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4122" r:id="rId3"/>
    <p:sldId id="277" r:id="rId4"/>
    <p:sldId id="4778" r:id="rId5"/>
    <p:sldId id="4752" r:id="rId6"/>
    <p:sldId id="4758" r:id="rId7"/>
    <p:sldId id="4774" r:id="rId8"/>
    <p:sldId id="4775" r:id="rId9"/>
    <p:sldId id="4776" r:id="rId10"/>
    <p:sldId id="4779" r:id="rId11"/>
    <p:sldId id="4777" r:id="rId12"/>
    <p:sldId id="4769" r:id="rId13"/>
    <p:sldId id="4757" r:id="rId14"/>
    <p:sldId id="4759" r:id="rId15"/>
    <p:sldId id="4787" r:id="rId16"/>
    <p:sldId id="4780" r:id="rId17"/>
    <p:sldId id="282" r:id="rId18"/>
    <p:sldId id="280" r:id="rId19"/>
    <p:sldId id="4711" r:id="rId20"/>
    <p:sldId id="4773"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817DAF-671E-40FA-9B34-C817E16E6842}">
          <p14:sldIdLst>
            <p14:sldId id="276"/>
            <p14:sldId id="4122"/>
            <p14:sldId id="277"/>
            <p14:sldId id="4778"/>
            <p14:sldId id="4752"/>
            <p14:sldId id="4758"/>
            <p14:sldId id="4774"/>
            <p14:sldId id="4775"/>
            <p14:sldId id="4776"/>
            <p14:sldId id="4779"/>
          </p14:sldIdLst>
        </p14:section>
        <p14:section name="Untitled Section" id="{3D25B6DE-2864-4657-B43E-6916E185213C}">
          <p14:sldIdLst>
            <p14:sldId id="4777"/>
            <p14:sldId id="4769"/>
            <p14:sldId id="4757"/>
            <p14:sldId id="4759"/>
            <p14:sldId id="4787"/>
            <p14:sldId id="4780"/>
            <p14:sldId id="282"/>
            <p14:sldId id="280"/>
            <p14:sldId id="4711"/>
            <p14:sldId id="4773"/>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autoAdjust="0"/>
    <p:restoredTop sz="95250" autoAdjust="0"/>
  </p:normalViewPr>
  <p:slideViewPr>
    <p:cSldViewPr>
      <p:cViewPr varScale="1">
        <p:scale>
          <a:sx n="78" d="100"/>
          <a:sy n="78" d="100"/>
        </p:scale>
        <p:origin x="970"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1:36.642"/>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1:55.526"/>
    </inkml:context>
    <inkml:brush xml:id="br0">
      <inkml:brushProperty name="width" value="0.05" units="cm"/>
      <inkml:brushProperty name="height" value="0.05" units="cm"/>
      <inkml:brushProperty name="color" value="#FFC114"/>
    </inkml:brush>
  </inkml:definitions>
  <inkml:trace contextRef="#ctx0" brushRef="#br0">1 83 24575,'0'-5'0,"4"-1"0,7-4 0,6-1 0,9 2 0,10 2 0,8 2 0,5 3 0,4 1 0,3 1 0,-4 0 0,-2 0 0,-4 1 0,-11-1-8191</inkml:trace>
  <inkml:trace contextRef="#ctx0" brushRef="#br0" timeOffset="1">629 0 24575,'0'5'0,"0"6"0,0 6 0,5 4 0,1 4 0,0 7 0,3 2 0,1 5 0,-2 1 0,2-3 0,0 3 0,-1-2 0,-4-2 0,-1-3 0,-2-2 0,-1-6-8191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1:59.778"/>
    </inkml:context>
    <inkml:brush xml:id="br0">
      <inkml:brushProperty name="width" value="0.05" units="cm"/>
      <inkml:brushProperty name="height" value="0.05" units="cm"/>
      <inkml:brushProperty name="color" value="#FFC114"/>
    </inkml:brush>
  </inkml:definitions>
  <inkml:trace contextRef="#ctx0" brushRef="#br0">194 33 24575,'4'-22'0,"1"13"0,-5 8 0,0 1 0,0 0 0,1 0 0,-1 0 0,0 0 0,0 0 0,1 0 0,-1 0 0,0 0 0,0 0 0,0 0 0,1 0 0,-1 0 0,0 0 0,0 0 0,0 0 0,1 0 0,-1 0 0,0 0 0,0 0 0,1 0 0,-1 0 0,0 0 0,0 0 0,0 1 0,0-1 0,1 0 0,-1 0 0,0 0 0,0 0 0,0 0 0,0 1 0,1-1 0,-1 0 0,0 0 0,0 0 0,0 0 0,0 1 0,0-1 0,1 4 0,1-1 0,-2 1 0,1 0 0,0-1 0,-1 1 0,1 0 0,-1 0 0,0-1 0,-1 1 0,1 0 0,-1 0 0,1-1 0,-3 8 0,1-2 0,-104 524 0,52-277 0,43-202-115,-2 9-510,-11 119 0,23-157-6201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00.262"/>
    </inkml:context>
    <inkml:brush xml:id="br0">
      <inkml:brushProperty name="width" value="0.05" units="cm"/>
      <inkml:brushProperty name="height" value="0.05" units="cm"/>
      <inkml:brushProperty name="color" value="#FFC114"/>
    </inkml:brush>
  </inkml:definitions>
  <inkml:trace contextRef="#ctx0" brushRef="#br0">1 1 24575,'-1'3'0,"1"1"0,0 0 0,1 0 0,-1 0 0,1 0 0,-1 0 0,1-1 0,0 1 0,1 0 0,-1-1 0,1 1 0,3 6 0,-3-8 0,1 1 0,-1-1 0,0 0 0,1 0 0,0-1 0,-1 1 0,1 0 0,0-1 0,0 1 0,0-1 0,0 0 0,0 0 0,0 0 0,0-1 0,1 1 0,3 0 0,29 1 0,0-1 0,0-1 0,48-8 0,-5 2 0,1006-9-596,-944 16-173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01.167"/>
    </inkml:context>
    <inkml:brush xml:id="br0">
      <inkml:brushProperty name="width" value="0.05" units="cm"/>
      <inkml:brushProperty name="height" value="0.05" units="cm"/>
      <inkml:brushProperty name="color" value="#FFC114"/>
    </inkml:brush>
  </inkml:definitions>
  <inkml:trace contextRef="#ctx0" brushRef="#br0">0 30 24575,'193'-21'0,"585"13"0,-483 10 0,320 19 0,-612-21 0,0 0 0,0 1 0,0-1 0,0 0 0,0 1 0,0 0 0,0 0 0,0 0 0,-1 0 0,1 0 0,0 0 0,4 4 0,-6-4 0,-1 1 0,1-1 0,-1 0 0,1 1 0,-1-1 0,0 1 0,0-1 0,1 0 0,-1 1 0,0-1 0,0 1 0,-1-1 0,1 1 0,0-1 0,0 0 0,-1 1 0,1-1 0,-1 0 0,1 1 0,-1-1 0,0 0 0,1 1 0,-1-1 0,0 0 0,0 0 0,-1 2 0,-7 13 0,1 1 0,1 0 0,1 0 0,0 0 0,-4 24 0,-10 96 0,14-90 0,-23 144 0,-104 362 0,127-533 0,-6 38 0,11-50 0,0 0 0,1-1 0,0 1 0,0 0 0,1 0 0,0 0 0,3 13 0,2-10 0,-2-13 0,-4 1 0,1 0 0,-1 0 0,0 0 0,0 0 0,0 0 0,0 0 0,0 0 0,-1 1 0,1-1 0,0 0 0,0 0 0,0 0 0,-1 0 0,1 0 0,-1 0 0,1 0 0,-1 0 0,1 1 0,-1-1 0,1 0 0,-2-1 0,-2-1 0,0 0 0,0 0 0,0 0 0,0 0 0,0 1 0,-1 0 0,1 0 0,-1 0 0,0 0 0,1 1 0,-1 0 0,-7-1 0,-66-5 0,60 6 0,-152-3-1365,84 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01.637"/>
    </inkml:context>
    <inkml:brush xml:id="br0">
      <inkml:brushProperty name="width" value="0.05" units="cm"/>
      <inkml:brushProperty name="height" value="0.05" units="cm"/>
      <inkml:brushProperty name="color" value="#FFC114"/>
    </inkml:brush>
  </inkml:definitions>
  <inkml:trace contextRef="#ctx0" brushRef="#br0">56 31 24575,'-7'-27'0,"0"23"0,0 17 0,3 5 0,1 1 0,1 0 0,1 0 0,2 23 0,-4 37 0,1-60-94,-18 218-1177,20-208-5555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01.964"/>
    </inkml:context>
    <inkml:brush xml:id="br0">
      <inkml:brushProperty name="width" value="0.05" units="cm"/>
      <inkml:brushProperty name="height" value="0.05" units="cm"/>
      <inkml:brushProperty name="color" value="#FFC114"/>
    </inkml:brush>
  </inkml:definitions>
  <inkml:trace contextRef="#ctx0" brushRef="#br0">13 58 24575,'-5'-4'0,"-1"-7"0,5-1 0,12 1 0,8 2 0,11 4 0,9 2 0,8 1 0,5 1 0,-2 2 0,-1-1 0,-2 1 0,-6-1 0,-10 1-8191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02.346"/>
    </inkml:context>
    <inkml:brush xml:id="br0">
      <inkml:brushProperty name="width" value="0.05" units="cm"/>
      <inkml:brushProperty name="height" value="0.05" units="cm"/>
      <inkml:brushProperty name="color" value="#FFC114"/>
    </inkml:brush>
  </inkml:definitions>
  <inkml:trace contextRef="#ctx0" brushRef="#br0">1 57 24575,'0'-5'0,"4"-1"0,7-4 0,10-1 0,7 2 0,7 2 0,8 3 0,5 1 0,-1 2 0,2 1 0,-9 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02.699"/>
    </inkml:context>
    <inkml:brush xml:id="br0">
      <inkml:brushProperty name="width" value="0.05" units="cm"/>
      <inkml:brushProperty name="height" value="0.05" units="cm"/>
      <inkml:brushProperty name="color" value="#FFC114"/>
    </inkml:brush>
  </inkml:definitions>
  <inkml:trace contextRef="#ctx0" brushRef="#br0">39 38 24575,'4'-1'0,"1"0"0,-1 0 0,1 0 0,-1-1 0,0 0 0,5-2 0,14-6 0,-11 7 0,-1-1 0,1 2 0,0-1 0,0 2 0,0 0 0,15 0 0,-24 1 0,0 0 0,0 1 0,0-1 0,0 1 0,-1 0 0,1 0 0,0 0 0,0 0 0,-1 1 0,1-1 0,0 1 0,-1-1 0,0 1 0,1 0 0,-1 0 0,0 0 0,0 0 0,0 0 0,0 1 0,0-1 0,-1 1 0,1-1 0,-1 1 0,1 0 0,-1-1 0,0 1 0,0 0 0,0 0 0,-1 0 0,1 0 0,0 2 0,0 4 0,0 0 0,-1-1 0,0 1 0,0 0 0,-1 0 0,0-1 0,-1 1 0,0-1 0,0 1 0,0-1 0,-1 0 0,-1 0 0,1 0 0,-1 0 0,-1-1 0,1 1 0,-1-1 0,-1 0 0,1 0 0,-1-1 0,-8 7 0,-1 1 0,-1-1 0,0-1 0,-1-1 0,0 0 0,0-1 0,-1-1 0,-1-1 0,-20 7 0,20-10 0,49-10 0,115-5 0,156 11 0,-237 3-1365,-13 2-5461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03.166"/>
    </inkml:context>
    <inkml:brush xml:id="br0">
      <inkml:brushProperty name="width" value="0.05" units="cm"/>
      <inkml:brushProperty name="height" value="0.05" units="cm"/>
      <inkml:brushProperty name="color" value="#FFC114"/>
    </inkml:brush>
  </inkml:definitions>
  <inkml:trace contextRef="#ctx0" brushRef="#br0">150 25 24575,'0'-1'0,"-1"-1"0,1 0 0,-1 1 0,1-1 0,-1 0 0,0 1 0,0-1 0,1 1 0,-1-1 0,0 1 0,0 0 0,-2-2 0,3 3 0,0-1 0,0 1 0,0 0 0,-1 0 0,1-1 0,0 1 0,0 0 0,-1 0 0,1 0 0,0-1 0,-1 1 0,1 0 0,0 0 0,-1 0 0,1 0 0,0 0 0,-1-1 0,1 1 0,0 0 0,-1 0 0,1 0 0,0 0 0,-1 0 0,1 0 0,0 0 0,-1 0 0,1 0 0,0 0 0,-1 1 0,1-1 0,0 0 0,-1 0 0,1 0 0,0 0 0,0 0 0,-1 1 0,1-1 0,0 0 0,-1 0 0,1 0 0,0 1 0,0-1 0,-1 0 0,1 1 0,0-1 0,0 0 0,0 0 0,0 1 0,-1-1 0,1 0 0,0 1 0,0-1 0,0 0 0,0 1 0,0-1 0,0 0 0,0 1 0,0-1 0,0 0 0,0 1 0,0-1 0,0 0 0,0 1 0,0-1 0,0 0 0,0 1 0,-67 587 0,31-225 0,32-306 23,3-33-486,-1-1 1,-6 26-1,2-29-6363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03.508"/>
    </inkml:context>
    <inkml:brush xml:id="br0">
      <inkml:brushProperty name="width" value="0.05" units="cm"/>
      <inkml:brushProperty name="height" value="0.05" units="cm"/>
      <inkml:brushProperty name="color" value="#FFC114"/>
    </inkml:brush>
  </inkml:definitions>
  <inkml:trace contextRef="#ctx0" brushRef="#br0">11 10 24575,'0'0'0,"0"-1"0,0 1 0,0-1 0,0 1 0,0-1 0,-1 1 0,1 0 0,0-1 0,0 1 0,0-1 0,0 1 0,-1 0 0,1-1 0,0 1 0,0 0 0,-1-1 0,1 1 0,0 0 0,-1-1 0,1 1 0,0 0 0,-1-1 0,1 1 0,0 0 0,-1 0 0,1 0 0,-1-1 0,0 1 0,-1 0 0,7 2 0,30 3 0,1-1 0,-1-2 0,44-4 0,-10 1 0,359 0 0,524 13 0,-918-11 0,25 1 0,-1 3 0,95 19 0,-140-18-1365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1:50.150"/>
    </inkml:context>
    <inkml:brush xml:id="br0">
      <inkml:brushProperty name="width" value="0.05" units="cm"/>
      <inkml:brushProperty name="height" value="0.05" units="cm"/>
      <inkml:brushProperty name="color" value="#FFC114"/>
    </inkml:brush>
  </inkml:definitions>
  <inkml:trace contextRef="#ctx0" brushRef="#br0">28 117 24575,'0'-3'0,"-1"0"0,1 0 0,-1 0 0,0 0 0,0 0 0,-1 0 0,-2-4 0,-6-21 0,10 26 0,0-1 0,0 1 0,0-1 0,0 1 0,1 0 0,-1-1 0,1 1 0,-1-1 0,1 1 0,0 0 0,0 0 0,0-1 0,0 1 0,0 0 0,1 0 0,-1 0 0,1 0 0,-1 1 0,1-1 0,0 0 0,-1 0 0,1 1 0,0-1 0,0 1 0,0 0 0,0 0 0,1 0 0,3-2 0,-4 2 0,0 1 0,-1 0 0,1-1 0,0 1 0,0 0 0,0 0 0,-1 0 0,1 0 0,0 0 0,0 0 0,0 1 0,-1-1 0,1 1 0,0-1 0,0 1 0,-1-1 0,1 1 0,-1 0 0,1 0 0,-1 0 0,1 0 0,-1 0 0,1 0 0,-1 0 0,0 1 0,1-1 0,-1 0 0,0 1 0,0-1 0,0 1 0,0 0 0,0-1 0,-1 1 0,1-1 0,0 1 0,-1 0 0,1 0 0,-1-1 0,0 3 0,3 9 0,-2 0 0,1 0 0,-2 0 0,0 0 0,0 0 0,-3 13 0,-17 83 0,14-84 0,-21 92 0,13-67 0,2 0 0,3 1 0,2 0 0,-1 59 0,8-102 0,1 0 0,-1 0 0,2 0 0,-1-1 0,5 16 0,-5-22 0,-1 1 0,1-1 0,-1 0 0,1 1 0,0-1 0,-1 0 0,1 0 0,0 1 0,0-1 0,0 0 0,0 0 0,0 0 0,0 0 0,0 0 0,0-1 0,0 1 0,0 0 0,1 0 0,-1-1 0,0 1 0,1-1 0,-1 1 0,0-1 0,1 1 0,-1-1 0,0 0 0,1 0 0,-1 0 0,1 1 0,-1-1 0,0-1 0,1 1 0,-1 0 0,1 0 0,-1 0 0,0-1 0,1 1 0,-1-1 0,3 0 0,4-4 0,1 1 0,-1-1 0,1-1 0,-1 1 0,-1-1 0,14-14 0,38-48 0,-37 41 0,42-57 0,-41 51 0,2 2 0,1 0 0,40-36 0,-62 63 0,1 1 0,-1 0 0,1 0 0,-1 0 0,1 0 0,9-3 0,-13 6 0,0 0 0,0-1 0,0 1 0,1 0 0,-1 0 0,0-1 0,0 1 0,0 0 0,0 0 0,1 0 0,-1 1 0,0-1 0,0 0 0,0 0 0,0 1 0,0-1 0,0 0 0,0 1 0,1-1 0,-1 1 0,0-1 0,0 1 0,-1 0 0,1 0 0,0-1 0,0 1 0,0 0 0,0 0 0,-1 0 0,1 0 0,0 0 0,-1 0 0,1 0 0,-1 0 0,1 0 0,-1 0 0,1 1 0,2 9 0,0 0 0,-1 1 0,0-1 0,-1 0 0,0 0 0,-2 19 0,-8 70 0,9-99 0,-30 152-1365,20-112-5461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04.215"/>
    </inkml:context>
    <inkml:brush xml:id="br0">
      <inkml:brushProperty name="width" value="0.05" units="cm"/>
      <inkml:brushProperty name="height" value="0.05" units="cm"/>
      <inkml:brushProperty name="color" value="#FFC114"/>
    </inkml:brush>
  </inkml:definitions>
  <inkml:trace contextRef="#ctx0" brushRef="#br0">11 32 24575,'0'0'0,"0"1"0,-1-1 0,1 0 0,0 0 0,0 0 0,-1 0 0,1 0 0,0 0 0,0 0 0,-1 0 0,1 0 0,0 0 0,-1 0 0,1 0 0,0 0 0,0 0 0,-1 0 0,1 0 0,0 0 0,-1 0 0,1 0 0,0 0 0,0 0 0,-1 0 0,1 0 0,0-1 0,0 1 0,-1 0 0,1 0 0,0 0 0,0 0 0,0-1 0,-1 1 0,1 0 0,0 0 0,0-1 0,0 1 0,0 0 0,-1 0 0,1-1 0,0 1 0,0 0 0,0 0 0,0-1 0,0 1 0,0 0 0,0 0 0,0-1 0,0 1 0,0 0 0,0-1 0,0 1 0,0 0 0,0 0 0,0-1 0,0 1 0,0 0 0,0-1 0,0 1 0,1 0 0,-1 0 0,0-1 0,0 1 0,1-1 0,0 0 0,0 0 0,0 0 0,0 0 0,0 0 0,1 0 0,-1 0 0,0 0 0,0 1 0,1-1 0,-1 0 0,2 0 0,23-3 0,-1 1 0,1 1 0,0 1 0,32 3 0,0-1 0,53-1-10,1210 18-562,-1188-15 572,195 16 0,-322-18 5,32 8 181,-37-9-180,-1 0 0,1 1 1,0-1-1,-1 0 0,1 1 0,-1-1 1,1 1-1,-1-1 0,1 1 0,-1-1 1,1 1-1,-1-1 0,0 1 1,1-1-1,-1 1 0,0 0 0,1-1 1,-1 1-1,0 0 0,0-1 0,1 1 1,-1 0-1,0-1 0,0 1 0,0 0 1,0-1-1,0 1 0,0 0 0,0 0 1,0-1-1,0 1 0,-1 0 1,1-1-1,0 1 0,0 0 0,-1-1 1,1 1-1,0-1 0,-1 1 0,1 0 1,0-1-1,-1 1 0,1-1 0,-1 1 1,1-1-1,-2 1 0,-13 22 5,1 0 0,0 1-1,2 1 1,1-1 0,1 2-1,1 0 1,1 0-1,1 0 1,-5 52 0,4 14-20,7 147 0,3-137 17,-2-83-8,1 52 0,-3-1 0,-13 87 0,4-86 0,10-66-1365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04.694"/>
    </inkml:context>
    <inkml:brush xml:id="br0">
      <inkml:brushProperty name="width" value="0.05" units="cm"/>
      <inkml:brushProperty name="height" value="0.05" units="cm"/>
      <inkml:brushProperty name="color" value="#FFC114"/>
    </inkml:brush>
  </inkml:definitions>
  <inkml:trace contextRef="#ctx0" brushRef="#br0">0 13 24575,'5'-5'0,"6"-1"0,1 5 0,-2 7 0,-2 7 0,2 6 0,0 5 0,2 3 0,-1 5 0,-2 3 0,2 0 0,-1 3 0,-2-1 0,-3-1 0,-1-2 0,-3-3 0,0-6-8191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05.050"/>
    </inkml:context>
    <inkml:brush xml:id="br0">
      <inkml:brushProperty name="width" value="0.05" units="cm"/>
      <inkml:brushProperty name="height" value="0.05" units="cm"/>
      <inkml:brushProperty name="color" value="#FFC114"/>
    </inkml:brush>
  </inkml:definitions>
  <inkml:trace contextRef="#ctx0" brushRef="#br0">165 386 24575,'-5'0'0,"4"0"0,6 0 0,6 0 0,7 0 0,10 0 0,4 0 0,6 0 0,6 0 0,0 0 0,2 0 0,-2 0 0,-9 0-8191</inkml:trace>
  <inkml:trace contextRef="#ctx0" brushRef="#br0" timeOffset="1">1 140 24575,'0'-5'0,"0"-5"0,0-7 0,0-4 0,9 1 0,8-1 0,10 4 0,10 4 0,8 5 0,6 3 0,3 3 0,1 1 0,-7 2-8191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05.484"/>
    </inkml:context>
    <inkml:brush xml:id="br0">
      <inkml:brushProperty name="width" value="0.05" units="cm"/>
      <inkml:brushProperty name="height" value="0.05" units="cm"/>
      <inkml:brushProperty name="color" value="#FFC114"/>
    </inkml:brush>
  </inkml:definitions>
  <inkml:trace contextRef="#ctx0" brushRef="#br0">0 31 24575,'6'-1'0,"0"0"0,0 0 0,0 0 0,0-1 0,8-3 0,22-5 0,-14 6 0,1 1 0,-1 1 0,1 1 0,-1 1 0,1 1 0,35 6 0,-55-6 0,-1-1 0,0 1 0,0-1 0,0 1 0,0 0 0,0 0 0,0 0 0,0 0 0,0 0 0,0 0 0,-1 0 0,1 1 0,0-1 0,-1 0 0,1 1 0,-1 0 0,1-1 0,-1 1 0,0 0 0,0 0 0,1 0 0,-1 0 0,-1 0 0,1 0 0,0 0 0,0 0 0,0 4 0,-1-4 0,-1 1 0,1-1 0,-1 1 0,0-1 0,0 1 0,0-1 0,0 1 0,0-1 0,0 0 0,0 1 0,-1-1 0,1 0 0,-1 0 0,0 0 0,0 0 0,0-1 0,1 1 0,-2 0 0,1-1 0,0 1 0,0-1 0,-5 2 0,-7 4 0,0-1 0,-1-1 0,-22 6 0,-18 6 0,54-17 0,0 0 0,1 1 0,-1-1 0,0 0 0,0 1 0,0-1 0,1 0 0,-1 1 0,0-1 0,1 1 0,-1-1 0,0 1 0,1 0 0,-1-1 0,1 1 0,-1-1 0,1 1 0,-2 1 0,3-2 0,-1 1 0,0-1 0,0 0 0,0 1 0,0-1 0,0 0 0,1 1 0,-1-1 0,0 1 0,0-1 0,1 0 0,-1 0 0,0 1 0,1-1 0,-1 0 0,0 0 0,1 1 0,-1-1 0,0 0 0,1 0 0,-1 0 0,0 1 0,1-1 0,-1 0 0,1 0 0,39 9 0,-31-8 0,26 6 0,-8-3 0,0 2 0,35 12 0,-56-16 0,0 0 0,-1 1 0,1-1 0,0 1 0,-1 0 0,0 1 0,1 0 0,-1 0 0,-1 0 0,1 0 0,-1 1 0,1-1 0,-1 1 0,-1 0 0,7 10 0,-9-13 0,-1 0 0,1 0 0,0-1 0,0 1 0,-1 0 0,1 0 0,-1 0 0,0 0 0,0 0 0,0 0 0,0 0 0,0 1 0,0-1 0,0 0 0,0 0 0,-1 0 0,1 0 0,-1-1 0,0 1 0,1 0 0,-1 0 0,-2 3 0,1-2 0,-1 0 0,0 0 0,0 0 0,0 0 0,0 0 0,0-1 0,-1 0 0,1 1 0,-1-1 0,-5 2 0,-6 2 0,0 0 0,-1-2 0,1 0 0,-27 3 0,-54 0-1365,53-7-5461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06.076"/>
    </inkml:context>
    <inkml:brush xml:id="br0">
      <inkml:brushProperty name="width" value="0.05" units="cm"/>
      <inkml:brushProperty name="height" value="0.05" units="cm"/>
      <inkml:brushProperty name="color" value="#FFC114"/>
    </inkml:brush>
  </inkml:definitions>
  <inkml:trace contextRef="#ctx0" brushRef="#br0">1 0 24575,'0'5'0,"4"1"0,7 0 0,6-1 0,0-2-8191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06.434"/>
    </inkml:context>
    <inkml:brush xml:id="br0">
      <inkml:brushProperty name="width" value="0.05" units="cm"/>
      <inkml:brushProperty name="height" value="0.05" units="cm"/>
      <inkml:brushProperty name="color" value="#FFC114"/>
    </inkml:brush>
  </inkml:definitions>
  <inkml:trace contextRef="#ctx0" brushRef="#br0">28 28 24575,'-5'0'0,"-1"-5"0,-5-1 0,5 0 0,8 1 0</inkml:trace>
  <inkml:trace contextRef="#ctx0" brushRef="#br0" timeOffset="1">192 1 24575,'4'0'0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06.778"/>
    </inkml:context>
    <inkml:brush xml:id="br0">
      <inkml:brushProperty name="width" value="0.05" units="cm"/>
      <inkml:brushProperty name="height" value="0.05" units="cm"/>
      <inkml:brushProperty name="color" value="#FFC114"/>
    </inkml:brush>
  </inkml:definitions>
  <inkml:trace contextRef="#ctx0" brushRef="#br0">1 12 24575,'4'0'0,"7"0"0,6 0 0,4-5 0,-1-1-8191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10.775"/>
    </inkml:context>
    <inkml:brush xml:id="br0">
      <inkml:brushProperty name="width" value="0.05" units="cm"/>
      <inkml:brushProperty name="height" value="0.05" units="cm"/>
      <inkml:brushProperty name="color" value="#FFC114"/>
    </inkml:brush>
  </inkml:definitions>
  <inkml:trace contextRef="#ctx0" brushRef="#br0">245 217 24575,'1'-4'0,"1"0"0,-1 0 0,1 0 0,0 0 0,0 1 0,0-1 0,1 1 0,-1 0 0,1-1 0,0 1 0,0 0 0,0 1 0,0-1 0,0 0 0,1 1 0,-1 0 0,1 0 0,6-3 0,-9 5 0,-1 0 0,1-1 0,-1 1 0,1 0 0,-1 0 0,0 0 0,1 0 0,-1 0 0,1 0 0,-1 1 0,1-1 0,-1 0 0,1 0 0,-1 0 0,1 0 0,-1 0 0,0 1 0,1-1 0,-1 0 0,1 0 0,-1 1 0,0-1 0,1 0 0,-1 1 0,0-1 0,1 0 0,-1 1 0,0-1 0,0 1 0,1 0 0,0 17 0,-10 19 0,-11 8 0,-2 0 0,-2-1 0,-57 78 0,46-73 0,3 1 0,-30 63 0,56-102 0,2 1 0,-1 0 0,2 0 0,-1 0 0,2 0 0,-1 1 0,0 16 0,3-25 0,0 0 0,0 0 0,1 0 0,-1 0 0,1 0 0,0 0 0,0 0 0,0 0 0,1-1 0,-1 1 0,1 0 0,0-1 0,0 1 0,0-1 0,0 0 0,0 0 0,1 0 0,0 0 0,0 0 0,0 0 0,0-1 0,0 1 0,0-1 0,0 0 0,1 0 0,-1 0 0,5 1 0,11 5 0,1-2 0,0-1 0,0 0 0,32 2 0,88 0 0,-113-6 0,616 2-263,-21 0-3055,574 49 2639,0 30 922,888 42-2485,-2049-122 2177,726 4-1076,-753-6 1122,34-2 829,0-1 0,51-11 0,-90 14-663,1-1-1,0 0 1,-1 0-1,1-1 1,-1 1 0,0-1-1,1 1 1,-1-1-1,0 0 1,0 0 0,0-1-1,4-4 1,-6 7-92,-1-1 0,0 1 0,1-1 0,-1 1 0,0-1 0,0 1 0,0-1 0,1 1 0,-1-1 0,0 1 0,0-1 0,0 1 0,0-1 0,0 1 0,0-1 0,0 1 0,0-1 0,0 1 0,0-1 0,0 1 0,0-1 0,-1 1 1,1-1-1,0 1 0,0-1 0,0 1 0,-1-1 0,0 0 0,0-1 32,-1 1 1,1 0-1,-1-1 1,0 1-1,0 0 1,1 0-1,-1 0 1,0 0-1,0 1 1,0-1-1,-3 0 1,-15-4 143,-23-6-1,41 10-227,0 0-1,0 0 0,0 1 1,0-1-1,0-1 1,0 1-1,1 0 1,-1 0-1,0-1 0,1 1 1,-1-1-1,1 1 1,-1-1-1,1 0 0,0 0 1,-1-1-1,1 1-2,1 0 0,0 1 0,0-1 0,0 0 0,0 1 0,0-1 0,0 0 0,0 0 0,1 1 0,-1-1 0,1 0 0,-1 1 0,1-1 0,0 1 0,-1-1 0,1 1 0,0-1 0,0 1 0,0-1 0,0 1 0,2-2 0,31-31 0,-25 26 0,12-11 0,-1-2 0,0 0 0,-1-1 0,-2-1 0,0-1 0,25-47 0,-29 43 0,-1 0 0,-1 0 0,-1-1 0,-1-1 0,-2 1 0,4-36 0,-11 60 0,1 1 0,-1-1 0,-1 0 0,1 1 0,-1-1 0,1 0 0,-1 1 0,-1-1 0,1 1 0,-1-1 0,1 1 0,-1 0 0,0 0 0,-5-7 0,2 6 0,1-1 0,-1 1 0,0 0 0,-1 0 0,1 1 0,-1 0 0,0 0 0,-11-6 0,-8-1 0,-1 2 0,0 0 0,-53-10 0,65 16 0,-621-84-5,407 63-128,-2169-171-4865,776 137 4729,5 50 354,1564 8 569,36-4 953,25 0-670,26-4 399,12 4-2271,1 0-5535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11.148"/>
    </inkml:context>
    <inkml:brush xml:id="br0">
      <inkml:brushProperty name="width" value="0.05" units="cm"/>
      <inkml:brushProperty name="height" value="0.05" units="cm"/>
      <inkml:brushProperty name="color" value="#FFC114"/>
    </inkml:brush>
  </inkml:definitions>
  <inkml:trace contextRef="#ctx0" brushRef="#br0">223 26 24575,'3'0'0,"0"0"0,1 0 0,-1 0 0,1-1 0,-1 0 0,0 1 0,0-1 0,1 0 0,-1-1 0,0 1 0,0-1 0,0 1 0,0-1 0,2-2 0,-5 3 0,0 1 0,0 0 0,0-1 0,0 1 0,0 0 0,-1-1 0,1 1 0,0-1 0,0 1 0,0 0 0,-1-1 0,1 1 0,0 0 0,-1-1 0,1 1 0,0 0 0,0 0 0,-1-1 0,1 1 0,0 0 0,-1 0 0,1 0 0,-1 0 0,1-1 0,0 1 0,-1 0 0,1 0 0,-1 0 0,1 0 0,0 0 0,-1 0 0,1 0 0,-1 0 0,1 0 0,0 0 0,-1 0 0,1 0 0,-1 0 0,0 1 0,-21-4 0,7 4 0,1 1 0,-1 0 0,0 1 0,1 0 0,-1 1 0,1 1 0,0 0 0,-19 11 0,26-13 0,2 1 0,-1-1 0,0 1 0,1 0 0,-1 0 0,1 0 0,0 1 0,1 0 0,-1 0 0,1 0 0,0 1 0,0-1 0,1 1 0,0 0 0,0 0 0,0 0 0,0 0 0,1 1 0,0-1 0,-2 13 0,4-16 0,0 1 0,1-1 0,-1 1 0,0-1 0,1 0 0,0 1 0,0-1 0,0 0 0,0 0 0,1 0 0,-1 0 0,1 0 0,-1 0 0,1 0 0,0 0 0,0 0 0,1-1 0,-1 1 0,0-1 0,1 0 0,0 0 0,-1 0 0,1 0 0,0 0 0,0 0 0,0-1 0,5 2 0,7 3 0,0-1 0,-1 0 0,1-1 0,25 2 0,14 1-1365,-4-4-5461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11.526"/>
    </inkml:context>
    <inkml:brush xml:id="br0">
      <inkml:brushProperty name="width" value="0.05" units="cm"/>
      <inkml:brushProperty name="height" value="0.05" units="cm"/>
      <inkml:brushProperty name="color" value="#FFC114"/>
    </inkml:brush>
  </inkml:definitions>
  <inkml:trace contextRef="#ctx0" brushRef="#br0">114 239 24575,'-4'0'0,"0"0"0,0 0 0,0 1 0,0-1 0,0 1 0,0 0 0,0 0 0,0 0 0,0 1 0,0-1 0,0 1 0,0 0 0,1 0 0,-1 0 0,1 0 0,0 1 0,-1 0 0,1-1 0,0 1 0,1 0 0,-1 1 0,0-1 0,1 0 0,0 1 0,0-1 0,0 1 0,0 0 0,0 0 0,1-1 0,0 1 0,-2 7 0,-1 10 0,0-1 0,1 1 0,2 0 0,0 0 0,3 32 0,1-55 0,4-11 0,7-20 0,21-60 0,-21 51 0,2 1 0,1 0 0,3 1 0,46-71 0,-61 104 0,0 1 0,1 0 0,0 0 0,-1 0 0,2 1 0,-1 0 0,9-5 0,-13 9 0,-1 0 0,1 0 0,0 0 0,-1 1 0,1-1 0,0 0 0,0 1 0,0 0 0,0-1 0,0 1 0,0 0 0,0 0 0,-1 0 0,1 0 0,0 0 0,0 0 0,0 1 0,0-1 0,0 1 0,0-1 0,-1 1 0,1 0 0,0-1 0,0 1 0,-1 0 0,1 0 0,-1 1 0,1-1 0,-1 0 0,1 0 0,-1 1 0,0-1 0,1 1 0,-1-1 0,1 3 0,5 7-170,-2-1-1,1 1 0,-1 0 1,-1 0-1,0 1 0,-1 0 1,3 13-1,0 10-6655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1:50.910"/>
    </inkml:context>
    <inkml:brush xml:id="br0">
      <inkml:brushProperty name="width" value="0.05" units="cm"/>
      <inkml:brushProperty name="height" value="0.05" units="cm"/>
      <inkml:brushProperty name="color" value="#FFC114"/>
    </inkml:brush>
  </inkml:definitions>
  <inkml:trace contextRef="#ctx0" brushRef="#br0">7 17 24575,'-5'0'0,"4"0"0,6 0 0,7 0 0,10 0 0,12 0 0,8 0 0,7 0 0,5 0 0,1 0 0,2 0 0,-5 0 0,-2-5 0,-4-1 0,-11 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11.884"/>
    </inkml:context>
    <inkml:brush xml:id="br0">
      <inkml:brushProperty name="width" value="0.05" units="cm"/>
      <inkml:brushProperty name="height" value="0.05" units="cm"/>
      <inkml:brushProperty name="color" value="#FFC114"/>
    </inkml:brush>
  </inkml:definitions>
  <inkml:trace contextRef="#ctx0" brushRef="#br0">0 30 24575,'0'-5'0,"5"-1"0,6 0 0,10 1 0,7 1 0,7 2 0,7 1 0,-3 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12.273"/>
    </inkml:context>
    <inkml:brush xml:id="br0">
      <inkml:brushProperty name="width" value="0.05" units="cm"/>
      <inkml:brushProperty name="height" value="0.05" units="cm"/>
      <inkml:brushProperty name="color" value="#FFC114"/>
    </inkml:brush>
  </inkml:definitions>
  <inkml:trace contextRef="#ctx0" brushRef="#br0">14 169 24575,'2'45'0,"12"76"0,-12-105 0,0 0 0,-1 27 0,-1-39 0,0-1 0,-1 1 0,1 0 0,-1 0 0,1 0 0,-1-1 0,0 1 0,-1 0 0,1-1 0,0 1 0,-1-1 0,0 1 0,0-1 0,0 0 0,0 0 0,-5 5 0,7-8 0,0 1 0,-1-1 0,1 0 0,0 0 0,0 0 0,0 0 0,0 1 0,0-1 0,-1 0 0,1 0 0,0 0 0,0 0 0,0 0 0,-1 0 0,1 0 0,0 0 0,0 1 0,0-1 0,-1 0 0,1 0 0,0 0 0,0 0 0,0 0 0,-1 0 0,1 0 0,0 0 0,0 0 0,0 0 0,-1 0 0,1 0 0,0-1 0,0 1 0,0 0 0,-1 0 0,1 0 0,0 0 0,0 0 0,0 0 0,-1 0 0,1 0 0,0-1 0,0 1 0,0 0 0,0 0 0,0 0 0,-1 0 0,1-1 0,0 1 0,0 0 0,0-1 0,-1-15 0,8-19 0,12-23 0,2 0 0,37-69 0,-49 110 0,1 1 0,1 1 0,0-1 0,1 2 0,1-1 0,27-23 0,-34 32 0,1 1 0,-1 1 0,1-1 0,0 1 0,0 0 0,0 1 0,0-1 0,1 2 0,-1-1 0,1 1 0,0 0 0,0 0 0,0 1 0,0 0 0,0 1 0,0 0 0,0 0 0,0 0 0,8 2 0,-13-1 0,1 0 0,0-1 0,-1 1 0,0 1 0,1-1 0,-1 0 0,0 1 0,1 0 0,-1 0 0,0 0 0,0 0 0,-1 0 0,1 0 0,0 1 0,-1-1 0,1 1 0,-1 0 0,0 0 0,0 0 0,0 0 0,0 0 0,-1 0 0,1 1 0,-1-1 0,0 0 0,0 1 0,0-1 0,0 1 0,0 0 0,-1-1 0,0 1 0,0-1 0,0 1 0,0 0 0,0-1 0,-1 1 0,0-1 0,1 1 0,-1-1 0,-1 1 0,1-1 0,0 1 0,-1-1 0,0 0 0,0 0 0,-3 5 0,-2 0 0,0 1 0,-1-1 0,0 0 0,-1-1 0,0 0 0,0 0 0,0-1 0,-1 0 0,0-1 0,0 0 0,0 0 0,-18 5 0,4-3 0,0-2 0,0 0 0,-1-1 0,-41 1 0,37-10 0,23-1 0,16-2 0,-5 6 0,0 1 0,0 0 0,1 0 0,-1 0 0,0 1 0,0 0 0,0 0 0,0 0 0,1 0 0,-1 1 0,0 0 0,0 0 0,0 1 0,0-1 0,0 1 0,-1 0 0,6 3 0,7 3 0,-1 2 0,-1 0 0,22 18 0,-10-6-273,-1 2 0,-1 1 0,-1 0 0,24 36 0,-36-43-6553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13.158"/>
    </inkml:context>
    <inkml:brush xml:id="br0">
      <inkml:brushProperty name="width" value="0.05" units="cm"/>
      <inkml:brushProperty name="height" value="0.05" units="cm"/>
      <inkml:brushProperty name="color" value="#FFC114"/>
    </inkml:brush>
  </inkml:definitions>
  <inkml:trace contextRef="#ctx0" brushRef="#br0">155 188 24575,'0'0'0,"0"-1"0,0 1 0,0-1 0,0 0 0,-1 1 0,1-1 0,0 0 0,0 1 0,0-1 0,-1 1 0,1-1 0,0 0 0,0 1 0,-1-1 0,1 1 0,-1-1 0,1 1 0,0-1 0,-1 1 0,1-1 0,-1 1 0,1 0 0,-1-1 0,1 1 0,-1 0 0,1-1 0,-2 1 0,-20-2 0,-20 13 0,35-8 0,0 1 0,1 0 0,-1 0 0,1 0 0,0 0 0,0 1 0,0 0 0,1 0 0,-8 11 0,11-14 0,1 0 0,0 0 0,-1 0 0,1 0 0,0 0 0,1 0 0,-1 0 0,0 1 0,0-1 0,1 0 0,0 1 0,-1-1 0,1 0 0,0 1 0,0-1 0,0 0 0,0 1 0,1-1 0,-1 1 0,1-1 0,-1 0 0,1 0 0,0 1 0,0-1 0,0 0 0,0 0 0,0 0 0,1 0 0,-1 0 0,0 0 0,1 0 0,0-1 0,3 4 0,0 0 0,1-1 0,0 0 0,0 0 0,0 0 0,0-1 0,1 0 0,0 0 0,-1-1 0,1 1 0,0-2 0,12 3 0,-3-2 0,0 0 0,0-2 0,0 0 0,20-2 0,-34 2 0,1 0 0,0-1 0,-1 1 0,1-1 0,-1 1 0,1-1 0,-1 0 0,1 0 0,-1 0 0,0 0 0,0-1 0,1 1 0,-1 0 0,0-1 0,0 0 0,0 1 0,3-4 0,-4 3 0,0-1 0,0 1 0,0 0 0,0 0 0,-1 0 0,1-1 0,0 1 0,-1 0 0,0-1 0,1 1 0,-1 0 0,0-1 0,0 1 0,-1 0 0,0-5 0,-2-6 0,-1 0 0,-1 0 0,0 0 0,-1 1 0,-9-16 0,9 18 0,3 5 0,1 1 0,0-1 0,0 1 0,0-1 0,0 0 0,1 0 0,0 0 0,-1-9 0,2 13 0,0-1 0,0 1 0,0-1 0,1 1 0,-1-1 0,1 1 0,-1-1 0,1 1 0,-1 0 0,1-1 0,0 1 0,0 0 0,-1-1 0,1 1 0,0 0 0,0 0 0,1 0 0,-1 0 0,0 0 0,0 0 0,0 0 0,1 0 0,-1 0 0,0 1 0,1-1 0,-1 0 0,0 1 0,1-1 0,-1 1 0,1 0 0,-1-1 0,1 1 0,1 0 0,23-3 0,-1 1 0,1 2 0,-1 0 0,40 6 0,-64-6 0,0 0 0,1 0 0,-1 0 0,1 0 0,-1 1 0,0-1 0,1 0 0,-1 1 0,1-1 0,-1 0 0,0 1 0,0 0 0,1-1 0,-1 1 0,0 0 0,0-1 0,0 1 0,0 0 0,0 0 0,0 0 0,0 0 0,0 0 0,0 0 0,0 1 0,0-1 0,-1 0 0,1 0 0,0 1 0,-1-1 0,1 0 0,-1 0 0,0 1 0,1-1 0,-1 1 0,0-1 0,0 0 0,0 1 0,0-1 0,0 1 0,0-1 0,0 2 0,-3 7 0,0-1 0,0 0 0,-1 0 0,0 0 0,-7 10 0,-4 12 0,13-27 0,1 0 0,-1 0 0,1 0 0,0 0 0,0 0 0,0 1 0,1-1 0,0 0 0,-1 1 0,2-1 0,-1 0 0,0 1 0,1-1 0,0 0 0,0 0 0,1 5 0,0-6 0,0 0 0,-1-1 0,1 1 0,0-1 0,1 1 0,-1-1 0,0 0 0,0 0 0,1 0 0,0 0 0,-1-1 0,1 1 0,0-1 0,0 1 0,0-1 0,-1 0 0,1 0 0,1 0 0,-1 0 0,0-1 0,0 1 0,5-1 0,3 1 0,0-1 0,0 0 0,0-1 0,0 0 0,0 0 0,-1-1 0,1-1 0,-1 0 0,1 0 0,-1-1 0,0 0 0,0-1 0,-1 0 0,1-1 0,-1 0 0,9-8 0,-7 5 0,-1 0 0,-1-1 0,1 0 0,-2-1 0,1 0 0,-2 0 0,1-1 0,-1 0 0,-1 0 0,0-1 0,-1 0 0,4-16 0,-5 12 0,-6 19 0,-7 31 0,6-17 0,2 1 0,0 0 0,1 0 0,0 0 0,2-1 0,4 25 0,-5-36 0,1-1 0,-1 1 0,1-1 0,0 0 0,0 1 0,0-1 0,1 0 0,-1-1 0,1 1 0,0 0 0,0-1 0,0 1 0,1-1 0,-1 0 0,1 0 0,0 0 0,0-1 0,0 1 0,0-1 0,0 0 0,0 0 0,0 0 0,1-1 0,-1 0 0,1 0 0,0 0 0,-1 0 0,7 0 0,2-1 0,0 0 0,0-1 0,0 0 0,0-1 0,0-1 0,0 0 0,-1 0 0,1-2 0,-1 1 0,21-12 0,-18 8 0,-1 0 0,0-1 0,-1-1 0,0 0 0,0-1 0,-1 0 0,0-1 0,11-14 0,-17 16 0,0 0 0,-1-1 0,0 1 0,0-1 0,-1 0 0,0 0 0,-1-1 0,2-15 0,-3 19 0,-1 0 0,0 0 0,-1 0 0,0 0 0,0 0 0,-1 0 0,0 0 0,0 0 0,-1 0 0,0 0 0,0 0 0,-6-12 0,8 19 0,0 1 0,0 0 0,0-1 0,-1 1 0,1 0 0,0 0 0,0-1 0,0 1 0,0 0 0,0-1 0,-1 1 0,1 0 0,0 0 0,0 0 0,0-1 0,-1 1 0,1 0 0,0 0 0,0 0 0,-1-1 0,1 1 0,0 0 0,0 0 0,-1 0 0,1 0 0,0 0 0,-1 0 0,1 0 0,0-1 0,0 1 0,-1 0 0,1 0 0,0 0 0,-1 0 0,1 0 0,0 1 0,-1-1 0,-5 11 0,1 21 0,3 2 0,1 1 0,2-1 0,2 1 0,1-1 0,2 0 0,1 0 0,12 35 0,-8-45-1365,1-5-5461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13.520"/>
    </inkml:context>
    <inkml:brush xml:id="br0">
      <inkml:brushProperty name="width" value="0.05" units="cm"/>
      <inkml:brushProperty name="height" value="0.05" units="cm"/>
      <inkml:brushProperty name="color" value="#FFC114"/>
    </inkml:brush>
  </inkml:definitions>
  <inkml:trace contextRef="#ctx0" brushRef="#br0">7 0 24575,'-5'0'0,"3"0"0,7 0 0,7 0 0,6 0 0,9 0 0,5 0 0,6 0 0,-3 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13.865"/>
    </inkml:context>
    <inkml:brush xml:id="br0">
      <inkml:brushProperty name="width" value="0.05" units="cm"/>
      <inkml:brushProperty name="height" value="0.05" units="cm"/>
      <inkml:brushProperty name="color" value="#FFC114"/>
    </inkml:brush>
  </inkml:definitions>
  <inkml:trace contextRef="#ctx0" brushRef="#br0">1 84 24575,'7'1'0,"1"1"0,0 0 0,-1 0 0,1 0 0,-1 1 0,8 4 0,4 0 0,-1 0 0,0-1 0,1-1 0,-1-1 0,1-1 0,29 2 0,-43-5 0,1 0 0,-1 1 0,1-2 0,-1 1 0,1-1 0,-1 0 0,1 0 0,-1 0 0,0-1 0,0 0 0,1 0 0,-1 0 0,-1-1 0,1 1 0,0-1 0,-1 0 0,1-1 0,-1 1 0,0-1 0,0 0 0,0 0 0,-1 0 0,5-7 0,-7 10 0,0-1 0,0 1 0,0-1 0,0 1 0,-1-1 0,1 1 0,-1-1 0,1 0 0,-1 1 0,0-1 0,0 0 0,1 1 0,-1-1 0,0 0 0,0 1 0,-1-1 0,1 0 0,0 0 0,-1 1 0,1-1 0,-1 1 0,1-1 0,-1 0 0,-1-1 0,0 1 0,0-1 0,0 1 0,0 0 0,0 0 0,-1 0 0,1 0 0,-1 0 0,0 0 0,1 1 0,-1-1 0,0 1 0,-4-1 0,-4-2 0,0 1 0,-1 0 0,1 1 0,-1 0 0,-23 1 0,24 2 0,1 0 0,-1 1 0,1 0 0,-1 1 0,1 1 0,0-1 0,0 2 0,0-1 0,0 1 0,1 1 0,0 0 0,0 0 0,1 0 0,-1 1 0,1 1 0,-8 9 0,12-12 0,0-1 0,1 1 0,-1-1 0,1 1 0,0 0 0,0 1 0,1-1 0,-1 0 0,1 1 0,0-1 0,1 1 0,-1 0 0,1-1 0,1 1 0,-1 0 0,1 0 0,0 0 0,0 0 0,0-1 0,1 1 0,0 0 0,0 0 0,0-1 0,1 1 0,0 0 0,0-1 0,1 0 0,-1 1 0,1-1 0,0 0 0,5 5 0,-2-3 10,0 0 0,1 0 0,0 0 0,1-1 0,-1 0 0,1 0 0,0-1 0,1 0 0,-1-1 0,1 0 0,13 4 0,-1-1-381,0-2-1,0 0 1,43 3 0,-14-5-6455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14.240"/>
    </inkml:context>
    <inkml:brush xml:id="br0">
      <inkml:brushProperty name="width" value="0.05" units="cm"/>
      <inkml:brushProperty name="height" value="0.05" units="cm"/>
      <inkml:brushProperty name="color" value="#FFC114"/>
    </inkml:brush>
  </inkml:definitions>
  <inkml:trace contextRef="#ctx0" brushRef="#br0">82 1 24575,'-3'-1'0,"0"2"0,-1-1 0,1 0 0,0 1 0,0-1 0,0 1 0,-1 0 0,1 0 0,0 0 0,0 0 0,0 1 0,1-1 0,-1 1 0,0 0 0,0 0 0,1 0 0,-1 0 0,1 0 0,0 0 0,0 1 0,-1-1 0,2 1 0,-1 0 0,0 0 0,0-1 0,1 1 0,0 0 0,-1 0 0,1 0 0,0 1 0,1-1 0,-1 0 0,0 6 0,-1 10 0,1 0 0,1 0 0,0 0 0,6 30 0,-4-33 0,26 369 0,-19-220 0,0 50-1365,-8-167-5461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14.580"/>
    </inkml:context>
    <inkml:brush xml:id="br0">
      <inkml:brushProperty name="width" value="0.05" units="cm"/>
      <inkml:brushProperty name="height" value="0.05" units="cm"/>
      <inkml:brushProperty name="color" value="#FFC114"/>
    </inkml:brush>
  </inkml:definitions>
  <inkml:trace contextRef="#ctx0" brushRef="#br0">97 44 24575,'-2'-2'0,"0"1"0,0-1 0,0 1 0,0-1 0,0 1 0,0 0 0,0 0 0,-1 0 0,1 0 0,0 0 0,-1 0 0,1 1 0,0-1 0,-1 1 0,1-1 0,-1 1 0,1 0 0,-1 0 0,1 0 0,-1 1 0,1-1 0,0 0 0,-1 1 0,1 0 0,0-1 0,-1 1 0,1 0 0,0 0 0,0 0 0,-1 1 0,1-1 0,0 1 0,1-1 0,-1 1 0,0-1 0,0 1 0,1 0 0,-1 0 0,1 0 0,-1 0 0,1 0 0,0 0 0,0 0 0,0 1 0,0-1 0,0 0 0,0 1 0,1-1 0,-1 0 0,1 1 0,-1-1 0,1 1 0,0-1 0,0 1 0,0-1 0,1 4 0,1 1 0,-1 0 0,1-1 0,0 1 0,1-1 0,0 0 0,0 0 0,0 0 0,1 0 0,0-1 0,0 1 0,0-1 0,1 0 0,-1 0 0,1 0 0,0-1 0,1 0 0,-1 0 0,1 0 0,11 5 0,-8-4 0,0-1 0,0 0 0,1 0 0,-1-1 0,1 0 0,0-1 0,-1 0 0,1-1 0,0 0 0,0 0 0,0-1 0,0-1 0,10-1 0,-8 0 0,-1-2 0,0 1 0,-1-2 0,1 1 0,-1-1 0,0-1 0,0 0 0,0 0 0,-1-1 0,0 0 0,0-1 0,-1 0 0,8-10 0,0-1 0,-1-1 0,-1-1 0,0-1 0,18-41 0,-73 146-1365,27-48-5461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15.417"/>
    </inkml:context>
    <inkml:brush xml:id="br0">
      <inkml:brushProperty name="width" value="0.05" units="cm"/>
      <inkml:brushProperty name="height" value="0.05" units="cm"/>
      <inkml:brushProperty name="color" value="#FFC114"/>
    </inkml:brush>
  </inkml:definitions>
  <inkml:trace contextRef="#ctx0" brushRef="#br0">1028 62 24575,'22'-20'0,"-16"16"0,-1-1 0,0 1 0,0-1 0,0 0 0,4-7 0,-9 12 0,0 0 0,0-1 0,0 1 0,0 0 0,1 0 0,-1 0 0,0 0 0,0 0 0,0 0 0,0 0 0,0 0 0,0 0 0,0-1 0,0 1 0,0 0 0,0 0 0,0 0 0,0 0 0,1 0 0,-1 0 0,0-1 0,0 1 0,0 0 0,0 0 0,0 0 0,0 0 0,0 0 0,0-1 0,0 1 0,0 0 0,0 0 0,-1 0 0,1 0 0,0 0 0,0 0 0,0-1 0,0 1 0,0 0 0,0 0 0,0 0 0,0 0 0,0 0 0,0 0 0,0 0 0,0 0 0,-1-1 0,1 1 0,0 0 0,0 0 0,0 0 0,0 0 0,0 0 0,0 0 0,-1 0 0,1 0 0,0 0 0,0 0 0,0 0 0,0 0 0,0 0 0,-1 0 0,-13 3 0,-17 9 0,-137 80 0,51-26 0,-71 36-65,26-13-585,-197 77 0,315-150-6176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15.774"/>
    </inkml:context>
    <inkml:brush xml:id="br0">
      <inkml:brushProperty name="width" value="0.05" units="cm"/>
      <inkml:brushProperty name="height" value="0.05" units="cm"/>
      <inkml:brushProperty name="color" value="#FFC114"/>
    </inkml:brush>
  </inkml:definitions>
  <inkml:trace contextRef="#ctx0" brushRef="#br0">300 0 24575,'-13'1'0,"1"0"0,0 1 0,0 0 0,0 0 0,1 1 0,-1 1 0,1 0 0,-1 1 0,1 0 0,1 1 0,-1 0 0,1 0 0,0 1 0,-15 14 0,13-10 0,1 0 0,0 1 0,0 1 0,1 0 0,1 1 0,0 0 0,1 0 0,1 0 0,0 1 0,-7 22 0,13-34 0,0 1 0,0-1 0,0 1 0,0 0 0,0 0 0,1-1 0,0 1 0,-1 0 0,1 0 0,1-1 0,-1 1 0,1 0 0,-1 0 0,1-1 0,0 1 0,0-1 0,1 1 0,-1-1 0,1 1 0,3 4 0,-2-4 0,0-1 0,1 0 0,-1 0 0,1-1 0,0 1 0,0-1 0,0 1 0,0-1 0,1-1 0,-1 1 0,0 0 0,1-1 0,-1 0 0,1 0 0,-1-1 0,8 1 0,45 1 0,-1-2 0,104-14 0,-12-1 0,-31 11-1365,-69 4-5461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16.134"/>
    </inkml:context>
    <inkml:brush xml:id="br0">
      <inkml:brushProperty name="width" value="0.05" units="cm"/>
      <inkml:brushProperty name="height" value="0.05" units="cm"/>
      <inkml:brushProperty name="color" value="#FFC114"/>
    </inkml:brush>
  </inkml:definitions>
  <inkml:trace contextRef="#ctx0" brushRef="#br0">64 1 24575,'0'5'0,"0"6"0,0 5 0,-4 6 0,-2 7 0,0 4 0,-4 6 0,1 5 0,1 0 0,-2 2 0,0-7-8191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1:51.317"/>
    </inkml:context>
    <inkml:brush xml:id="br0">
      <inkml:brushProperty name="width" value="0.05" units="cm"/>
      <inkml:brushProperty name="height" value="0.05" units="cm"/>
      <inkml:brushProperty name="color" value="#FFC114"/>
    </inkml:brush>
  </inkml:definitions>
  <inkml:trace contextRef="#ctx0" brushRef="#br0">68 44 24575,'-15'-7'0,"1"-1"0,-21-14 0,35 22 0,0 0 0,0 0 0,-1 0 0,1 0 0,0 0 0,0 0 0,0 0 0,0-1 0,0 1 0,-1 0 0,1 0 0,0 0 0,0 0 0,0 0 0,0 0 0,0 0 0,0 0 0,-1 0 0,1 0 0,0 0 0,0 0 0,0-1 0,0 1 0,0 0 0,0 0 0,0 0 0,0 0 0,0 0 0,0 0 0,-1-1 0,1 1 0,0 0 0,0 0 0,0 0 0,0 0 0,0 0 0,0-1 0,0 1 0,0 0 0,0 0 0,0 0 0,0 0 0,0 0 0,0-1 0,0 1 0,0 0 0,0 0 0,1 0 0,-1 0 0,0 0 0,0-1 0,0 1 0,0 0 0,0 0 0,0 0 0,0 0 0,0 0 0,0 0 0,1 0 0,12 0 0,18 9 0,-11 0 0,-2 0 0,1 1 0,-1 1 0,-1 1 0,0 1 0,0 0 0,-2 1 0,0 0 0,20 25 0,-29-31 0,-1-1 0,0 1 0,-1 0 0,0 0 0,0 0 0,0 1 0,-1-1 0,0 1 0,-1 0 0,2 14 0,-3-16 0,-1 0 0,-1-1 0,1 1 0,-1 0 0,0-1 0,0 1 0,-1-1 0,0 0 0,0 1 0,-1-1 0,1 0 0,-1 0 0,-1 0 0,1-1 0,-1 1 0,-4 5 0,-33 29-1365,-4-6-5461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16.509"/>
    </inkml:context>
    <inkml:brush xml:id="br0">
      <inkml:brushProperty name="width" value="0.05" units="cm"/>
      <inkml:brushProperty name="height" value="0.05" units="cm"/>
      <inkml:brushProperty name="color" value="#FFC114"/>
    </inkml:brush>
  </inkml:definitions>
  <inkml:trace contextRef="#ctx0" brushRef="#br0">0 3 24575,'5'6'0,"0"0"0,-1 0 0,0 1 0,-1-1 0,6 14 0,10 18 0,-11-27 0,1 1 0,0-2 0,0 1 0,1-1 0,0 0 0,1-1 0,0 0 0,1-1 0,0 0 0,13 6 0,-21-12 0,1 0 0,0 0 0,0 0 0,-1-1 0,1 1 0,0-1 0,0-1 0,0 1 0,0 0 0,0-1 0,1 0 0,-1-1 0,0 1 0,0-1 0,0 0 0,0 0 0,-1 0 0,1-1 0,0 1 0,0-1 0,-1-1 0,1 1 0,-1 0 0,1-1 0,-1 0 0,0 0 0,0 0 0,-1-1 0,1 0 0,5-6 0,-3 0 0,0 1 0,-1-1 0,0 0 0,0 0 0,-1 0 0,-1 0 0,1-1 0,1-15 0,10-26 0,-15 51-28,0 1 1,0-1-1,0 1 0,1-1 0,-1 0 0,0 1 0,0-1 0,1 1 0,-1-1 1,1 1-1,-1-1 0,0 1 0,1-1 0,-1 1 0,1-1 0,-1 1 1,1 0-1,-1-1 0,1 1 0,-1 0 0,1-1 0,-1 1 0,1 0 1,0 0-1,-1 0 0,1-1 0,-1 1 0,1 0 0,0 0 0,-1 0 1,1 0-1,-1 0 0,1 0 0,0 0 0,-1 0 0,1 0 0,0 0 0,-1 1 1,1-1-1,-1 0 0,1 0 0,-1 0 0,1 1 0,0-1 0,-1 0 1,1 1-1,-1-1 0,1 1 0,10 6-6798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16.852"/>
    </inkml:context>
    <inkml:brush xml:id="br0">
      <inkml:brushProperty name="width" value="0.05" units="cm"/>
      <inkml:brushProperty name="height" value="0.05" units="cm"/>
      <inkml:brushProperty name="color" value="#FFC114"/>
    </inkml:brush>
  </inkml:definitions>
  <inkml:trace contextRef="#ctx0" brushRef="#br0">1 13 24575,'0'-5'0,"4"-1"0,7 5 0,5 7 0,6 7 0,-2 11 0,1 11 0,-3 3 0,-5 6 0,-5 3 0,-3 4 0,-3-2 0,-2-1 0,0-3 0,-6-5 0,-1-5 0,1-7-8191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17.210"/>
    </inkml:context>
    <inkml:brush xml:id="br0">
      <inkml:brushProperty name="width" value="0.05" units="cm"/>
      <inkml:brushProperty name="height" value="0.05" units="cm"/>
      <inkml:brushProperty name="color" value="#FFC114"/>
    </inkml:brush>
  </inkml:definitions>
  <inkml:trace contextRef="#ctx0" brushRef="#br0">18 0 24575,'-1'0'0,"0"0"0,0 0 0,1 0 0,-1 1 0,0-1 0,0 0 0,1 0 0,-1 1 0,0-1 0,1 0 0,-1 1 0,0-1 0,1 1 0,-1-1 0,1 0 0,-1 1 0,1 0 0,-1-1 0,1 1 0,-1-1 0,1 1 0,-1 0 0,1-1 0,0 1 0,-1 0 0,1-1 0,0 1 0,-1 0 0,1-1 0,0 1 0,0 0 0,0 0 0,0-1 0,0 1 0,0 0 0,0 0 0,0-1 0,0 1 0,0 1 0,8 30 0,-3-23 0,1 0 0,-1 0 0,2 0 0,-1-1 0,1 0 0,0-1 0,1 1 0,-1-1 0,1-1 0,1 1 0,-1-1 0,1-1 0,1 0 0,-1 0 0,0-1 0,16 5 0,-7-3 0,1-1 0,0-1 0,0-1 0,0-1 0,0 0 0,0-2 0,1 0 0,21-3 0,-39 3 0,0 0 0,1-1 0,-1 1 0,0-1 0,0 1 0,1-1 0,-1 0 0,0 0 0,0 0 0,0 0 0,0 0 0,0 0 0,0-1 0,0 1 0,0-1 0,-1 1 0,1-1 0,0 0 0,-1 0 0,0 0 0,1 1 0,-1-1 0,0 0 0,0-1 0,1-2 0,-1 1 0,0 1 0,0-1 0,-1 0 0,0 1 0,0-1 0,0 0 0,0 1 0,0-1 0,-1 0 0,1 1 0,-1-1 0,0 1 0,0-1 0,-1 1 0,-1-4 0,3 6-26,-1 0 0,1 1-1,0 0 1,0-1 0,-1 1 0,1-1-1,-1 1 1,1-1 0,0 1 0,-1 0-1,1-1 1,-1 1 0,1 0 0,-1-1-1,1 1 1,-1 0 0,1 0 0,-1-1-1,0 1 1,1 0 0,-1 0 0,1 0-1,-1 0 1,1 0 0,-1 0 0,0 0-1,1 0 1,-1 0 0,1 0 0,-1 0-1,1 0 1,-1 0 0,0 1 0,1-1-1,-1 0 1,1 0 0,-1 0 0,1 1-1,-1-1 1,1 0 0,-1 1 0,1-1-1,0 1 1,-1-1 0,1 0 0,-1 1-1,1-1 1,0 1 0,-1-1 0,1 1-1,0 0 1,-9 10-6800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24.275"/>
    </inkml:context>
    <inkml:brush xml:id="br0">
      <inkml:brushProperty name="width" value="0.05" units="cm"/>
      <inkml:brushProperty name="height" value="0.05" units="cm"/>
      <inkml:brushProperty name="color" value="#FFC114"/>
    </inkml:brush>
  </inkml:definitions>
  <inkml:trace contextRef="#ctx0" brushRef="#br0">0 66 24575,'4'-1'0,"-1"0"0,1-1 0,-1 1 0,1 0 0,-1-1 0,0 0 0,1 0 0,-1 0 0,4-3 0,13-8 0,-4 4 0,27-11 0,-42 19 0,1 0 0,-1 1 0,1-1 0,-1 1 0,1-1 0,0 1 0,-1 0 0,1-1 0,0 1 0,-1 0 0,1 0 0,-1 0 0,1 0 0,0 0 0,-1 1 0,1-1 0,0 1 0,-1-1 0,1 1 0,1 0 0,-2 1 0,0-1 0,-1 1 0,1-1 0,-1 1 0,1-1 0,-1 1 0,0 0 0,0-1 0,0 1 0,0 0 0,0-1 0,0 1 0,0 0 0,0-1 0,-1 1 0,1 0 0,-1-1 0,1 1 0,-1-1 0,1 1 0,-1-1 0,0 1 0,-1 1 0,0 2 0,-19 48 0,4 1 0,1 0 0,3 1 0,2 1 0,-6 94 0,16-123-114,-1 46 357,2-69-358,1 0 0,-1 1 0,1-1 0,0 0 0,0 1 0,0-1 0,1 0 1,-1 0-1,1 0 0,0 0 0,0 0 0,5 5 0,5 3-6711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24.656"/>
    </inkml:context>
    <inkml:brush xml:id="br0">
      <inkml:brushProperty name="width" value="0.05" units="cm"/>
      <inkml:brushProperty name="height" value="0.05" units="cm"/>
      <inkml:brushProperty name="color" value="#FFC114"/>
    </inkml:brush>
  </inkml:definitions>
  <inkml:trace contextRef="#ctx0" brushRef="#br0">171 27 24575,'-3'-3'0,"0"0"0,-1 1 0,1-1 0,-1 1 0,0 0 0,0 0 0,1 0 0,-1 1 0,0 0 0,-1-1 0,1 1 0,0 0 0,0 1 0,0-1 0,-1 1 0,1 0 0,0 0 0,0 0 0,-1 1 0,1-1 0,0 1 0,0 0 0,0 0 0,0 1 0,0-1 0,0 1 0,0 0 0,0 0 0,1 0 0,-1 0 0,1 1 0,-1-1 0,1 1 0,0 0 0,0 0 0,0 0 0,0 1 0,1-1 0,-5 8 0,3 3 0,0 0 0,1 0 0,0 0 0,1 1 0,1-1 0,0 1 0,1-1 0,1 1 0,0-1 0,1 1 0,1-1 0,0 0 0,0 0 0,2 0 0,0 0 0,0-1 0,11 19 0,-14-29 0,0 1 0,1-1 0,-1 0 0,1 0 0,-1 0 0,1 0 0,0 0 0,0-1 0,1 1 0,-1-1 0,0 0 0,1 0 0,-1 0 0,1 0 0,0-1 0,0 1 0,-1-1 0,1 0 0,0 0 0,0-1 0,0 1 0,0-1 0,8 0 0,-4-1 0,0-1 0,-1 0 0,1 0 0,-1 0 0,0-1 0,0 0 0,0-1 0,0 0 0,-1 0 0,1 0 0,9-9 0,-4 3 0,0-1 0,-2 0 0,1 0 0,-1-1 0,-1-1 0,0 0 0,9-17 0,-15 26 0,-1-1 0,0 1 0,0-1 0,0 1 0,-1-1 0,1 0 0,-1 1 0,0-1 0,-1 0 0,1 0 0,-1 0 0,0 0 0,0 0 0,0 0 0,-1 0 0,0 0 0,0 1 0,0-1 0,-1 0 0,1 0 0,-1 1 0,0-1 0,0 1 0,-1 0 0,1 0 0,-6-7 0,3 7 8,1 0 0,-1 1 0,1-1 0,-1 1 0,0 0 0,0 0 0,0 1 0,-1 0 0,1 0 0,-1 0 0,1 0 0,-1 1 0,0 0 0,-10-1 0,8 2-143,1 0 0,-1 0 0,0 0 0,1 1 0,-1 0 0,0 0 0,1 1 0,-1 0 0,1 0 0,-11 5 0,-3 6-6691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25.030"/>
    </inkml:context>
    <inkml:brush xml:id="br0">
      <inkml:brushProperty name="width" value="0.05" units="cm"/>
      <inkml:brushProperty name="height" value="0.05" units="cm"/>
      <inkml:brushProperty name="color" value="#FFC114"/>
    </inkml:brush>
  </inkml:definitions>
  <inkml:trace contextRef="#ctx0" brushRef="#br0">0 32 24575,'11'-2'0,"-2"2"0,-4 15 0,0 18 0,20 101 0,-22-123 0,0 0 0,1 0 0,1 0 0,-1 0 0,2-1 0,0 0 0,0 0 0,0 0 0,10 9 0,-12-15 0,0 0 0,0 0 0,0 0 0,1-1 0,-1 0 0,1 0 0,0 0 0,0-1 0,0 0 0,0 0 0,0 0 0,1 0 0,-1-1 0,1 0 0,-1 0 0,11 0 0,-9-1 0,1-1 0,-1 0 0,0 0 0,0-1 0,1 0 0,-1 0 0,0 0 0,-1-1 0,1 0 0,-1-1 0,11-7 0,-9 6 0,0-1 0,0 0 0,-1-1 0,0 1 0,-1-2 0,1 1 0,-1-1 0,-1 0 0,1 0 0,-1 0 0,-1-1 0,0 1 0,0-1 0,0 0 0,-1-1 0,-1 1 0,0-1 0,0 1 0,1-15 0,-4 18 6,1 0 0,-1 1-1,-1-1 1,1 0 0,-1 1-1,0-1 1,0 1 0,0-1 0,-1 1-1,0 0 1,0 0 0,0 0-1,-1 0 1,1 1 0,-1-1-1,0 1 1,-1 0 0,1 0 0,-1 1-1,-5-4 1,-2-1-192,1 1 1,-1 1-1,-1 0 0,1 1 1,-1 1-1,0 0 1,-21-4-1,-9 1-6640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25.572"/>
    </inkml:context>
    <inkml:brush xml:id="br0">
      <inkml:brushProperty name="width" value="0.05" units="cm"/>
      <inkml:brushProperty name="height" value="0.05" units="cm"/>
      <inkml:brushProperty name="color" value="#FFC114"/>
    </inkml:brush>
  </inkml:definitions>
  <inkml:trace contextRef="#ctx0" brushRef="#br0">60 105 24575,'0'-1'0,"0"-1"0,-1 0 0,1 1 0,0-1 0,-1 1 0,1-1 0,-1 1 0,0 0 0,1-1 0,-1 1 0,0-1 0,0 1 0,0 0 0,0 0 0,0 0 0,0-1 0,0 1 0,0 0 0,0 0 0,0 0 0,-1 1 0,-1-2 0,2 1 0,0 1 0,0 0 0,1-1 0,-1 1 0,0 0 0,0 0 0,0 0 0,1 0 0,-1 0 0,0 0 0,0 0 0,0 0 0,0 0 0,1 0 0,-1 0 0,0 0 0,0 0 0,0 1 0,1-1 0,-1 0 0,0 1 0,1-1 0,-1 1 0,0-1 0,0 1 0,1-1 0,-1 1 0,1-1 0,-1 1 0,1-1 0,-1 1 0,1 0 0,-1-1 0,1 1 0,-1 0 0,1 0 0,0-1 0,-1 1 0,1 0 0,0 0 0,0-1 0,-1 1 0,1 1 0,-4 18 0,1 0 0,1-1 0,0 1 0,2 0 0,0 0 0,1 0 0,1-1 0,1 1 0,1 0 0,12 37 0,-13-50 0,0 1 0,0-1 0,1 0 0,0 0 0,0 0 0,1 0 0,0-1 0,0 1 0,1-2 0,0 1 0,0 0 0,9 5 0,-10-8 0,1 0 0,-1 0 0,1 0 0,0-1 0,0 0 0,0 0 0,0-1 0,0 0 0,1 0 0,-1 0 0,0-1 0,0 1 0,1-2 0,-1 1 0,0-1 0,9-2 0,1-1 0,0-1 0,0-1 0,-1 0 0,0-1 0,0-1 0,-1 0 0,0-1 0,0-1 0,-1 0 0,0-1 0,-1 0 0,18-20 0,-17 16 0,-1-1 0,-1 0 0,0 0 0,-1-1 0,0-1 0,-2 1 0,0-1 0,-1-1 0,-1 0 0,5-25 0,-10 39 0,0 0 0,-1 1 0,1-1 0,-1 0 0,0 0 0,-1 1 0,1-1 0,-1 0 0,0 1 0,0-1 0,-1 0 0,1 1 0,-1-1 0,0 1 0,0 0 0,-1 0 0,1 0 0,-1 0 0,-3-4 0,4 6 0,-1 0 0,1 0 0,0 1 0,-1-1 0,1 1 0,-1-1 0,1 1 0,-1 0 0,0 0 0,1 0 0,-1 0 0,0 1 0,0-1 0,0 1 0,0 0 0,1-1 0,-1 1 0,0 1 0,0-1 0,0 0 0,0 1 0,0-1 0,1 1 0,-1 0 0,0 0 0,1 0 0,-1 0 0,0 0 0,1 1 0,-1-1 0,-3 5 0,-13 9-1365,5 1-5461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25.933"/>
    </inkml:context>
    <inkml:brush xml:id="br0">
      <inkml:brushProperty name="width" value="0.05" units="cm"/>
      <inkml:brushProperty name="height" value="0.05" units="cm"/>
      <inkml:brushProperty name="color" value="#FFC114"/>
    </inkml:brush>
  </inkml:definitions>
  <inkml:trace contextRef="#ctx0" brushRef="#br0">144 113 24575,'5'-6'0,"1"0"0,-2 0 0,1-1 0,-1 1 0,0-1 0,5-11 0,-8 16 0,0 1 0,-1-1 0,1 1 0,0-1 0,-1 1 0,1-1 0,-1 1 0,1-1 0,-1 0 0,0 1 0,0-1 0,0 1 0,0-1 0,0 0 0,0 1 0,0-1 0,0 0 0,-1 1 0,1-1 0,-1 1 0,1-1 0,-1 1 0,0-1 0,1 1 0,-1-1 0,0 1 0,0 0 0,0-1 0,0 1 0,0 0 0,0 0 0,0 0 0,-1-1 0,1 1 0,0 1 0,-1-1 0,-1-1 0,-1 1 0,1 1 0,0-1 0,0 1 0,-1 0 0,1 0 0,0 0 0,-1 1 0,1-1 0,0 1 0,0 0 0,-1 0 0,1 0 0,0 0 0,0 1 0,0-1 0,0 1 0,1-1 0,-5 4 0,-2 2 0,-1 0 0,1 0 0,-16 16 0,22-20 0,1 0 0,-1 0 0,0 0 0,1 0 0,0 1 0,0-1 0,0 1 0,0-1 0,1 1 0,-1 0 0,1-1 0,0 1 0,0 0 0,0 0 0,0 0 0,1 0 0,0 0 0,0 0 0,0 0 0,0 0 0,1 0 0,-1 0 0,3 7 0,2 1 0,1 0 0,0-1 0,1 0 0,0 0 0,17 19 0,-16-21 0,0 1 0,-1 0 0,0 0 0,-1 0 0,0 1 0,8 19 0,-14-27 5,1 0-1,0 0 0,-1 0 0,1 0 1,-1 0-1,0 0 0,0-1 0,0 1 1,-1 0-1,1 0 0,-1 0 1,1 0-1,-1 0 0,0-1 0,0 1 1,0 0-1,-1-1 0,1 1 1,-1-1-1,1 1 0,-1-1 0,0 0 1,0 1-1,0-1 0,0 0 0,0 0 1,-3 1-1,-1 2-169,-1-1 0,0 0 0,0-1 0,0 0 0,0 0 0,-1 0 0,1-1 0,-15 3 0,-9-1-6661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26.321"/>
    </inkml:context>
    <inkml:brush xml:id="br0">
      <inkml:brushProperty name="width" value="0.05" units="cm"/>
      <inkml:brushProperty name="height" value="0.05" units="cm"/>
      <inkml:brushProperty name="color" value="#FFC114"/>
    </inkml:brush>
  </inkml:definitions>
  <inkml:trace contextRef="#ctx0" brushRef="#br0">58 101 24575,'-1'3'0,"1"-1"0,0 0 0,-1 0 0,0 0 0,1 0 0,-1 0 0,0 0 0,0 0 0,-2 3 0,2-4 0,0 0 0,0 0 0,0 0 0,1 0 0,-1 0 0,1 0 0,-1 1 0,0-1 0,1 0 0,0 0 0,-1 0 0,1 1 0,0-1 0,-1 0 0,1 0 0,0 1 0,0-1 0,0 0 0,0 0 0,0 1 0,1-1 0,-1 0 0,0 0 0,1 1 0,-1-1 0,0 0 0,1 0 0,-1 0 0,1 0 0,0 0 0,-1 0 0,1 0 0,0 0 0,1 2 0,1-1 0,1 1 0,-1-1 0,1 0 0,-1 0 0,1 0 0,0-1 0,0 1 0,0-1 0,0 0 0,0 0 0,0 0 0,0-1 0,0 0 0,0 1 0,7-2 0,2 1 0,-1-1 0,0-1 0,-1 0 0,15-5 0,-19 4 0,0 1 0,0-2 0,-1 1 0,1-1 0,-1 0 0,0 0 0,0-1 0,-1 0 0,1 0 0,-1 0 0,0-1 0,8-10 0,-12 14 0,1-1 0,-1 1 0,1 0 0,-1-1 0,0 1 0,0-1 0,0 1 0,0-1 0,0 1 0,-1-1 0,1 0 0,-1 1 0,0-1 0,0 0 0,0 1 0,0-1 0,0 0 0,0 0 0,-1 1 0,1-1 0,-1 0 0,0 1 0,0-1 0,0 1 0,0-1 0,0 1 0,-1 0 0,1-1 0,-1 1 0,1 0 0,-1 0 0,0 0 0,0 0 0,0 0 0,0 0 0,0 1 0,-4-3 0,1 1 0,1 1 0,-1 0 0,0 0 0,0 1 0,-1-1 0,1 1 0,0 0 0,0 0 0,-1 1 0,1 0 0,0 0 0,-1 0 0,1 0 0,0 1 0,-1 0 0,1 0 0,0 0 0,0 1 0,0 0 0,0 0 0,0 0 0,-5 3 0,-1 1 0,-1 1 0,1 0 0,0 0 0,1 1 0,0 0 0,0 1 0,1 0 0,-9 12 0,14-16 11,0 1 0,0 0 0,1 0 0,-1 0 0,1 1 0,1-1-1,0 1 1,0 0 0,0-1 0,-1 9 0,3-12-76,-1 1 1,1-1-1,0 1 1,0-1-1,1 0 1,-1 1-1,1-1 0,-1 0 1,1 1-1,0-1 1,0 0-1,1 0 1,-1 0-1,1 0 0,-1 0 1,1 0-1,0 0 1,0-1-1,0 1 1,0-1-1,1 1 1,3 2-1,12 7-6761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26.709"/>
    </inkml:context>
    <inkml:brush xml:id="br0">
      <inkml:brushProperty name="width" value="0.05" units="cm"/>
      <inkml:brushProperty name="height" value="0.05" units="cm"/>
      <inkml:brushProperty name="color" value="#FFC114"/>
    </inkml:brush>
  </inkml:definitions>
  <inkml:trace contextRef="#ctx0" brushRef="#br0">1 144 24575,'15'-39'0,"-11"27"0,0 1 0,1 0 0,0 0 0,0 1 0,13-19 0,-16 27 0,-1 1 0,1-1 0,0 0 0,-1 1 0,1-1 0,0 1 0,0 0 0,0-1 0,0 1 0,1 0 0,-1 0 0,0 0 0,0 1 0,1-1 0,-1 1 0,0-1 0,1 1 0,-1 0 0,0 0 0,1-1 0,-1 2 0,1-1 0,-1 0 0,0 0 0,1 1 0,-1 0 0,0-1 0,0 1 0,1 0 0,-1 0 0,0 0 0,0 0 0,0 0 0,3 3 0,3 2 0,1 1 0,-1-1 0,-1 1 0,1 1 0,-1-1 0,-1 1 0,1 1 0,-1-1 0,5 12 0,0-1 0,-1 1 0,-1 1 0,8 27 0,-11-26 0,0 1 0,3 31 0,-8-48 0,-1 0 0,1 0 0,-1 0 0,0 0 0,-1 0 0,1 0 0,-1 0 0,0 0 0,-1 0 0,0-1 0,1 1 0,-2 0 0,-5 10 0,8-15 0,0-1 0,-1 1 0,1 0 0,0-1 0,-1 1 0,1 0 0,-1-1 0,1 1 0,-1-1 0,0 1 0,1-1 0,-1 1 0,0-1 0,1 1 0,-1-1 0,0 0 0,1 1 0,-1-1 0,0 0 0,0 0 0,1 1 0,-1-1 0,0 0 0,0 0 0,1 0 0,-1 0 0,0 0 0,0 0 0,0 0 0,0-1 0,-1 0 0,1 1 0,0-1 0,0 0 0,0 0 0,1 0 0,-1 0 0,0 0 0,0 0 0,0 0 0,1 0 0,-1-1 0,1 1 0,-1 0 0,0-2 0,-1-4 0,0-1 0,0 1 0,0-1 0,0-13 0,2 11 0,1 1 0,1-1 0,0 0 0,0 1 0,0 0 0,1 0 0,1 0 0,0 0 0,0 0 0,8-12 0,5-5 0,40-46 0,-44 57 24,1 1 0,1 0 0,0 0 0,34-21 0,-43 31-98,-1 1-1,1-1 1,0 1 0,0 1 0,0-1-1,0 1 1,0 0 0,0 0 0,1 1-1,-1 0 1,1 0 0,-1 0 0,1 1-1,-1 0 1,1 0 0,-1 1 0,1 0-1,-1 0 1,9 3 0,6 7-6752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1:52.040"/>
    </inkml:context>
    <inkml:brush xml:id="br0">
      <inkml:brushProperty name="width" value="0.05" units="cm"/>
      <inkml:brushProperty name="height" value="0.05" units="cm"/>
      <inkml:brushProperty name="color" value="#FFC114"/>
    </inkml:brush>
  </inkml:definitions>
  <inkml:trace contextRef="#ctx0" brushRef="#br0">82 19 24575,'0'-18'0,"0"27"0,0 29 0,-2 9 0,-3 0 0,-13 60 0,2-17 0,-6 69 0,8 1 0,9 239 0,33-125 0,-28-270-136,1 0-1,-1-1 1,1 1-1,0-1 1,0 1-1,0-1 1,1 1-1,-1-1 0,3 4 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27.139"/>
    </inkml:context>
    <inkml:brush xml:id="br0">
      <inkml:brushProperty name="width" value="0.05" units="cm"/>
      <inkml:brushProperty name="height" value="0.05" units="cm"/>
      <inkml:brushProperty name="color" value="#FFC114"/>
    </inkml:brush>
  </inkml:definitions>
  <inkml:trace contextRef="#ctx0" brushRef="#br0">1 46 24575,'11'-17'0,"-10"16"0,-1-1 0,1 0 0,0 1 0,0-1 0,0 0 0,-1 1 0,2-1 0,-1 1 0,0 0 0,0-1 0,0 1 0,1 0 0,-1-1 0,1 1 0,-1 0 0,1 0 0,-1 0 0,1 1 0,0-1 0,-1 0 0,4-1 0,-4 3 0,0-1 0,-1 1 0,1-1 0,-1 0 0,1 1 0,-1-1 0,1 1 0,-1 0 0,1-1 0,-1 1 0,0-1 0,1 1 0,-1-1 0,0 1 0,1 0 0,-1-1 0,0 1 0,0 0 0,0-1 0,0 1 0,1 0 0,-1 0 0,0-1 0,0 1 0,0 0 0,0-1 0,-1 1 0,1 1 0,-3 26 0,2-22 0,-16 97 0,-9 102 0,23-149 0,6 82 0,-1-120 0,0 0 0,1 0 0,1 0 0,1 0 0,1-1 0,0 0 0,1 0 0,14 25 0,-16-35 0,1 1 0,0-1 0,0 0 0,1-1 0,0 1 0,0-1 0,0-1 0,1 1 0,0-1 0,0-1 0,0 1 0,1-1 0,-1-1 0,1 0 0,0 0 0,11 2 0,14 1 0,0-1 0,69 0 0,-96-5 0,404-22 0,-2-35 0,-241 32 0,-127 19-682,53-16-1,-51 8-6143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27.468"/>
    </inkml:context>
    <inkml:brush xml:id="br0">
      <inkml:brushProperty name="width" value="0.05" units="cm"/>
      <inkml:brushProperty name="height" value="0.05" units="cm"/>
      <inkml:brushProperty name="color" value="#FFC114"/>
    </inkml:brush>
  </inkml:definitions>
  <inkml:trace contextRef="#ctx0" brushRef="#br0">1 1 24575,'1'2'0,"-1"0"0,1 0 0,0 0 0,1 0 0,-1 0 0,0 0 0,1 0 0,-1 0 0,1 0 0,-1-1 0,1 1 0,0 0 0,-1-1 0,1 0 0,3 2 0,3 4 0,8 8 0,124 124 0,-127-124 0,-1 1 0,0 0 0,-1 1 0,-1 0 0,0 1 0,-1 0 0,10 33 0,-17-45 0,0-1 0,-1 1 0,0 0 0,0-1 0,-1 1 0,0 0 0,0 0 0,0 0 0,-1-1 0,0 1 0,0 0 0,0 0 0,0-1 0,-1 1 0,0-1 0,-1 0 0,1 1 0,-1-1 0,0 0 0,-4 5 0,2-4 0,0 0 0,-1-1 0,0 1 0,0-1 0,-1-1 0,1 1 0,-1-1 0,0 0 0,0 0 0,-1-1 0,1 0 0,-1-1 0,0 1 0,-7 0 0,-28 4-1365,6-4-5461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27.828"/>
    </inkml:context>
    <inkml:brush xml:id="br0">
      <inkml:brushProperty name="width" value="0.05" units="cm"/>
      <inkml:brushProperty name="height" value="0.05" units="cm"/>
      <inkml:brushProperty name="color" value="#FFC114"/>
    </inkml:brush>
  </inkml:definitions>
  <inkml:trace contextRef="#ctx0" brushRef="#br0">57 3 24575,'10'-2'0,"-5"2"0,-7 14 0,-24 88 0,11-47 0,-9 66 0,22-103 0,0 0 0,1 0 0,1 0 0,1 1 0,1-1 0,0 0 0,10 33 0,-3-28-1365,1-6-5461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28.172"/>
    </inkml:context>
    <inkml:brush xml:id="br0">
      <inkml:brushProperty name="width" value="0.05" units="cm"/>
      <inkml:brushProperty name="height" value="0.05" units="cm"/>
      <inkml:brushProperty name="color" value="#FFC114"/>
    </inkml:brush>
  </inkml:definitions>
  <inkml:trace contextRef="#ctx0" brushRef="#br0">136 11 24575,'21'-8'0,"-17"5"0,-15 6 0,1 2 0,1-1 0,-1 1 0,1 1 0,0-1 0,1 1 0,-1 1 0,1 0 0,0 0 0,1 1 0,0 0 0,0 0 0,0 0 0,1 1 0,1 0 0,-1 0 0,2 1 0,-5 11 0,6-16 0,2 0 0,-1 1 0,0-1 0,1 1 0,0-1 0,1 1 0,-1 0 0,1-1 0,0 1 0,0 0 0,1 0 0,0-1 0,0 1 0,0-1 0,1 1 0,-1-1 0,1 1 0,0-1 0,1 0 0,0 0 0,0 0 0,0 0 0,0-1 0,0 1 0,1-1 0,0 0 0,0 0 0,0 0 0,1 0 0,-1-1 0,1 0 0,0 0 0,7 4 0,-4-3 0,0-1 0,1 0 0,-1 0 0,1 0 0,0-1 0,0 0 0,0-1 0,0 0 0,0 0 0,0-1 0,0 0 0,0-1 0,0 0 0,0 0 0,0-1 0,-1 0 0,1-1 0,0 0 0,-1 0 0,11-6 0,-11 5 0,-1 0 0,1-1 0,-1 0 0,0 0 0,-1-1 0,1 0 0,-1 0 0,0 0 0,0-1 0,-1 0 0,0 0 0,0 0 0,-1-1 0,0 0 0,0 0 0,0 0 0,-1 0 0,-1 0 0,1-1 0,-2 1 0,2-10 0,-2 14 5,-1 0-1,0 0 1,0 0-1,0 0 0,-1 0 1,0 0-1,1 0 1,-1 0-1,-1 0 1,1 0-1,0 1 0,-1-1 1,0 0-1,0 1 1,0-1-1,0 1 1,-1 0-1,1 0 1,-1 0-1,0 0 0,0 0 1,0 0-1,0 1 1,0-1-1,-1 1 1,-4-3-1,0 1-139,-1 1 0,1 0 0,-1 0 0,1 1 0,-1 0 0,0 0 0,0 1 0,0 0 0,0 0 0,-17 2 0,-9 4-6691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28.528"/>
    </inkml:context>
    <inkml:brush xml:id="br0">
      <inkml:brushProperty name="width" value="0.05" units="cm"/>
      <inkml:brushProperty name="height" value="0.05" units="cm"/>
      <inkml:brushProperty name="color" value="#FFC114"/>
    </inkml:brush>
  </inkml:definitions>
  <inkml:trace contextRef="#ctx0" brushRef="#br0">0 59 24575,'1'-4'0,"0"1"0,0 0 0,0 0 0,0 0 0,0 0 0,1 0 0,-1 0 0,1 0 0,0 1 0,-1-1 0,2 1 0,-1-1 0,0 1 0,0 0 0,5-4 0,-7 5 0,1 0 0,0 1 0,0-1 0,-1 0 0,1 0 0,0 1 0,0-1 0,0 1 0,0-1 0,0 0 0,0 1 0,0 0 0,0-1 0,0 1 0,0 0 0,0-1 0,0 1 0,0 0 0,0 0 0,1 0 0,-1 0 0,0 0 0,0 0 0,0 0 0,0 0 0,0 1 0,0-1 0,0 0 0,0 1 0,0-1 0,0 0 0,0 1 0,0 0 0,0-1 0,0 1 0,0-1 0,0 1 0,-1 0 0,1 0 0,0-1 0,0 1 0,-1 0 0,1 0 0,0 0 0,-1 0 0,1 1 0,2 6 0,-1-1 0,0 1 0,0-1 0,-1 1 0,0 0 0,0-1 0,-1 1 0,-1 13 0,-11 65 0,8-64 0,-47 238 0,50-256 0,0-1 0,1 1 0,0 0 0,0-1 0,0 1 0,0 0 0,0-1 0,1 1 0,-1-1 0,1 1 0,0-1 0,0 1 0,1-1 0,-1 1 0,3 4 0,-2-6 0,0 0 0,0-1 0,0 1 0,0 0 0,0-1 0,0 1 0,0-1 0,0 1 0,0-1 0,1 0 0,-1 0 0,1 0 0,-1 0 0,1 0 0,-1-1 0,1 1 0,-1-1 0,1 0 0,0 0 0,-1 0 0,1 0 0,3 0 0,119-13 0,36-2 0,-80 9-1365,-55 0-5461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50.672"/>
    </inkml:context>
    <inkml:brush xml:id="br0">
      <inkml:brushProperty name="width" value="0.05" units="cm"/>
      <inkml:brushProperty name="height" value="0.05" units="cm"/>
      <inkml:brushProperty name="color" value="#FFC114"/>
    </inkml:brush>
  </inkml:definitions>
  <inkml:trace contextRef="#ctx0" brushRef="#br0">1 167 24575,'1'-5'0,"0"0"0,1 1 0,0-1 0,0 0 0,0 1 0,0-1 0,6-5 0,-2 0 0,-5 8 0,0 0 0,0 0 0,0 0 0,0 0 0,1 0 0,-1 1 0,1-1 0,-1 0 0,1 1 0,0-1 0,0 1 0,-1 0 0,4-2 0,-5 3 0,1 0 0,-1 0 0,1 0 0,-1 0 0,1 0 0,-1 0 0,1 0 0,-1 0 0,1 0 0,-1 0 0,1 0 0,-1 0 0,0 0 0,1 0 0,-1 0 0,1 1 0,-1-1 0,1 0 0,-1 0 0,1 1 0,-1-1 0,0 0 0,1 1 0,10 19 0,38 176 0,-25-112 0,-12-39 0,1 0 0,3-1 0,25 49 0,-41-91 0,1 0 0,0-1 0,0 1 0,0 0 0,0-1 0,0 1 0,0-1 0,1 1 0,-1-1 0,0 0 0,1 1 0,-1-1 0,1 0 0,0 0 0,-1 0 0,1 0 0,0 0 0,0 0 0,-1-1 0,1 1 0,0-1 0,2 1 0,-1-1 0,-1 0 0,0-1 0,1 1 0,-1-1 0,0 1 0,0-1 0,1 0 0,-1 0 0,0 0 0,0 0 0,0-1 0,0 1 0,0 0 0,-1-1 0,4-2 0,5-7 0,0-1 0,-1 0 0,0 0 0,9-18 0,-18 29 0,39-73 0,-4-1 0,-3-3 0,-3 0 0,21-96 0,-50 172 0,4-12 0,0 0 0,9-21 0,-6 27-31,-3 13 108,-1 15-1488,-1 5-5415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51.048"/>
    </inkml:context>
    <inkml:brush xml:id="br0">
      <inkml:brushProperty name="width" value="0.05" units="cm"/>
      <inkml:brushProperty name="height" value="0.05" units="cm"/>
      <inkml:brushProperty name="color" value="#FFC114"/>
    </inkml:brush>
  </inkml:definitions>
  <inkml:trace contextRef="#ctx0" brushRef="#br0">48 39 24575,'-5'0'0,"-5"-5"0,-7-1 0,4 0 0,10 2 0,14 0 0,15 2 0,12 1 0,13 1 0,8 0 0,3 0 0,5 0 0,0 0 0,-7 0 0,-3 1 0,-8-6 0,-12-1-8191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51.441"/>
    </inkml:context>
    <inkml:brush xml:id="br0">
      <inkml:brushProperty name="width" value="0.05" units="cm"/>
      <inkml:brushProperty name="height" value="0.05" units="cm"/>
      <inkml:brushProperty name="color" value="#FFC114"/>
    </inkml:brush>
  </inkml:definitions>
  <inkml:trace contextRef="#ctx0" brushRef="#br0">14 16 24575,'0'0'0,"1"0"0,-1 0 0,0 0 0,1 0 0,-1 0 0,0-1 0,1 1 0,-1 0 0,0 0 0,1 0 0,-1-1 0,0 1 0,0 0 0,1 0 0,-1-1 0,0 1 0,0 0 0,0-1 0,1 1 0,-1 0 0,0-1 0,0 1 0,0 0 0,0-1 0,0 1 0,1 0 0,-1-1 0,0 1 0,0-1 0,0 1 0,0 0 0,0-1 0,0 1 0,0 0 0,0-1 0,-1 1 0,1-1 0,0 1 0,0 0 0,0-1 0,0 1 0,0 0 0,-1-1 0,1 1 0,0 0 0,0-1 0,0 1 0,-1 0 0,1 0 0,-1-1 0,11 4 0,-1 1 0,0 1 0,-1-1 0,1 1 0,-1 1 0,0 0 0,0 0 0,0 0 0,-1 1 0,0 0 0,-1 0 0,1 1 0,-1 0 0,-1 0 0,1 1 0,-2-1 0,1 1 0,-1 0 0,0 0 0,4 17 0,-6-16 0,0 0 0,0 0 0,-1 0 0,0 1 0,0-1 0,-1 0 0,-1 1 0,0-1 0,0 0 0,-1 0 0,0 0 0,-1 0 0,0 0 0,-1 0 0,0 0 0,0-1 0,-1 0 0,0 0 0,-11 13 0,3-7-341,-1-1 0,0 0-1,-24 16 1,-3 0-6485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52.887"/>
    </inkml:context>
    <inkml:brush xml:id="br0">
      <inkml:brushProperty name="width" value="0.05" units="cm"/>
      <inkml:brushProperty name="height" value="0.05" units="cm"/>
      <inkml:brushProperty name="color" value="#FFC114"/>
    </inkml:brush>
  </inkml:definitions>
  <inkml:trace contextRef="#ctx0" brushRef="#br0">0 58 24575,'0'-53'0,"0"49"0,0 5 0,0 29 0,14 221 0,-5-142 0,0 15-114,16 434-1137,-25-529-5575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53.573"/>
    </inkml:context>
    <inkml:brush xml:id="br0">
      <inkml:brushProperty name="width" value="0.05" units="cm"/>
      <inkml:brushProperty name="height" value="0.05" units="cm"/>
      <inkml:brushProperty name="color" value="#FFC114"/>
    </inkml:brush>
  </inkml:definitions>
  <inkml:trace contextRef="#ctx0" brushRef="#br0">139 330 24575,'-8'-50'0,"5"37"0,0-1 0,1 1 0,0-24 0,2 35 0,0-1 0,0 1 0,0-1 0,1 1 0,-1 0 0,1-1 0,-1 1 0,1 0 0,0-1 0,0 1 0,0 0 0,0 0 0,1 0 0,-1-1 0,0 1 0,1 1 0,0-1 0,-1 0 0,1 0 0,0 1 0,0-1 0,0 1 0,0-1 0,0 1 0,3-2 0,20-5 0,1 1 0,0 1 0,0 2 0,0 0 0,0 1 0,35 2 0,-3-1 0,523-50 0,210-9 0,-788 61 0,0-1 0,1 1 0,-1 0 0,0 0 0,0 1 0,0-1 0,0 1 0,0-1 0,5 3 0,-7-2 0,0 0 0,-1 0 0,1-1 0,-1 1 0,0 0 0,1 0 0,-1 0 0,0 0 0,1 0 0,-1 0 0,0 0 0,0 0 0,0 0 0,0 0 0,0 0 0,0 0 0,0 0 0,0 0 0,-1 0 0,1 0 0,0 0 0,-1 0 0,1 0 0,0 0 0,-1 0 0,1 0 0,-1 0 0,-1 1 0,-5 17 0,1 1 0,1 0 0,0 0 0,2 0 0,0 1 0,2-1 0,1 39 0,25 149 0,-10-109 0,-4-21 0,18 145 0,2 252 0,-30-449 0,9 50 0,-5-50 0,1 40 0,-6-64 0,0 0 0,-1 0 0,1 1 0,0-1 0,-1 0 0,0 0 0,1 0 0,-1 0 0,0-1 0,0 1 0,0 0 0,0 0 0,0 0 0,-1-1 0,1 1 0,0 0 0,-1-1 0,0 0 0,1 1 0,-1-1 0,0 0 0,1 0 0,-1 0 0,0 0 0,0 0 0,0 0 0,0 0 0,0 0 0,0-1 0,0 1 0,-3-1 0,-9 3 0,0-1 0,0-1 0,-24 0 0,22-1 0,-605-15 0,211 0 0,-305 12-1365,664 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1:52.431"/>
    </inkml:context>
    <inkml:brush xml:id="br0">
      <inkml:brushProperty name="width" value="0.05" units="cm"/>
      <inkml:brushProperty name="height" value="0.05" units="cm"/>
      <inkml:brushProperty name="color" value="#FFC114"/>
    </inkml:brush>
  </inkml:definitions>
  <inkml:trace contextRef="#ctx0" brushRef="#br0">1 12 24575,'1579'0'0,"-1561"0"0,1 1 0,0-2 0,32-4 0,-37-1-1365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55.088"/>
    </inkml:context>
    <inkml:brush xml:id="br0">
      <inkml:brushProperty name="width" value="0.05" units="cm"/>
      <inkml:brushProperty name="height" value="0.05" units="cm"/>
      <inkml:brushProperty name="color" value="#FFC114"/>
    </inkml:brush>
  </inkml:definitions>
  <inkml:trace contextRef="#ctx0" brushRef="#br0">138 19 24575,'0'-1'0,"0"0"0,0 0 0,-1 0 0,1 0 0,0 1 0,-1-1 0,1 0 0,-1 0 0,1 0 0,-1 0 0,1 1 0,-1-1 0,0 0 0,1 1 0,-1-1 0,0 0 0,0 1 0,1-1 0,-1 1 0,0-1 0,0 1 0,0-1 0,0 1 0,0 0 0,1-1 0,-1 1 0,0 0 0,0 0 0,0 0 0,-2-1 0,-29 1 0,27 1 0,1 1 0,0-1 0,0 1 0,-1 0 0,1 0 0,0 0 0,0 0 0,1 1 0,-1-1 0,1 1 0,-1 0 0,1 0 0,0 1 0,0-1 0,0 1 0,0-1 0,1 1 0,-1 0 0,1 0 0,0 0 0,1 0 0,-1 0 0,0 0 0,0 7 0,1-6 0,0 0 0,0 1 0,0 0 0,1-1 0,0 1 0,0-1 0,1 1 0,-1-1 0,1 1 0,0-1 0,1 1 0,-1-1 0,1 0 0,0 0 0,1 0 0,-1 0 0,1 0 0,0 0 0,6 7 0,14 12 0,44 35 0,-40-36 0,34 35 0,-58-54 6,0 0 0,1 1-1,-1-1 1,-1 1 0,1 0-1,-1-1 1,0 1 0,0 0 0,0 0-1,0 1 1,-1-1 0,0 0-1,0 0 1,-1 1 0,1-1-1,-1 1 1,0-1 0,-1 0 0,1 1-1,-3 9 1,2-12-54,-1 1 0,1-1 0,-1 1 0,1-1 0,-1 0 1,0 0-1,0 1 0,-1-2 0,1 1 0,-1 0 0,1 0 0,-1-1 0,0 1 0,0-1 0,0 0 1,0 0-1,0 0 0,-1 0 0,1 0 0,-1-1 0,1 0 0,-1 1 0,1-2 0,-1 1 0,0 0 0,1 0 1,-1-1-1,0 0 0,0 0 0,-4 0 0,-17-3-6778</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55.902"/>
    </inkml:context>
    <inkml:brush xml:id="br0">
      <inkml:brushProperty name="width" value="0.05" units="cm"/>
      <inkml:brushProperty name="height" value="0.05" units="cm"/>
      <inkml:brushProperty name="color" value="#FFC114"/>
    </inkml:brush>
  </inkml:definitions>
  <inkml:trace contextRef="#ctx0" brushRef="#br0">1 58 24575,'9'-6'0,"0"0"0,1 1 0,-1 0 0,1 1 0,1 0 0,-1 0 0,0 1 0,14-2 0,-20 4 0,22-4 0,0 1 0,1 1 0,-1 1 0,1 1 0,34 4 0,-57-3 0,0 1 0,-1-1 0,1 1 0,0-1 0,0 1 0,-1 0 0,1 1 0,-1-1 0,1 1 0,-1-1 0,0 1 0,1 0 0,-1 0 0,0 1 0,0-1 0,0 1 0,-1-1 0,4 4 0,-4-2 0,0 0 0,0-1 0,-1 1 0,1 0 0,-1 0 0,0 0 0,0 0 0,0 0 0,-1 0 0,1 0 0,-1 0 0,0 0 0,0 0 0,0 0 0,-1 0 0,-1 7 0,-17 59 0,13-56 0,2 1 0,0 0 0,-4 29 0,8-39 0,0 1 0,0 0 0,1 0 0,-1 0 0,1-1 0,1 1 0,-1-1 0,1 1 0,0-1 0,0 1 0,0-1 0,1 0 0,0 0 0,4 7 0,-4-8 0,0 0 0,0-1 0,1 1 0,-1 0 0,1-1 0,0 0 0,0 0 0,0 0 0,0 0 0,0-1 0,1 0 0,-1 1 0,1-2 0,-1 1 0,1 0 0,9 1 0,-9-3 0,-1 0 0,0 0 0,0 0 0,0 0 0,0-1 0,0 0 0,1 1 0,-1-2 0,0 1 0,-1 0 0,1-1 0,0 0 0,0 0 0,-1 0 0,1 0 0,-1 0 0,1-1 0,-1 0 0,0 1 0,5-7 0,-5 4 0,1-1 0,-1 1 0,0-1 0,0 1 0,0-1 0,-1 0 0,0 0 0,0-1 0,-1 1 0,0 0 0,0 0 0,0-1 0,-1 1 0,0-8 0,0-1 0,-1-1 0,-1 0 0,-1 1 0,-7-26 0,7 31 0,-1-1 0,-1 1 0,0 0 0,0 1 0,-13-18 0,14 21 0,-1 1 0,1 0 0,-1 0 0,0 1 0,0-1 0,0 1 0,-1 0 0,1 1 0,-1-1 0,-12-4 0,18 7 0,-1 1 0,1-1 0,-1 1 0,0 0 0,1-1 0,-1 1 0,0 0 0,1 0 0,-1 0 0,0-1 0,1 1 0,-1 0 0,0 0 0,0 0 0,1 0 0,-1 0 0,0 0 0,1 0 0,-1 1 0,0-1 0,1 0 0,-1 0 0,0 0 0,0 1 0,1-1 0,-1 0 0,1 1 0,-1-1 0,0 1 0,1-1 0,-1 1 0,1-1 0,-1 1 0,1-1 0,-1 1 0,1-1 0,0 1 0,-1-1 0,1 1 0,-1 0 0,1 1 0,0-1 0,0 1 0,0-1 0,0 1 0,0-1 0,1 1 0,-1-1 0,0 1 0,1-1 0,-1 0 0,1 1 0,0-1 0,-1 0 0,1 1 0,0-1 0,0 0 0,0 0 0,0 1 0,1 0 0,3 3 0,1-1 0,0 0 0,0 0 0,0 0 0,0-1 0,0 0 0,1 0 0,-1 0 0,9 1 0,65 15 0,-72-18 0,48 3 0,8 1 0,-59-4 0,-1-1 0,1 1 0,-1 1 0,0-1 0,0 1 0,0-1 0,0 1 0,0 1 0,0-1 0,7 5 0,-9-4 0,1 0 0,-1 0 0,0 0 0,0 0 0,0 0 0,0 0 0,0 1 0,-1-1 0,1 1 0,-1-1 0,0 1 0,0 0 0,-1-1 0,1 7 0,-1 59 0,-1-27 0,2-24 0,1 0 0,6 26 0,-7-39 0,0-1 0,0 0 0,0 0 0,1 0 0,-1 0 0,1 0 0,0 0 0,1 0 0,-1-1 0,0 1 0,1-1 0,0 1 0,0-1 0,0 0 0,0 0 0,4 2 0,-4-4 0,-1 0 0,1 0 0,-1-1 0,1 1 0,-1-1 0,1 0 0,-1 1 0,1-1 0,0 0 0,-1-1 0,1 1 0,-1 0 0,1-1 0,-1 0 0,1 1 0,-1-1 0,1 0 0,-1 0 0,0-1 0,1 1 0,-1 0 0,3-3 0,5-4 0,1 0 0,17-17 0,-28 24 0,8-8 0,1 0 0,-2-1 0,1 0 0,-1-1 0,-1 1 0,0-1 0,0-1 0,-2 1 0,1-1 0,-1 0 0,-1 0 0,0 0 0,3-24 0,-6 29 0,1 0 0,-1 0 0,-1-1 0,1 1 0,-1 0 0,0 0 0,-1 0 0,1 0 0,-2 0 0,1 1 0,-1-1 0,0 0 0,0 1 0,0 0 0,-1 0 0,0 0 0,-1 0 0,1 1 0,-1-1 0,0 1 0,0 0 0,-1 1 0,1-1 0,-1 1 0,-10-6 0,6 6-124,1 0 0,-1 0 0,0 1 0,1 0 0,-1 1 0,-1 0-1,1 1 1,0 0 0,0 0 0,-16 2 0,-12 3-6702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56.417"/>
    </inkml:context>
    <inkml:brush xml:id="br0">
      <inkml:brushProperty name="width" value="0.05" units="cm"/>
      <inkml:brushProperty name="height" value="0.05" units="cm"/>
      <inkml:brushProperty name="color" value="#FFC114"/>
    </inkml:brush>
  </inkml:definitions>
  <inkml:trace contextRef="#ctx0" brushRef="#br0">45 23 24575,'0'0'0,"0"0"0,0 0 0,0-1 0,0 1 0,0 0 0,0-1 0,0 1 0,1 0 0,-1 0 0,0-1 0,0 1 0,-1 0 0,1-1 0,0 1 0,0 0 0,0 0 0,0-1 0,0 1 0,0 0 0,0-1 0,0 1 0,0 0 0,-1 0 0,1-1 0,0 1 0,0 0 0,0 0 0,0 0 0,-1-1 0,1 1 0,0 0 0,0 0 0,-1 0 0,1-1 0,0 1 0,0 0 0,-1 0 0,1 0 0,0 0 0,-1 0 0,1 0 0,0 0 0,0 0 0,-1 0 0,1 0 0,0 0 0,-1 0 0,1 0 0,0 0 0,0 0 0,-1 0 0,1 0 0,-1 0 0,0 1 0,1-1 0,-1 1 0,1-1 0,-1 1 0,0 0 0,1-1 0,-1 1 0,1 0 0,0 0 0,-1-1 0,1 1 0,0 0 0,-1 0 0,1 0 0,0 0 0,0-1 0,0 1 0,-1 0 0,1 0 0,0 0 0,0 0 0,1 1 0,6 70 0,3 45 0,-10-103 0,-1 1 0,0-1 0,-1 0 0,0 0 0,-1 0 0,-6 15 0,-7-5 0,8-22 0,5-15 0,7-23 0,2 0 0,1 1 0,1 0 0,18-44 0,-7 20 0,-16 49 0,9-25 0,-12 33 0,1 1 0,-1-1 0,1 1 0,0-1 0,0 1 0,0 0 0,0-1 0,0 1 0,0 0 0,0 0 0,0-1 0,0 1 0,0 0 0,1 0 0,-1 1 0,1-1 0,2-1 0,-3 2 0,-1 0 0,1 0 0,0 0 0,-1 0 0,1 0 0,0 1 0,-1-1 0,1 0 0,0 1 0,-1-1 0,1 0 0,-1 1 0,1-1 0,-1 1 0,1-1 0,-1 1 0,1-1 0,-1 1 0,1-1 0,-1 1 0,0-1 0,1 1 0,-1 0 0,0-1 0,1 1 0,-1 0 0,0-1 0,0 1 0,1 1 0,7 29 0,-3-15 0,-5-14 0,1 0 0,-1-1 0,1 1 0,0-1 0,0 1 0,0 0 0,0-1 0,0 0 0,0 1 0,0-1 0,1 0 0,-1 1 0,0-1 0,1 0 0,-1 0 0,1 0 0,-1 0 0,1 0 0,0-1 0,-1 1 0,1 0 0,0-1 0,-1 1 0,1-1 0,3 1 0,1-2 0,-1 1 0,0-1 0,1 0 0,-1-1 0,0 1 0,10-5 0,-10 4 0,-1 0 0,1 0 0,0 0 0,0 1 0,0 0 0,0 0 0,0 0 0,6 1 0,-9 0 0,0 1 0,0-1 0,0 1 0,0 0 0,0-1 0,0 1 0,0 0 0,0 0 0,0 0 0,-1 1 0,1-1 0,0 0 0,-1 1 0,1-1 0,-1 1 0,0-1 0,1 1 0,-1 0 0,0 0 0,0 0 0,0-1 0,0 1 0,0 0 0,-1 0 0,2 3 0,5 23-1365,-2 0-5461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2:58.759"/>
    </inkml:context>
    <inkml:brush xml:id="br0">
      <inkml:brushProperty name="width" value="0.05" units="cm"/>
      <inkml:brushProperty name="height" value="0.05" units="cm"/>
      <inkml:brushProperty name="color" value="#FFC114"/>
    </inkml:brush>
  </inkml:definitions>
  <inkml:trace contextRef="#ctx0" brushRef="#br0">116 2955 24575,'-1'18'0,"0"1"0,-1 0 0,-4 18 0,18-80 0,7-47 0,-10-341 0,-12 263 0,15-164 0,0 24 0,-14 227 0,-18-116 0,-30-76 0,34 189 0,7 26 0,-4-104 0,15-62 0,1 78 0,-3 88 0,-2-95 0,0 133 0,-1-1 0,-1 0 0,0 1 0,-2 0 0,-9-25 0,10 33 0,1 5 0,1-1 0,0 1 0,0-1 0,1 1 0,0-1 0,-1-10 0,3 17 0,0 0 0,0 1 0,1-1 0,-1 0 0,1 0 0,-1 0 0,0 0 0,1 1 0,0-1 0,-1 0 0,1 0 0,-1 1 0,1-1 0,0 1 0,0-1 0,-1 0 0,1 1 0,0-1 0,0 1 0,0 0 0,0-1 0,-1 1 0,1 0 0,0-1 0,0 1 0,0 0 0,0 0 0,0 0 0,0 0 0,1 0 0,36-2 0,-30 3 0,311 14 0,-42 1 0,37-2 0,-71-1 0,-224-13 0,1 0 0,0-1 0,-1-1 0,1-1 0,23-7 0,-41 10 0,0-1 0,0 0 0,0 1 0,-1-1 0,1 1 0,0 0 0,0-1 0,0 1 0,0 0 0,0 0 0,0 1 0,0-1 0,0 0 0,0 1 0,0-1 0,0 1 0,0-1 0,0 1 0,0 0 0,-1 0 0,1 0 0,0 0 0,0 0 0,-1 0 0,1 1 0,1 1 0,-1 1 0,0-1 0,0 1 0,0 0 0,-1 0 0,1 0 0,-1 0 0,0 1 0,0-1 0,-1 0 0,1 0 0,-1 8 0,2 147 0,3 55 0,11 385 0,-14-217 0,41 47 0,37-5 0,-61-329 0,-1 1 0,-3 0 0,2 170 0,-18-227 0,0-11 0,1 1 0,2-1 0,7 46 0,-8-70 0,0-1 0,0 1 0,-1-1 0,1 1 0,-1-1 0,0 1 0,0-1 0,0 1 0,-1-1 0,1 1 0,-1-1 0,0 1 0,1-1 0,-2 0 0,-1 6 0,1-7 0,1 0 0,-1-1 0,0 1 0,1-1 0,-1 0 0,0 1 0,0-1 0,0 0 0,0 0 0,0 0 0,0 0 0,0 0 0,0-1 0,-1 1 0,1-1 0,0 1 0,0-1 0,-1 0 0,1 0 0,0 0 0,0 0 0,-1 0 0,1 0 0,0-1 0,-4-1 0,-244-40 0,-341-48 0,498 78 0,-77-6 0,150 18 0,-1 0 0,1 2 0,-1 0 0,1 1 0,0 1 0,-24 8 0,16-3 0,0-1 0,-43 6 0,61-12 0,0-1 0,-1 0 0,1-1 0,0 0 0,-1 0 0,1-2 0,0 1 0,-1-1 0,1 0 0,-14-6 0,22 7-31,1 1-1,0-1 0,-1 1 0,1-1 0,0 1 1,0-1-1,0 0 0,0 0 0,0 1 1,0-1-1,0 0 0,0 0 0,0 0 1,0 0-1,0 0 0,0-1 0,1 1 1,-1 0-1,0 0 0,1 0 0,-1-1 1,1 1-1,-1 0 0,1-1 0,0 1 1,0 0-1,-1-1 0,1 1 0,0 0 1,0-1-1,0 1 0,0 0 0,1-1 1,-1 1-1,0 0 0,1-1 0,-1 1 1,1 0-1,-1 0 0,1-1 0,-1 1 1,2-1-1,7-9-6794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3:00.532"/>
    </inkml:context>
    <inkml:brush xml:id="br0">
      <inkml:brushProperty name="width" value="0.05" units="cm"/>
      <inkml:brushProperty name="height" value="0.05" units="cm"/>
      <inkml:brushProperty name="color" value="#FFC114"/>
    </inkml:brush>
  </inkml:definitions>
  <inkml:trace contextRef="#ctx0" brushRef="#br0">444 4399 24575,'1'2'0,"-1"0"0,0-1 0,1 1 0,-1 0 0,1-1 0,-1 1 0,1-1 0,0 1 0,0-1 0,0 1 0,0-1 0,0 1 0,0-1 0,0 0 0,0 0 0,1 1 0,-1-1 0,0 0 0,3 1 0,-3-1 0,0-1 0,-1 1 0,1-1 0,0 0 0,-1 1 0,1-1 0,0 0 0,0 0 0,-1 1 0,1-1 0,0 0 0,0 0 0,0 0 0,-1 0 0,1 0 0,0 0 0,0 0 0,-1 0 0,1 0 0,0-1 0,0 1 0,0 0 0,-1 0 0,1-1 0,0 1 0,-1 0 0,1-1 0,0 1 0,-1-1 0,1 1 0,0-1 0,-1 1 0,1-1 0,-1 1 0,1-1 0,-1 0 0,1 1 0,-1-1 0,0 0 0,1 1 0,-1-1 0,0 0 0,1 1 0,-1-2 0,7-22 0,-2-1 0,-1 1 0,3-42 0,-5 37 0,42-799 0,-34 556 0,-4-371 0,-13 489 0,-8 0 0,-39-176 0,-98-164 0,38 146 0,103 310 0,2-1 0,2 0 0,-3-52 0,9 64 0,1 1 0,2-1 0,1 0 0,1 1 0,12-47 0,3 1 0,15-139 0,-28 169 0,11-42 0,-12 63 0,-3 8 0,1 1 0,1 0 0,0 0 0,7-15 0,-9 23 0,0 1 0,1-1 0,-1 1 0,1 0 0,0-1 0,-1 2 0,1-1 0,1 0 0,-1 0 0,0 1 0,1 0 0,-1-1 0,1 2 0,-1-1 0,1 0 0,0 1 0,7-3 0,7 0 0,1 1 0,0 1 0,0 1 0,36 1 0,80 14 0,-75-6 0,116 11 0,0-8 0,194-12 0,130-46 0,84-5 0,-573 51 0,-2 1 0,1-1 0,0 1 0,-1 1 0,1-1 0,13 4 0,-21-3 0,0-1 0,0 1 0,0 0 0,0 0 0,0 0 0,0 0 0,0 0 0,0 1 0,0-1 0,-1 0 0,1 1 0,-1-1 0,1 1 0,-1 0 0,1-1 0,-1 1 0,0 0 0,0 0 0,0 0 0,0 0 0,0 0 0,0 0 0,0 0 0,-1 0 0,1 1 0,-1-1 0,0 0 0,1 4 0,-6 184 0,-1-40 0,42 348 0,-11-230 0,86 1199 0,-65-429 0,-47-920 0,17 448 0,-8-487 0,-4 1 0,-6 112 0,2-191 0,0 1 0,0-1 0,0 1 0,-1-1 0,1 1 0,0 0 0,0-1 0,-1 0 0,1 1 0,-1-1 0,0 1 0,1-1 0,-1 0 0,0 1 0,0-1 0,1 0 0,-1 0 0,0 1 0,0-1 0,-1 0 0,1 0 0,0 0 0,0 0 0,0 0 0,-1-1 0,1 1 0,0 0 0,-1-1 0,1 1 0,-1-1 0,-1 1 0,-3 0 0,1-2 0,-1 1 0,1 0 0,-1-1 0,1 0 0,0 0 0,-10-4 0,-679-145 0,589 132 0,-534-71 0,-4 31 0,440 45 0,-188-21 0,382 33-95,2 1-3,-1-1 1,1 0-1,0-1 0,0 1 0,0-1 1,0 0-1,0-1 0,0 0 1,0 0-1,1-1 0,0 1 1,-7-6-1,0-6-6728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3:01.171"/>
    </inkml:context>
    <inkml:brush xml:id="br0">
      <inkml:brushProperty name="width" value="0.05" units="cm"/>
      <inkml:brushProperty name="height" value="0.05" units="cm"/>
      <inkml:brushProperty name="color" value="#FFC114"/>
    </inkml:brush>
  </inkml:definitions>
  <inkml:trace contextRef="#ctx0" brushRef="#br0">1 1 24575,'0'4'0,"0"7"0,0 10 0,0 7 0,0 7 0,0 3 0,0 4 0,0 0 0,0-3 0,4 1 0,2-2 0,0-1 0,3-4 0,1-7-8191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3:01.543"/>
    </inkml:context>
    <inkml:brush xml:id="br0">
      <inkml:brushProperty name="width" value="0.05" units="cm"/>
      <inkml:brushProperty name="height" value="0.05" units="cm"/>
      <inkml:brushProperty name="color" value="#FFC114"/>
    </inkml:brush>
  </inkml:definitions>
  <inkml:trace contextRef="#ctx0" brushRef="#br0">129 85 24575,'1'-14'0,"-2"-27"0,1 40 0,0-1 0,0 1 0,0-1 0,-1 0 0,1 1 0,-1-1 0,1 1 0,-1-1 0,1 1 0,-1 0 0,0-1 0,0 1 0,0 0 0,0-1 0,0 1 0,0 0 0,0 0 0,0 0 0,-2-2 0,1 3 0,1 0 0,0 0 0,0-1 0,-1 1 0,1 0 0,0 0 0,0 0 0,-1 1 0,1-1 0,0 0 0,0 0 0,-1 1 0,1-1 0,0 0 0,0 1 0,0 0 0,-1-1 0,1 1 0,0 0 0,0-1 0,0 1 0,0 0 0,0 0 0,1 0 0,-1 0 0,0 0 0,0 0 0,-1 2 0,-21 32 0,13-16 0,2-1 0,0 1 0,1 1 0,1 0 0,-6 32 0,10-37 0,0 1 0,1-1 0,0 0 0,2 1 0,-1-1 0,2 0 0,0 1 0,5 16 0,-5-27 0,-1 1 0,1-1 0,0 0 0,0 0 0,1-1 0,-1 1 0,1 0 0,0-1 0,0 1 0,1-1 0,-1 0 0,1 0 0,0-1 0,0 1 0,7 4 0,-8-7 0,1 1 0,-1-1 0,1 1 0,0-1 0,0-1 0,-1 1 0,1 0 0,0-1 0,0 0 0,0 0 0,0 0 0,0 0 0,-1-1 0,1 1 0,0-1 0,0 0 0,-1 0 0,1 0 0,0-1 0,-1 1 0,1-1 0,3-3 0,2-1 0,0 0 0,0-1 0,-1-1 0,0 1 0,-1-1 0,1 0 0,-2-1 0,12-17 0,24-28 0,-41 53 0,0 0 0,0 0 0,0 0 0,0 0 0,0 0 0,0 0 0,0 0 0,0 1 0,0-1 0,0 1 0,0-1 0,1 0 0,-1 1 0,0 0 0,0-1 0,1 1 0,-1 0 0,3 0 0,-3 0 0,0 0 0,0 0 0,-1 1 0,1-1 0,0 1 0,0-1 0,0 1 0,0-1 0,0 1 0,-1-1 0,1 1 0,0 0 0,0-1 0,-1 1 0,1 0 0,-1 0 0,1 0 0,-1-1 0,1 3 0,3 4 0,-1 1 0,-1 0 0,0-1 0,3 16 0,-4-18 0,17 138-1365,-10-95-5461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3:02.218"/>
    </inkml:context>
    <inkml:brush xml:id="br0">
      <inkml:brushProperty name="width" value="0.05" units="cm"/>
      <inkml:brushProperty name="height" value="0.05" units="cm"/>
      <inkml:brushProperty name="color" value="#FFC114"/>
    </inkml:brush>
  </inkml:definitions>
  <inkml:trace contextRef="#ctx0" brushRef="#br0">1 168 24575,'0'-6'0,"1"0"0,-1 0 0,1 0 0,1 0 0,-1 0 0,1 1 0,0-1 0,0 0 0,1 1 0,0-1 0,0 1 0,0 0 0,1 0 0,-1 0 0,8-7 0,-3 4 0,-1 2 0,1-1 0,0 1 0,1 0 0,-1 1 0,1 0 0,0 1 0,1-1 0,12-3 0,-12 5 0,0 1 0,0-1 0,1 2 0,-1-1 0,0 2 0,1-1 0,-1 1 0,1 1 0,11 1 0,-16 0 0,0-1 0,1 1 0,-1 0 0,0 0 0,0 0 0,0 1 0,-1 0 0,1 0 0,-1 1 0,0-1 0,1 1 0,-2 0 0,1 1 0,0-1 0,4 6 0,-6-5 0,0-1 0,0 1 0,-1 0 0,1-1 0,-1 1 0,0 0 0,0 0 0,-1 1 0,0-1 0,1 0 0,-2 0 0,1 1 0,-1-1 0,0 6 0,0-2 0,-1 0 0,-1-1 0,0 1 0,0-1 0,-1 1 0,1-1 0,-2 0 0,-4 8 0,-2 3 0,-2-2 0,0 0 0,-1 0 0,0-1 0,-2 0 0,-23 20 0,20-23 0,0 0 0,-1-2 0,-30 15 0,-4 2 0,99-30 0,298-7-1365,-319 9-5461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3:02.593"/>
    </inkml:context>
    <inkml:brush xml:id="br0">
      <inkml:brushProperty name="width" value="0.05" units="cm"/>
      <inkml:brushProperty name="height" value="0.05" units="cm"/>
      <inkml:brushProperty name="color" value="#FFC114"/>
    </inkml:brush>
  </inkml:definitions>
  <inkml:trace contextRef="#ctx0" brushRef="#br0">167 197 24575,'1'-51'0,"-3"-59"0,2 108 0,1 0 0,-2 1 0,1-1 0,0 0 0,0 0 0,-1 0 0,1 1 0,-1-1 0,1 0 0,-1 1 0,0-1 0,1 0 0,-1 1 0,0-1 0,0 1 0,0-1 0,-1 1 0,-1-3 0,2 4 0,0-1 0,0 1 0,0 0 0,-1 0 0,1-1 0,0 1 0,0 0 0,0 0 0,0 0 0,0 0 0,0 0 0,0 1 0,0-1 0,0 0 0,0 0 0,0 1 0,0-1 0,0 1 0,0-1 0,0 0 0,0 1 0,-1 1 0,-5 2 0,1 1 0,1 0 0,-1 0 0,1 1 0,0 0 0,0 0 0,-5 7 0,-2 8 0,1-1 0,0 2 0,2 0 0,0 0 0,-8 34 0,15-46 0,-1 1 0,1 0 0,1-1 0,0 1 0,1 0 0,0 0 0,0 0 0,1 0 0,0 0 0,1 0 0,1-1 0,0 1 0,0-1 0,5 11 0,-6-17 0,1 0 0,-1 0 0,1-1 0,0 1 0,-1-1 0,2 0 0,-1 0 0,0 0 0,0 0 0,1-1 0,0 1 0,0-1 0,-1 0 0,8 3 0,-3-2 0,-1-1 0,1 0 0,0-1 0,0 1 0,0-1 0,0-1 0,13 0 0,-6-1 0,1-1 0,-1-1 0,-1 0 0,1-1 0,0 0 0,-1-1 0,0-1 0,15-8 0,-13 3 0,0 0 0,-1-1 0,-1-1 0,22-24 0,-4 5 0,-32 32 0,0 0 0,0-1 0,0 1 0,1 0 0,-1 0 0,0-1 0,0 1 0,1 0 0,-1 0 0,0-1 0,0 1 0,1 0 0,-1 0 0,0 0 0,1-1 0,-1 1 0,0 0 0,1 0 0,-1 0 0,0 0 0,1 0 0,-1 0 0,0 0 0,1 0 0,-1 0 0,0 0 0,1 0 0,-1 0 0,0 0 0,1 0 0,-1 0 0,0 0 0,1 0 0,-1 0 0,0 0 0,1 0 0,-1 0 0,0 1 0,1-1 0,-1 0 0,4 18 0,-7 24 0,-3-3-114,0-8-199,2 0 1,0 0-1,3 53 0,5-50-6513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3:04.129"/>
    </inkml:context>
    <inkml:brush xml:id="br0">
      <inkml:brushProperty name="width" value="0.05" units="cm"/>
      <inkml:brushProperty name="height" value="0.05" units="cm"/>
      <inkml:brushProperty name="color" value="#FFC114"/>
    </inkml:brush>
  </inkml:definitions>
  <inkml:trace contextRef="#ctx0" brushRef="#br0">57 1 24575,'-3'4'0,"0"1"0,0-1 0,1 1 0,0 0 0,0-1 0,0 1 0,0 0 0,1 0 0,0 1 0,0-1 0,-1 10 0,-1 6 0,-9 51 0,3 1 0,0 76 0,13 151 0,-4-287 0,61 921-797,-23-443 531,27 1104-1646,-65-1528 1958,14 768 814,-9-718 189,19 315-29,-12 325-1020,-14-478 0,16 77 0,0-14 0,-2-165 0,-6-130 0,-2 0 0,-2 0 0,-2 0 0,-8 52 0,4-65 0,3-24 0,0 0 0,0 1 0,-1-1 0,-1 0 0,1 0 0,-2 0 0,-6 14 0,23-32 0,0 0 0,0 1 0,0 0 0,22-7 0,-26 11 0,0 1 0,0-1 0,0 1 0,0 1 0,1 0 0,-1 0 0,0 1 0,1 0 0,-1 0 0,16 4 0,5 3 0,56 20 0,-47-13 0,81 22 0,1-6 0,144 18 0,251 4 0,67-30 0,-558-22 0,0-2 0,0 0 0,0-1 0,26-8 0,-51 11 0,0 0 0,0 0 0,1 0 0,-1 0 0,0 0 0,0 0 0,0 0 0,1 0 0,-1 0 0,0 0 0,0 0 0,0 0 0,1 0 0,-1 0 0,0 0 0,0 0 0,0 0 0,0 0 0,1-1 0,-1 1 0,0 0 0,0 0 0,0 0 0,0 0 0,0 0 0,1 0 0,-1-1 0,0 1 0,0 0 0,0 0 0,0 0 0,0 0 0,0-1 0,0 1 0,0 0 0,0 0 0,1 0 0,-1-1 0,0 1 0,0 0 0,0 0 0,0 0 0,0-1 0,0 1 0,0 0 0,0 0 0,0 0 0,-1-1 0,1 1 0,0 0 0,0 0 0,0 0 0,0 0 0,0-1 0,0 1 0,0 0 0,0 0 0,0 0 0,-1 0 0,1-1 0,-18-8 0,-25-5 0,-56-16-1365,71 18-5461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1:53.480"/>
    </inkml:context>
    <inkml:brush xml:id="br0">
      <inkml:brushProperty name="width" value="0.05" units="cm"/>
      <inkml:brushProperty name="height" value="0.05" units="cm"/>
      <inkml:brushProperty name="color" value="#FFC114"/>
    </inkml:brush>
  </inkml:definitions>
  <inkml:trace contextRef="#ctx0" brushRef="#br0">1 56 24575,'139'-11'0,"-33"1"0,474 4 0,-160 5 0,-226-12 0,16-1 0,-202 14 0,0 0 0,-1 0 0,1 1 0,-1 0 0,1 1 0,-1 0 0,0 0 0,1 0 0,6 4 0,-10-4 0,-1 0 0,0 0 0,0 0 0,0 0 0,0 1 0,-1-1 0,1 1 0,0 0 0,-1 0 0,0 0 0,0 0 0,0 0 0,0 0 0,0 1 0,-1-1 0,0 0 0,1 1 0,-1 0 0,0-1 0,0 6 0,1 15 0,-2 1 0,0 0 0,-2-1 0,-1 1 0,0-1 0,-11 34 0,3-4 0,-48 307 0,21-116 0,33-219 0,2 2 0,0 33 0,4-50 0,-1-1 0,1 1 0,1-1 0,0 0 0,0 1 0,1-1 0,0 0 0,8 17 0,-2-17 0,-10-11 0,0 0 0,0 0 0,0 0 0,0 1 0,0-1 0,0 0 0,0 0 0,-1 1 0,1-1 0,0 0 0,0 1 0,-1 0 0,1-1 0,-2 0 0,-18-1 0,-1 0 0,1 1 0,-1 1 0,1 1 0,-1 1 0,-36 9 0,-2-2 0,-17 1-1365,5 1-5461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3:05.762"/>
    </inkml:context>
    <inkml:brush xml:id="br0">
      <inkml:brushProperty name="width" value="0.05" units="cm"/>
      <inkml:brushProperty name="height" value="0.05" units="cm"/>
      <inkml:brushProperty name="color" value="#FFC114"/>
    </inkml:brush>
  </inkml:definitions>
  <inkml:trace contextRef="#ctx0" brushRef="#br0">0 87 24575,'1'-3'0,"-1"1"0,1-1 0,0 1 0,0-1 0,0 1 0,0 0 0,0-1 0,1 1 0,-1 0 0,1 0 0,-1 0 0,1 0 0,0 0 0,0 0 0,0 0 0,0 0 0,0 1 0,0-1 0,4-1 0,1-2 0,0 1 0,1 0 0,0 1 0,15-6 0,2 4 0,0 0 0,0 2 0,48-1 0,79 11 0,-85-3 0,1500 44 0,-1517-50 0,-35 0 0,1 1 0,-1 1 0,0 0 0,1 1 0,-1 1 0,20 5 0,-32-6 0,0 1 0,0-1 0,0 1 0,0 0 0,0 0 0,0 0 0,-1 1 0,1-1 0,-1 1 0,1 0 0,-1-1 0,0 1 0,0 0 0,-1 0 0,1 0 0,0 0 0,1 5 0,3 8 0,-1 1 0,4 21 0,-3-14 0,129 643 0,-42 76 0,-82-511 0,-22 287 0,8-478 0,-42 618 0,26 2 0,19-377 0,3 338 0,52-28 0,-5-115 0,-49-396 0,-5-1 0,-21 127 0,8-78 0,10-75 0,-14 159 0,18-161 0,3-1 0,7 56 0,13 295 0,-19-385 0,0-1 0,7 29 0,2 27 0,-9-67 0,-1 0 0,-1-1 0,0 1 0,0 0 0,0-1 0,-1 1 0,1-1 0,-2 1 0,-3 7 0,-8 15 0,2-8 0,-14 43 0,23-56 0,1 0 0,0 0 0,1 0 0,0 0 0,0 0 0,1 1 0,0-1 0,0 0 0,3 11 0,1 7 0,0 0 0,0 33 0,-5-47 0,1 1 0,-2 0 0,0-1 0,0 0 0,-2 1 0,-7 21 0,5-19 0,-1 0 0,0 0 0,-1 0 0,-11 15 0,17-27 0,0 1 0,-1-1 0,0 0 0,0 0 0,0-1 0,0 1 0,0-1 0,0 1 0,-1-1 0,1 0 0,-1 0 0,1-1 0,-1 1 0,0-1 0,0 1 0,1-1 0,-1-1 0,0 1 0,0 0 0,0-1 0,0 0 0,-8 0 0,-6-4 0,-1-1 0,1 0 0,1-1 0,-1-1 0,-16-9 0,-5-2 0,-69-27-1365,55 23-5461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3:06.340"/>
    </inkml:context>
    <inkml:brush xml:id="br0">
      <inkml:brushProperty name="width" value="0.05" units="cm"/>
      <inkml:brushProperty name="height" value="0.05" units="cm"/>
      <inkml:brushProperty name="color" value="#FFC114"/>
    </inkml:brush>
  </inkml:definitions>
  <inkml:trace contextRef="#ctx0" brushRef="#br0">29 0 24575,'0'5'0,"0"6"0,0 5 0,0 6 0,0 2 0,-4 8 0,-3 2 0,2 5 0,0 5 0,2 0 0,0-3 0,2 0 0,1-1 0,0-3 0,0-4 0,5-7 0,1-7-8191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3:07.699"/>
    </inkml:context>
    <inkml:brush xml:id="br0">
      <inkml:brushProperty name="width" value="0.05" units="cm"/>
      <inkml:brushProperty name="height" value="0.05" units="cm"/>
      <inkml:brushProperty name="color" value="#FFC114"/>
    </inkml:brush>
  </inkml:definitions>
  <inkml:trace contextRef="#ctx0" brushRef="#br0">55 0 24575,'-4'42'0,"-11"48"0,5-31 0,-1 4 0,4-1 0,-1 109 0,9-166 0,-1-1 0,0 1 0,1-1 0,0 1 0,0-1 0,3 6 0,-4-10 0,0 1 0,0-1 0,0 1 0,1-1 0,-1 0 0,0 1 0,1-1 0,-1 1 0,0-1 0,1 0 0,-1 1 0,0-1 0,1 0 0,-1 1 0,1-1 0,-1 0 0,0 0 0,1 1 0,-1-1 0,1 0 0,-1 0 0,1 0 0,-1 0 0,1 1 0,0-2 0,0 1 0,0 0 0,0-1 0,0 1 0,0 0 0,0-1 0,0 1 0,0-1 0,0 0 0,-1 1 0,1-1 0,0 0 0,0 1 0,-1-1 0,1 0 0,-1 0 0,2 0 0,17-27 0,25-44 0,-4 6 0,0 2 0,-16 25 0,36-45 0,-101 122 0,-19 20 0,54-53 0,1 1 0,0 0 0,1 0 0,-1 1 0,1-1 0,1 1 0,-1 0 0,-2 8 0,5-11 0,1 0 0,0-1 0,0 1 0,0 0 0,0-1 0,0 1 0,1 0 0,-1-1 0,1 1 0,0 0 0,0-1 0,0 1 0,1-1 0,-1 1 0,1-1 0,0 0 0,4 5 0,4 7 0,1-1 0,17 16 0,-19-21 0,110 115-1365,-100-106-5461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3:08.341"/>
    </inkml:context>
    <inkml:brush xml:id="br0">
      <inkml:brushProperty name="width" value="0.05" units="cm"/>
      <inkml:brushProperty name="height" value="0.05" units="cm"/>
      <inkml:brushProperty name="color" value="#FFC114"/>
    </inkml:brush>
  </inkml:definitions>
  <inkml:trace contextRef="#ctx0" brushRef="#br0">247 58 24575,'0'-2'0,"0"0"0,0-1 0,0 1 0,-1 0 0,1 0 0,-1 0 0,1 0 0,-1 0 0,0 1 0,0-1 0,0 0 0,0 0 0,0 0 0,0 1 0,0-1 0,-1 0 0,1 1 0,-1-1 0,1 1 0,-1 0 0,-2-3 0,0 2 0,0 0 0,-1 0 0,1 0 0,0 1 0,-1 0 0,1-1 0,0 1 0,-1 1 0,-8-2 0,7 2 0,1 0 0,-1 0 0,1 0 0,-1 0 0,1 1 0,-1 0 0,1 0 0,-1 1 0,1-1 0,0 1 0,0 0 0,0 1 0,0-1 0,0 1 0,0 0 0,1 0 0,-8 6 0,7 0 0,0-1 0,0 1 0,1 0 0,0 0 0,0 0 0,1 1 0,-4 18 0,-7 76 0,8-50 0,2-29 0,0 3 0,-2 56 0,6-77 0,0-1 0,1 1 0,0 0 0,0 0 0,0-1 0,1 1 0,0 0 0,0-1 0,0 0 0,1 1 0,0-1 0,1 0 0,5 8 0,-6-11 0,0-1 0,-1 1 0,1-1 0,0 0 0,0 0 0,0 0 0,1 0 0,-1 0 0,0-1 0,1 1 0,-1-1 0,1 0 0,-1 0 0,1-1 0,0 1 0,-1-1 0,1 1 0,0-1 0,-1 0 0,1-1 0,0 1 0,-1 0 0,8-3 0,5-2 0,1 0 0,-1-1 0,27-14 0,-34 16 0,7-6 0,0 0 0,-1 0 0,0-1 0,-1-1 0,0-1 0,23-27 0,-8 8 0,-28 31 0,0 0 0,1 0 0,-1-1 0,0 1 0,0 0 0,0 0 0,1 0 0,-1 1 0,0-1 0,1 0 0,-1 0 0,1 1 0,-1-1 0,1 1 0,-1-1 0,1 1 0,0 0 0,-1-1 0,1 1 0,-1 0 0,1 0 0,0 0 0,-1 0 0,3 1 0,-1 0 0,-1 1 0,1-1 0,-1 0 0,1 1 0,-1-1 0,0 1 0,0 0 0,0 0 0,0 0 0,0 0 0,0 0 0,-1 0 0,2 3 0,4 7 0,0 1 0,-2-1 0,1 1 0,5 21 0,-7-15-151,0 0-1,-1 0 0,-1 0 0,-1 0 1,0 0-1,-2 0 0,0 0 1,-5 21-1,0-13-6674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3:13.196"/>
    </inkml:context>
    <inkml:brush xml:id="br0">
      <inkml:brushProperty name="width" value="0.05" units="cm"/>
      <inkml:brushProperty name="height" value="0.05" units="cm"/>
      <inkml:brushProperty name="color" value="#FFC114"/>
    </inkml:brush>
  </inkml:definitions>
  <inkml:trace contextRef="#ctx0" brushRef="#br0">0 752 24575,'14'1'0,"0"1"0,-1 1 0,1 0 0,-1 0 0,0 2 0,0-1 0,0 2 0,16 9 0,-8-5 0,38 13 0,-51-21 0,-1 0 0,1 0 0,0-1 0,0 0 0,0-1 0,0 0 0,0 0 0,16-3 0,-7 0 0,0-1 0,0-1 0,-1-1 0,0-1 0,0 0 0,0-1 0,-1 0 0,0-1 0,-1-1 0,0-1 0,0 0 0,-1 0 0,20-24 0,-15 12 0,-1 0 0,-1-2 0,-1 0 0,-2 0 0,0-1 0,-1-1 0,11-42 0,7-33 0,-5 15 0,58-139 0,-83 225-45,15-25 216,-15 25-218,1 0 1,-1 1-1,0-1 0,1 0 1,-1 1-1,1-1 1,-1 1-1,1-1 0,-1 0 1,1 1-1,0-1 1,-1 1-1,1 0 1,0-1-1,-1 1 0,1-1 1,0 1-1,-1 0 1,1 0-1,0-1 0,0 1 1,-1 0-1,1 0 1,0 0-1,0 0 1,0 0-1,-1 0 0,1 0 1,0 0-1,0 0 1,1 0-1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3:13.588"/>
    </inkml:context>
    <inkml:brush xml:id="br0">
      <inkml:brushProperty name="width" value="0.05" units="cm"/>
      <inkml:brushProperty name="height" value="0.05" units="cm"/>
      <inkml:brushProperty name="color" value="#FFC114"/>
    </inkml:brush>
  </inkml:definitions>
  <inkml:trace contextRef="#ctx0" brushRef="#br0">0 504 24575,'13'-1'0,"-1"-2"0,0 1 0,0-2 0,0 1 0,0-2 0,-1 0 0,0 0 0,0-1 0,0 0 0,18-14 0,3-4 0,-1-1 0,40-42 0,192-223 0,-261 287 0,28-25 0,-30 27 0,1 1 0,-1-1 0,1 1 0,-1-1 0,1 1 0,-1-1 0,1 1 0,-1 0 0,1-1 0,-1 1 0,1 0 0,0 0 0,-1-1 0,1 1 0,-1 0 0,1 0 0,0 0 0,-1 0 0,1 0 0,0 0 0,-1 0 0,1 0 0,-1 0 0,1 0 0,0 0 0,-1 0 0,1 0 0,0 1 0,-1-1 0,1 0 0,-1 0 0,1 1 0,-1-1 0,1 0 0,-1 1 0,1-1 0,-1 1 0,1-1 0,-1 0 0,1 1 0,-1-1 0,1 1 0,-1 0 0,0-1 0,1 1 0,-1-1 0,0 1 0,0-1 0,1 1 0,-1 0 0,0-1 0,0 1 0,0 0 0,3 17 0,0-1 0,-2 1 0,0-1 0,-2 27 0,1 30 0,15 28-1365,-4-60-5461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3:14.041"/>
    </inkml:context>
    <inkml:brush xml:id="br0">
      <inkml:brushProperty name="width" value="0.05" units="cm"/>
      <inkml:brushProperty name="height" value="0.05" units="cm"/>
      <inkml:brushProperty name="color" value="#FFC114"/>
    </inkml:brush>
  </inkml:definitions>
  <inkml:trace contextRef="#ctx0" brushRef="#br0">1 1079 24575,'-1'4'0,"1"0"0,1 0 0,-1 0 0,0 0 0,1-1 0,0 1 0,0 0 0,0 0 0,1 0 0,-1-1 0,1 1 0,0-1 0,0 1 0,3 4 0,-3-6 0,0-1 0,0 1 0,0 0 0,1-1 0,-1 1 0,0-1 0,1 0 0,-1 0 0,1 0 0,-1 0 0,1 0 0,0 0 0,-1-1 0,1 1 0,0-1 0,-1 0 0,1 0 0,0 0 0,0 0 0,-1 0 0,1-1 0,4 0 0,6-3 0,0 0 0,1 0 0,-2-1 0,1-1 0,0 0 0,-1-1 0,0-1 0,-1 1 0,14-13 0,-1-1 0,0-2 0,38-46 0,-37 35 0,-1 0 0,-3-2 0,-1 0 0,27-66 0,42-166 0,-39 109 0,55-132-1365,-101 280-5461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3:14.445"/>
    </inkml:context>
    <inkml:brush xml:id="br0">
      <inkml:brushProperty name="width" value="0.05" units="cm"/>
      <inkml:brushProperty name="height" value="0.05" units="cm"/>
      <inkml:brushProperty name="color" value="#FFC114"/>
    </inkml:brush>
  </inkml:definitions>
  <inkml:trace contextRef="#ctx0" brushRef="#br0">1 370 24575,'0'-3'0,"1"1"0,0 0 0,-1 0 0,1 0 0,0-1 0,0 1 0,0 0 0,1 0 0,-1 0 0,0 1 0,1-1 0,-1 0 0,1 0 0,0 1 0,-1-1 0,3-1 0,31-21 0,36-5 0,-57 24 0,-1 1 0,0-2 0,0 0 0,0 0 0,-1-2 0,23-16 0,-17 6 0,0-1 0,-2-1 0,25-37 0,-23 30 0,32-35 0,-49 60 0,0 1 0,0-1 0,0 1 0,0 0 0,1-1 0,-1 1 0,1 0 0,-1 0 0,1 0 0,-1 0 0,1 0 0,-1 1 0,1-1 0,0 0 0,0 1 0,-1-1 0,1 1 0,0-1 0,0 1 0,-1 0 0,1 0 0,0 0 0,2 0 0,-2 1 0,0 0 0,0 0 0,0 1 0,0-1 0,-1 0 0,1 1 0,0-1 0,-1 1 0,1 0 0,-1-1 0,0 1 0,1 0 0,-1 0 0,0 0 0,0 0 0,0 0 0,0 0 0,-1 0 0,1 3 0,7 22 0,-2 0 0,0 1 0,2 54 0,-1-8 0,-1-31-1365,-2-7-5461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3:14.887"/>
    </inkml:context>
    <inkml:brush xml:id="br0">
      <inkml:brushProperty name="width" value="0.05" units="cm"/>
      <inkml:brushProperty name="height" value="0.05" units="cm"/>
      <inkml:brushProperty name="color" value="#FFC114"/>
    </inkml:brush>
  </inkml:definitions>
  <inkml:trace contextRef="#ctx0" brushRef="#br0">2 882 24575,'0'18'0,"-1"-8"0,1 0 0,0 0 0,0 0 0,1 0 0,3 12 0,-4-21 0,1 1 0,-1-1 0,1 0 0,-1 1 0,1-1 0,-1 0 0,1 1 0,0-1 0,0 0 0,0 0 0,0 1 0,0-1 0,0 0 0,0 0 0,0 0 0,0 0 0,0-1 0,0 1 0,1 0 0,-1 0 0,0-1 0,1 1 0,-1-1 0,1 1 0,-1-1 0,0 1 0,1-1 0,-1 0 0,1 0 0,-1 0 0,1 0 0,-1 0 0,1 0 0,-1 0 0,1 0 0,-1-1 0,1 1 0,-1 0 0,0-1 0,1 0 0,1 0 0,7-3 0,0-1 0,0 0 0,-1-1 0,0 0 0,0 0 0,0-1 0,-1 0 0,0 0 0,9-11 0,7-11 0,28-42 0,-18 17 0,-2-1 0,26-64 0,39-125 0,-53 129 0,-27 71 0,53-125 0,-69 167 0,-1 0 0,1 0 0,0 0 0,0 1 0,0-1 0,0 0 0,0 0 0,0 1 0,1-1 0,-1 1 0,3-3 0,-3 4 0,-1 0 0,1 1 0,-1-1 0,0 0 0,1 0 0,-1 1 0,0-1 0,0 0 0,1 1 0,-1-1 0,0 1 0,0-1 0,1 0 0,-1 1 0,0-1 0,0 1 0,0-1 0,0 0 0,0 1 0,0-1 0,0 1 0,0-1 0,0 1 0,0-1 0,0 1 0,0-1 0,0 0 0,0 1 0,0-1 0,0 1 0,-8 53 0,1-30-1365,1-3-5461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3:15.259"/>
    </inkml:context>
    <inkml:brush xml:id="br0">
      <inkml:brushProperty name="width" value="0.05" units="cm"/>
      <inkml:brushProperty name="height" value="0.05" units="cm"/>
      <inkml:brushProperty name="color" value="#FFC114"/>
    </inkml:brush>
  </inkml:definitions>
  <inkml:trace contextRef="#ctx0" brushRef="#br0">1 446 24575,'1'-5'0,"-1"0"0,1 0 0,1 0 0,-1 0 0,1 0 0,0 1 0,0-1 0,0 1 0,1-1 0,-1 1 0,1 0 0,0 0 0,6-6 0,12-13 0,27-22 0,12-13 0,16-38 0,15-17 0,-86 107 0,0 1 0,0 1 0,0-1 0,0 1 0,1 0 0,8-5 0,-13 8 0,0 1 0,0-1 0,0 1 0,0 0 0,0-1 0,0 1 0,1 0 0,-1 0 0,0 0 0,0-1 0,0 1 0,0 0 0,0 1 0,0-1 0,0 0 0,0 0 0,0 0 0,0 1 0,2 0 0,-2 0 0,0 0 0,1 0 0,-1 0 0,0 0 0,0 0 0,0 1 0,-1-1 0,1 0 0,0 1 0,0-1 0,-1 1 0,1-1 0,-1 0 0,1 1 0,-1 0 0,1-1 0,-1 1 0,0 1 0,3 26 0,-1 1 0,-2-1 0,-4 38 0,1-28 0,3 54 0,1-81 0,0-1 0,1 1 0,0-1 0,1 0 0,0 0 0,1 0 0,0-1 0,1 1 0,6 10 0,1-5-1365,1-4-5461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1:54.796"/>
    </inkml:context>
    <inkml:brush xml:id="br0">
      <inkml:brushProperty name="width" value="0.05" units="cm"/>
      <inkml:brushProperty name="height" value="0.05" units="cm"/>
      <inkml:brushProperty name="color" value="#FFC114"/>
    </inkml:brush>
  </inkml:definitions>
  <inkml:trace contextRef="#ctx0" brushRef="#br0">1 0 24575,'0'5'0,"0"6"0,0 6 0,0 9 0,0 5 0,0 7 0,0 1 0,0 3 0,0 4 0,0-1 0,0-4 0,0 1 0,0-3 0,0-2 0,0-9-8191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09:06.633"/>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39.665"/>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40.443"/>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1:55.154"/>
    </inkml:context>
    <inkml:brush xml:id="br0">
      <inkml:brushProperty name="width" value="0.05" units="cm"/>
      <inkml:brushProperty name="height" value="0.05" units="cm"/>
      <inkml:brushProperty name="color" value="#FFC114"/>
    </inkml:brush>
  </inkml:definitions>
  <inkml:trace contextRef="#ctx0" brushRef="#br0">23 55 24575,'-5'-5'0,"-5"-6"0,2-1 0,8 2 0,9 2 0,7 2 0,10 3 0,10 6 0,9 3 0,5 0 0,4-1 0,2-1 0,-4-2 0,-7 0 0,0-1 0,-10-1-8191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11/1/2023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11/1/2023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8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hyperlink" Target="https://github.com/soyuztechnologies/SAP_BTP_Training_CLD200/blob/master/Day%203/01%20db.zi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20srv.zip" TargetMode="External"/><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81.xml"/><Relationship Id="rId1" Type="http://schemas.openxmlformats.org/officeDocument/2006/relationships/slideLayout" Target="../slideLayouts/slideLayout2.xml"/><Relationship Id="rId4" Type="http://schemas.openxmlformats.org/officeDocument/2006/relationships/customXml" Target="../ink/ink82.xml"/></Relationships>
</file>

<file path=ppt/slides/_rels/slide17.xml.rels><?xml version="1.0" encoding="UTF-8" standalone="yes"?>
<Relationships xmlns="http://schemas.openxmlformats.org/package/2006/relationships"><Relationship Id="rId2" Type="http://schemas.openxmlformats.org/officeDocument/2006/relationships/image" Target="../media/image86.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87.png"/><Relationship Id="rId4" Type="http://schemas.openxmlformats.org/officeDocument/2006/relationships/hyperlink" Target="http://www.dribbble.com/"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93.jpeg"/><Relationship Id="rId3" Type="http://schemas.openxmlformats.org/officeDocument/2006/relationships/image" Target="../media/image88.jpeg"/><Relationship Id="rId7" Type="http://schemas.openxmlformats.org/officeDocument/2006/relationships/image" Target="../media/image92.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91.tiff"/><Relationship Id="rId5" Type="http://schemas.openxmlformats.org/officeDocument/2006/relationships/image" Target="../media/image90.tiff"/><Relationship Id="rId4" Type="http://schemas.openxmlformats.org/officeDocument/2006/relationships/image" Target="../media/image89.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24.png"/><Relationship Id="rId63" Type="http://schemas.openxmlformats.org/officeDocument/2006/relationships/customXml" Target="../ink/ink31.xml"/><Relationship Id="rId84" Type="http://schemas.openxmlformats.org/officeDocument/2006/relationships/image" Target="../media/image45.png"/><Relationship Id="rId138" Type="http://schemas.openxmlformats.org/officeDocument/2006/relationships/image" Target="../media/image72.png"/><Relationship Id="rId159" Type="http://schemas.openxmlformats.org/officeDocument/2006/relationships/customXml" Target="../ink/ink79.xml"/><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19.png"/><Relationship Id="rId53" Type="http://schemas.openxmlformats.org/officeDocument/2006/relationships/customXml" Target="../ink/ink26.xml"/><Relationship Id="rId74" Type="http://schemas.openxmlformats.org/officeDocument/2006/relationships/image" Target="../media/image40.png"/><Relationship Id="rId128" Type="http://schemas.openxmlformats.org/officeDocument/2006/relationships/image" Target="../media/image67.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160" Type="http://schemas.openxmlformats.org/officeDocument/2006/relationships/image" Target="../media/image83.png"/><Relationship Id="rId22" Type="http://schemas.openxmlformats.org/officeDocument/2006/relationships/image" Target="../media/image14.png"/><Relationship Id="rId43" Type="http://schemas.openxmlformats.org/officeDocument/2006/relationships/customXml" Target="../ink/ink21.xml"/><Relationship Id="rId64" Type="http://schemas.openxmlformats.org/officeDocument/2006/relationships/image" Target="../media/image35.png"/><Relationship Id="rId118" Type="http://schemas.openxmlformats.org/officeDocument/2006/relationships/image" Target="../media/image62.png"/><Relationship Id="rId139" Type="http://schemas.openxmlformats.org/officeDocument/2006/relationships/customXml" Target="../ink/ink69.xml"/><Relationship Id="rId80" Type="http://schemas.openxmlformats.org/officeDocument/2006/relationships/image" Target="../media/image43.png"/><Relationship Id="rId85" Type="http://schemas.openxmlformats.org/officeDocument/2006/relationships/customXml" Target="../ink/ink42.xml"/><Relationship Id="rId150" Type="http://schemas.openxmlformats.org/officeDocument/2006/relationships/image" Target="../media/image78.png"/><Relationship Id="rId155" Type="http://schemas.openxmlformats.org/officeDocument/2006/relationships/customXml" Target="../ink/ink77.xml"/><Relationship Id="rId12" Type="http://schemas.openxmlformats.org/officeDocument/2006/relationships/image" Target="../media/image9.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22.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57.png"/><Relationship Id="rId124" Type="http://schemas.openxmlformats.org/officeDocument/2006/relationships/image" Target="../media/image65.png"/><Relationship Id="rId129" Type="http://schemas.openxmlformats.org/officeDocument/2006/relationships/customXml" Target="../ink/ink64.xml"/><Relationship Id="rId54" Type="http://schemas.openxmlformats.org/officeDocument/2006/relationships/image" Target="../media/image30.png"/><Relationship Id="rId70" Type="http://schemas.openxmlformats.org/officeDocument/2006/relationships/image" Target="../media/image38.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51.png"/><Relationship Id="rId140" Type="http://schemas.openxmlformats.org/officeDocument/2006/relationships/image" Target="../media/image73.png"/><Relationship Id="rId145" Type="http://schemas.openxmlformats.org/officeDocument/2006/relationships/customXml" Target="../ink/ink72.xml"/><Relationship Id="rId1" Type="http://schemas.openxmlformats.org/officeDocument/2006/relationships/slideLayout" Target="../slideLayouts/slideLayout2.xml"/><Relationship Id="rId6" Type="http://schemas.openxmlformats.org/officeDocument/2006/relationships/image" Target="../media/image6.png"/><Relationship Id="rId23" Type="http://schemas.openxmlformats.org/officeDocument/2006/relationships/customXml" Target="../ink/ink11.xml"/><Relationship Id="rId28" Type="http://schemas.openxmlformats.org/officeDocument/2006/relationships/image" Target="../media/image17.png"/><Relationship Id="rId49" Type="http://schemas.openxmlformats.org/officeDocument/2006/relationships/customXml" Target="../ink/ink24.xml"/><Relationship Id="rId114" Type="http://schemas.openxmlformats.org/officeDocument/2006/relationships/image" Target="../media/image60.png"/><Relationship Id="rId119" Type="http://schemas.openxmlformats.org/officeDocument/2006/relationships/customXml" Target="../ink/ink59.xml"/><Relationship Id="rId44" Type="http://schemas.openxmlformats.org/officeDocument/2006/relationships/image" Target="../media/image25.png"/><Relationship Id="rId60" Type="http://schemas.openxmlformats.org/officeDocument/2006/relationships/image" Target="../media/image33.png"/><Relationship Id="rId65" Type="http://schemas.openxmlformats.org/officeDocument/2006/relationships/customXml" Target="../ink/ink32.xml"/><Relationship Id="rId81" Type="http://schemas.openxmlformats.org/officeDocument/2006/relationships/customXml" Target="../ink/ink40.xml"/><Relationship Id="rId86" Type="http://schemas.openxmlformats.org/officeDocument/2006/relationships/image" Target="../media/image46.png"/><Relationship Id="rId130" Type="http://schemas.openxmlformats.org/officeDocument/2006/relationships/image" Target="../media/image68.png"/><Relationship Id="rId135" Type="http://schemas.openxmlformats.org/officeDocument/2006/relationships/customXml" Target="../ink/ink67.xml"/><Relationship Id="rId151" Type="http://schemas.openxmlformats.org/officeDocument/2006/relationships/customXml" Target="../ink/ink75.xml"/><Relationship Id="rId156" Type="http://schemas.openxmlformats.org/officeDocument/2006/relationships/image" Target="../media/image81.png"/><Relationship Id="rId13" Type="http://schemas.openxmlformats.org/officeDocument/2006/relationships/customXml" Target="../ink/ink6.xml"/><Relationship Id="rId18" Type="http://schemas.openxmlformats.org/officeDocument/2006/relationships/image" Target="../media/image12.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20.png"/><Relationship Id="rId50" Type="http://schemas.openxmlformats.org/officeDocument/2006/relationships/image" Target="../media/image28.png"/><Relationship Id="rId55" Type="http://schemas.openxmlformats.org/officeDocument/2006/relationships/customXml" Target="../ink/ink27.xml"/><Relationship Id="rId76" Type="http://schemas.openxmlformats.org/officeDocument/2006/relationships/image" Target="../media/image41.png"/><Relationship Id="rId97" Type="http://schemas.openxmlformats.org/officeDocument/2006/relationships/customXml" Target="../ink/ink48.xml"/><Relationship Id="rId104" Type="http://schemas.openxmlformats.org/officeDocument/2006/relationships/image" Target="../media/image55.png"/><Relationship Id="rId120" Type="http://schemas.openxmlformats.org/officeDocument/2006/relationships/image" Target="../media/image63.png"/><Relationship Id="rId125" Type="http://schemas.openxmlformats.org/officeDocument/2006/relationships/customXml" Target="../ink/ink62.xml"/><Relationship Id="rId141" Type="http://schemas.openxmlformats.org/officeDocument/2006/relationships/customXml" Target="../ink/ink70.xml"/><Relationship Id="rId146" Type="http://schemas.openxmlformats.org/officeDocument/2006/relationships/image" Target="../media/image76.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49.png"/><Relationship Id="rId2" Type="http://schemas.openxmlformats.org/officeDocument/2006/relationships/image" Target="../media/image4.png"/><Relationship Id="rId29" Type="http://schemas.openxmlformats.org/officeDocument/2006/relationships/customXml" Target="../ink/ink14.xml"/><Relationship Id="rId24" Type="http://schemas.openxmlformats.org/officeDocument/2006/relationships/image" Target="../media/image15.png"/><Relationship Id="rId40" Type="http://schemas.openxmlformats.org/officeDocument/2006/relationships/image" Target="../media/image23.png"/><Relationship Id="rId45" Type="http://schemas.openxmlformats.org/officeDocument/2006/relationships/customXml" Target="../ink/ink22.xml"/><Relationship Id="rId66" Type="http://schemas.openxmlformats.org/officeDocument/2006/relationships/image" Target="../media/image36.png"/><Relationship Id="rId87" Type="http://schemas.openxmlformats.org/officeDocument/2006/relationships/customXml" Target="../ink/ink43.xml"/><Relationship Id="rId110" Type="http://schemas.openxmlformats.org/officeDocument/2006/relationships/image" Target="../media/image58.png"/><Relationship Id="rId115" Type="http://schemas.openxmlformats.org/officeDocument/2006/relationships/customXml" Target="../ink/ink57.xml"/><Relationship Id="rId131" Type="http://schemas.openxmlformats.org/officeDocument/2006/relationships/customXml" Target="../ink/ink65.xml"/><Relationship Id="rId136" Type="http://schemas.openxmlformats.org/officeDocument/2006/relationships/image" Target="../media/image71.png"/><Relationship Id="rId157" Type="http://schemas.openxmlformats.org/officeDocument/2006/relationships/customXml" Target="../ink/ink78.xml"/><Relationship Id="rId61" Type="http://schemas.openxmlformats.org/officeDocument/2006/relationships/customXml" Target="../ink/ink30.xml"/><Relationship Id="rId82" Type="http://schemas.openxmlformats.org/officeDocument/2006/relationships/image" Target="../media/image44.png"/><Relationship Id="rId152" Type="http://schemas.openxmlformats.org/officeDocument/2006/relationships/image" Target="../media/image79.png"/><Relationship Id="rId19" Type="http://schemas.openxmlformats.org/officeDocument/2006/relationships/customXml" Target="../ink/ink9.xml"/><Relationship Id="rId14" Type="http://schemas.openxmlformats.org/officeDocument/2006/relationships/image" Target="../media/image10.png"/><Relationship Id="rId30" Type="http://schemas.openxmlformats.org/officeDocument/2006/relationships/image" Target="../media/image18.png"/><Relationship Id="rId35" Type="http://schemas.openxmlformats.org/officeDocument/2006/relationships/customXml" Target="../ink/ink17.xml"/><Relationship Id="rId56" Type="http://schemas.openxmlformats.org/officeDocument/2006/relationships/image" Target="../media/image31.png"/><Relationship Id="rId77" Type="http://schemas.openxmlformats.org/officeDocument/2006/relationships/customXml" Target="../ink/ink38.xml"/><Relationship Id="rId100" Type="http://schemas.openxmlformats.org/officeDocument/2006/relationships/image" Target="../media/image53.png"/><Relationship Id="rId105" Type="http://schemas.openxmlformats.org/officeDocument/2006/relationships/customXml" Target="../ink/ink52.xml"/><Relationship Id="rId126" Type="http://schemas.openxmlformats.org/officeDocument/2006/relationships/image" Target="../media/image66.png"/><Relationship Id="rId147" Type="http://schemas.openxmlformats.org/officeDocument/2006/relationships/customXml" Target="../ink/ink73.xml"/><Relationship Id="rId8" Type="http://schemas.openxmlformats.org/officeDocument/2006/relationships/image" Target="../media/image7.png"/><Relationship Id="rId51" Type="http://schemas.openxmlformats.org/officeDocument/2006/relationships/customXml" Target="../ink/ink25.xml"/><Relationship Id="rId72" Type="http://schemas.openxmlformats.org/officeDocument/2006/relationships/image" Target="../media/image39.png"/><Relationship Id="rId93" Type="http://schemas.openxmlformats.org/officeDocument/2006/relationships/customXml" Target="../ink/ink46.xml"/><Relationship Id="rId98" Type="http://schemas.openxmlformats.org/officeDocument/2006/relationships/image" Target="../media/image52.png"/><Relationship Id="rId121" Type="http://schemas.openxmlformats.org/officeDocument/2006/relationships/customXml" Target="../ink/ink60.xml"/><Relationship Id="rId142" Type="http://schemas.openxmlformats.org/officeDocument/2006/relationships/image" Target="../media/image74.png"/><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26.png"/><Relationship Id="rId67" Type="http://schemas.openxmlformats.org/officeDocument/2006/relationships/customXml" Target="../ink/ink33.xml"/><Relationship Id="rId116" Type="http://schemas.openxmlformats.org/officeDocument/2006/relationships/image" Target="../media/image61.png"/><Relationship Id="rId137" Type="http://schemas.openxmlformats.org/officeDocument/2006/relationships/customXml" Target="../ink/ink68.xml"/><Relationship Id="rId158" Type="http://schemas.openxmlformats.org/officeDocument/2006/relationships/image" Target="../media/image82.png"/><Relationship Id="rId20" Type="http://schemas.openxmlformats.org/officeDocument/2006/relationships/image" Target="../media/image13.png"/><Relationship Id="rId41" Type="http://schemas.openxmlformats.org/officeDocument/2006/relationships/customXml" Target="../ink/ink20.xml"/><Relationship Id="rId62" Type="http://schemas.openxmlformats.org/officeDocument/2006/relationships/image" Target="../media/image34.png"/><Relationship Id="rId83" Type="http://schemas.openxmlformats.org/officeDocument/2006/relationships/customXml" Target="../ink/ink41.xml"/><Relationship Id="rId88" Type="http://schemas.openxmlformats.org/officeDocument/2006/relationships/image" Target="../media/image47.png"/><Relationship Id="rId111" Type="http://schemas.openxmlformats.org/officeDocument/2006/relationships/customXml" Target="../ink/ink55.xml"/><Relationship Id="rId132" Type="http://schemas.openxmlformats.org/officeDocument/2006/relationships/image" Target="../media/image69.png"/><Relationship Id="rId153" Type="http://schemas.openxmlformats.org/officeDocument/2006/relationships/customXml" Target="../ink/ink76.xml"/><Relationship Id="rId15" Type="http://schemas.openxmlformats.org/officeDocument/2006/relationships/customXml" Target="../ink/ink7.xml"/><Relationship Id="rId36" Type="http://schemas.openxmlformats.org/officeDocument/2006/relationships/image" Target="../media/image21.png"/><Relationship Id="rId57" Type="http://schemas.openxmlformats.org/officeDocument/2006/relationships/customXml" Target="../ink/ink28.xml"/><Relationship Id="rId106" Type="http://schemas.openxmlformats.org/officeDocument/2006/relationships/image" Target="../media/image56.png"/><Relationship Id="rId127" Type="http://schemas.openxmlformats.org/officeDocument/2006/relationships/customXml" Target="../ink/ink63.xml"/><Relationship Id="rId10" Type="http://schemas.openxmlformats.org/officeDocument/2006/relationships/image" Target="../media/image8.png"/><Relationship Id="rId31" Type="http://schemas.openxmlformats.org/officeDocument/2006/relationships/customXml" Target="../ink/ink15.xml"/><Relationship Id="rId52" Type="http://schemas.openxmlformats.org/officeDocument/2006/relationships/image" Target="../media/image29.png"/><Relationship Id="rId73" Type="http://schemas.openxmlformats.org/officeDocument/2006/relationships/customXml" Target="../ink/ink36.xml"/><Relationship Id="rId78" Type="http://schemas.openxmlformats.org/officeDocument/2006/relationships/image" Target="../media/image42.png"/><Relationship Id="rId94" Type="http://schemas.openxmlformats.org/officeDocument/2006/relationships/image" Target="../media/image50.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4.png"/><Relationship Id="rId143" Type="http://schemas.openxmlformats.org/officeDocument/2006/relationships/customXml" Target="../ink/ink71.xml"/><Relationship Id="rId148" Type="http://schemas.openxmlformats.org/officeDocument/2006/relationships/image" Target="../media/image77.png"/><Relationship Id="rId4" Type="http://schemas.openxmlformats.org/officeDocument/2006/relationships/image" Target="../media/image5.png"/><Relationship Id="rId9" Type="http://schemas.openxmlformats.org/officeDocument/2006/relationships/customXml" Target="../ink/ink4.xml"/><Relationship Id="rId26" Type="http://schemas.openxmlformats.org/officeDocument/2006/relationships/image" Target="../media/image16.png"/><Relationship Id="rId47" Type="http://schemas.openxmlformats.org/officeDocument/2006/relationships/customXml" Target="../ink/ink23.xml"/><Relationship Id="rId68" Type="http://schemas.openxmlformats.org/officeDocument/2006/relationships/image" Target="../media/image37.png"/><Relationship Id="rId89" Type="http://schemas.openxmlformats.org/officeDocument/2006/relationships/customXml" Target="../ink/ink44.xml"/><Relationship Id="rId112" Type="http://schemas.openxmlformats.org/officeDocument/2006/relationships/image" Target="../media/image59.png"/><Relationship Id="rId133" Type="http://schemas.openxmlformats.org/officeDocument/2006/relationships/customXml" Target="../ink/ink66.xml"/><Relationship Id="rId154" Type="http://schemas.openxmlformats.org/officeDocument/2006/relationships/image" Target="../media/image80.png"/><Relationship Id="rId16" Type="http://schemas.openxmlformats.org/officeDocument/2006/relationships/image" Target="../media/image11.png"/><Relationship Id="rId37" Type="http://schemas.openxmlformats.org/officeDocument/2006/relationships/customXml" Target="../ink/ink18.xml"/><Relationship Id="rId58" Type="http://schemas.openxmlformats.org/officeDocument/2006/relationships/image" Target="../media/image32.png"/><Relationship Id="rId79" Type="http://schemas.openxmlformats.org/officeDocument/2006/relationships/customXml" Target="../ink/ink39.xml"/><Relationship Id="rId102" Type="http://schemas.openxmlformats.org/officeDocument/2006/relationships/image" Target="../media/image54.png"/><Relationship Id="rId123" Type="http://schemas.openxmlformats.org/officeDocument/2006/relationships/customXml" Target="../ink/ink61.xml"/><Relationship Id="rId144" Type="http://schemas.openxmlformats.org/officeDocument/2006/relationships/image" Target="../media/image75.png"/><Relationship Id="rId90" Type="http://schemas.openxmlformats.org/officeDocument/2006/relationships/image" Target="../media/image48.png"/><Relationship Id="rId27" Type="http://schemas.openxmlformats.org/officeDocument/2006/relationships/customXml" Target="../ink/ink13.xml"/><Relationship Id="rId48" Type="http://schemas.openxmlformats.org/officeDocument/2006/relationships/image" Target="../media/image27.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7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ap.cloud.sa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244A-54A1-5B4C-A71B-B45235830F4A}"/>
              </a:ext>
            </a:extLst>
          </p:cNvPr>
          <p:cNvSpPr>
            <a:spLocks noGrp="1"/>
          </p:cNvSpPr>
          <p:nvPr>
            <p:ph type="title"/>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CCE5F729-C879-C8E2-B147-499690221D47}"/>
                  </a:ext>
                </a:extLst>
              </p14:cNvPr>
              <p14:cNvContentPartPr/>
              <p14:nvPr/>
            </p14:nvContentPartPr>
            <p14:xfrm>
              <a:off x="-422996" y="3529556"/>
              <a:ext cx="360" cy="360"/>
            </p14:xfrm>
          </p:contentPart>
        </mc:Choice>
        <mc:Fallback>
          <p:pic>
            <p:nvPicPr>
              <p:cNvPr id="3" name="Ink 2">
                <a:extLst>
                  <a:ext uri="{FF2B5EF4-FFF2-40B4-BE49-F238E27FC236}">
                    <a16:creationId xmlns:a16="http://schemas.microsoft.com/office/drawing/2014/main" id="{CCE5F729-C879-C8E2-B147-499690221D47}"/>
                  </a:ext>
                </a:extLst>
              </p:cNvPr>
              <p:cNvPicPr/>
              <p:nvPr/>
            </p:nvPicPr>
            <p:blipFill>
              <a:blip r:embed="rId3"/>
              <a:stretch>
                <a:fillRect/>
              </a:stretch>
            </p:blipFill>
            <p:spPr>
              <a:xfrm>
                <a:off x="-431636" y="3520556"/>
                <a:ext cx="18000" cy="18000"/>
              </a:xfrm>
              <a:prstGeom prst="rect">
                <a:avLst/>
              </a:prstGeom>
            </p:spPr>
          </p:pic>
        </mc:Fallback>
      </mc:AlternateContent>
    </p:spTree>
    <p:extLst>
      <p:ext uri="{BB962C8B-B14F-4D97-AF65-F5344CB8AC3E}">
        <p14:creationId xmlns:p14="http://schemas.microsoft.com/office/powerpoint/2010/main" val="2405643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Business partner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t>
            </a:r>
            <a:r>
              <a:rPr kumimoji="0" lang="en-US" sz="1800" b="0" i="0" u="none" strike="noStrike" kern="1200" cap="none" spc="0" normalizeH="0" baseline="0" noProof="0" dirty="0">
                <a:ln>
                  <a:noFill/>
                </a:ln>
                <a:solidFill>
                  <a:prstClr val="white"/>
                </a:solidFill>
                <a:effectLst/>
                <a:uLnTx/>
                <a:uFillTx/>
                <a:latin typeface="Segoe UI"/>
                <a:ea typeface="+mn-ea"/>
                <a:cs typeface="+mn-cs"/>
              </a:rPr>
              <a:t>Customers, Suppliers)</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 Text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Solution: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hlinkClick r:id="rId2"/>
              </a:rPr>
              <a:t>https://github.com/soyuztechnologies/SAP_BTP_Training_CLD200/blob/master/Day%203/01%20db.zip</a:t>
            </a:r>
            <a:endParaRPr kumimoji="0" lang="en-US"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3"/>
              </a:rPr>
              <a:t>https://github.com/soyuztechnologies/SAP_BTP_Training_CLD200/blob/master/Day%203/02%20srv.zip</a:t>
            </a:r>
            <a:endParaRPr lang="en-US" dirty="0">
              <a:solidFill>
                <a:schemeClr val="bg1"/>
              </a:solidFill>
            </a:endParaRP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https://github.com/soyuztechnologies/SAP_BTP_Training_CLD200/blob/master/Day%203/01%20db/01db/CDSViews.cds</a:t>
            </a:r>
            <a:endParaRPr lang="en-US" dirty="0"/>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2374-4141-516C-26A1-A350786D67CE}"/>
              </a:ext>
            </a:extLst>
          </p:cNvPr>
          <p:cNvSpPr>
            <a:spLocks noGrp="1"/>
          </p:cNvSpPr>
          <p:nvPr>
            <p:ph type="title"/>
          </p:nvPr>
        </p:nvSpPr>
        <p:spPr/>
        <p:txBody>
          <a:bodyPr/>
          <a:lstStyle/>
          <a:p>
            <a:r>
              <a:rPr lang="en-US" dirty="0"/>
              <a:t>Views – (CDS Views)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CFACC54-D083-39E6-7313-64BBE519DDFC}"/>
                  </a:ext>
                </a:extLst>
              </p14:cNvPr>
              <p14:cNvContentPartPr/>
              <p14:nvPr/>
            </p14:nvContentPartPr>
            <p14:xfrm>
              <a:off x="658444" y="2979116"/>
              <a:ext cx="360" cy="360"/>
            </p14:xfrm>
          </p:contentPart>
        </mc:Choice>
        <mc:Fallback>
          <p:pic>
            <p:nvPicPr>
              <p:cNvPr id="3" name="Ink 2">
                <a:extLst>
                  <a:ext uri="{FF2B5EF4-FFF2-40B4-BE49-F238E27FC236}">
                    <a16:creationId xmlns:a16="http://schemas.microsoft.com/office/drawing/2014/main" id="{7CFACC54-D083-39E6-7313-64BBE519DDFC}"/>
                  </a:ext>
                </a:extLst>
              </p:cNvPr>
              <p:cNvPicPr/>
              <p:nvPr/>
            </p:nvPicPr>
            <p:blipFill>
              <a:blip r:embed="rId3"/>
              <a:stretch>
                <a:fillRect/>
              </a:stretch>
            </p:blipFill>
            <p:spPr>
              <a:xfrm>
                <a:off x="649444" y="297011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00B18A42-295D-3682-652A-5565771C4637}"/>
                  </a:ext>
                </a:extLst>
              </p14:cNvPr>
              <p14:cNvContentPartPr/>
              <p14:nvPr/>
            </p14:nvContentPartPr>
            <p14:xfrm>
              <a:off x="1474564" y="471515"/>
              <a:ext cx="360" cy="360"/>
            </p14:xfrm>
          </p:contentPart>
        </mc:Choice>
        <mc:Fallback>
          <p:pic>
            <p:nvPicPr>
              <p:cNvPr id="4" name="Ink 3">
                <a:extLst>
                  <a:ext uri="{FF2B5EF4-FFF2-40B4-BE49-F238E27FC236}">
                    <a16:creationId xmlns:a16="http://schemas.microsoft.com/office/drawing/2014/main" id="{00B18A42-295D-3682-652A-5565771C4637}"/>
                  </a:ext>
                </a:extLst>
              </p:cNvPr>
              <p:cNvPicPr/>
              <p:nvPr/>
            </p:nvPicPr>
            <p:blipFill>
              <a:blip r:embed="rId3"/>
              <a:stretch>
                <a:fillRect/>
              </a:stretch>
            </p:blipFill>
            <p:spPr>
              <a:xfrm>
                <a:off x="1465924" y="462875"/>
                <a:ext cx="18000" cy="18000"/>
              </a:xfrm>
              <a:prstGeom prst="rect">
                <a:avLst/>
              </a:prstGeom>
            </p:spPr>
          </p:pic>
        </mc:Fallback>
      </mc:AlternateContent>
    </p:spTree>
    <p:extLst>
      <p:ext uri="{BB962C8B-B14F-4D97-AF65-F5344CB8AC3E}">
        <p14:creationId xmlns:p14="http://schemas.microsoft.com/office/powerpoint/2010/main" val="2021169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40,000+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Understanding Aspects and associations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01</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02</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05</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06</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30144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indent="0" algn="l" rtl="0" eaLnBrk="1" fontAlgn="auto" latinLnBrk="0" hangingPunct="1">
                <a:spcBef>
                  <a:spcPts val="0"/>
                </a:spcBef>
                <a:spcAft>
                  <a:spcPts val="0"/>
                </a:spcAft>
              </a:pPr>
              <a:r>
                <a:rPr lang="en-US" sz="1800" b="0" i="0" kern="1200" spc="0" baseline="0" dirty="0">
                  <a:ln>
                    <a:noFill/>
                  </a:ln>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Understanding Aspects and associations</a:t>
              </a:r>
              <a:endParaRPr lang="en-US" sz="1400" dirty="0">
                <a:effectLst/>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Deploy Node Microservice to BTP</a:t>
            </a:r>
            <a:endParaRPr lang="en-US" dirty="0"/>
          </a:p>
        </p:txBody>
      </p:sp>
      <p:pic>
        <p:nvPicPr>
          <p:cNvPr id="1026" name="Picture 2" descr="Migrate and deploy Cloud Foundry applications to Kubernetes | Red Hat  Developer">
            <a:extLst>
              <a:ext uri="{FF2B5EF4-FFF2-40B4-BE49-F238E27FC236}">
                <a16:creationId xmlns:a16="http://schemas.microsoft.com/office/drawing/2014/main" id="{A8CBAEC0-374D-85C7-365A-E831AA0DDA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812" y="1268760"/>
            <a:ext cx="7201469" cy="47251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1C1FD12F-7B9A-C402-34A9-0CDD79FF9E14}"/>
                  </a:ext>
                </a:extLst>
              </p14:cNvPr>
              <p14:cNvContentPartPr/>
              <p14:nvPr/>
            </p14:nvContentPartPr>
            <p14:xfrm>
              <a:off x="2979004" y="6233516"/>
              <a:ext cx="360" cy="360"/>
            </p14:xfrm>
          </p:contentPart>
        </mc:Choice>
        <mc:Fallback>
          <p:pic>
            <p:nvPicPr>
              <p:cNvPr id="4" name="Ink 3">
                <a:extLst>
                  <a:ext uri="{FF2B5EF4-FFF2-40B4-BE49-F238E27FC236}">
                    <a16:creationId xmlns:a16="http://schemas.microsoft.com/office/drawing/2014/main" id="{1C1FD12F-7B9A-C402-34A9-0CDD79FF9E14}"/>
                  </a:ext>
                </a:extLst>
              </p:cNvPr>
              <p:cNvPicPr/>
              <p:nvPr/>
            </p:nvPicPr>
            <p:blipFill>
              <a:blip r:embed="rId4"/>
              <a:stretch>
                <a:fillRect/>
              </a:stretch>
            </p:blipFill>
            <p:spPr>
              <a:xfrm>
                <a:off x="2970364" y="6224516"/>
                <a:ext cx="18000" cy="18000"/>
              </a:xfrm>
              <a:prstGeom prst="rect">
                <a:avLst/>
              </a:prstGeom>
            </p:spPr>
          </p:pic>
        </mc:Fallback>
      </mc:AlternateContent>
      <p:grpSp>
        <p:nvGrpSpPr>
          <p:cNvPr id="12" name="Group 11">
            <a:extLst>
              <a:ext uri="{FF2B5EF4-FFF2-40B4-BE49-F238E27FC236}">
                <a16:creationId xmlns:a16="http://schemas.microsoft.com/office/drawing/2014/main" id="{110C44E2-4C93-1442-49F9-C2076BF286E7}"/>
              </a:ext>
            </a:extLst>
          </p:cNvPr>
          <p:cNvGrpSpPr/>
          <p:nvPr/>
        </p:nvGrpSpPr>
        <p:grpSpPr>
          <a:xfrm>
            <a:off x="7000204" y="1255436"/>
            <a:ext cx="519840" cy="285120"/>
            <a:chOff x="7000204" y="1255436"/>
            <a:chExt cx="519840" cy="285120"/>
          </a:xfrm>
        </p:grpSpPr>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3F85FA70-FEE4-3D9F-6FDC-44D824D82A14}"/>
                    </a:ext>
                  </a:extLst>
                </p14:cNvPr>
                <p14:cNvContentPartPr/>
                <p14:nvPr/>
              </p14:nvContentPartPr>
              <p14:xfrm>
                <a:off x="7000204" y="1255436"/>
                <a:ext cx="181080" cy="285120"/>
              </p14:xfrm>
            </p:contentPart>
          </mc:Choice>
          <mc:Fallback>
            <p:pic>
              <p:nvPicPr>
                <p:cNvPr id="5" name="Ink 4">
                  <a:extLst>
                    <a:ext uri="{FF2B5EF4-FFF2-40B4-BE49-F238E27FC236}">
                      <a16:creationId xmlns:a16="http://schemas.microsoft.com/office/drawing/2014/main" id="{3F85FA70-FEE4-3D9F-6FDC-44D824D82A14}"/>
                    </a:ext>
                  </a:extLst>
                </p:cNvPr>
                <p:cNvPicPr/>
                <p:nvPr/>
              </p:nvPicPr>
              <p:blipFill>
                <a:blip r:embed="rId6"/>
                <a:stretch>
                  <a:fillRect/>
                </a:stretch>
              </p:blipFill>
              <p:spPr>
                <a:xfrm>
                  <a:off x="6991204" y="1246796"/>
                  <a:ext cx="19872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FA8707A5-BA8B-7A1D-3D16-85F1F9448E66}"/>
                    </a:ext>
                  </a:extLst>
                </p14:cNvPr>
                <p14:cNvContentPartPr/>
                <p14:nvPr/>
              </p14:nvContentPartPr>
              <p14:xfrm>
                <a:off x="7332484" y="1390076"/>
                <a:ext cx="185040" cy="6480"/>
              </p14:xfrm>
            </p:contentPart>
          </mc:Choice>
          <mc:Fallback>
            <p:pic>
              <p:nvPicPr>
                <p:cNvPr id="6" name="Ink 5">
                  <a:extLst>
                    <a:ext uri="{FF2B5EF4-FFF2-40B4-BE49-F238E27FC236}">
                      <a16:creationId xmlns:a16="http://schemas.microsoft.com/office/drawing/2014/main" id="{FA8707A5-BA8B-7A1D-3D16-85F1F9448E66}"/>
                    </a:ext>
                  </a:extLst>
                </p:cNvPr>
                <p:cNvPicPr/>
                <p:nvPr/>
              </p:nvPicPr>
              <p:blipFill>
                <a:blip r:embed="rId8"/>
                <a:stretch>
                  <a:fillRect/>
                </a:stretch>
              </p:blipFill>
              <p:spPr>
                <a:xfrm>
                  <a:off x="7323844" y="1381076"/>
                  <a:ext cx="2026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C6770C06-DB4B-17DC-4057-670F67F47EB2}"/>
                    </a:ext>
                  </a:extLst>
                </p14:cNvPr>
                <p14:cNvContentPartPr/>
                <p14:nvPr/>
              </p14:nvContentPartPr>
              <p14:xfrm>
                <a:off x="7418524" y="1311596"/>
                <a:ext cx="101520" cy="160560"/>
              </p14:xfrm>
            </p:contentPart>
          </mc:Choice>
          <mc:Fallback>
            <p:pic>
              <p:nvPicPr>
                <p:cNvPr id="7" name="Ink 6">
                  <a:extLst>
                    <a:ext uri="{FF2B5EF4-FFF2-40B4-BE49-F238E27FC236}">
                      <a16:creationId xmlns:a16="http://schemas.microsoft.com/office/drawing/2014/main" id="{C6770C06-DB4B-17DC-4057-670F67F47EB2}"/>
                    </a:ext>
                  </a:extLst>
                </p:cNvPr>
                <p:cNvPicPr/>
                <p:nvPr/>
              </p:nvPicPr>
              <p:blipFill>
                <a:blip r:embed="rId10"/>
                <a:stretch>
                  <a:fillRect/>
                </a:stretch>
              </p:blipFill>
              <p:spPr>
                <a:xfrm>
                  <a:off x="7409524" y="1302956"/>
                  <a:ext cx="119160" cy="178200"/>
                </a:xfrm>
                <a:prstGeom prst="rect">
                  <a:avLst/>
                </a:prstGeom>
              </p:spPr>
            </p:pic>
          </mc:Fallback>
        </mc:AlternateContent>
      </p:grpSp>
      <p:grpSp>
        <p:nvGrpSpPr>
          <p:cNvPr id="52" name="Group 51">
            <a:extLst>
              <a:ext uri="{FF2B5EF4-FFF2-40B4-BE49-F238E27FC236}">
                <a16:creationId xmlns:a16="http://schemas.microsoft.com/office/drawing/2014/main" id="{E1315600-494B-8D0D-C91F-B6A20058D3DB}"/>
              </a:ext>
            </a:extLst>
          </p:cNvPr>
          <p:cNvGrpSpPr/>
          <p:nvPr/>
        </p:nvGrpSpPr>
        <p:grpSpPr>
          <a:xfrm>
            <a:off x="8042764" y="147356"/>
            <a:ext cx="2937240" cy="1577880"/>
            <a:chOff x="8042764" y="147356"/>
            <a:chExt cx="2937240" cy="1577880"/>
          </a:xfrm>
        </p:grpSpPr>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1E58E235-C878-9DE1-0ABD-C7B345E4CF16}"/>
                    </a:ext>
                  </a:extLst>
                </p14:cNvPr>
                <p14:cNvContentPartPr/>
                <p14:nvPr/>
              </p14:nvContentPartPr>
              <p14:xfrm>
                <a:off x="8052484" y="1232036"/>
                <a:ext cx="29880" cy="493200"/>
              </p14:xfrm>
            </p:contentPart>
          </mc:Choice>
          <mc:Fallback>
            <p:pic>
              <p:nvPicPr>
                <p:cNvPr id="8" name="Ink 7">
                  <a:extLst>
                    <a:ext uri="{FF2B5EF4-FFF2-40B4-BE49-F238E27FC236}">
                      <a16:creationId xmlns:a16="http://schemas.microsoft.com/office/drawing/2014/main" id="{1E58E235-C878-9DE1-0ABD-C7B345E4CF16}"/>
                    </a:ext>
                  </a:extLst>
                </p:cNvPr>
                <p:cNvPicPr/>
                <p:nvPr/>
              </p:nvPicPr>
              <p:blipFill>
                <a:blip r:embed="rId12"/>
                <a:stretch>
                  <a:fillRect/>
                </a:stretch>
              </p:blipFill>
              <p:spPr>
                <a:xfrm>
                  <a:off x="8043484" y="1223396"/>
                  <a:ext cx="47520" cy="5108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21FF4692-9B24-D106-E676-19EF3D534EA6}"/>
                    </a:ext>
                  </a:extLst>
                </p14:cNvPr>
                <p14:cNvContentPartPr/>
                <p14:nvPr/>
              </p14:nvContentPartPr>
              <p14:xfrm>
                <a:off x="8042764" y="1657556"/>
                <a:ext cx="612360" cy="4680"/>
              </p14:xfrm>
            </p:contentPart>
          </mc:Choice>
          <mc:Fallback>
            <p:pic>
              <p:nvPicPr>
                <p:cNvPr id="9" name="Ink 8">
                  <a:extLst>
                    <a:ext uri="{FF2B5EF4-FFF2-40B4-BE49-F238E27FC236}">
                      <a16:creationId xmlns:a16="http://schemas.microsoft.com/office/drawing/2014/main" id="{21FF4692-9B24-D106-E676-19EF3D534EA6}"/>
                    </a:ext>
                  </a:extLst>
                </p:cNvPr>
                <p:cNvPicPr/>
                <p:nvPr/>
              </p:nvPicPr>
              <p:blipFill>
                <a:blip r:embed="rId14"/>
                <a:stretch>
                  <a:fillRect/>
                </a:stretch>
              </p:blipFill>
              <p:spPr>
                <a:xfrm>
                  <a:off x="8034124" y="1648916"/>
                  <a:ext cx="63000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B0994CA7-92EF-6C02-F469-79B10E14BEC2}"/>
                    </a:ext>
                  </a:extLst>
                </p14:cNvPr>
                <p14:cNvContentPartPr/>
                <p14:nvPr/>
              </p14:nvContentPartPr>
              <p14:xfrm>
                <a:off x="8062204" y="1198916"/>
                <a:ext cx="640800" cy="435960"/>
              </p14:xfrm>
            </p:contentPart>
          </mc:Choice>
          <mc:Fallback>
            <p:pic>
              <p:nvPicPr>
                <p:cNvPr id="10" name="Ink 9">
                  <a:extLst>
                    <a:ext uri="{FF2B5EF4-FFF2-40B4-BE49-F238E27FC236}">
                      <a16:creationId xmlns:a16="http://schemas.microsoft.com/office/drawing/2014/main" id="{B0994CA7-92EF-6C02-F469-79B10E14BEC2}"/>
                    </a:ext>
                  </a:extLst>
                </p:cNvPr>
                <p:cNvPicPr/>
                <p:nvPr/>
              </p:nvPicPr>
              <p:blipFill>
                <a:blip r:embed="rId16"/>
                <a:stretch>
                  <a:fillRect/>
                </a:stretch>
              </p:blipFill>
              <p:spPr>
                <a:xfrm>
                  <a:off x="8053564" y="1190276"/>
                  <a:ext cx="65844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4CB0E49F-34B0-26EB-C542-FEA57E7F5293}"/>
                    </a:ext>
                  </a:extLst>
                </p14:cNvPr>
                <p14:cNvContentPartPr/>
                <p14:nvPr/>
              </p14:nvContentPartPr>
              <p14:xfrm>
                <a:off x="8268484" y="1356596"/>
                <a:ext cx="360" cy="175680"/>
              </p14:xfrm>
            </p:contentPart>
          </mc:Choice>
          <mc:Fallback>
            <p:pic>
              <p:nvPicPr>
                <p:cNvPr id="13" name="Ink 12">
                  <a:extLst>
                    <a:ext uri="{FF2B5EF4-FFF2-40B4-BE49-F238E27FC236}">
                      <a16:creationId xmlns:a16="http://schemas.microsoft.com/office/drawing/2014/main" id="{4CB0E49F-34B0-26EB-C542-FEA57E7F5293}"/>
                    </a:ext>
                  </a:extLst>
                </p:cNvPr>
                <p:cNvPicPr/>
                <p:nvPr/>
              </p:nvPicPr>
              <p:blipFill>
                <a:blip r:embed="rId18"/>
                <a:stretch>
                  <a:fillRect/>
                </a:stretch>
              </p:blipFill>
              <p:spPr>
                <a:xfrm>
                  <a:off x="8259844" y="1347596"/>
                  <a:ext cx="1800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DB998330-55B8-0026-D96D-8106A14204FF}"/>
                    </a:ext>
                  </a:extLst>
                </p14:cNvPr>
                <p14:cNvContentPartPr/>
                <p14:nvPr/>
              </p14:nvContentPartPr>
              <p14:xfrm>
                <a:off x="8191804" y="1494476"/>
                <a:ext cx="169200" cy="20160"/>
              </p14:xfrm>
            </p:contentPart>
          </mc:Choice>
          <mc:Fallback>
            <p:pic>
              <p:nvPicPr>
                <p:cNvPr id="14" name="Ink 13">
                  <a:extLst>
                    <a:ext uri="{FF2B5EF4-FFF2-40B4-BE49-F238E27FC236}">
                      <a16:creationId xmlns:a16="http://schemas.microsoft.com/office/drawing/2014/main" id="{DB998330-55B8-0026-D96D-8106A14204FF}"/>
                    </a:ext>
                  </a:extLst>
                </p:cNvPr>
                <p:cNvPicPr/>
                <p:nvPr/>
              </p:nvPicPr>
              <p:blipFill>
                <a:blip r:embed="rId20"/>
                <a:stretch>
                  <a:fillRect/>
                </a:stretch>
              </p:blipFill>
              <p:spPr>
                <a:xfrm>
                  <a:off x="8182804" y="1485476"/>
                  <a:ext cx="18684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B33AE5F4-5C42-9399-AA78-B388DE1C1139}"/>
                    </a:ext>
                  </a:extLst>
                </p14:cNvPr>
                <p14:cNvContentPartPr/>
                <p14:nvPr/>
              </p14:nvContentPartPr>
              <p14:xfrm>
                <a:off x="8199724" y="1356596"/>
                <a:ext cx="257040" cy="167040"/>
              </p14:xfrm>
            </p:contentPart>
          </mc:Choice>
          <mc:Fallback>
            <p:pic>
              <p:nvPicPr>
                <p:cNvPr id="15" name="Ink 14">
                  <a:extLst>
                    <a:ext uri="{FF2B5EF4-FFF2-40B4-BE49-F238E27FC236}">
                      <a16:creationId xmlns:a16="http://schemas.microsoft.com/office/drawing/2014/main" id="{B33AE5F4-5C42-9399-AA78-B388DE1C1139}"/>
                    </a:ext>
                  </a:extLst>
                </p:cNvPr>
                <p:cNvPicPr/>
                <p:nvPr/>
              </p:nvPicPr>
              <p:blipFill>
                <a:blip r:embed="rId22"/>
                <a:stretch>
                  <a:fillRect/>
                </a:stretch>
              </p:blipFill>
              <p:spPr>
                <a:xfrm>
                  <a:off x="8191084" y="1347596"/>
                  <a:ext cx="27468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7" name="Ink 16">
                  <a:extLst>
                    <a:ext uri="{FF2B5EF4-FFF2-40B4-BE49-F238E27FC236}">
                      <a16:creationId xmlns:a16="http://schemas.microsoft.com/office/drawing/2014/main" id="{C21C363D-6C32-CED7-9737-CD24B0625129}"/>
                    </a:ext>
                  </a:extLst>
                </p14:cNvPr>
                <p14:cNvContentPartPr/>
                <p14:nvPr/>
              </p14:nvContentPartPr>
              <p14:xfrm>
                <a:off x="8867884" y="1197476"/>
                <a:ext cx="78120" cy="426600"/>
              </p14:xfrm>
            </p:contentPart>
          </mc:Choice>
          <mc:Fallback>
            <p:pic>
              <p:nvPicPr>
                <p:cNvPr id="17" name="Ink 16">
                  <a:extLst>
                    <a:ext uri="{FF2B5EF4-FFF2-40B4-BE49-F238E27FC236}">
                      <a16:creationId xmlns:a16="http://schemas.microsoft.com/office/drawing/2014/main" id="{C21C363D-6C32-CED7-9737-CD24B0625129}"/>
                    </a:ext>
                  </a:extLst>
                </p:cNvPr>
                <p:cNvPicPr/>
                <p:nvPr/>
              </p:nvPicPr>
              <p:blipFill>
                <a:blip r:embed="rId24"/>
                <a:stretch>
                  <a:fillRect/>
                </a:stretch>
              </p:blipFill>
              <p:spPr>
                <a:xfrm>
                  <a:off x="8858884" y="1188836"/>
                  <a:ext cx="95760" cy="4442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6A7E60E3-2D9A-3F3F-2448-63CDD07C0F37}"/>
                    </a:ext>
                  </a:extLst>
                </p14:cNvPr>
                <p14:cNvContentPartPr/>
                <p14:nvPr/>
              </p14:nvContentPartPr>
              <p14:xfrm>
                <a:off x="8858524" y="1641716"/>
                <a:ext cx="562680" cy="30600"/>
              </p14:xfrm>
            </p:contentPart>
          </mc:Choice>
          <mc:Fallback>
            <p:pic>
              <p:nvPicPr>
                <p:cNvPr id="18" name="Ink 17">
                  <a:extLst>
                    <a:ext uri="{FF2B5EF4-FFF2-40B4-BE49-F238E27FC236}">
                      <a16:creationId xmlns:a16="http://schemas.microsoft.com/office/drawing/2014/main" id="{6A7E60E3-2D9A-3F3F-2448-63CDD07C0F37}"/>
                    </a:ext>
                  </a:extLst>
                </p:cNvPr>
                <p:cNvPicPr/>
                <p:nvPr/>
              </p:nvPicPr>
              <p:blipFill>
                <a:blip r:embed="rId26"/>
                <a:stretch>
                  <a:fillRect/>
                </a:stretch>
              </p:blipFill>
              <p:spPr>
                <a:xfrm>
                  <a:off x="8849524" y="1633076"/>
                  <a:ext cx="5803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a:extLst>
                    <a:ext uri="{FF2B5EF4-FFF2-40B4-BE49-F238E27FC236}">
                      <a16:creationId xmlns:a16="http://schemas.microsoft.com/office/drawing/2014/main" id="{A6A49978-F64E-E9DD-BABC-E7C2F5371BAF}"/>
                    </a:ext>
                  </a:extLst>
                </p14:cNvPr>
                <p14:cNvContentPartPr/>
                <p14:nvPr/>
              </p14:nvContentPartPr>
              <p14:xfrm>
                <a:off x="8898124" y="1208276"/>
                <a:ext cx="693720" cy="465480"/>
              </p14:xfrm>
            </p:contentPart>
          </mc:Choice>
          <mc:Fallback>
            <p:pic>
              <p:nvPicPr>
                <p:cNvPr id="19" name="Ink 18">
                  <a:extLst>
                    <a:ext uri="{FF2B5EF4-FFF2-40B4-BE49-F238E27FC236}">
                      <a16:creationId xmlns:a16="http://schemas.microsoft.com/office/drawing/2014/main" id="{A6A49978-F64E-E9DD-BABC-E7C2F5371BAF}"/>
                    </a:ext>
                  </a:extLst>
                </p:cNvPr>
                <p:cNvPicPr/>
                <p:nvPr/>
              </p:nvPicPr>
              <p:blipFill>
                <a:blip r:embed="rId28"/>
                <a:stretch>
                  <a:fillRect/>
                </a:stretch>
              </p:blipFill>
              <p:spPr>
                <a:xfrm>
                  <a:off x="8889124" y="1199636"/>
                  <a:ext cx="711360" cy="4831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87CDBF1A-A5C6-D701-F076-29B7B1AF36C5}"/>
                    </a:ext>
                  </a:extLst>
                </p14:cNvPr>
                <p14:cNvContentPartPr/>
                <p14:nvPr/>
              </p14:nvContentPartPr>
              <p14:xfrm>
                <a:off x="9074524" y="1385036"/>
                <a:ext cx="20160" cy="178200"/>
              </p14:xfrm>
            </p:contentPart>
          </mc:Choice>
          <mc:Fallback>
            <p:pic>
              <p:nvPicPr>
                <p:cNvPr id="20" name="Ink 19">
                  <a:extLst>
                    <a:ext uri="{FF2B5EF4-FFF2-40B4-BE49-F238E27FC236}">
                      <a16:creationId xmlns:a16="http://schemas.microsoft.com/office/drawing/2014/main" id="{87CDBF1A-A5C6-D701-F076-29B7B1AF36C5}"/>
                    </a:ext>
                  </a:extLst>
                </p:cNvPr>
                <p:cNvPicPr/>
                <p:nvPr/>
              </p:nvPicPr>
              <p:blipFill>
                <a:blip r:embed="rId30"/>
                <a:stretch>
                  <a:fillRect/>
                </a:stretch>
              </p:blipFill>
              <p:spPr>
                <a:xfrm>
                  <a:off x="9065884" y="1376036"/>
                  <a:ext cx="3780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1" name="Ink 20">
                  <a:extLst>
                    <a:ext uri="{FF2B5EF4-FFF2-40B4-BE49-F238E27FC236}">
                      <a16:creationId xmlns:a16="http://schemas.microsoft.com/office/drawing/2014/main" id="{AFDFF261-C381-4AC8-2FF4-025515992F52}"/>
                    </a:ext>
                  </a:extLst>
                </p14:cNvPr>
                <p14:cNvContentPartPr/>
                <p14:nvPr/>
              </p14:nvContentPartPr>
              <p14:xfrm>
                <a:off x="9011524" y="1532636"/>
                <a:ext cx="150120" cy="21240"/>
              </p14:xfrm>
            </p:contentPart>
          </mc:Choice>
          <mc:Fallback>
            <p:pic>
              <p:nvPicPr>
                <p:cNvPr id="21" name="Ink 20">
                  <a:extLst>
                    <a:ext uri="{FF2B5EF4-FFF2-40B4-BE49-F238E27FC236}">
                      <a16:creationId xmlns:a16="http://schemas.microsoft.com/office/drawing/2014/main" id="{AFDFF261-C381-4AC8-2FF4-025515992F52}"/>
                    </a:ext>
                  </a:extLst>
                </p:cNvPr>
                <p:cNvPicPr/>
                <p:nvPr/>
              </p:nvPicPr>
              <p:blipFill>
                <a:blip r:embed="rId32"/>
                <a:stretch>
                  <a:fillRect/>
                </a:stretch>
              </p:blipFill>
              <p:spPr>
                <a:xfrm>
                  <a:off x="9002884" y="1523636"/>
                  <a:ext cx="16776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2" name="Ink 21">
                  <a:extLst>
                    <a:ext uri="{FF2B5EF4-FFF2-40B4-BE49-F238E27FC236}">
                      <a16:creationId xmlns:a16="http://schemas.microsoft.com/office/drawing/2014/main" id="{5F6E9574-10C1-C978-00AF-6A90AB7B9FCF}"/>
                    </a:ext>
                  </a:extLst>
                </p14:cNvPr>
                <p14:cNvContentPartPr/>
                <p14:nvPr/>
              </p14:nvContentPartPr>
              <p14:xfrm>
                <a:off x="8996404" y="1385396"/>
                <a:ext cx="117720" cy="20520"/>
              </p14:xfrm>
            </p:contentPart>
          </mc:Choice>
          <mc:Fallback>
            <p:pic>
              <p:nvPicPr>
                <p:cNvPr id="22" name="Ink 21">
                  <a:extLst>
                    <a:ext uri="{FF2B5EF4-FFF2-40B4-BE49-F238E27FC236}">
                      <a16:creationId xmlns:a16="http://schemas.microsoft.com/office/drawing/2014/main" id="{5F6E9574-10C1-C978-00AF-6A90AB7B9FCF}"/>
                    </a:ext>
                  </a:extLst>
                </p:cNvPr>
                <p:cNvPicPr/>
                <p:nvPr/>
              </p:nvPicPr>
              <p:blipFill>
                <a:blip r:embed="rId34"/>
                <a:stretch>
                  <a:fillRect/>
                </a:stretch>
              </p:blipFill>
              <p:spPr>
                <a:xfrm>
                  <a:off x="8987764" y="1376756"/>
                  <a:ext cx="1353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3" name="Ink 22">
                  <a:extLst>
                    <a:ext uri="{FF2B5EF4-FFF2-40B4-BE49-F238E27FC236}">
                      <a16:creationId xmlns:a16="http://schemas.microsoft.com/office/drawing/2014/main" id="{99EF1D4B-985C-318B-61DF-A3997ACDCD15}"/>
                    </a:ext>
                  </a:extLst>
                </p14:cNvPr>
                <p14:cNvContentPartPr/>
                <p14:nvPr/>
              </p14:nvContentPartPr>
              <p14:xfrm>
                <a:off x="9198724" y="1401956"/>
                <a:ext cx="213120" cy="127080"/>
              </p14:xfrm>
            </p:contentPart>
          </mc:Choice>
          <mc:Fallback>
            <p:pic>
              <p:nvPicPr>
                <p:cNvPr id="23" name="Ink 22">
                  <a:extLst>
                    <a:ext uri="{FF2B5EF4-FFF2-40B4-BE49-F238E27FC236}">
                      <a16:creationId xmlns:a16="http://schemas.microsoft.com/office/drawing/2014/main" id="{99EF1D4B-985C-318B-61DF-A3997ACDCD15}"/>
                    </a:ext>
                  </a:extLst>
                </p:cNvPr>
                <p:cNvPicPr/>
                <p:nvPr/>
              </p:nvPicPr>
              <p:blipFill>
                <a:blip r:embed="rId36"/>
                <a:stretch>
                  <a:fillRect/>
                </a:stretch>
              </p:blipFill>
              <p:spPr>
                <a:xfrm>
                  <a:off x="9189724" y="1393316"/>
                  <a:ext cx="2307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9FE1ACF6-8422-E6CB-F2F5-3C95F5432E86}"/>
                    </a:ext>
                  </a:extLst>
                </p14:cNvPr>
                <p14:cNvContentPartPr/>
                <p14:nvPr/>
              </p14:nvContentPartPr>
              <p14:xfrm>
                <a:off x="9827644" y="1278836"/>
                <a:ext cx="54000" cy="408960"/>
              </p14:xfrm>
            </p:contentPart>
          </mc:Choice>
          <mc:Fallback>
            <p:pic>
              <p:nvPicPr>
                <p:cNvPr id="24" name="Ink 23">
                  <a:extLst>
                    <a:ext uri="{FF2B5EF4-FFF2-40B4-BE49-F238E27FC236}">
                      <a16:creationId xmlns:a16="http://schemas.microsoft.com/office/drawing/2014/main" id="{9FE1ACF6-8422-E6CB-F2F5-3C95F5432E86}"/>
                    </a:ext>
                  </a:extLst>
                </p:cNvPr>
                <p:cNvPicPr/>
                <p:nvPr/>
              </p:nvPicPr>
              <p:blipFill>
                <a:blip r:embed="rId38"/>
                <a:stretch>
                  <a:fillRect/>
                </a:stretch>
              </p:blipFill>
              <p:spPr>
                <a:xfrm>
                  <a:off x="9819004" y="1269836"/>
                  <a:ext cx="71640" cy="4266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Ink 24">
                  <a:extLst>
                    <a:ext uri="{FF2B5EF4-FFF2-40B4-BE49-F238E27FC236}">
                      <a16:creationId xmlns:a16="http://schemas.microsoft.com/office/drawing/2014/main" id="{7E938BF8-F798-4988-403F-12552848FA24}"/>
                    </a:ext>
                  </a:extLst>
                </p14:cNvPr>
                <p14:cNvContentPartPr/>
                <p14:nvPr/>
              </p14:nvContentPartPr>
              <p14:xfrm>
                <a:off x="9808924" y="1667996"/>
                <a:ext cx="704520" cy="21600"/>
              </p14:xfrm>
            </p:contentPart>
          </mc:Choice>
          <mc:Fallback>
            <p:pic>
              <p:nvPicPr>
                <p:cNvPr id="25" name="Ink 24">
                  <a:extLst>
                    <a:ext uri="{FF2B5EF4-FFF2-40B4-BE49-F238E27FC236}">
                      <a16:creationId xmlns:a16="http://schemas.microsoft.com/office/drawing/2014/main" id="{7E938BF8-F798-4988-403F-12552848FA24}"/>
                    </a:ext>
                  </a:extLst>
                </p:cNvPr>
                <p:cNvPicPr/>
                <p:nvPr/>
              </p:nvPicPr>
              <p:blipFill>
                <a:blip r:embed="rId40"/>
                <a:stretch>
                  <a:fillRect/>
                </a:stretch>
              </p:blipFill>
              <p:spPr>
                <a:xfrm>
                  <a:off x="9800284" y="1658996"/>
                  <a:ext cx="7221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a:extLst>
                    <a:ext uri="{FF2B5EF4-FFF2-40B4-BE49-F238E27FC236}">
                      <a16:creationId xmlns:a16="http://schemas.microsoft.com/office/drawing/2014/main" id="{65EF0503-906B-2352-970E-5A1DCBAF3618}"/>
                    </a:ext>
                  </a:extLst>
                </p14:cNvPr>
                <p14:cNvContentPartPr/>
                <p14:nvPr/>
              </p14:nvContentPartPr>
              <p14:xfrm>
                <a:off x="9838084" y="1266596"/>
                <a:ext cx="786600" cy="434880"/>
              </p14:xfrm>
            </p:contentPart>
          </mc:Choice>
          <mc:Fallback>
            <p:pic>
              <p:nvPicPr>
                <p:cNvPr id="26" name="Ink 25">
                  <a:extLst>
                    <a:ext uri="{FF2B5EF4-FFF2-40B4-BE49-F238E27FC236}">
                      <a16:creationId xmlns:a16="http://schemas.microsoft.com/office/drawing/2014/main" id="{65EF0503-906B-2352-970E-5A1DCBAF3618}"/>
                    </a:ext>
                  </a:extLst>
                </p:cNvPr>
                <p:cNvPicPr/>
                <p:nvPr/>
              </p:nvPicPr>
              <p:blipFill>
                <a:blip r:embed="rId42"/>
                <a:stretch>
                  <a:fillRect/>
                </a:stretch>
              </p:blipFill>
              <p:spPr>
                <a:xfrm>
                  <a:off x="9829444" y="1257956"/>
                  <a:ext cx="804240" cy="4525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Ink 26">
                  <a:extLst>
                    <a:ext uri="{FF2B5EF4-FFF2-40B4-BE49-F238E27FC236}">
                      <a16:creationId xmlns:a16="http://schemas.microsoft.com/office/drawing/2014/main" id="{BF0C4AE8-74D7-42A6-4CBD-AC67379240DB}"/>
                    </a:ext>
                  </a:extLst>
                </p14:cNvPr>
                <p14:cNvContentPartPr/>
                <p14:nvPr/>
              </p14:nvContentPartPr>
              <p14:xfrm>
                <a:off x="9989644" y="1440836"/>
                <a:ext cx="50040" cy="141480"/>
              </p14:xfrm>
            </p:contentPart>
          </mc:Choice>
          <mc:Fallback>
            <p:pic>
              <p:nvPicPr>
                <p:cNvPr id="27" name="Ink 26">
                  <a:extLst>
                    <a:ext uri="{FF2B5EF4-FFF2-40B4-BE49-F238E27FC236}">
                      <a16:creationId xmlns:a16="http://schemas.microsoft.com/office/drawing/2014/main" id="{BF0C4AE8-74D7-42A6-4CBD-AC67379240DB}"/>
                    </a:ext>
                  </a:extLst>
                </p:cNvPr>
                <p:cNvPicPr/>
                <p:nvPr/>
              </p:nvPicPr>
              <p:blipFill>
                <a:blip r:embed="rId44"/>
                <a:stretch>
                  <a:fillRect/>
                </a:stretch>
              </p:blipFill>
              <p:spPr>
                <a:xfrm>
                  <a:off x="9980644" y="1432196"/>
                  <a:ext cx="6768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 name="Ink 27">
                  <a:extLst>
                    <a:ext uri="{FF2B5EF4-FFF2-40B4-BE49-F238E27FC236}">
                      <a16:creationId xmlns:a16="http://schemas.microsoft.com/office/drawing/2014/main" id="{0657E489-E8A9-9525-3875-3F78D21550AD}"/>
                    </a:ext>
                  </a:extLst>
                </p14:cNvPr>
                <p14:cNvContentPartPr/>
                <p14:nvPr/>
              </p14:nvContentPartPr>
              <p14:xfrm>
                <a:off x="9891004" y="1424276"/>
                <a:ext cx="181440" cy="139320"/>
              </p14:xfrm>
            </p:contentPart>
          </mc:Choice>
          <mc:Fallback>
            <p:pic>
              <p:nvPicPr>
                <p:cNvPr id="28" name="Ink 27">
                  <a:extLst>
                    <a:ext uri="{FF2B5EF4-FFF2-40B4-BE49-F238E27FC236}">
                      <a16:creationId xmlns:a16="http://schemas.microsoft.com/office/drawing/2014/main" id="{0657E489-E8A9-9525-3875-3F78D21550AD}"/>
                    </a:ext>
                  </a:extLst>
                </p:cNvPr>
                <p:cNvPicPr/>
                <p:nvPr/>
              </p:nvPicPr>
              <p:blipFill>
                <a:blip r:embed="rId46"/>
                <a:stretch>
                  <a:fillRect/>
                </a:stretch>
              </p:blipFill>
              <p:spPr>
                <a:xfrm>
                  <a:off x="9882364" y="1415276"/>
                  <a:ext cx="19908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Ink 28">
                  <a:extLst>
                    <a:ext uri="{FF2B5EF4-FFF2-40B4-BE49-F238E27FC236}">
                      <a16:creationId xmlns:a16="http://schemas.microsoft.com/office/drawing/2014/main" id="{5527FE33-6406-7E01-2583-C42200DBB2B8}"/>
                    </a:ext>
                  </a:extLst>
                </p14:cNvPr>
                <p14:cNvContentPartPr/>
                <p14:nvPr/>
              </p14:nvContentPartPr>
              <p14:xfrm>
                <a:off x="10136884" y="1444076"/>
                <a:ext cx="154800" cy="140760"/>
              </p14:xfrm>
            </p:contentPart>
          </mc:Choice>
          <mc:Fallback>
            <p:pic>
              <p:nvPicPr>
                <p:cNvPr id="29" name="Ink 28">
                  <a:extLst>
                    <a:ext uri="{FF2B5EF4-FFF2-40B4-BE49-F238E27FC236}">
                      <a16:creationId xmlns:a16="http://schemas.microsoft.com/office/drawing/2014/main" id="{5527FE33-6406-7E01-2583-C42200DBB2B8}"/>
                    </a:ext>
                  </a:extLst>
                </p:cNvPr>
                <p:cNvPicPr/>
                <p:nvPr/>
              </p:nvPicPr>
              <p:blipFill>
                <a:blip r:embed="rId48"/>
                <a:stretch>
                  <a:fillRect/>
                </a:stretch>
              </p:blipFill>
              <p:spPr>
                <a:xfrm>
                  <a:off x="10127884" y="1435076"/>
                  <a:ext cx="1724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0" name="Ink 29">
                  <a:extLst>
                    <a:ext uri="{FF2B5EF4-FFF2-40B4-BE49-F238E27FC236}">
                      <a16:creationId xmlns:a16="http://schemas.microsoft.com/office/drawing/2014/main" id="{32436CEE-67E8-7FF0-9908-983B2801E526}"/>
                    </a:ext>
                  </a:extLst>
                </p14:cNvPr>
                <p14:cNvContentPartPr/>
                <p14:nvPr/>
              </p14:nvContentPartPr>
              <p14:xfrm>
                <a:off x="10618564" y="1612556"/>
                <a:ext cx="18000" cy="9360"/>
              </p14:xfrm>
            </p:contentPart>
          </mc:Choice>
          <mc:Fallback>
            <p:pic>
              <p:nvPicPr>
                <p:cNvPr id="30" name="Ink 29">
                  <a:extLst>
                    <a:ext uri="{FF2B5EF4-FFF2-40B4-BE49-F238E27FC236}">
                      <a16:creationId xmlns:a16="http://schemas.microsoft.com/office/drawing/2014/main" id="{32436CEE-67E8-7FF0-9908-983B2801E526}"/>
                    </a:ext>
                  </a:extLst>
                </p:cNvPr>
                <p:cNvPicPr/>
                <p:nvPr/>
              </p:nvPicPr>
              <p:blipFill>
                <a:blip r:embed="rId50"/>
                <a:stretch>
                  <a:fillRect/>
                </a:stretch>
              </p:blipFill>
              <p:spPr>
                <a:xfrm>
                  <a:off x="10609924" y="1603556"/>
                  <a:ext cx="3564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1" name="Ink 30">
                  <a:extLst>
                    <a:ext uri="{FF2B5EF4-FFF2-40B4-BE49-F238E27FC236}">
                      <a16:creationId xmlns:a16="http://schemas.microsoft.com/office/drawing/2014/main" id="{E69ED455-8E99-1347-91B6-27F7BB4ED245}"/>
                    </a:ext>
                  </a:extLst>
                </p14:cNvPr>
                <p14:cNvContentPartPr/>
                <p14:nvPr/>
              </p14:nvContentPartPr>
              <p14:xfrm>
                <a:off x="10756444" y="1641716"/>
                <a:ext cx="70920" cy="10080"/>
              </p14:xfrm>
            </p:contentPart>
          </mc:Choice>
          <mc:Fallback>
            <p:pic>
              <p:nvPicPr>
                <p:cNvPr id="31" name="Ink 30">
                  <a:extLst>
                    <a:ext uri="{FF2B5EF4-FFF2-40B4-BE49-F238E27FC236}">
                      <a16:creationId xmlns:a16="http://schemas.microsoft.com/office/drawing/2014/main" id="{E69ED455-8E99-1347-91B6-27F7BB4ED245}"/>
                    </a:ext>
                  </a:extLst>
                </p:cNvPr>
                <p:cNvPicPr/>
                <p:nvPr/>
              </p:nvPicPr>
              <p:blipFill>
                <a:blip r:embed="rId52"/>
                <a:stretch>
                  <a:fillRect/>
                </a:stretch>
              </p:blipFill>
              <p:spPr>
                <a:xfrm>
                  <a:off x="10747444" y="1633076"/>
                  <a:ext cx="88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2" name="Ink 31">
                  <a:extLst>
                    <a:ext uri="{FF2B5EF4-FFF2-40B4-BE49-F238E27FC236}">
                      <a16:creationId xmlns:a16="http://schemas.microsoft.com/office/drawing/2014/main" id="{0BD337C7-8D21-1A5B-E620-631BBB8DD43D}"/>
                    </a:ext>
                  </a:extLst>
                </p14:cNvPr>
                <p14:cNvContentPartPr/>
                <p14:nvPr/>
              </p14:nvContentPartPr>
              <p14:xfrm>
                <a:off x="10953004" y="1637756"/>
                <a:ext cx="27000" cy="4320"/>
              </p14:xfrm>
            </p:contentPart>
          </mc:Choice>
          <mc:Fallback>
            <p:pic>
              <p:nvPicPr>
                <p:cNvPr id="32" name="Ink 31">
                  <a:extLst>
                    <a:ext uri="{FF2B5EF4-FFF2-40B4-BE49-F238E27FC236}">
                      <a16:creationId xmlns:a16="http://schemas.microsoft.com/office/drawing/2014/main" id="{0BD337C7-8D21-1A5B-E620-631BBB8DD43D}"/>
                    </a:ext>
                  </a:extLst>
                </p:cNvPr>
                <p:cNvPicPr/>
                <p:nvPr/>
              </p:nvPicPr>
              <p:blipFill>
                <a:blip r:embed="rId54"/>
                <a:stretch>
                  <a:fillRect/>
                </a:stretch>
              </p:blipFill>
              <p:spPr>
                <a:xfrm>
                  <a:off x="10944364" y="1629116"/>
                  <a:ext cx="4464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4" name="Ink 33">
                  <a:extLst>
                    <a:ext uri="{FF2B5EF4-FFF2-40B4-BE49-F238E27FC236}">
                      <a16:creationId xmlns:a16="http://schemas.microsoft.com/office/drawing/2014/main" id="{53A14CE6-5CBD-7C6E-621C-8B130FE2710B}"/>
                    </a:ext>
                  </a:extLst>
                </p14:cNvPr>
                <p14:cNvContentPartPr/>
                <p14:nvPr/>
              </p14:nvContentPartPr>
              <p14:xfrm>
                <a:off x="8249764" y="610316"/>
                <a:ext cx="2625840" cy="431640"/>
              </p14:xfrm>
            </p:contentPart>
          </mc:Choice>
          <mc:Fallback>
            <p:pic>
              <p:nvPicPr>
                <p:cNvPr id="34" name="Ink 33">
                  <a:extLst>
                    <a:ext uri="{FF2B5EF4-FFF2-40B4-BE49-F238E27FC236}">
                      <a16:creationId xmlns:a16="http://schemas.microsoft.com/office/drawing/2014/main" id="{53A14CE6-5CBD-7C6E-621C-8B130FE2710B}"/>
                    </a:ext>
                  </a:extLst>
                </p:cNvPr>
                <p:cNvPicPr/>
                <p:nvPr/>
              </p:nvPicPr>
              <p:blipFill>
                <a:blip r:embed="rId56"/>
                <a:stretch>
                  <a:fillRect/>
                </a:stretch>
              </p:blipFill>
              <p:spPr>
                <a:xfrm>
                  <a:off x="8240764" y="601676"/>
                  <a:ext cx="264348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5" name="Ink 34">
                  <a:extLst>
                    <a:ext uri="{FF2B5EF4-FFF2-40B4-BE49-F238E27FC236}">
                      <a16:creationId xmlns:a16="http://schemas.microsoft.com/office/drawing/2014/main" id="{9C44304C-92CB-CAA4-781C-1A6C929A9086}"/>
                    </a:ext>
                  </a:extLst>
                </p14:cNvPr>
                <p14:cNvContentPartPr/>
                <p14:nvPr/>
              </p14:nvContentPartPr>
              <p14:xfrm>
                <a:off x="8916484" y="728036"/>
                <a:ext cx="98640" cy="98640"/>
              </p14:xfrm>
            </p:contentPart>
          </mc:Choice>
          <mc:Fallback>
            <p:pic>
              <p:nvPicPr>
                <p:cNvPr id="35" name="Ink 34">
                  <a:extLst>
                    <a:ext uri="{FF2B5EF4-FFF2-40B4-BE49-F238E27FC236}">
                      <a16:creationId xmlns:a16="http://schemas.microsoft.com/office/drawing/2014/main" id="{9C44304C-92CB-CAA4-781C-1A6C929A9086}"/>
                    </a:ext>
                  </a:extLst>
                </p:cNvPr>
                <p:cNvPicPr/>
                <p:nvPr/>
              </p:nvPicPr>
              <p:blipFill>
                <a:blip r:embed="rId58"/>
                <a:stretch>
                  <a:fillRect/>
                </a:stretch>
              </p:blipFill>
              <p:spPr>
                <a:xfrm>
                  <a:off x="8907484" y="719036"/>
                  <a:ext cx="1162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6" name="Ink 35">
                  <a:extLst>
                    <a:ext uri="{FF2B5EF4-FFF2-40B4-BE49-F238E27FC236}">
                      <a16:creationId xmlns:a16="http://schemas.microsoft.com/office/drawing/2014/main" id="{4BF1F9F7-9900-59C2-2D05-C01B644F7F3C}"/>
                    </a:ext>
                  </a:extLst>
                </p14:cNvPr>
                <p14:cNvContentPartPr/>
                <p14:nvPr/>
              </p14:nvContentPartPr>
              <p14:xfrm>
                <a:off x="9132484" y="661076"/>
                <a:ext cx="128880" cy="171000"/>
              </p14:xfrm>
            </p:contentPart>
          </mc:Choice>
          <mc:Fallback>
            <p:pic>
              <p:nvPicPr>
                <p:cNvPr id="36" name="Ink 35">
                  <a:extLst>
                    <a:ext uri="{FF2B5EF4-FFF2-40B4-BE49-F238E27FC236}">
                      <a16:creationId xmlns:a16="http://schemas.microsoft.com/office/drawing/2014/main" id="{4BF1F9F7-9900-59C2-2D05-C01B644F7F3C}"/>
                    </a:ext>
                  </a:extLst>
                </p:cNvPr>
                <p:cNvPicPr/>
                <p:nvPr/>
              </p:nvPicPr>
              <p:blipFill>
                <a:blip r:embed="rId60"/>
                <a:stretch>
                  <a:fillRect/>
                </a:stretch>
              </p:blipFill>
              <p:spPr>
                <a:xfrm>
                  <a:off x="9123844" y="652436"/>
                  <a:ext cx="14652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7" name="Ink 36">
                  <a:extLst>
                    <a:ext uri="{FF2B5EF4-FFF2-40B4-BE49-F238E27FC236}">
                      <a16:creationId xmlns:a16="http://schemas.microsoft.com/office/drawing/2014/main" id="{E6446F89-D163-E8DB-9761-91A201E78251}"/>
                    </a:ext>
                  </a:extLst>
                </p14:cNvPr>
                <p14:cNvContentPartPr/>
                <p14:nvPr/>
              </p14:nvContentPartPr>
              <p14:xfrm>
                <a:off x="9114484" y="766196"/>
                <a:ext cx="65520" cy="11160"/>
              </p14:xfrm>
            </p:contentPart>
          </mc:Choice>
          <mc:Fallback>
            <p:pic>
              <p:nvPicPr>
                <p:cNvPr id="37" name="Ink 36">
                  <a:extLst>
                    <a:ext uri="{FF2B5EF4-FFF2-40B4-BE49-F238E27FC236}">
                      <a16:creationId xmlns:a16="http://schemas.microsoft.com/office/drawing/2014/main" id="{E6446F89-D163-E8DB-9761-91A201E78251}"/>
                    </a:ext>
                  </a:extLst>
                </p:cNvPr>
                <p:cNvPicPr/>
                <p:nvPr/>
              </p:nvPicPr>
              <p:blipFill>
                <a:blip r:embed="rId62"/>
                <a:stretch>
                  <a:fillRect/>
                </a:stretch>
              </p:blipFill>
              <p:spPr>
                <a:xfrm>
                  <a:off x="9105484" y="757196"/>
                  <a:ext cx="8316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8" name="Ink 37">
                  <a:extLst>
                    <a:ext uri="{FF2B5EF4-FFF2-40B4-BE49-F238E27FC236}">
                      <a16:creationId xmlns:a16="http://schemas.microsoft.com/office/drawing/2014/main" id="{8FAEC80E-4D85-CC2E-B166-96703B368A09}"/>
                    </a:ext>
                  </a:extLst>
                </p14:cNvPr>
                <p14:cNvContentPartPr/>
                <p14:nvPr/>
              </p14:nvContentPartPr>
              <p14:xfrm>
                <a:off x="9335884" y="716156"/>
                <a:ext cx="159840" cy="172080"/>
              </p14:xfrm>
            </p:contentPart>
          </mc:Choice>
          <mc:Fallback>
            <p:pic>
              <p:nvPicPr>
                <p:cNvPr id="38" name="Ink 37">
                  <a:extLst>
                    <a:ext uri="{FF2B5EF4-FFF2-40B4-BE49-F238E27FC236}">
                      <a16:creationId xmlns:a16="http://schemas.microsoft.com/office/drawing/2014/main" id="{8FAEC80E-4D85-CC2E-B166-96703B368A09}"/>
                    </a:ext>
                  </a:extLst>
                </p:cNvPr>
                <p:cNvPicPr/>
                <p:nvPr/>
              </p:nvPicPr>
              <p:blipFill>
                <a:blip r:embed="rId64"/>
                <a:stretch>
                  <a:fillRect/>
                </a:stretch>
              </p:blipFill>
              <p:spPr>
                <a:xfrm>
                  <a:off x="9326884" y="707516"/>
                  <a:ext cx="17748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9" name="Ink 38">
                  <a:extLst>
                    <a:ext uri="{FF2B5EF4-FFF2-40B4-BE49-F238E27FC236}">
                      <a16:creationId xmlns:a16="http://schemas.microsoft.com/office/drawing/2014/main" id="{AAB33DCC-6F1E-00AC-8127-B01DE45ADA0B}"/>
                    </a:ext>
                  </a:extLst>
                </p14:cNvPr>
                <p14:cNvContentPartPr/>
                <p14:nvPr/>
              </p14:nvContentPartPr>
              <p14:xfrm>
                <a:off x="9550444" y="757916"/>
                <a:ext cx="432000" cy="142560"/>
              </p14:xfrm>
            </p:contentPart>
          </mc:Choice>
          <mc:Fallback>
            <p:pic>
              <p:nvPicPr>
                <p:cNvPr id="39" name="Ink 38">
                  <a:extLst>
                    <a:ext uri="{FF2B5EF4-FFF2-40B4-BE49-F238E27FC236}">
                      <a16:creationId xmlns:a16="http://schemas.microsoft.com/office/drawing/2014/main" id="{AAB33DCC-6F1E-00AC-8127-B01DE45ADA0B}"/>
                    </a:ext>
                  </a:extLst>
                </p:cNvPr>
                <p:cNvPicPr/>
                <p:nvPr/>
              </p:nvPicPr>
              <p:blipFill>
                <a:blip r:embed="rId66"/>
                <a:stretch>
                  <a:fillRect/>
                </a:stretch>
              </p:blipFill>
              <p:spPr>
                <a:xfrm>
                  <a:off x="9541444" y="748916"/>
                  <a:ext cx="44964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0" name="Ink 39">
                  <a:extLst>
                    <a:ext uri="{FF2B5EF4-FFF2-40B4-BE49-F238E27FC236}">
                      <a16:creationId xmlns:a16="http://schemas.microsoft.com/office/drawing/2014/main" id="{863F5DC5-7E35-9C4B-8AA8-F501B4B2876A}"/>
                    </a:ext>
                  </a:extLst>
                </p14:cNvPr>
                <p14:cNvContentPartPr/>
                <p14:nvPr/>
              </p14:nvContentPartPr>
              <p14:xfrm>
                <a:off x="9928444" y="815876"/>
                <a:ext cx="60480" cy="360"/>
              </p14:xfrm>
            </p:contentPart>
          </mc:Choice>
          <mc:Fallback>
            <p:pic>
              <p:nvPicPr>
                <p:cNvPr id="40" name="Ink 39">
                  <a:extLst>
                    <a:ext uri="{FF2B5EF4-FFF2-40B4-BE49-F238E27FC236}">
                      <a16:creationId xmlns:a16="http://schemas.microsoft.com/office/drawing/2014/main" id="{863F5DC5-7E35-9C4B-8AA8-F501B4B2876A}"/>
                    </a:ext>
                  </a:extLst>
                </p:cNvPr>
                <p:cNvPicPr/>
                <p:nvPr/>
              </p:nvPicPr>
              <p:blipFill>
                <a:blip r:embed="rId68"/>
                <a:stretch>
                  <a:fillRect/>
                </a:stretch>
              </p:blipFill>
              <p:spPr>
                <a:xfrm>
                  <a:off x="9919444" y="806876"/>
                  <a:ext cx="78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1" name="Ink 40">
                  <a:extLst>
                    <a:ext uri="{FF2B5EF4-FFF2-40B4-BE49-F238E27FC236}">
                      <a16:creationId xmlns:a16="http://schemas.microsoft.com/office/drawing/2014/main" id="{2AE828D0-2D13-EAE9-5C6E-DFAD8D9D625E}"/>
                    </a:ext>
                  </a:extLst>
                </p14:cNvPr>
                <p14:cNvContentPartPr/>
                <p14:nvPr/>
              </p14:nvContentPartPr>
              <p14:xfrm>
                <a:off x="10087564" y="785636"/>
                <a:ext cx="125280" cy="131400"/>
              </p14:xfrm>
            </p:contentPart>
          </mc:Choice>
          <mc:Fallback>
            <p:pic>
              <p:nvPicPr>
                <p:cNvPr id="41" name="Ink 40">
                  <a:extLst>
                    <a:ext uri="{FF2B5EF4-FFF2-40B4-BE49-F238E27FC236}">
                      <a16:creationId xmlns:a16="http://schemas.microsoft.com/office/drawing/2014/main" id="{2AE828D0-2D13-EAE9-5C6E-DFAD8D9D625E}"/>
                    </a:ext>
                  </a:extLst>
                </p:cNvPr>
                <p:cNvPicPr/>
                <p:nvPr/>
              </p:nvPicPr>
              <p:blipFill>
                <a:blip r:embed="rId70"/>
                <a:stretch>
                  <a:fillRect/>
                </a:stretch>
              </p:blipFill>
              <p:spPr>
                <a:xfrm>
                  <a:off x="10078924" y="776996"/>
                  <a:ext cx="1429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2" name="Ink 41">
                  <a:extLst>
                    <a:ext uri="{FF2B5EF4-FFF2-40B4-BE49-F238E27FC236}">
                      <a16:creationId xmlns:a16="http://schemas.microsoft.com/office/drawing/2014/main" id="{B9A8557C-18E4-D93D-A987-2D3A64A65A3A}"/>
                    </a:ext>
                  </a:extLst>
                </p14:cNvPr>
                <p14:cNvContentPartPr/>
                <p14:nvPr/>
              </p14:nvContentPartPr>
              <p14:xfrm>
                <a:off x="9822244" y="147356"/>
                <a:ext cx="29520" cy="369000"/>
              </p14:xfrm>
            </p:contentPart>
          </mc:Choice>
          <mc:Fallback>
            <p:pic>
              <p:nvPicPr>
                <p:cNvPr id="42" name="Ink 41">
                  <a:extLst>
                    <a:ext uri="{FF2B5EF4-FFF2-40B4-BE49-F238E27FC236}">
                      <a16:creationId xmlns:a16="http://schemas.microsoft.com/office/drawing/2014/main" id="{B9A8557C-18E4-D93D-A987-2D3A64A65A3A}"/>
                    </a:ext>
                  </a:extLst>
                </p:cNvPr>
                <p:cNvPicPr/>
                <p:nvPr/>
              </p:nvPicPr>
              <p:blipFill>
                <a:blip r:embed="rId72"/>
                <a:stretch>
                  <a:fillRect/>
                </a:stretch>
              </p:blipFill>
              <p:spPr>
                <a:xfrm>
                  <a:off x="9813604" y="138356"/>
                  <a:ext cx="4716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3" name="Ink 42">
                  <a:extLst>
                    <a:ext uri="{FF2B5EF4-FFF2-40B4-BE49-F238E27FC236}">
                      <a16:creationId xmlns:a16="http://schemas.microsoft.com/office/drawing/2014/main" id="{11B38A9F-9E18-351C-069F-A32A68B0782D}"/>
                    </a:ext>
                  </a:extLst>
                </p14:cNvPr>
                <p14:cNvContentPartPr/>
                <p14:nvPr/>
              </p14:nvContentPartPr>
              <p14:xfrm>
                <a:off x="9708844" y="495476"/>
                <a:ext cx="169920" cy="85680"/>
              </p14:xfrm>
            </p:contentPart>
          </mc:Choice>
          <mc:Fallback>
            <p:pic>
              <p:nvPicPr>
                <p:cNvPr id="43" name="Ink 42">
                  <a:extLst>
                    <a:ext uri="{FF2B5EF4-FFF2-40B4-BE49-F238E27FC236}">
                      <a16:creationId xmlns:a16="http://schemas.microsoft.com/office/drawing/2014/main" id="{11B38A9F-9E18-351C-069F-A32A68B0782D}"/>
                    </a:ext>
                  </a:extLst>
                </p:cNvPr>
                <p:cNvPicPr/>
                <p:nvPr/>
              </p:nvPicPr>
              <p:blipFill>
                <a:blip r:embed="rId74"/>
                <a:stretch>
                  <a:fillRect/>
                </a:stretch>
              </p:blipFill>
              <p:spPr>
                <a:xfrm>
                  <a:off x="9699844" y="486476"/>
                  <a:ext cx="18756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6" name="Ink 45">
                  <a:extLst>
                    <a:ext uri="{FF2B5EF4-FFF2-40B4-BE49-F238E27FC236}">
                      <a16:creationId xmlns:a16="http://schemas.microsoft.com/office/drawing/2014/main" id="{19CF6418-C08B-F650-8C67-D6C5A0ED7201}"/>
                    </a:ext>
                  </a:extLst>
                </p14:cNvPr>
                <p14:cNvContentPartPr/>
                <p14:nvPr/>
              </p14:nvContentPartPr>
              <p14:xfrm>
                <a:off x="8636404" y="911636"/>
                <a:ext cx="391320" cy="197280"/>
              </p14:xfrm>
            </p:contentPart>
          </mc:Choice>
          <mc:Fallback>
            <p:pic>
              <p:nvPicPr>
                <p:cNvPr id="46" name="Ink 45">
                  <a:extLst>
                    <a:ext uri="{FF2B5EF4-FFF2-40B4-BE49-F238E27FC236}">
                      <a16:creationId xmlns:a16="http://schemas.microsoft.com/office/drawing/2014/main" id="{19CF6418-C08B-F650-8C67-D6C5A0ED7201}"/>
                    </a:ext>
                  </a:extLst>
                </p:cNvPr>
                <p:cNvPicPr/>
                <p:nvPr/>
              </p:nvPicPr>
              <p:blipFill>
                <a:blip r:embed="rId76"/>
                <a:stretch>
                  <a:fillRect/>
                </a:stretch>
              </p:blipFill>
              <p:spPr>
                <a:xfrm>
                  <a:off x="8627404" y="902996"/>
                  <a:ext cx="40896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7" name="Ink 46">
                  <a:extLst>
                    <a:ext uri="{FF2B5EF4-FFF2-40B4-BE49-F238E27FC236}">
                      <a16:creationId xmlns:a16="http://schemas.microsoft.com/office/drawing/2014/main" id="{3F2ECFFC-F829-B818-615E-4BECBA6C7DFD}"/>
                    </a:ext>
                  </a:extLst>
                </p14:cNvPr>
                <p14:cNvContentPartPr/>
                <p14:nvPr/>
              </p14:nvContentPartPr>
              <p14:xfrm>
                <a:off x="8534884" y="1012796"/>
                <a:ext cx="244080" cy="129960"/>
              </p14:xfrm>
            </p:contentPart>
          </mc:Choice>
          <mc:Fallback>
            <p:pic>
              <p:nvPicPr>
                <p:cNvPr id="47" name="Ink 46">
                  <a:extLst>
                    <a:ext uri="{FF2B5EF4-FFF2-40B4-BE49-F238E27FC236}">
                      <a16:creationId xmlns:a16="http://schemas.microsoft.com/office/drawing/2014/main" id="{3F2ECFFC-F829-B818-615E-4BECBA6C7DFD}"/>
                    </a:ext>
                  </a:extLst>
                </p:cNvPr>
                <p:cNvPicPr/>
                <p:nvPr/>
              </p:nvPicPr>
              <p:blipFill>
                <a:blip r:embed="rId78"/>
                <a:stretch>
                  <a:fillRect/>
                </a:stretch>
              </p:blipFill>
              <p:spPr>
                <a:xfrm>
                  <a:off x="8525884" y="1003796"/>
                  <a:ext cx="26172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8" name="Ink 47">
                  <a:extLst>
                    <a:ext uri="{FF2B5EF4-FFF2-40B4-BE49-F238E27FC236}">
                      <a16:creationId xmlns:a16="http://schemas.microsoft.com/office/drawing/2014/main" id="{1EF80FB3-A40F-5E93-1B7F-4D4D0C9EDBEF}"/>
                    </a:ext>
                  </a:extLst>
                </p14:cNvPr>
                <p14:cNvContentPartPr/>
                <p14:nvPr/>
              </p14:nvContentPartPr>
              <p14:xfrm>
                <a:off x="9288004" y="992636"/>
                <a:ext cx="23400" cy="118440"/>
              </p14:xfrm>
            </p:contentPart>
          </mc:Choice>
          <mc:Fallback>
            <p:pic>
              <p:nvPicPr>
                <p:cNvPr id="48" name="Ink 47">
                  <a:extLst>
                    <a:ext uri="{FF2B5EF4-FFF2-40B4-BE49-F238E27FC236}">
                      <a16:creationId xmlns:a16="http://schemas.microsoft.com/office/drawing/2014/main" id="{1EF80FB3-A40F-5E93-1B7F-4D4D0C9EDBEF}"/>
                    </a:ext>
                  </a:extLst>
                </p:cNvPr>
                <p:cNvPicPr/>
                <p:nvPr/>
              </p:nvPicPr>
              <p:blipFill>
                <a:blip r:embed="rId80"/>
                <a:stretch>
                  <a:fillRect/>
                </a:stretch>
              </p:blipFill>
              <p:spPr>
                <a:xfrm>
                  <a:off x="9279364" y="983996"/>
                  <a:ext cx="410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9" name="Ink 48">
                  <a:extLst>
                    <a:ext uri="{FF2B5EF4-FFF2-40B4-BE49-F238E27FC236}">
                      <a16:creationId xmlns:a16="http://schemas.microsoft.com/office/drawing/2014/main" id="{E1B2FA7A-E7ED-639B-6932-3BD3CA4B95FB}"/>
                    </a:ext>
                  </a:extLst>
                </p14:cNvPr>
                <p14:cNvContentPartPr/>
                <p14:nvPr/>
              </p14:nvContentPartPr>
              <p14:xfrm>
                <a:off x="9252004" y="1129796"/>
                <a:ext cx="150480" cy="78480"/>
              </p14:xfrm>
            </p:contentPart>
          </mc:Choice>
          <mc:Fallback>
            <p:pic>
              <p:nvPicPr>
                <p:cNvPr id="49" name="Ink 48">
                  <a:extLst>
                    <a:ext uri="{FF2B5EF4-FFF2-40B4-BE49-F238E27FC236}">
                      <a16:creationId xmlns:a16="http://schemas.microsoft.com/office/drawing/2014/main" id="{E1B2FA7A-E7ED-639B-6932-3BD3CA4B95FB}"/>
                    </a:ext>
                  </a:extLst>
                </p:cNvPr>
                <p:cNvPicPr/>
                <p:nvPr/>
              </p:nvPicPr>
              <p:blipFill>
                <a:blip r:embed="rId82"/>
                <a:stretch>
                  <a:fillRect/>
                </a:stretch>
              </p:blipFill>
              <p:spPr>
                <a:xfrm>
                  <a:off x="9243004" y="1121156"/>
                  <a:ext cx="16812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0" name="Ink 49">
                  <a:extLst>
                    <a:ext uri="{FF2B5EF4-FFF2-40B4-BE49-F238E27FC236}">
                      <a16:creationId xmlns:a16="http://schemas.microsoft.com/office/drawing/2014/main" id="{6A72D04E-E788-C99A-7201-40C9DE1B5E29}"/>
                    </a:ext>
                  </a:extLst>
                </p14:cNvPr>
                <p14:cNvContentPartPr/>
                <p14:nvPr/>
              </p14:nvContentPartPr>
              <p14:xfrm>
                <a:off x="10068124" y="1067156"/>
                <a:ext cx="51120" cy="181440"/>
              </p14:xfrm>
            </p:contentPart>
          </mc:Choice>
          <mc:Fallback>
            <p:pic>
              <p:nvPicPr>
                <p:cNvPr id="50" name="Ink 49">
                  <a:extLst>
                    <a:ext uri="{FF2B5EF4-FFF2-40B4-BE49-F238E27FC236}">
                      <a16:creationId xmlns:a16="http://schemas.microsoft.com/office/drawing/2014/main" id="{6A72D04E-E788-C99A-7201-40C9DE1B5E29}"/>
                    </a:ext>
                  </a:extLst>
                </p:cNvPr>
                <p:cNvPicPr/>
                <p:nvPr/>
              </p:nvPicPr>
              <p:blipFill>
                <a:blip r:embed="rId84"/>
                <a:stretch>
                  <a:fillRect/>
                </a:stretch>
              </p:blipFill>
              <p:spPr>
                <a:xfrm>
                  <a:off x="10059484" y="1058516"/>
                  <a:ext cx="6876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1" name="Ink 50">
                  <a:extLst>
                    <a:ext uri="{FF2B5EF4-FFF2-40B4-BE49-F238E27FC236}">
                      <a16:creationId xmlns:a16="http://schemas.microsoft.com/office/drawing/2014/main" id="{204D2594-CDAB-8674-616E-5EB9EAECF197}"/>
                    </a:ext>
                  </a:extLst>
                </p14:cNvPr>
                <p14:cNvContentPartPr/>
                <p14:nvPr/>
              </p14:nvContentPartPr>
              <p14:xfrm>
                <a:off x="10062004" y="1199636"/>
                <a:ext cx="143640" cy="71280"/>
              </p14:xfrm>
            </p:contentPart>
          </mc:Choice>
          <mc:Fallback>
            <p:pic>
              <p:nvPicPr>
                <p:cNvPr id="51" name="Ink 50">
                  <a:extLst>
                    <a:ext uri="{FF2B5EF4-FFF2-40B4-BE49-F238E27FC236}">
                      <a16:creationId xmlns:a16="http://schemas.microsoft.com/office/drawing/2014/main" id="{204D2594-CDAB-8674-616E-5EB9EAECF197}"/>
                    </a:ext>
                  </a:extLst>
                </p:cNvPr>
                <p:cNvPicPr/>
                <p:nvPr/>
              </p:nvPicPr>
              <p:blipFill>
                <a:blip r:embed="rId86"/>
                <a:stretch>
                  <a:fillRect/>
                </a:stretch>
              </p:blipFill>
              <p:spPr>
                <a:xfrm>
                  <a:off x="10053364" y="1190636"/>
                  <a:ext cx="161280" cy="88920"/>
                </a:xfrm>
                <a:prstGeom prst="rect">
                  <a:avLst/>
                </a:prstGeom>
              </p:spPr>
            </p:pic>
          </mc:Fallback>
        </mc:AlternateContent>
      </p:grpSp>
      <p:grpSp>
        <p:nvGrpSpPr>
          <p:cNvPr id="1027" name="Group 1026">
            <a:extLst>
              <a:ext uri="{FF2B5EF4-FFF2-40B4-BE49-F238E27FC236}">
                <a16:creationId xmlns:a16="http://schemas.microsoft.com/office/drawing/2014/main" id="{B0C42140-8313-9A9D-6217-1A5BDAE31A97}"/>
              </a:ext>
            </a:extLst>
          </p:cNvPr>
          <p:cNvGrpSpPr/>
          <p:nvPr/>
        </p:nvGrpSpPr>
        <p:grpSpPr>
          <a:xfrm>
            <a:off x="8367124" y="2099996"/>
            <a:ext cx="1392480" cy="241560"/>
            <a:chOff x="8367124" y="2099996"/>
            <a:chExt cx="1392480" cy="241560"/>
          </a:xfrm>
        </p:grpSpPr>
        <mc:AlternateContent xmlns:mc="http://schemas.openxmlformats.org/markup-compatibility/2006">
          <mc:Choice xmlns:p14="http://schemas.microsoft.com/office/powerpoint/2010/main" Requires="p14">
            <p:contentPart p14:bwMode="auto" r:id="rId87">
              <p14:nvContentPartPr>
                <p14:cNvPr id="53" name="Ink 52">
                  <a:extLst>
                    <a:ext uri="{FF2B5EF4-FFF2-40B4-BE49-F238E27FC236}">
                      <a16:creationId xmlns:a16="http://schemas.microsoft.com/office/drawing/2014/main" id="{11D7A39C-F593-B75C-983C-92593BC38AC3}"/>
                    </a:ext>
                  </a:extLst>
                </p14:cNvPr>
                <p14:cNvContentPartPr/>
                <p14:nvPr/>
              </p14:nvContentPartPr>
              <p14:xfrm>
                <a:off x="8367124" y="2099996"/>
                <a:ext cx="56520" cy="231480"/>
              </p14:xfrm>
            </p:contentPart>
          </mc:Choice>
          <mc:Fallback>
            <p:pic>
              <p:nvPicPr>
                <p:cNvPr id="53" name="Ink 52">
                  <a:extLst>
                    <a:ext uri="{FF2B5EF4-FFF2-40B4-BE49-F238E27FC236}">
                      <a16:creationId xmlns:a16="http://schemas.microsoft.com/office/drawing/2014/main" id="{11D7A39C-F593-B75C-983C-92593BC38AC3}"/>
                    </a:ext>
                  </a:extLst>
                </p:cNvPr>
                <p:cNvPicPr/>
                <p:nvPr/>
              </p:nvPicPr>
              <p:blipFill>
                <a:blip r:embed="rId88"/>
                <a:stretch>
                  <a:fillRect/>
                </a:stretch>
              </p:blipFill>
              <p:spPr>
                <a:xfrm>
                  <a:off x="8358124" y="2090996"/>
                  <a:ext cx="741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4" name="Ink 53">
                  <a:extLst>
                    <a:ext uri="{FF2B5EF4-FFF2-40B4-BE49-F238E27FC236}">
                      <a16:creationId xmlns:a16="http://schemas.microsoft.com/office/drawing/2014/main" id="{CACE9D23-A752-69E7-8211-795358CBF069}"/>
                    </a:ext>
                  </a:extLst>
                </p14:cNvPr>
                <p14:cNvContentPartPr/>
                <p14:nvPr/>
              </p14:nvContentPartPr>
              <p14:xfrm>
                <a:off x="8492404" y="2183156"/>
                <a:ext cx="120600" cy="134280"/>
              </p14:xfrm>
            </p:contentPart>
          </mc:Choice>
          <mc:Fallback>
            <p:pic>
              <p:nvPicPr>
                <p:cNvPr id="54" name="Ink 53">
                  <a:extLst>
                    <a:ext uri="{FF2B5EF4-FFF2-40B4-BE49-F238E27FC236}">
                      <a16:creationId xmlns:a16="http://schemas.microsoft.com/office/drawing/2014/main" id="{CACE9D23-A752-69E7-8211-795358CBF069}"/>
                    </a:ext>
                  </a:extLst>
                </p:cNvPr>
                <p:cNvPicPr/>
                <p:nvPr/>
              </p:nvPicPr>
              <p:blipFill>
                <a:blip r:embed="rId90"/>
                <a:stretch>
                  <a:fillRect/>
                </a:stretch>
              </p:blipFill>
              <p:spPr>
                <a:xfrm>
                  <a:off x="8483404" y="2174516"/>
                  <a:ext cx="1382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5" name="Ink 54">
                  <a:extLst>
                    <a:ext uri="{FF2B5EF4-FFF2-40B4-BE49-F238E27FC236}">
                      <a16:creationId xmlns:a16="http://schemas.microsoft.com/office/drawing/2014/main" id="{97F13BDC-024B-5644-C6ED-74173876BBD8}"/>
                    </a:ext>
                  </a:extLst>
                </p14:cNvPr>
                <p14:cNvContentPartPr/>
                <p14:nvPr/>
              </p14:nvContentPartPr>
              <p14:xfrm>
                <a:off x="8711284" y="2200796"/>
                <a:ext cx="144720" cy="132840"/>
              </p14:xfrm>
            </p:contentPart>
          </mc:Choice>
          <mc:Fallback>
            <p:pic>
              <p:nvPicPr>
                <p:cNvPr id="55" name="Ink 54">
                  <a:extLst>
                    <a:ext uri="{FF2B5EF4-FFF2-40B4-BE49-F238E27FC236}">
                      <a16:creationId xmlns:a16="http://schemas.microsoft.com/office/drawing/2014/main" id="{97F13BDC-024B-5644-C6ED-74173876BBD8}"/>
                    </a:ext>
                  </a:extLst>
                </p:cNvPr>
                <p:cNvPicPr/>
                <p:nvPr/>
              </p:nvPicPr>
              <p:blipFill>
                <a:blip r:embed="rId92"/>
                <a:stretch>
                  <a:fillRect/>
                </a:stretch>
              </p:blipFill>
              <p:spPr>
                <a:xfrm>
                  <a:off x="8702284" y="2191796"/>
                  <a:ext cx="16236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6" name="Ink 55">
                  <a:extLst>
                    <a:ext uri="{FF2B5EF4-FFF2-40B4-BE49-F238E27FC236}">
                      <a16:creationId xmlns:a16="http://schemas.microsoft.com/office/drawing/2014/main" id="{CE78FFB9-718B-129B-819A-60AF1E027BB6}"/>
                    </a:ext>
                  </a:extLst>
                </p14:cNvPr>
                <p14:cNvContentPartPr/>
                <p14:nvPr/>
              </p14:nvContentPartPr>
              <p14:xfrm>
                <a:off x="8984884" y="2174516"/>
                <a:ext cx="187200" cy="165240"/>
              </p14:xfrm>
            </p:contentPart>
          </mc:Choice>
          <mc:Fallback>
            <p:pic>
              <p:nvPicPr>
                <p:cNvPr id="56" name="Ink 55">
                  <a:extLst>
                    <a:ext uri="{FF2B5EF4-FFF2-40B4-BE49-F238E27FC236}">
                      <a16:creationId xmlns:a16="http://schemas.microsoft.com/office/drawing/2014/main" id="{CE78FFB9-718B-129B-819A-60AF1E027BB6}"/>
                    </a:ext>
                  </a:extLst>
                </p:cNvPr>
                <p:cNvPicPr/>
                <p:nvPr/>
              </p:nvPicPr>
              <p:blipFill>
                <a:blip r:embed="rId94"/>
                <a:stretch>
                  <a:fillRect/>
                </a:stretch>
              </p:blipFill>
              <p:spPr>
                <a:xfrm>
                  <a:off x="8976244" y="2165516"/>
                  <a:ext cx="20484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7" name="Ink 56">
                  <a:extLst>
                    <a:ext uri="{FF2B5EF4-FFF2-40B4-BE49-F238E27FC236}">
                      <a16:creationId xmlns:a16="http://schemas.microsoft.com/office/drawing/2014/main" id="{DD62272E-E59E-19C4-66B9-61445ED321F8}"/>
                    </a:ext>
                  </a:extLst>
                </p14:cNvPr>
                <p14:cNvContentPartPr/>
                <p14:nvPr/>
              </p14:nvContentPartPr>
              <p14:xfrm>
                <a:off x="9239764" y="2181356"/>
                <a:ext cx="67680" cy="160200"/>
              </p14:xfrm>
            </p:contentPart>
          </mc:Choice>
          <mc:Fallback>
            <p:pic>
              <p:nvPicPr>
                <p:cNvPr id="57" name="Ink 56">
                  <a:extLst>
                    <a:ext uri="{FF2B5EF4-FFF2-40B4-BE49-F238E27FC236}">
                      <a16:creationId xmlns:a16="http://schemas.microsoft.com/office/drawing/2014/main" id="{DD62272E-E59E-19C4-66B9-61445ED321F8}"/>
                    </a:ext>
                  </a:extLst>
                </p:cNvPr>
                <p:cNvPicPr/>
                <p:nvPr/>
              </p:nvPicPr>
              <p:blipFill>
                <a:blip r:embed="rId96"/>
                <a:stretch>
                  <a:fillRect/>
                </a:stretch>
              </p:blipFill>
              <p:spPr>
                <a:xfrm>
                  <a:off x="9230764" y="2172356"/>
                  <a:ext cx="853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8" name="Ink 57">
                  <a:extLst>
                    <a:ext uri="{FF2B5EF4-FFF2-40B4-BE49-F238E27FC236}">
                      <a16:creationId xmlns:a16="http://schemas.microsoft.com/office/drawing/2014/main" id="{D5D42AC1-D238-3E93-2707-22ED01210478}"/>
                    </a:ext>
                  </a:extLst>
                </p14:cNvPr>
                <p14:cNvContentPartPr/>
                <p14:nvPr/>
              </p14:nvContentPartPr>
              <p14:xfrm>
                <a:off x="9379084" y="2205116"/>
                <a:ext cx="104760" cy="94320"/>
              </p14:xfrm>
            </p:contentPart>
          </mc:Choice>
          <mc:Fallback>
            <p:pic>
              <p:nvPicPr>
                <p:cNvPr id="58" name="Ink 57">
                  <a:extLst>
                    <a:ext uri="{FF2B5EF4-FFF2-40B4-BE49-F238E27FC236}">
                      <a16:creationId xmlns:a16="http://schemas.microsoft.com/office/drawing/2014/main" id="{D5D42AC1-D238-3E93-2707-22ED01210478}"/>
                    </a:ext>
                  </a:extLst>
                </p:cNvPr>
                <p:cNvPicPr/>
                <p:nvPr/>
              </p:nvPicPr>
              <p:blipFill>
                <a:blip r:embed="rId98"/>
                <a:stretch>
                  <a:fillRect/>
                </a:stretch>
              </p:blipFill>
              <p:spPr>
                <a:xfrm>
                  <a:off x="9370084" y="2196476"/>
                  <a:ext cx="12240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9" name="Ink 58">
                  <a:extLst>
                    <a:ext uri="{FF2B5EF4-FFF2-40B4-BE49-F238E27FC236}">
                      <a16:creationId xmlns:a16="http://schemas.microsoft.com/office/drawing/2014/main" id="{80B629C4-88B1-796B-DAD2-A0430C2878C0}"/>
                    </a:ext>
                  </a:extLst>
                </p14:cNvPr>
                <p14:cNvContentPartPr/>
                <p14:nvPr/>
              </p14:nvContentPartPr>
              <p14:xfrm>
                <a:off x="9546844" y="2170196"/>
                <a:ext cx="212760" cy="147960"/>
              </p14:xfrm>
            </p:contentPart>
          </mc:Choice>
          <mc:Fallback>
            <p:pic>
              <p:nvPicPr>
                <p:cNvPr id="59" name="Ink 58">
                  <a:extLst>
                    <a:ext uri="{FF2B5EF4-FFF2-40B4-BE49-F238E27FC236}">
                      <a16:creationId xmlns:a16="http://schemas.microsoft.com/office/drawing/2014/main" id="{80B629C4-88B1-796B-DAD2-A0430C2878C0}"/>
                    </a:ext>
                  </a:extLst>
                </p:cNvPr>
                <p:cNvPicPr/>
                <p:nvPr/>
              </p:nvPicPr>
              <p:blipFill>
                <a:blip r:embed="rId100"/>
                <a:stretch>
                  <a:fillRect/>
                </a:stretch>
              </p:blipFill>
              <p:spPr>
                <a:xfrm>
                  <a:off x="9538204" y="2161196"/>
                  <a:ext cx="230400" cy="165600"/>
                </a:xfrm>
                <a:prstGeom prst="rect">
                  <a:avLst/>
                </a:prstGeom>
              </p:spPr>
            </p:pic>
          </mc:Fallback>
        </mc:AlternateContent>
      </p:grpSp>
      <p:grpSp>
        <p:nvGrpSpPr>
          <p:cNvPr id="1025" name="Group 1024">
            <a:extLst>
              <a:ext uri="{FF2B5EF4-FFF2-40B4-BE49-F238E27FC236}">
                <a16:creationId xmlns:a16="http://schemas.microsoft.com/office/drawing/2014/main" id="{57C6B866-987C-D4C6-C9AA-672A94A53586}"/>
              </a:ext>
            </a:extLst>
          </p:cNvPr>
          <p:cNvGrpSpPr/>
          <p:nvPr/>
        </p:nvGrpSpPr>
        <p:grpSpPr>
          <a:xfrm>
            <a:off x="9143644" y="2549636"/>
            <a:ext cx="1283040" cy="410400"/>
            <a:chOff x="9143644" y="2549636"/>
            <a:chExt cx="1283040" cy="410400"/>
          </a:xfrm>
        </p:grpSpPr>
        <mc:AlternateContent xmlns:mc="http://schemas.openxmlformats.org/markup-compatibility/2006">
          <mc:Choice xmlns:p14="http://schemas.microsoft.com/office/powerpoint/2010/main" Requires="p14">
            <p:contentPart p14:bwMode="auto" r:id="rId101">
              <p14:nvContentPartPr>
                <p14:cNvPr id="60" name="Ink 59">
                  <a:extLst>
                    <a:ext uri="{FF2B5EF4-FFF2-40B4-BE49-F238E27FC236}">
                      <a16:creationId xmlns:a16="http://schemas.microsoft.com/office/drawing/2014/main" id="{66B7A359-28A3-A340-2AFB-C3A66810FF67}"/>
                    </a:ext>
                  </a:extLst>
                </p14:cNvPr>
                <p14:cNvContentPartPr/>
                <p14:nvPr/>
              </p14:nvContentPartPr>
              <p14:xfrm>
                <a:off x="9143644" y="2549636"/>
                <a:ext cx="555120" cy="304200"/>
              </p14:xfrm>
            </p:contentPart>
          </mc:Choice>
          <mc:Fallback>
            <p:pic>
              <p:nvPicPr>
                <p:cNvPr id="60" name="Ink 59">
                  <a:extLst>
                    <a:ext uri="{FF2B5EF4-FFF2-40B4-BE49-F238E27FC236}">
                      <a16:creationId xmlns:a16="http://schemas.microsoft.com/office/drawing/2014/main" id="{66B7A359-28A3-A340-2AFB-C3A66810FF67}"/>
                    </a:ext>
                  </a:extLst>
                </p:cNvPr>
                <p:cNvPicPr/>
                <p:nvPr/>
              </p:nvPicPr>
              <p:blipFill>
                <a:blip r:embed="rId102"/>
                <a:stretch>
                  <a:fillRect/>
                </a:stretch>
              </p:blipFill>
              <p:spPr>
                <a:xfrm>
                  <a:off x="9134644" y="2540636"/>
                  <a:ext cx="57276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1" name="Ink 60">
                  <a:extLst>
                    <a:ext uri="{FF2B5EF4-FFF2-40B4-BE49-F238E27FC236}">
                      <a16:creationId xmlns:a16="http://schemas.microsoft.com/office/drawing/2014/main" id="{CDAE2164-BA27-475D-2327-1770C437487A}"/>
                    </a:ext>
                  </a:extLst>
                </p14:cNvPr>
                <p14:cNvContentPartPr/>
                <p14:nvPr/>
              </p14:nvContentPartPr>
              <p14:xfrm>
                <a:off x="9625324" y="2733236"/>
                <a:ext cx="105480" cy="199800"/>
              </p14:xfrm>
            </p:contentPart>
          </mc:Choice>
          <mc:Fallback>
            <p:pic>
              <p:nvPicPr>
                <p:cNvPr id="61" name="Ink 60">
                  <a:extLst>
                    <a:ext uri="{FF2B5EF4-FFF2-40B4-BE49-F238E27FC236}">
                      <a16:creationId xmlns:a16="http://schemas.microsoft.com/office/drawing/2014/main" id="{CDAE2164-BA27-475D-2327-1770C437487A}"/>
                    </a:ext>
                  </a:extLst>
                </p:cNvPr>
                <p:cNvPicPr/>
                <p:nvPr/>
              </p:nvPicPr>
              <p:blipFill>
                <a:blip r:embed="rId104"/>
                <a:stretch>
                  <a:fillRect/>
                </a:stretch>
              </p:blipFill>
              <p:spPr>
                <a:xfrm>
                  <a:off x="9616684" y="2724596"/>
                  <a:ext cx="12312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2" name="Ink 61">
                  <a:extLst>
                    <a:ext uri="{FF2B5EF4-FFF2-40B4-BE49-F238E27FC236}">
                      <a16:creationId xmlns:a16="http://schemas.microsoft.com/office/drawing/2014/main" id="{84910C1F-B679-D390-D470-F71B2F61172C}"/>
                    </a:ext>
                  </a:extLst>
                </p14:cNvPr>
                <p14:cNvContentPartPr/>
                <p14:nvPr/>
              </p14:nvContentPartPr>
              <p14:xfrm>
                <a:off x="9910444" y="2742236"/>
                <a:ext cx="26280" cy="183960"/>
              </p14:xfrm>
            </p:contentPart>
          </mc:Choice>
          <mc:Fallback>
            <p:pic>
              <p:nvPicPr>
                <p:cNvPr id="62" name="Ink 61">
                  <a:extLst>
                    <a:ext uri="{FF2B5EF4-FFF2-40B4-BE49-F238E27FC236}">
                      <a16:creationId xmlns:a16="http://schemas.microsoft.com/office/drawing/2014/main" id="{84910C1F-B679-D390-D470-F71B2F61172C}"/>
                    </a:ext>
                  </a:extLst>
                </p:cNvPr>
                <p:cNvPicPr/>
                <p:nvPr/>
              </p:nvPicPr>
              <p:blipFill>
                <a:blip r:embed="rId106"/>
                <a:stretch>
                  <a:fillRect/>
                </a:stretch>
              </p:blipFill>
              <p:spPr>
                <a:xfrm>
                  <a:off x="9901444" y="2733596"/>
                  <a:ext cx="439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3" name="Ink 62">
                  <a:extLst>
                    <a:ext uri="{FF2B5EF4-FFF2-40B4-BE49-F238E27FC236}">
                      <a16:creationId xmlns:a16="http://schemas.microsoft.com/office/drawing/2014/main" id="{DDE17AF5-EFCF-4FD7-94CE-7F84AD41030D}"/>
                    </a:ext>
                  </a:extLst>
                </p14:cNvPr>
                <p14:cNvContentPartPr/>
                <p14:nvPr/>
              </p14:nvContentPartPr>
              <p14:xfrm>
                <a:off x="10048684" y="2798396"/>
                <a:ext cx="137880" cy="121680"/>
              </p14:xfrm>
            </p:contentPart>
          </mc:Choice>
          <mc:Fallback>
            <p:pic>
              <p:nvPicPr>
                <p:cNvPr id="63" name="Ink 62">
                  <a:extLst>
                    <a:ext uri="{FF2B5EF4-FFF2-40B4-BE49-F238E27FC236}">
                      <a16:creationId xmlns:a16="http://schemas.microsoft.com/office/drawing/2014/main" id="{DDE17AF5-EFCF-4FD7-94CE-7F84AD41030D}"/>
                    </a:ext>
                  </a:extLst>
                </p:cNvPr>
                <p:cNvPicPr/>
                <p:nvPr/>
              </p:nvPicPr>
              <p:blipFill>
                <a:blip r:embed="rId108"/>
                <a:stretch>
                  <a:fillRect/>
                </a:stretch>
              </p:blipFill>
              <p:spPr>
                <a:xfrm>
                  <a:off x="10040044" y="2789396"/>
                  <a:ext cx="1555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024" name="Ink 1023">
                  <a:extLst>
                    <a:ext uri="{FF2B5EF4-FFF2-40B4-BE49-F238E27FC236}">
                      <a16:creationId xmlns:a16="http://schemas.microsoft.com/office/drawing/2014/main" id="{B83411D0-8028-664E-4072-488CB3C19E0B}"/>
                    </a:ext>
                  </a:extLst>
                </p14:cNvPr>
                <p14:cNvContentPartPr/>
                <p14:nvPr/>
              </p14:nvContentPartPr>
              <p14:xfrm>
                <a:off x="10254964" y="2761676"/>
                <a:ext cx="171720" cy="198360"/>
              </p14:xfrm>
            </p:contentPart>
          </mc:Choice>
          <mc:Fallback>
            <p:pic>
              <p:nvPicPr>
                <p:cNvPr id="1024" name="Ink 1023">
                  <a:extLst>
                    <a:ext uri="{FF2B5EF4-FFF2-40B4-BE49-F238E27FC236}">
                      <a16:creationId xmlns:a16="http://schemas.microsoft.com/office/drawing/2014/main" id="{B83411D0-8028-664E-4072-488CB3C19E0B}"/>
                    </a:ext>
                  </a:extLst>
                </p:cNvPr>
                <p:cNvPicPr/>
                <p:nvPr/>
              </p:nvPicPr>
              <p:blipFill>
                <a:blip r:embed="rId110"/>
                <a:stretch>
                  <a:fillRect/>
                </a:stretch>
              </p:blipFill>
              <p:spPr>
                <a:xfrm>
                  <a:off x="10245964" y="2753036"/>
                  <a:ext cx="189360" cy="216000"/>
                </a:xfrm>
                <a:prstGeom prst="rect">
                  <a:avLst/>
                </a:prstGeom>
              </p:spPr>
            </p:pic>
          </mc:Fallback>
        </mc:AlternateContent>
      </p:grpSp>
      <p:grpSp>
        <p:nvGrpSpPr>
          <p:cNvPr id="1031" name="Group 1030">
            <a:extLst>
              <a:ext uri="{FF2B5EF4-FFF2-40B4-BE49-F238E27FC236}">
                <a16:creationId xmlns:a16="http://schemas.microsoft.com/office/drawing/2014/main" id="{EB161F9B-2D18-4AA7-9B7F-E8464A165743}"/>
              </a:ext>
            </a:extLst>
          </p:cNvPr>
          <p:cNvGrpSpPr/>
          <p:nvPr/>
        </p:nvGrpSpPr>
        <p:grpSpPr>
          <a:xfrm>
            <a:off x="7629844" y="3971276"/>
            <a:ext cx="498240" cy="233280"/>
            <a:chOff x="7629844" y="3971276"/>
            <a:chExt cx="498240" cy="233280"/>
          </a:xfrm>
        </p:grpSpPr>
        <mc:AlternateContent xmlns:mc="http://schemas.openxmlformats.org/markup-compatibility/2006">
          <mc:Choice xmlns:p14="http://schemas.microsoft.com/office/powerpoint/2010/main" Requires="p14">
            <p:contentPart p14:bwMode="auto" r:id="rId111">
              <p14:nvContentPartPr>
                <p14:cNvPr id="1028" name="Ink 1027">
                  <a:extLst>
                    <a:ext uri="{FF2B5EF4-FFF2-40B4-BE49-F238E27FC236}">
                      <a16:creationId xmlns:a16="http://schemas.microsoft.com/office/drawing/2014/main" id="{A67DC21C-7997-01EA-3193-1CA9900AFC7E}"/>
                    </a:ext>
                  </a:extLst>
                </p14:cNvPr>
                <p14:cNvContentPartPr/>
                <p14:nvPr/>
              </p14:nvContentPartPr>
              <p14:xfrm>
                <a:off x="7629844" y="3971276"/>
                <a:ext cx="207360" cy="233280"/>
              </p14:xfrm>
            </p:contentPart>
          </mc:Choice>
          <mc:Fallback>
            <p:pic>
              <p:nvPicPr>
                <p:cNvPr id="1028" name="Ink 1027">
                  <a:extLst>
                    <a:ext uri="{FF2B5EF4-FFF2-40B4-BE49-F238E27FC236}">
                      <a16:creationId xmlns:a16="http://schemas.microsoft.com/office/drawing/2014/main" id="{A67DC21C-7997-01EA-3193-1CA9900AFC7E}"/>
                    </a:ext>
                  </a:extLst>
                </p:cNvPr>
                <p:cNvPicPr/>
                <p:nvPr/>
              </p:nvPicPr>
              <p:blipFill>
                <a:blip r:embed="rId112"/>
                <a:stretch>
                  <a:fillRect/>
                </a:stretch>
              </p:blipFill>
              <p:spPr>
                <a:xfrm>
                  <a:off x="7621204" y="3962276"/>
                  <a:ext cx="2250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029" name="Ink 1028">
                  <a:extLst>
                    <a:ext uri="{FF2B5EF4-FFF2-40B4-BE49-F238E27FC236}">
                      <a16:creationId xmlns:a16="http://schemas.microsoft.com/office/drawing/2014/main" id="{C75EFF76-542E-1CE6-594D-73762C54DE54}"/>
                    </a:ext>
                  </a:extLst>
                </p14:cNvPr>
                <p14:cNvContentPartPr/>
                <p14:nvPr/>
              </p14:nvContentPartPr>
              <p14:xfrm>
                <a:off x="7917484" y="4076396"/>
                <a:ext cx="210600" cy="14040"/>
              </p14:xfrm>
            </p:contentPart>
          </mc:Choice>
          <mc:Fallback>
            <p:pic>
              <p:nvPicPr>
                <p:cNvPr id="1029" name="Ink 1028">
                  <a:extLst>
                    <a:ext uri="{FF2B5EF4-FFF2-40B4-BE49-F238E27FC236}">
                      <a16:creationId xmlns:a16="http://schemas.microsoft.com/office/drawing/2014/main" id="{C75EFF76-542E-1CE6-594D-73762C54DE54}"/>
                    </a:ext>
                  </a:extLst>
                </p:cNvPr>
                <p:cNvPicPr/>
                <p:nvPr/>
              </p:nvPicPr>
              <p:blipFill>
                <a:blip r:embed="rId114"/>
                <a:stretch>
                  <a:fillRect/>
                </a:stretch>
              </p:blipFill>
              <p:spPr>
                <a:xfrm>
                  <a:off x="7908484" y="4067756"/>
                  <a:ext cx="22824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030" name="Ink 1029">
                  <a:extLst>
                    <a:ext uri="{FF2B5EF4-FFF2-40B4-BE49-F238E27FC236}">
                      <a16:creationId xmlns:a16="http://schemas.microsoft.com/office/drawing/2014/main" id="{7F94754F-537E-8273-24E1-282D142BF806}"/>
                    </a:ext>
                  </a:extLst>
                </p14:cNvPr>
                <p14:cNvContentPartPr/>
                <p14:nvPr/>
              </p14:nvContentPartPr>
              <p14:xfrm>
                <a:off x="8047804" y="3995756"/>
                <a:ext cx="61920" cy="171000"/>
              </p14:xfrm>
            </p:contentPart>
          </mc:Choice>
          <mc:Fallback>
            <p:pic>
              <p:nvPicPr>
                <p:cNvPr id="1030" name="Ink 1029">
                  <a:extLst>
                    <a:ext uri="{FF2B5EF4-FFF2-40B4-BE49-F238E27FC236}">
                      <a16:creationId xmlns:a16="http://schemas.microsoft.com/office/drawing/2014/main" id="{7F94754F-537E-8273-24E1-282D142BF806}"/>
                    </a:ext>
                  </a:extLst>
                </p:cNvPr>
                <p:cNvPicPr/>
                <p:nvPr/>
              </p:nvPicPr>
              <p:blipFill>
                <a:blip r:embed="rId116"/>
                <a:stretch>
                  <a:fillRect/>
                </a:stretch>
              </p:blipFill>
              <p:spPr>
                <a:xfrm>
                  <a:off x="8039164" y="3987116"/>
                  <a:ext cx="79560" cy="188640"/>
                </a:xfrm>
                <a:prstGeom prst="rect">
                  <a:avLst/>
                </a:prstGeom>
              </p:spPr>
            </p:pic>
          </mc:Fallback>
        </mc:AlternateContent>
      </p:grpSp>
      <p:grpSp>
        <p:nvGrpSpPr>
          <p:cNvPr id="1045" name="Group 1044">
            <a:extLst>
              <a:ext uri="{FF2B5EF4-FFF2-40B4-BE49-F238E27FC236}">
                <a16:creationId xmlns:a16="http://schemas.microsoft.com/office/drawing/2014/main" id="{6F97A2B1-72F3-BEF0-091B-8D55479A7562}"/>
              </a:ext>
            </a:extLst>
          </p:cNvPr>
          <p:cNvGrpSpPr/>
          <p:nvPr/>
        </p:nvGrpSpPr>
        <p:grpSpPr>
          <a:xfrm>
            <a:off x="8543524" y="3214556"/>
            <a:ext cx="2666160" cy="1706040"/>
            <a:chOff x="8543524" y="3214556"/>
            <a:chExt cx="2666160" cy="1706040"/>
          </a:xfrm>
        </p:grpSpPr>
        <mc:AlternateContent xmlns:mc="http://schemas.openxmlformats.org/markup-compatibility/2006">
          <mc:Choice xmlns:p14="http://schemas.microsoft.com/office/powerpoint/2010/main" Requires="p14">
            <p:contentPart p14:bwMode="auto" r:id="rId117">
              <p14:nvContentPartPr>
                <p14:cNvPr id="1032" name="Ink 1031">
                  <a:extLst>
                    <a:ext uri="{FF2B5EF4-FFF2-40B4-BE49-F238E27FC236}">
                      <a16:creationId xmlns:a16="http://schemas.microsoft.com/office/drawing/2014/main" id="{7848CA56-4A7C-5452-BE5F-6EA9F9B7FB47}"/>
                    </a:ext>
                  </a:extLst>
                </p14:cNvPr>
                <p14:cNvContentPartPr/>
                <p14:nvPr/>
              </p14:nvContentPartPr>
              <p14:xfrm>
                <a:off x="8563684" y="4325156"/>
                <a:ext cx="20880" cy="397080"/>
              </p14:xfrm>
            </p:contentPart>
          </mc:Choice>
          <mc:Fallback>
            <p:pic>
              <p:nvPicPr>
                <p:cNvPr id="1032" name="Ink 1031">
                  <a:extLst>
                    <a:ext uri="{FF2B5EF4-FFF2-40B4-BE49-F238E27FC236}">
                      <a16:creationId xmlns:a16="http://schemas.microsoft.com/office/drawing/2014/main" id="{7848CA56-4A7C-5452-BE5F-6EA9F9B7FB47}"/>
                    </a:ext>
                  </a:extLst>
                </p:cNvPr>
                <p:cNvPicPr/>
                <p:nvPr/>
              </p:nvPicPr>
              <p:blipFill>
                <a:blip r:embed="rId118"/>
                <a:stretch>
                  <a:fillRect/>
                </a:stretch>
              </p:blipFill>
              <p:spPr>
                <a:xfrm>
                  <a:off x="8554684" y="4316516"/>
                  <a:ext cx="3852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033" name="Ink 1032">
                  <a:extLst>
                    <a:ext uri="{FF2B5EF4-FFF2-40B4-BE49-F238E27FC236}">
                      <a16:creationId xmlns:a16="http://schemas.microsoft.com/office/drawing/2014/main" id="{52A70DE0-83DE-BAB5-A295-E67FD2D5BA61}"/>
                    </a:ext>
                  </a:extLst>
                </p14:cNvPr>
                <p14:cNvContentPartPr/>
                <p14:nvPr/>
              </p14:nvContentPartPr>
              <p14:xfrm>
                <a:off x="8543524" y="4217156"/>
                <a:ext cx="697680" cy="563040"/>
              </p14:xfrm>
            </p:contentPart>
          </mc:Choice>
          <mc:Fallback>
            <p:pic>
              <p:nvPicPr>
                <p:cNvPr id="1033" name="Ink 1032">
                  <a:extLst>
                    <a:ext uri="{FF2B5EF4-FFF2-40B4-BE49-F238E27FC236}">
                      <a16:creationId xmlns:a16="http://schemas.microsoft.com/office/drawing/2014/main" id="{52A70DE0-83DE-BAB5-A295-E67FD2D5BA61}"/>
                    </a:ext>
                  </a:extLst>
                </p:cNvPr>
                <p:cNvPicPr/>
                <p:nvPr/>
              </p:nvPicPr>
              <p:blipFill>
                <a:blip r:embed="rId120"/>
                <a:stretch>
                  <a:fillRect/>
                </a:stretch>
              </p:blipFill>
              <p:spPr>
                <a:xfrm>
                  <a:off x="8534884" y="4208156"/>
                  <a:ext cx="715320" cy="5806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035" name="Ink 1034">
                  <a:extLst>
                    <a:ext uri="{FF2B5EF4-FFF2-40B4-BE49-F238E27FC236}">
                      <a16:creationId xmlns:a16="http://schemas.microsoft.com/office/drawing/2014/main" id="{10FA9B68-7864-7408-C450-FE3144FB7E1C}"/>
                    </a:ext>
                  </a:extLst>
                </p14:cNvPr>
                <p14:cNvContentPartPr/>
                <p14:nvPr/>
              </p14:nvContentPartPr>
              <p14:xfrm>
                <a:off x="8710924" y="4437476"/>
                <a:ext cx="86760" cy="192960"/>
              </p14:xfrm>
            </p:contentPart>
          </mc:Choice>
          <mc:Fallback>
            <p:pic>
              <p:nvPicPr>
                <p:cNvPr id="1035" name="Ink 1034">
                  <a:extLst>
                    <a:ext uri="{FF2B5EF4-FFF2-40B4-BE49-F238E27FC236}">
                      <a16:creationId xmlns:a16="http://schemas.microsoft.com/office/drawing/2014/main" id="{10FA9B68-7864-7408-C450-FE3144FB7E1C}"/>
                    </a:ext>
                  </a:extLst>
                </p:cNvPr>
                <p:cNvPicPr/>
                <p:nvPr/>
              </p:nvPicPr>
              <p:blipFill>
                <a:blip r:embed="rId122"/>
                <a:stretch>
                  <a:fillRect/>
                </a:stretch>
              </p:blipFill>
              <p:spPr>
                <a:xfrm>
                  <a:off x="8702284" y="4428476"/>
                  <a:ext cx="1044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036" name="Ink 1035">
                  <a:extLst>
                    <a:ext uri="{FF2B5EF4-FFF2-40B4-BE49-F238E27FC236}">
                      <a16:creationId xmlns:a16="http://schemas.microsoft.com/office/drawing/2014/main" id="{58CEA029-5523-D258-85AC-13210FE885B9}"/>
                    </a:ext>
                  </a:extLst>
                </p14:cNvPr>
                <p14:cNvContentPartPr/>
                <p14:nvPr/>
              </p14:nvContentPartPr>
              <p14:xfrm>
                <a:off x="8730724" y="4433156"/>
                <a:ext cx="364320" cy="172800"/>
              </p14:xfrm>
            </p:contentPart>
          </mc:Choice>
          <mc:Fallback>
            <p:pic>
              <p:nvPicPr>
                <p:cNvPr id="1036" name="Ink 1035">
                  <a:extLst>
                    <a:ext uri="{FF2B5EF4-FFF2-40B4-BE49-F238E27FC236}">
                      <a16:creationId xmlns:a16="http://schemas.microsoft.com/office/drawing/2014/main" id="{58CEA029-5523-D258-85AC-13210FE885B9}"/>
                    </a:ext>
                  </a:extLst>
                </p:cNvPr>
                <p:cNvPicPr/>
                <p:nvPr/>
              </p:nvPicPr>
              <p:blipFill>
                <a:blip r:embed="rId124"/>
                <a:stretch>
                  <a:fillRect/>
                </a:stretch>
              </p:blipFill>
              <p:spPr>
                <a:xfrm>
                  <a:off x="8722084" y="4424156"/>
                  <a:ext cx="3819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037" name="Ink 1036">
                  <a:extLst>
                    <a:ext uri="{FF2B5EF4-FFF2-40B4-BE49-F238E27FC236}">
                      <a16:creationId xmlns:a16="http://schemas.microsoft.com/office/drawing/2014/main" id="{029DA7C1-D83D-FF7B-A313-82F8DDF524F4}"/>
                    </a:ext>
                  </a:extLst>
                </p14:cNvPr>
                <p14:cNvContentPartPr/>
                <p14:nvPr/>
              </p14:nvContentPartPr>
              <p14:xfrm>
                <a:off x="9127804" y="4474916"/>
                <a:ext cx="115200" cy="130680"/>
              </p14:xfrm>
            </p:contentPart>
          </mc:Choice>
          <mc:Fallback>
            <p:pic>
              <p:nvPicPr>
                <p:cNvPr id="1037" name="Ink 1036">
                  <a:extLst>
                    <a:ext uri="{FF2B5EF4-FFF2-40B4-BE49-F238E27FC236}">
                      <a16:creationId xmlns:a16="http://schemas.microsoft.com/office/drawing/2014/main" id="{029DA7C1-D83D-FF7B-A313-82F8DDF524F4}"/>
                    </a:ext>
                  </a:extLst>
                </p:cNvPr>
                <p:cNvPicPr/>
                <p:nvPr/>
              </p:nvPicPr>
              <p:blipFill>
                <a:blip r:embed="rId126"/>
                <a:stretch>
                  <a:fillRect/>
                </a:stretch>
              </p:blipFill>
              <p:spPr>
                <a:xfrm>
                  <a:off x="9119164" y="4466276"/>
                  <a:ext cx="13284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039" name="Ink 1038">
                  <a:extLst>
                    <a:ext uri="{FF2B5EF4-FFF2-40B4-BE49-F238E27FC236}">
                      <a16:creationId xmlns:a16="http://schemas.microsoft.com/office/drawing/2014/main" id="{6A235CE8-84ED-74BC-289C-42BC8E966EEA}"/>
                    </a:ext>
                  </a:extLst>
                </p14:cNvPr>
                <p14:cNvContentPartPr/>
                <p14:nvPr/>
              </p14:nvContentPartPr>
              <p14:xfrm>
                <a:off x="9505444" y="3685436"/>
                <a:ext cx="597600" cy="1133640"/>
              </p14:xfrm>
            </p:contentPart>
          </mc:Choice>
          <mc:Fallback>
            <p:pic>
              <p:nvPicPr>
                <p:cNvPr id="1039" name="Ink 1038">
                  <a:extLst>
                    <a:ext uri="{FF2B5EF4-FFF2-40B4-BE49-F238E27FC236}">
                      <a16:creationId xmlns:a16="http://schemas.microsoft.com/office/drawing/2014/main" id="{6A235CE8-84ED-74BC-289C-42BC8E966EEA}"/>
                    </a:ext>
                  </a:extLst>
                </p:cNvPr>
                <p:cNvPicPr/>
                <p:nvPr/>
              </p:nvPicPr>
              <p:blipFill>
                <a:blip r:embed="rId128"/>
                <a:stretch>
                  <a:fillRect/>
                </a:stretch>
              </p:blipFill>
              <p:spPr>
                <a:xfrm>
                  <a:off x="9496804" y="3676436"/>
                  <a:ext cx="615240" cy="115128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040" name="Ink 1039">
                  <a:extLst>
                    <a:ext uri="{FF2B5EF4-FFF2-40B4-BE49-F238E27FC236}">
                      <a16:creationId xmlns:a16="http://schemas.microsoft.com/office/drawing/2014/main" id="{8751C25B-A48C-8669-30CD-F9D3B7D811DA}"/>
                    </a:ext>
                  </a:extLst>
                </p14:cNvPr>
                <p14:cNvContentPartPr/>
                <p14:nvPr/>
              </p14:nvContentPartPr>
              <p14:xfrm>
                <a:off x="10173604" y="3214556"/>
                <a:ext cx="1036080" cy="1706040"/>
              </p14:xfrm>
            </p:contentPart>
          </mc:Choice>
          <mc:Fallback>
            <p:pic>
              <p:nvPicPr>
                <p:cNvPr id="1040" name="Ink 1039">
                  <a:extLst>
                    <a:ext uri="{FF2B5EF4-FFF2-40B4-BE49-F238E27FC236}">
                      <a16:creationId xmlns:a16="http://schemas.microsoft.com/office/drawing/2014/main" id="{8751C25B-A48C-8669-30CD-F9D3B7D811DA}"/>
                    </a:ext>
                  </a:extLst>
                </p:cNvPr>
                <p:cNvPicPr/>
                <p:nvPr/>
              </p:nvPicPr>
              <p:blipFill>
                <a:blip r:embed="rId130"/>
                <a:stretch>
                  <a:fillRect/>
                </a:stretch>
              </p:blipFill>
              <p:spPr>
                <a:xfrm>
                  <a:off x="10164964" y="3205556"/>
                  <a:ext cx="1053720" cy="172368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041" name="Ink 1040">
                  <a:extLst>
                    <a:ext uri="{FF2B5EF4-FFF2-40B4-BE49-F238E27FC236}">
                      <a16:creationId xmlns:a16="http://schemas.microsoft.com/office/drawing/2014/main" id="{891872ED-32CA-F759-54B0-988B7D1174AC}"/>
                    </a:ext>
                  </a:extLst>
                </p14:cNvPr>
                <p14:cNvContentPartPr/>
                <p14:nvPr/>
              </p14:nvContentPartPr>
              <p14:xfrm>
                <a:off x="9664924" y="4217876"/>
                <a:ext cx="12960" cy="156600"/>
              </p14:xfrm>
            </p:contentPart>
          </mc:Choice>
          <mc:Fallback>
            <p:pic>
              <p:nvPicPr>
                <p:cNvPr id="1041" name="Ink 1040">
                  <a:extLst>
                    <a:ext uri="{FF2B5EF4-FFF2-40B4-BE49-F238E27FC236}">
                      <a16:creationId xmlns:a16="http://schemas.microsoft.com/office/drawing/2014/main" id="{891872ED-32CA-F759-54B0-988B7D1174AC}"/>
                    </a:ext>
                  </a:extLst>
                </p:cNvPr>
                <p:cNvPicPr/>
                <p:nvPr/>
              </p:nvPicPr>
              <p:blipFill>
                <a:blip r:embed="rId132"/>
                <a:stretch>
                  <a:fillRect/>
                </a:stretch>
              </p:blipFill>
              <p:spPr>
                <a:xfrm>
                  <a:off x="9656284" y="4209236"/>
                  <a:ext cx="3060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042" name="Ink 1041">
                  <a:extLst>
                    <a:ext uri="{FF2B5EF4-FFF2-40B4-BE49-F238E27FC236}">
                      <a16:creationId xmlns:a16="http://schemas.microsoft.com/office/drawing/2014/main" id="{B2838674-3A32-1D60-348F-35F839944A3D}"/>
                    </a:ext>
                  </a:extLst>
                </p14:cNvPr>
                <p14:cNvContentPartPr/>
                <p14:nvPr/>
              </p14:nvContentPartPr>
              <p14:xfrm>
                <a:off x="9736564" y="4226876"/>
                <a:ext cx="129960" cy="192960"/>
              </p14:xfrm>
            </p:contentPart>
          </mc:Choice>
          <mc:Fallback>
            <p:pic>
              <p:nvPicPr>
                <p:cNvPr id="1042" name="Ink 1041">
                  <a:extLst>
                    <a:ext uri="{FF2B5EF4-FFF2-40B4-BE49-F238E27FC236}">
                      <a16:creationId xmlns:a16="http://schemas.microsoft.com/office/drawing/2014/main" id="{B2838674-3A32-1D60-348F-35F839944A3D}"/>
                    </a:ext>
                  </a:extLst>
                </p:cNvPr>
                <p:cNvPicPr/>
                <p:nvPr/>
              </p:nvPicPr>
              <p:blipFill>
                <a:blip r:embed="rId134"/>
                <a:stretch>
                  <a:fillRect/>
                </a:stretch>
              </p:blipFill>
              <p:spPr>
                <a:xfrm>
                  <a:off x="9727564" y="4217876"/>
                  <a:ext cx="1476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043" name="Ink 1042">
                  <a:extLst>
                    <a:ext uri="{FF2B5EF4-FFF2-40B4-BE49-F238E27FC236}">
                      <a16:creationId xmlns:a16="http://schemas.microsoft.com/office/drawing/2014/main" id="{141D89D3-D328-A4C8-AF54-F795F553759A}"/>
                    </a:ext>
                  </a:extLst>
                </p14:cNvPr>
                <p14:cNvContentPartPr/>
                <p14:nvPr/>
              </p14:nvContentPartPr>
              <p14:xfrm>
                <a:off x="10510204" y="4137956"/>
                <a:ext cx="177840" cy="162360"/>
              </p14:xfrm>
            </p:contentPart>
          </mc:Choice>
          <mc:Fallback>
            <p:pic>
              <p:nvPicPr>
                <p:cNvPr id="1043" name="Ink 1042">
                  <a:extLst>
                    <a:ext uri="{FF2B5EF4-FFF2-40B4-BE49-F238E27FC236}">
                      <a16:creationId xmlns:a16="http://schemas.microsoft.com/office/drawing/2014/main" id="{141D89D3-D328-A4C8-AF54-F795F553759A}"/>
                    </a:ext>
                  </a:extLst>
                </p:cNvPr>
                <p:cNvPicPr/>
                <p:nvPr/>
              </p:nvPicPr>
              <p:blipFill>
                <a:blip r:embed="rId136"/>
                <a:stretch>
                  <a:fillRect/>
                </a:stretch>
              </p:blipFill>
              <p:spPr>
                <a:xfrm>
                  <a:off x="10501564" y="4128956"/>
                  <a:ext cx="19548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044" name="Ink 1043">
                  <a:extLst>
                    <a:ext uri="{FF2B5EF4-FFF2-40B4-BE49-F238E27FC236}">
                      <a16:creationId xmlns:a16="http://schemas.microsoft.com/office/drawing/2014/main" id="{F1E30135-812F-45E0-E339-F39EF23D1320}"/>
                    </a:ext>
                  </a:extLst>
                </p14:cNvPr>
                <p14:cNvContentPartPr/>
                <p14:nvPr/>
              </p14:nvContentPartPr>
              <p14:xfrm>
                <a:off x="10735564" y="4147316"/>
                <a:ext cx="160200" cy="215280"/>
              </p14:xfrm>
            </p:contentPart>
          </mc:Choice>
          <mc:Fallback>
            <p:pic>
              <p:nvPicPr>
                <p:cNvPr id="1044" name="Ink 1043">
                  <a:extLst>
                    <a:ext uri="{FF2B5EF4-FFF2-40B4-BE49-F238E27FC236}">
                      <a16:creationId xmlns:a16="http://schemas.microsoft.com/office/drawing/2014/main" id="{F1E30135-812F-45E0-E339-F39EF23D1320}"/>
                    </a:ext>
                  </a:extLst>
                </p:cNvPr>
                <p:cNvPicPr/>
                <p:nvPr/>
              </p:nvPicPr>
              <p:blipFill>
                <a:blip r:embed="rId138"/>
                <a:stretch>
                  <a:fillRect/>
                </a:stretch>
              </p:blipFill>
              <p:spPr>
                <a:xfrm>
                  <a:off x="10726924" y="4138316"/>
                  <a:ext cx="177840" cy="232920"/>
                </a:xfrm>
                <a:prstGeom prst="rect">
                  <a:avLst/>
                </a:prstGeom>
              </p:spPr>
            </p:pic>
          </mc:Fallback>
        </mc:AlternateContent>
      </p:grpSp>
      <p:grpSp>
        <p:nvGrpSpPr>
          <p:cNvPr id="1052" name="Group 1051">
            <a:extLst>
              <a:ext uri="{FF2B5EF4-FFF2-40B4-BE49-F238E27FC236}">
                <a16:creationId xmlns:a16="http://schemas.microsoft.com/office/drawing/2014/main" id="{BEEE96A4-8586-3444-55BE-E37F7DB51E68}"/>
              </a:ext>
            </a:extLst>
          </p:cNvPr>
          <p:cNvGrpSpPr/>
          <p:nvPr/>
        </p:nvGrpSpPr>
        <p:grpSpPr>
          <a:xfrm>
            <a:off x="11208244" y="2102516"/>
            <a:ext cx="923760" cy="2863800"/>
            <a:chOff x="11208244" y="2102516"/>
            <a:chExt cx="923760" cy="2863800"/>
          </a:xfrm>
        </p:grpSpPr>
        <mc:AlternateContent xmlns:mc="http://schemas.openxmlformats.org/markup-compatibility/2006">
          <mc:Choice xmlns:p14="http://schemas.microsoft.com/office/powerpoint/2010/main" Requires="p14">
            <p:contentPart p14:bwMode="auto" r:id="rId139">
              <p14:nvContentPartPr>
                <p14:cNvPr id="1046" name="Ink 1045">
                  <a:extLst>
                    <a:ext uri="{FF2B5EF4-FFF2-40B4-BE49-F238E27FC236}">
                      <a16:creationId xmlns:a16="http://schemas.microsoft.com/office/drawing/2014/main" id="{42ABCEFF-A198-F076-7241-ED2E7BC00215}"/>
                    </a:ext>
                  </a:extLst>
                </p14:cNvPr>
                <p14:cNvContentPartPr/>
                <p14:nvPr/>
              </p14:nvContentPartPr>
              <p14:xfrm>
                <a:off x="11208244" y="2202236"/>
                <a:ext cx="848880" cy="2764080"/>
              </p14:xfrm>
            </p:contentPart>
          </mc:Choice>
          <mc:Fallback>
            <p:pic>
              <p:nvPicPr>
                <p:cNvPr id="1046" name="Ink 1045">
                  <a:extLst>
                    <a:ext uri="{FF2B5EF4-FFF2-40B4-BE49-F238E27FC236}">
                      <a16:creationId xmlns:a16="http://schemas.microsoft.com/office/drawing/2014/main" id="{42ABCEFF-A198-F076-7241-ED2E7BC00215}"/>
                    </a:ext>
                  </a:extLst>
                </p:cNvPr>
                <p:cNvPicPr/>
                <p:nvPr/>
              </p:nvPicPr>
              <p:blipFill>
                <a:blip r:embed="rId140"/>
                <a:stretch>
                  <a:fillRect/>
                </a:stretch>
              </p:blipFill>
              <p:spPr>
                <a:xfrm>
                  <a:off x="11199244" y="2193596"/>
                  <a:ext cx="866520" cy="278172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047" name="Ink 1046">
                  <a:extLst>
                    <a:ext uri="{FF2B5EF4-FFF2-40B4-BE49-F238E27FC236}">
                      <a16:creationId xmlns:a16="http://schemas.microsoft.com/office/drawing/2014/main" id="{2CD0514C-609C-C670-EC9C-0530C235CF97}"/>
                    </a:ext>
                  </a:extLst>
                </p14:cNvPr>
                <p14:cNvContentPartPr/>
                <p14:nvPr/>
              </p14:nvContentPartPr>
              <p14:xfrm>
                <a:off x="11218324" y="2102516"/>
                <a:ext cx="913680" cy="2841840"/>
              </p14:xfrm>
            </p:contentPart>
          </mc:Choice>
          <mc:Fallback>
            <p:pic>
              <p:nvPicPr>
                <p:cNvPr id="1047" name="Ink 1046">
                  <a:extLst>
                    <a:ext uri="{FF2B5EF4-FFF2-40B4-BE49-F238E27FC236}">
                      <a16:creationId xmlns:a16="http://schemas.microsoft.com/office/drawing/2014/main" id="{2CD0514C-609C-C670-EC9C-0530C235CF97}"/>
                    </a:ext>
                  </a:extLst>
                </p:cNvPr>
                <p:cNvPicPr/>
                <p:nvPr/>
              </p:nvPicPr>
              <p:blipFill>
                <a:blip r:embed="rId142"/>
                <a:stretch>
                  <a:fillRect/>
                </a:stretch>
              </p:blipFill>
              <p:spPr>
                <a:xfrm>
                  <a:off x="11209324" y="2093876"/>
                  <a:ext cx="931320" cy="28594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048" name="Ink 1047">
                  <a:extLst>
                    <a:ext uri="{FF2B5EF4-FFF2-40B4-BE49-F238E27FC236}">
                      <a16:creationId xmlns:a16="http://schemas.microsoft.com/office/drawing/2014/main" id="{4DA9D74A-F223-3C08-949C-8EB21A49FFFE}"/>
                    </a:ext>
                  </a:extLst>
                </p14:cNvPr>
                <p14:cNvContentPartPr/>
                <p14:nvPr/>
              </p14:nvContentPartPr>
              <p14:xfrm>
                <a:off x="11522884" y="3785516"/>
                <a:ext cx="10440" cy="182880"/>
              </p14:xfrm>
            </p:contentPart>
          </mc:Choice>
          <mc:Fallback>
            <p:pic>
              <p:nvPicPr>
                <p:cNvPr id="1048" name="Ink 1047">
                  <a:extLst>
                    <a:ext uri="{FF2B5EF4-FFF2-40B4-BE49-F238E27FC236}">
                      <a16:creationId xmlns:a16="http://schemas.microsoft.com/office/drawing/2014/main" id="{4DA9D74A-F223-3C08-949C-8EB21A49FFFE}"/>
                    </a:ext>
                  </a:extLst>
                </p:cNvPr>
                <p:cNvPicPr/>
                <p:nvPr/>
              </p:nvPicPr>
              <p:blipFill>
                <a:blip r:embed="rId144"/>
                <a:stretch>
                  <a:fillRect/>
                </a:stretch>
              </p:blipFill>
              <p:spPr>
                <a:xfrm>
                  <a:off x="11514244" y="3776516"/>
                  <a:ext cx="2808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050" name="Ink 1049">
                  <a:extLst>
                    <a:ext uri="{FF2B5EF4-FFF2-40B4-BE49-F238E27FC236}">
                      <a16:creationId xmlns:a16="http://schemas.microsoft.com/office/drawing/2014/main" id="{A7F2A61E-2196-8E08-6B93-44724DC73534}"/>
                    </a:ext>
                  </a:extLst>
                </p14:cNvPr>
                <p14:cNvContentPartPr/>
                <p14:nvPr/>
              </p14:nvContentPartPr>
              <p14:xfrm>
                <a:off x="11651044" y="3795236"/>
                <a:ext cx="119160" cy="219240"/>
              </p14:xfrm>
            </p:contentPart>
          </mc:Choice>
          <mc:Fallback>
            <p:pic>
              <p:nvPicPr>
                <p:cNvPr id="1050" name="Ink 1049">
                  <a:extLst>
                    <a:ext uri="{FF2B5EF4-FFF2-40B4-BE49-F238E27FC236}">
                      <a16:creationId xmlns:a16="http://schemas.microsoft.com/office/drawing/2014/main" id="{A7F2A61E-2196-8E08-6B93-44724DC73534}"/>
                    </a:ext>
                  </a:extLst>
                </p:cNvPr>
                <p:cNvPicPr/>
                <p:nvPr/>
              </p:nvPicPr>
              <p:blipFill>
                <a:blip r:embed="rId146"/>
                <a:stretch>
                  <a:fillRect/>
                </a:stretch>
              </p:blipFill>
              <p:spPr>
                <a:xfrm>
                  <a:off x="11642044" y="3786236"/>
                  <a:ext cx="13680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51" name="Ink 1050">
                  <a:extLst>
                    <a:ext uri="{FF2B5EF4-FFF2-40B4-BE49-F238E27FC236}">
                      <a16:creationId xmlns:a16="http://schemas.microsoft.com/office/drawing/2014/main" id="{D6401300-BDCD-1837-8703-7CE0A5CE47D8}"/>
                    </a:ext>
                  </a:extLst>
                </p14:cNvPr>
                <p14:cNvContentPartPr/>
                <p14:nvPr/>
              </p14:nvContentPartPr>
              <p14:xfrm>
                <a:off x="11847604" y="3794156"/>
                <a:ext cx="178920" cy="245160"/>
              </p14:xfrm>
            </p:contentPart>
          </mc:Choice>
          <mc:Fallback>
            <p:pic>
              <p:nvPicPr>
                <p:cNvPr id="1051" name="Ink 1050">
                  <a:extLst>
                    <a:ext uri="{FF2B5EF4-FFF2-40B4-BE49-F238E27FC236}">
                      <a16:creationId xmlns:a16="http://schemas.microsoft.com/office/drawing/2014/main" id="{D6401300-BDCD-1837-8703-7CE0A5CE47D8}"/>
                    </a:ext>
                  </a:extLst>
                </p:cNvPr>
                <p:cNvPicPr/>
                <p:nvPr/>
              </p:nvPicPr>
              <p:blipFill>
                <a:blip r:embed="rId148"/>
                <a:stretch>
                  <a:fillRect/>
                </a:stretch>
              </p:blipFill>
              <p:spPr>
                <a:xfrm>
                  <a:off x="11838964" y="3785516"/>
                  <a:ext cx="196560" cy="262800"/>
                </a:xfrm>
                <a:prstGeom prst="rect">
                  <a:avLst/>
                </a:prstGeom>
              </p:spPr>
            </p:pic>
          </mc:Fallback>
        </mc:AlternateContent>
      </p:grpSp>
      <p:grpSp>
        <p:nvGrpSpPr>
          <p:cNvPr id="1059" name="Group 1058">
            <a:extLst>
              <a:ext uri="{FF2B5EF4-FFF2-40B4-BE49-F238E27FC236}">
                <a16:creationId xmlns:a16="http://schemas.microsoft.com/office/drawing/2014/main" id="{76D05780-E0A7-CEA3-4731-96C903ED1F51}"/>
              </a:ext>
            </a:extLst>
          </p:cNvPr>
          <p:cNvGrpSpPr/>
          <p:nvPr/>
        </p:nvGrpSpPr>
        <p:grpSpPr>
          <a:xfrm>
            <a:off x="8976604" y="5038676"/>
            <a:ext cx="1487160" cy="441360"/>
            <a:chOff x="8976604" y="5038676"/>
            <a:chExt cx="1487160" cy="441360"/>
          </a:xfrm>
        </p:grpSpPr>
        <mc:AlternateContent xmlns:mc="http://schemas.openxmlformats.org/markup-compatibility/2006">
          <mc:Choice xmlns:p14="http://schemas.microsoft.com/office/powerpoint/2010/main" Requires="p14">
            <p:contentPart p14:bwMode="auto" r:id="rId149">
              <p14:nvContentPartPr>
                <p14:cNvPr id="1053" name="Ink 1052">
                  <a:extLst>
                    <a:ext uri="{FF2B5EF4-FFF2-40B4-BE49-F238E27FC236}">
                      <a16:creationId xmlns:a16="http://schemas.microsoft.com/office/drawing/2014/main" id="{56E6778F-2E9B-927F-7E4A-7E84789B2795}"/>
                    </a:ext>
                  </a:extLst>
                </p14:cNvPr>
                <p14:cNvContentPartPr/>
                <p14:nvPr/>
              </p14:nvContentPartPr>
              <p14:xfrm>
                <a:off x="8976604" y="5136956"/>
                <a:ext cx="301680" cy="300960"/>
              </p14:xfrm>
            </p:contentPart>
          </mc:Choice>
          <mc:Fallback>
            <p:pic>
              <p:nvPicPr>
                <p:cNvPr id="1053" name="Ink 1052">
                  <a:extLst>
                    <a:ext uri="{FF2B5EF4-FFF2-40B4-BE49-F238E27FC236}">
                      <a16:creationId xmlns:a16="http://schemas.microsoft.com/office/drawing/2014/main" id="{56E6778F-2E9B-927F-7E4A-7E84789B2795}"/>
                    </a:ext>
                  </a:extLst>
                </p:cNvPr>
                <p:cNvPicPr/>
                <p:nvPr/>
              </p:nvPicPr>
              <p:blipFill>
                <a:blip r:embed="rId150"/>
                <a:stretch>
                  <a:fillRect/>
                </a:stretch>
              </p:blipFill>
              <p:spPr>
                <a:xfrm>
                  <a:off x="8967604" y="5128316"/>
                  <a:ext cx="31932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054" name="Ink 1053">
                  <a:extLst>
                    <a:ext uri="{FF2B5EF4-FFF2-40B4-BE49-F238E27FC236}">
                      <a16:creationId xmlns:a16="http://schemas.microsoft.com/office/drawing/2014/main" id="{F80A35B1-8C0E-5C61-C55D-3299512ABFD0}"/>
                    </a:ext>
                  </a:extLst>
                </p14:cNvPr>
                <p14:cNvContentPartPr/>
                <p14:nvPr/>
              </p14:nvContentPartPr>
              <p14:xfrm>
                <a:off x="9173524" y="5098436"/>
                <a:ext cx="228240" cy="181800"/>
              </p14:xfrm>
            </p:contentPart>
          </mc:Choice>
          <mc:Fallback>
            <p:pic>
              <p:nvPicPr>
                <p:cNvPr id="1054" name="Ink 1053">
                  <a:extLst>
                    <a:ext uri="{FF2B5EF4-FFF2-40B4-BE49-F238E27FC236}">
                      <a16:creationId xmlns:a16="http://schemas.microsoft.com/office/drawing/2014/main" id="{F80A35B1-8C0E-5C61-C55D-3299512ABFD0}"/>
                    </a:ext>
                  </a:extLst>
                </p:cNvPr>
                <p:cNvPicPr/>
                <p:nvPr/>
              </p:nvPicPr>
              <p:blipFill>
                <a:blip r:embed="rId152"/>
                <a:stretch>
                  <a:fillRect/>
                </a:stretch>
              </p:blipFill>
              <p:spPr>
                <a:xfrm>
                  <a:off x="9164524" y="5089796"/>
                  <a:ext cx="24588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55" name="Ink 1054">
                  <a:extLst>
                    <a:ext uri="{FF2B5EF4-FFF2-40B4-BE49-F238E27FC236}">
                      <a16:creationId xmlns:a16="http://schemas.microsoft.com/office/drawing/2014/main" id="{2B4B5348-83FF-CF77-8C45-9B2D76B21EA6}"/>
                    </a:ext>
                  </a:extLst>
                </p14:cNvPr>
                <p14:cNvContentPartPr/>
                <p14:nvPr/>
              </p14:nvContentPartPr>
              <p14:xfrm>
                <a:off x="9674644" y="5058836"/>
                <a:ext cx="257400" cy="417240"/>
              </p14:xfrm>
            </p:contentPart>
          </mc:Choice>
          <mc:Fallback>
            <p:pic>
              <p:nvPicPr>
                <p:cNvPr id="1055" name="Ink 1054">
                  <a:extLst>
                    <a:ext uri="{FF2B5EF4-FFF2-40B4-BE49-F238E27FC236}">
                      <a16:creationId xmlns:a16="http://schemas.microsoft.com/office/drawing/2014/main" id="{2B4B5348-83FF-CF77-8C45-9B2D76B21EA6}"/>
                    </a:ext>
                  </a:extLst>
                </p:cNvPr>
                <p:cNvPicPr/>
                <p:nvPr/>
              </p:nvPicPr>
              <p:blipFill>
                <a:blip r:embed="rId154"/>
                <a:stretch>
                  <a:fillRect/>
                </a:stretch>
              </p:blipFill>
              <p:spPr>
                <a:xfrm>
                  <a:off x="9665644" y="5050196"/>
                  <a:ext cx="27504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56" name="Ink 1055">
                  <a:extLst>
                    <a:ext uri="{FF2B5EF4-FFF2-40B4-BE49-F238E27FC236}">
                      <a16:creationId xmlns:a16="http://schemas.microsoft.com/office/drawing/2014/main" id="{0488C8EB-1A19-F28A-0B14-7077EC19D2F1}"/>
                    </a:ext>
                  </a:extLst>
                </p14:cNvPr>
                <p14:cNvContentPartPr/>
                <p14:nvPr/>
              </p14:nvContentPartPr>
              <p14:xfrm>
                <a:off x="9822244" y="5038676"/>
                <a:ext cx="185400" cy="133200"/>
              </p14:xfrm>
            </p:contentPart>
          </mc:Choice>
          <mc:Fallback>
            <p:pic>
              <p:nvPicPr>
                <p:cNvPr id="1056" name="Ink 1055">
                  <a:extLst>
                    <a:ext uri="{FF2B5EF4-FFF2-40B4-BE49-F238E27FC236}">
                      <a16:creationId xmlns:a16="http://schemas.microsoft.com/office/drawing/2014/main" id="{0488C8EB-1A19-F28A-0B14-7077EC19D2F1}"/>
                    </a:ext>
                  </a:extLst>
                </p:cNvPr>
                <p:cNvPicPr/>
                <p:nvPr/>
              </p:nvPicPr>
              <p:blipFill>
                <a:blip r:embed="rId156"/>
                <a:stretch>
                  <a:fillRect/>
                </a:stretch>
              </p:blipFill>
              <p:spPr>
                <a:xfrm>
                  <a:off x="9813604" y="5030036"/>
                  <a:ext cx="20304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57" name="Ink 1056">
                  <a:extLst>
                    <a:ext uri="{FF2B5EF4-FFF2-40B4-BE49-F238E27FC236}">
                      <a16:creationId xmlns:a16="http://schemas.microsoft.com/office/drawing/2014/main" id="{51BAC8AB-53C0-FCBA-8545-4C38FB353EC4}"/>
                    </a:ext>
                  </a:extLst>
                </p14:cNvPr>
                <p14:cNvContentPartPr/>
                <p14:nvPr/>
              </p14:nvContentPartPr>
              <p14:xfrm>
                <a:off x="10175764" y="5120036"/>
                <a:ext cx="217440" cy="360000"/>
              </p14:xfrm>
            </p:contentPart>
          </mc:Choice>
          <mc:Fallback>
            <p:pic>
              <p:nvPicPr>
                <p:cNvPr id="1057" name="Ink 1056">
                  <a:extLst>
                    <a:ext uri="{FF2B5EF4-FFF2-40B4-BE49-F238E27FC236}">
                      <a16:creationId xmlns:a16="http://schemas.microsoft.com/office/drawing/2014/main" id="{51BAC8AB-53C0-FCBA-8545-4C38FB353EC4}"/>
                    </a:ext>
                  </a:extLst>
                </p:cNvPr>
                <p:cNvPicPr/>
                <p:nvPr/>
              </p:nvPicPr>
              <p:blipFill>
                <a:blip r:embed="rId158"/>
                <a:stretch>
                  <a:fillRect/>
                </a:stretch>
              </p:blipFill>
              <p:spPr>
                <a:xfrm>
                  <a:off x="10167124" y="5111396"/>
                  <a:ext cx="23508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58" name="Ink 1057">
                  <a:extLst>
                    <a:ext uri="{FF2B5EF4-FFF2-40B4-BE49-F238E27FC236}">
                      <a16:creationId xmlns:a16="http://schemas.microsoft.com/office/drawing/2014/main" id="{44CA8173-458F-A82C-00A9-1E98BF8F22AE}"/>
                    </a:ext>
                  </a:extLst>
                </p14:cNvPr>
                <p14:cNvContentPartPr/>
                <p14:nvPr/>
              </p14:nvContentPartPr>
              <p14:xfrm>
                <a:off x="10294204" y="5070356"/>
                <a:ext cx="169560" cy="168120"/>
              </p14:xfrm>
            </p:contentPart>
          </mc:Choice>
          <mc:Fallback>
            <p:pic>
              <p:nvPicPr>
                <p:cNvPr id="1058" name="Ink 1057">
                  <a:extLst>
                    <a:ext uri="{FF2B5EF4-FFF2-40B4-BE49-F238E27FC236}">
                      <a16:creationId xmlns:a16="http://schemas.microsoft.com/office/drawing/2014/main" id="{44CA8173-458F-A82C-00A9-1E98BF8F22AE}"/>
                    </a:ext>
                  </a:extLst>
                </p:cNvPr>
                <p:cNvPicPr/>
                <p:nvPr/>
              </p:nvPicPr>
              <p:blipFill>
                <a:blip r:embed="rId160"/>
                <a:stretch>
                  <a:fillRect/>
                </a:stretch>
              </p:blipFill>
              <p:spPr>
                <a:xfrm>
                  <a:off x="10285564" y="5061356"/>
                  <a:ext cx="187200" cy="185760"/>
                </a:xfrm>
                <a:prstGeom prst="rect">
                  <a:avLst/>
                </a:prstGeom>
              </p:spPr>
            </p:pic>
          </mc:Fallback>
        </mc:AlternateContent>
      </p:grpSp>
    </p:spTree>
    <p:extLst>
      <p:ext uri="{BB962C8B-B14F-4D97-AF65-F5344CB8AC3E}">
        <p14:creationId xmlns:p14="http://schemas.microsoft.com/office/powerpoint/2010/main" val="356405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What is the best-practice/ gold-standard to build sap </a:t>
            </a:r>
            <a:r>
              <a:rPr kumimoji="0" lang="en-US" sz="1800" b="0" i="0" u="none" strike="noStrike" kern="1200" cap="none" spc="0" normalizeH="0" baseline="0" noProof="0" dirty="0" err="1">
                <a:ln>
                  <a:noFill/>
                </a:ln>
                <a:solidFill>
                  <a:prstClr val="white"/>
                </a:solidFill>
                <a:effectLst/>
                <a:uLnTx/>
                <a:uFillTx/>
                <a:latin typeface="Segoe UI"/>
                <a:ea typeface="+mn-ea"/>
                <a:cs typeface="+mn-cs"/>
                <a:sym typeface="Wingdings" panose="05000000000000000000" pitchFamily="2" charset="2"/>
              </a:rPr>
              <a:t>btp</a:t>
            </a: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 applications, recommendation by SAP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Are there any existing sample apps which we can follow to build our app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Many times, as a developer it is hard to add each part of app like files, dependencies, deploy descriptor, lots of code. Can this process be simplified?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can we have reusability of the code to speed up my development and use sap provided tools to generate the skeleton of the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As a developer we want to focus more on functional aspect implementation rather initial project setup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Our apps are sometime tightly coupled with DB technology, develop DB agnostic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No matter what is the area we belong FIN, SD, MM, PP, PM, APO, CRM, HR etc. eventually as a developer we all do same work. Design tables, write logic, build UI</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to develop software in BTP, which does not require too much time in handovers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CAPM – Cloud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RAP – Restful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CAPM is a framework of (a framework is a collection of libraries, classes, function, attributes,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Languages – Java and Node 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Libraries – Node modules like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And Tools – VS Code or BAS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The CAP framework is used for building enterprise grade applications &amp; extensions which are cloud-native in SAP BTP.</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Conceptually CDS is same concept but different flavor. The concept says that, we have a design time object which is a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file. We will create a </a:t>
            </a:r>
            <a:r>
              <a:rPr kumimoji="0" lang="en-US" sz="2000" b="1" i="0" u="none" strike="noStrike" kern="0" cap="none" spc="0" normalizeH="0" baseline="0" noProof="0" dirty="0">
                <a:ln>
                  <a:noFill/>
                </a:ln>
                <a:solidFill>
                  <a:prstClr val="white"/>
                </a:solidFill>
                <a:effectLst/>
                <a:uLnTx/>
                <a:uFillTx/>
                <a:latin typeface="Segoe UI"/>
                <a:ea typeface="+mn-ea"/>
                <a:cs typeface="+mn-cs"/>
              </a:rPr>
              <a:t>.</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file for almost everything e.g. database tables, views, models, services, UI/UX. This design time object file is compiled by CAPM framework (inside CAP we have node module called </a:t>
            </a:r>
            <a:r>
              <a:rPr kumimoji="0" lang="en-US" sz="2000" b="1" i="0" u="none" strike="noStrike" kern="0" cap="none" spc="0" normalizeH="0" baseline="0" noProof="0" dirty="0">
                <a:ln>
                  <a:noFill/>
                </a:ln>
                <a:solidFill>
                  <a:prstClr val="white"/>
                </a:solidFill>
                <a:effectLst/>
                <a:uLnTx/>
                <a:uFillTx/>
                <a:latin typeface="Segoe UI"/>
                <a:ea typeface="+mn-ea"/>
                <a:cs typeface="+mn-cs"/>
              </a:rPr>
              <a:t>@sap/cds)</a:t>
            </a:r>
            <a:r>
              <a:rPr kumimoji="0" lang="en-US" sz="2000" b="0" i="0" u="none" strike="noStrike" kern="0" cap="none" spc="0" normalizeH="0" baseline="0" noProof="0" dirty="0">
                <a:ln>
                  <a:noFill/>
                </a:ln>
                <a:solidFill>
                  <a:prstClr val="white"/>
                </a:solidFill>
                <a:effectLst/>
                <a:uLnTx/>
                <a:uFillTx/>
                <a:latin typeface="Segoe UI"/>
                <a:ea typeface="+mn-ea"/>
                <a:cs typeface="+mn-cs"/>
              </a:rPr>
              <a:t> Once the compilation is successful a </a:t>
            </a:r>
            <a:r>
              <a:rPr kumimoji="0" lang="en-US" sz="2000" b="1" i="0" u="none" strike="noStrike" kern="0" cap="none" spc="0" normalizeH="0" baseline="0" noProof="0" dirty="0">
                <a:ln>
                  <a:noFill/>
                </a:ln>
                <a:solidFill>
                  <a:prstClr val="white"/>
                </a:solidFill>
                <a:effectLst/>
                <a:uLnTx/>
                <a:uFillTx/>
                <a:latin typeface="Segoe UI"/>
                <a:ea typeface="+mn-ea"/>
                <a:cs typeface="+mn-cs"/>
              </a:rPr>
              <a:t>runtime</a:t>
            </a:r>
            <a:r>
              <a:rPr kumimoji="0" lang="en-US" sz="2000" b="0" i="0" u="none" strike="noStrike" kern="0" cap="none" spc="0" normalizeH="0" baseline="0" noProof="0" dirty="0">
                <a:ln>
                  <a:noFill/>
                </a:ln>
                <a:solidFill>
                  <a:prstClr val="white"/>
                </a:solidFill>
                <a:effectLst/>
                <a:uLnTx/>
                <a:uFillTx/>
                <a:latin typeface="Segoe UI"/>
                <a:ea typeface="+mn-ea"/>
                <a:cs typeface="+mn-cs"/>
              </a:rPr>
              <a:t> object gets created.</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14C97D6F-AA53-D025-A8BC-97B38BF92B0E}"/>
              </a:ext>
            </a:extLst>
          </p:cNvPr>
          <p:cNvSpPr/>
          <p:nvPr/>
        </p:nvSpPr>
        <p:spPr>
          <a:xfrm>
            <a:off x="1243076"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MySQL</a:t>
            </a:r>
          </a:p>
        </p:txBody>
      </p:sp>
      <p:sp>
        <p:nvSpPr>
          <p:cNvPr id="5" name="TextBox 4">
            <a:extLst>
              <a:ext uri="{FF2B5EF4-FFF2-40B4-BE49-F238E27FC236}">
                <a16:creationId xmlns:a16="http://schemas.microsoft.com/office/drawing/2014/main" id="{502740B2-396C-7B09-6F05-57352F5B989E}"/>
              </a:ext>
            </a:extLst>
          </p:cNvPr>
          <p:cNvSpPr txBox="1"/>
          <p:nvPr/>
        </p:nvSpPr>
        <p:spPr>
          <a:xfrm>
            <a:off x="693812" y="2413183"/>
            <a:ext cx="324036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 COLUMNS c1 integer, c2 varchar,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 lakh SQL statements</a:t>
            </a:r>
          </a:p>
        </p:txBody>
      </p:sp>
      <p:sp>
        <p:nvSpPr>
          <p:cNvPr id="6" name="Arrow: Down 5">
            <a:extLst>
              <a:ext uri="{FF2B5EF4-FFF2-40B4-BE49-F238E27FC236}">
                <a16:creationId xmlns:a16="http://schemas.microsoft.com/office/drawing/2014/main" id="{BC027F23-20DB-1584-2B1F-2C706F4CC0A7}"/>
              </a:ext>
            </a:extLst>
          </p:cNvPr>
          <p:cNvSpPr/>
          <p:nvPr/>
        </p:nvSpPr>
        <p:spPr>
          <a:xfrm>
            <a:off x="1989956"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658874E-454E-1BD0-F383-B955248FFC11}"/>
              </a:ext>
            </a:extLst>
          </p:cNvPr>
          <p:cNvSpPr/>
          <p:nvPr/>
        </p:nvSpPr>
        <p:spPr>
          <a:xfrm>
            <a:off x="5086300"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8" name="Arrow: Down 7">
            <a:extLst>
              <a:ext uri="{FF2B5EF4-FFF2-40B4-BE49-F238E27FC236}">
                <a16:creationId xmlns:a16="http://schemas.microsoft.com/office/drawing/2014/main" id="{E66C5E84-AD3A-5B03-4F0B-B866473C75EE}"/>
              </a:ext>
            </a:extLst>
          </p:cNvPr>
          <p:cNvSpPr/>
          <p:nvPr/>
        </p:nvSpPr>
        <p:spPr>
          <a:xfrm>
            <a:off x="5734372"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Arrow: Down 8">
            <a:extLst>
              <a:ext uri="{FF2B5EF4-FFF2-40B4-BE49-F238E27FC236}">
                <a16:creationId xmlns:a16="http://schemas.microsoft.com/office/drawing/2014/main" id="{01BA5F7C-EEBF-9116-7607-D8BA196BFC0E}"/>
              </a:ext>
            </a:extLst>
          </p:cNvPr>
          <p:cNvSpPr/>
          <p:nvPr/>
        </p:nvSpPr>
        <p:spPr>
          <a:xfrm rot="19225908">
            <a:off x="3709153" y="3237906"/>
            <a:ext cx="648072" cy="1872208"/>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0" name="&quot;Not Allowed&quot; Symbol 9">
            <a:extLst>
              <a:ext uri="{FF2B5EF4-FFF2-40B4-BE49-F238E27FC236}">
                <a16:creationId xmlns:a16="http://schemas.microsoft.com/office/drawing/2014/main" id="{81E2AC82-DED5-D611-95D1-34338C0945F7}"/>
              </a:ext>
            </a:extLst>
          </p:cNvPr>
          <p:cNvSpPr/>
          <p:nvPr/>
        </p:nvSpPr>
        <p:spPr>
          <a:xfrm>
            <a:off x="3574132" y="3569122"/>
            <a:ext cx="864096" cy="830997"/>
          </a:xfrm>
          <a:prstGeom prst="noSmoking">
            <a:avLst/>
          </a:prstGeom>
          <a:solidFill>
            <a:srgbClr val="FF0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EF5E6E4A-BCB9-A94B-FB06-D6F0D7F285F3}"/>
              </a:ext>
            </a:extLst>
          </p:cNvPr>
          <p:cNvSpPr txBox="1"/>
          <p:nvPr/>
        </p:nvSpPr>
        <p:spPr>
          <a:xfrm>
            <a:off x="4294212" y="2236621"/>
            <a:ext cx="324036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tab(c1 integer, c2 varchar(30), primary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---2mn </a:t>
            </a:r>
            <a:r>
              <a:rPr kumimoji="0" lang="en-US" sz="1600" b="0" i="0" u="none" strike="noStrike" kern="0" cap="none" spc="0" normalizeH="0" baseline="0" noProof="0" dirty="0" err="1">
                <a:ln>
                  <a:noFill/>
                </a:ln>
                <a:solidFill>
                  <a:prstClr val="white"/>
                </a:solidFill>
                <a:effectLst/>
                <a:uLnTx/>
                <a:uFillTx/>
                <a:latin typeface="Segoe UI"/>
                <a:ea typeface="+mn-ea"/>
                <a:cs typeface="+mn-cs"/>
              </a:rPr>
              <a:t>sql</a:t>
            </a:r>
            <a:r>
              <a:rPr kumimoji="0" lang="en-US" sz="1600" b="0" i="0" u="none" strike="noStrike" kern="0" cap="none" spc="0" normalizeH="0" baseline="0" noProof="0" dirty="0">
                <a:ln>
                  <a:noFill/>
                </a:ln>
                <a:solidFill>
                  <a:prstClr val="white"/>
                </a:solidFill>
                <a:effectLst/>
                <a:uLnTx/>
                <a:uFillTx/>
                <a:latin typeface="Segoe UI"/>
                <a:ea typeface="+mn-ea"/>
                <a:cs typeface="+mn-cs"/>
              </a:rPr>
              <a:t> statements again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20bn dollars of investment</a:t>
            </a:r>
          </a:p>
        </p:txBody>
      </p:sp>
      <p:sp>
        <p:nvSpPr>
          <p:cNvPr id="12" name="TextBox 11">
            <a:extLst>
              <a:ext uri="{FF2B5EF4-FFF2-40B4-BE49-F238E27FC236}">
                <a16:creationId xmlns:a16="http://schemas.microsoft.com/office/drawing/2014/main" id="{1D03AE17-3F96-D0FF-95A3-FD2B8476D1F6}"/>
              </a:ext>
            </a:extLst>
          </p:cNvPr>
          <p:cNvSpPr txBox="1"/>
          <p:nvPr/>
        </p:nvSpPr>
        <p:spPr>
          <a:xfrm>
            <a:off x="2472148" y="6111399"/>
            <a:ext cx="3672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Too much database coupled</a:t>
            </a:r>
          </a:p>
        </p:txBody>
      </p:sp>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animBg="1"/>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entity 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c1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c2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Design time artefact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Segoe UI"/>
                <a:ea typeface="+mn-ea"/>
                <a:cs typeface="+mn-cs"/>
              </a:rPr>
              <a:t>.</a:t>
            </a:r>
            <a:r>
              <a:rPr kumimoji="0" lang="en-US" sz="1800" b="1" i="0" u="none" strike="noStrike" kern="0" cap="none" spc="0" normalizeH="0" baseline="0" noProof="0" dirty="0" err="1">
                <a:ln>
                  <a:noFill/>
                </a:ln>
                <a:solidFill>
                  <a:prstClr val="white"/>
                </a:solidFill>
                <a:effectLst/>
                <a:uLnTx/>
                <a:uFillTx/>
                <a:latin typeface="Segoe UI"/>
                <a:ea typeface="+mn-ea"/>
                <a:cs typeface="+mn-cs"/>
              </a:rPr>
              <a:t>cds</a:t>
            </a:r>
            <a:endParaRPr kumimoji="0" lang="en-US" sz="1800" b="1" i="0" u="none" strike="noStrike" kern="0" cap="none" spc="0" normalizeH="0" baseline="0" noProof="0" dirty="0">
              <a:ln>
                <a:noFill/>
              </a:ln>
              <a:solidFill>
                <a:prstClr val="white"/>
              </a:solidFill>
              <a:effectLst/>
              <a:uLnTx/>
              <a:uFillTx/>
              <a:latin typeface="Segoe UI"/>
              <a:ea typeface="+mn-ea"/>
              <a:cs typeface="+mn-cs"/>
            </a:endParaRP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Framework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@sap/cds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prstClr val="white"/>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We need to install sap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(Development kit), This kit includes required framework libraries and source code to build, test, deploy, run cap applications. It comes along with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CLI which will be used by developers to quickly generate the cap project skeleton. This module needs to be installed globally in our system if we are using VS Code, in case we use BAS, this module is pre-installed.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npm</a:t>
            </a:r>
            <a:r>
              <a:rPr kumimoji="0" lang="en-US" sz="2000" b="1" i="0" u="none" strike="noStrike" kern="0" cap="none" spc="0" normalizeH="0" baseline="0" noProof="0" dirty="0">
                <a:ln>
                  <a:noFill/>
                </a:ln>
                <a:solidFill>
                  <a:prstClr val="white"/>
                </a:solidFill>
                <a:effectLst/>
                <a:uLnTx/>
                <a:uFillTx/>
                <a:latin typeface="Segoe UI"/>
                <a:ea typeface="+mn-ea"/>
                <a:cs typeface="+mn-cs"/>
              </a:rPr>
              <a:t> install -g @sap/cds-dk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      node version &gt;= 14</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Check if the CAP is installed in my system </a:t>
            </a: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–v &amp;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--help</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Create a folder in our computer, and run </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init</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command. This will create a project skeleton automatically which includes </a:t>
            </a:r>
            <a:r>
              <a:rPr kumimoji="0" lang="en-US" sz="2000" b="1" i="0" u="none" strike="noStrike" kern="0" cap="none" spc="0" normalizeH="0" baseline="0" noProof="0" dirty="0" err="1">
                <a:ln>
                  <a:noFill/>
                </a:ln>
                <a:solidFill>
                  <a:prstClr val="white"/>
                </a:solidFill>
                <a:effectLst/>
                <a:uLnTx/>
                <a:uFillTx/>
                <a:latin typeface="Segoe UI"/>
                <a:ea typeface="+mn-ea"/>
                <a:cs typeface="+mn-cs"/>
              </a:rPr>
              <a:t>db</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srv</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ui</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If you want to quickly manage multiple node versions in your computer you can use </a:t>
            </a:r>
            <a:r>
              <a:rPr kumimoji="0" lang="en-IN" sz="2000" b="0" i="0" u="none" strike="noStrike" kern="0" cap="none" spc="0" normalizeH="0" baseline="0" noProof="0" dirty="0" err="1">
                <a:ln>
                  <a:noFill/>
                </a:ln>
                <a:solidFill>
                  <a:prstClr val="white"/>
                </a:solidFill>
                <a:effectLst/>
                <a:uLnTx/>
                <a:uFillTx/>
                <a:latin typeface="Segoe UI"/>
                <a:ea typeface="+mn-ea"/>
                <a:cs typeface="+mn-cs"/>
              </a:rPr>
              <a:t>nvm</a:t>
            </a:r>
            <a:r>
              <a:rPr kumimoji="0" lang="en-IN" sz="2000" b="0" i="0" u="none" strike="noStrike" kern="0" cap="none" spc="0" normalizeH="0" baseline="0" noProof="0" dirty="0">
                <a:ln>
                  <a:noFill/>
                </a:ln>
                <a:solidFill>
                  <a:prstClr val="white"/>
                </a:solidFill>
                <a:effectLst/>
                <a:uLnTx/>
                <a:uFillTx/>
                <a:latin typeface="Segoe UI"/>
                <a:ea typeface="+mn-ea"/>
                <a:cs typeface="+mn-cs"/>
              </a:rPr>
              <a:t> tool - </a:t>
            </a:r>
            <a:r>
              <a:rPr kumimoji="0" lang="en-IN" sz="20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watch </a:t>
            </a:r>
            <a:r>
              <a:rPr kumimoji="0" lang="en-IN" sz="2000" b="0" i="0" u="none" strike="noStrike" kern="0" cap="none" spc="0" normalizeH="0" baseline="0" noProof="0" dirty="0">
                <a:ln>
                  <a:noFill/>
                </a:ln>
                <a:solidFill>
                  <a:prstClr val="white"/>
                </a:solidFill>
                <a:effectLst/>
                <a:uLnTx/>
                <a:uFillTx/>
                <a:latin typeface="Segoe UI"/>
                <a:ea typeface="+mn-ea"/>
                <a:cs typeface="+mn-cs"/>
              </a:rPr>
              <a:t>command instead of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run</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7000</TotalTime>
  <Words>1330</Words>
  <Application>Microsoft Office PowerPoint</Application>
  <PresentationFormat>Custom</PresentationFormat>
  <Paragraphs>148</Paragraphs>
  <Slides>20</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Amasis MT Pro Black</vt:lpstr>
      <vt:lpstr>Arial</vt:lpstr>
      <vt:lpstr>Arial Black</vt:lpstr>
      <vt:lpstr>Calibri</vt:lpstr>
      <vt:lpstr>Cooper Black</vt:lpstr>
      <vt:lpstr>Segoe UI</vt:lpstr>
      <vt:lpstr>Segoe UI Light</vt:lpstr>
      <vt:lpstr>Office Theme</vt:lpstr>
      <vt:lpstr>SAP BTP Architect Training</vt:lpstr>
      <vt:lpstr>PowerPoint Presentation</vt:lpstr>
      <vt:lpstr>Agenda – Day 3</vt:lpstr>
      <vt:lpstr>Deploy Node Microservice to BTP</vt:lpstr>
      <vt:lpstr>Challenges of building Apps on BTP</vt:lpstr>
      <vt:lpstr>CAPM Introduction</vt:lpstr>
      <vt:lpstr>CDS – Core Data and Services </vt:lpstr>
      <vt:lpstr>Solution – use CAP framework</vt:lpstr>
      <vt:lpstr>Hands on: Modules for using CAP</vt:lpstr>
      <vt:lpstr>PowerPoint Presentation</vt:lpstr>
      <vt:lpstr>DB Design</vt:lpstr>
      <vt:lpstr>Hands on: Create DB Module</vt:lpstr>
      <vt:lpstr>Reuse Types and aspects</vt:lpstr>
      <vt:lpstr>Hands on: Service creation</vt:lpstr>
      <vt:lpstr>Introduction to CDS Views</vt:lpstr>
      <vt:lpstr>Views – (CDS Views)</vt:lpstr>
      <vt:lpstr>PowerPoint Presentation</vt:lpstr>
      <vt:lpstr>PowerPoint Presentation</vt:lpstr>
      <vt:lpstr>PowerPoint Presentation</vt:lpstr>
      <vt:lpstr>Agenda – Day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224</cp:revision>
  <dcterms:created xsi:type="dcterms:W3CDTF">2013-09-12T13:05:01Z</dcterms:created>
  <dcterms:modified xsi:type="dcterms:W3CDTF">2023-11-01T07:37:17Z</dcterms:modified>
</cp:coreProperties>
</file>