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4122" r:id="rId3"/>
    <p:sldId id="277" r:id="rId4"/>
    <p:sldId id="4787" r:id="rId5"/>
    <p:sldId id="4760" r:id="rId6"/>
    <p:sldId id="4761" r:id="rId7"/>
    <p:sldId id="4770" r:id="rId8"/>
    <p:sldId id="4788" r:id="rId9"/>
    <p:sldId id="4789" r:id="rId10"/>
    <p:sldId id="4792" r:id="rId11"/>
    <p:sldId id="4762" r:id="rId12"/>
    <p:sldId id="4771" r:id="rId13"/>
    <p:sldId id="4785" r:id="rId14"/>
    <p:sldId id="282" r:id="rId15"/>
    <p:sldId id="280" r:id="rId16"/>
    <p:sldId id="4711" r:id="rId17"/>
    <p:sldId id="4786"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9-28T10:50:42.933"/>
    </inkml:context>
    <inkml:brush xml:id="br0">
      <inkml:brushProperty name="width" value="0.05292" units="cm"/>
      <inkml:brushProperty name="height" value="0.05292" units="cm"/>
      <inkml:brushProperty name="color" value="#FF0000"/>
    </inkml:brush>
  </inkml:definitions>
  <inkml:trace contextRef="#ctx0" brushRef="#br0">25381 4992 0,'0'0'0,"18"0"31,-18 17-31,-18-34 63,-17-1-48,-18 1 1,-70 34 0,87-17-16,-52 35 15,-35 36 1,70 17-1,70-35 1,1-18-16,17-17 16,18 17-16,0-17 15,0 0-15,18-1 0,105 54 32,-70-36-17,-71-17-15,0 17 0,-17-17 16,-18 35-1,-18-36-15,-17 1 0,-18-1 16,0 1-16,-105 17 16,-1-17-1,71-18-15,17 0 0,18-18 16,-70-35 0,123 36-16,0-18 15,17-1-15,19 1 0</inkml:trace>
  <inkml:trace contextRef="#ctx0" brushRef="#br0" timeOffset="351.72">25910 5009 0,'18'-35'16,"-36"70"-16,54-87 16,-36 69-1,0 54 1,0-18-16,0 0 15,0-1-15,0 1 16,-18 18-16,0-1 0,1 1 16,17-18-16,-53 106 15,35-106 1,1-18-16,17 0 16,-18 0-16</inkml:trace>
  <inkml:trace contextRef="#ctx0" brushRef="#br0" timeOffset="1006.66">26387 5133 0,'0'0'0,"-53"-53"16,70 53 15,19 35-15,-19-17 0,1 0-1,-18 34 1,0-16-1,-35 34 1,17-34-16,-17-1 16,-1 0-1,36-17-15,-17-1 0,17 1 32,53-18-17,-36 0-15,36 0 16,71-18-1,-36 1 1,-53-1 0,0 18-16,1-18 0,-19 1 15,19-18-15,-36 17 32,0 0-32,0 1 0,-18-19 15,-17-17 1,35 36-16,-18-1 15,0 1 1,18 52 0,18 18-1,-18 88 1,0-71-16,0 36 16,-18 0-1,18 0 1,0-71-16</inkml:trace>
  <inkml:trace contextRef="#ctx0" brushRef="#br0" timeOffset="1267.59">27092 5186 0,'-17'-35'31,"34"70"-31,-34-88 0,-1 53 16,18 70-1,0-34-15,18 52 16,-1 18 0,-17 53-1,18-124-15,-18 0 16,0 0-16,-18-17 0</inkml:trace>
  <inkml:trace contextRef="#ctx0" brushRef="#br0" timeOffset="1606.27">27004 5556 0,'0'0'16,"18"-53"-1,-1 53-15,54-17 31,17-19-15,-53 36-16,36-35 16,17 0-1,-70 17-15,-1 1 16,-17-1-16,18-17 16,-18-1-16,0 19 0,18-36 15,-18 0 1,0 123 15,-18 72 0,18-90-31,-18 54 16,1 18 0,17-89-16,0-17 15</inkml:trace>
  <inkml:trace contextRef="#ctx0" brushRef="#br0" timeOffset="2036.09">27745 5203 0,'0'0'0,"17"0"16,-17 18-1,-17 35 1,17-35-1,0 17-15,-18 0 0,0 89 16,18-71 0,0 17-1,-17 1 1,17-107 15,17-69-15,1 52-16,0 0 0,-1-18 15,19-35 1,52-17 0,-53 105-16,18 1 15,-18 105 1,-17-35 0,0 53-16,-18-1 15,0-69 1,0 17-16,0 0 0,-18-18 15,18 18-15,18-36 16</inkml:trace>
  <inkml:trace contextRef="#ctx0" brushRef="#br0" timeOffset="2192">27815 5486 0,'0'0'0,"-17"-18"15,-19 18-15,1-18 16,35 1-1,35 17 1,-17-18-16,70 0 16,89-17-1,-124 18-15</inkml:trace>
  <inkml:trace contextRef="#ctx0" brushRef="#br0" timeOffset="2404.25">28380 5151 0,'0'0'0,"-18"-18"16,0 18 0,18 18 15,0-18-31,0 70 16,0 36-1,0-18 1,-17 36-1,17-89-15,-18 0 16</inkml:trace>
  <inkml:trace contextRef="#ctx0" brushRef="#br0" timeOffset="2801.58">28362 5168 0,'0'-35'16,"0"70"-16,0-88 0,0 18 0,18 70 31,35 53 0,52 36-15,-34-54 0,-36-34-16,18-19 0,-17 1 15,52 0 1,-71-36-16,1-17 15,0-89 1,-18 71-16,-18 0 16,18 1-16,-18-54 15,1 35 1,17 106 0,0 18-1,0 0-15,0 0 16,0 0-16,0 88 31,17-106-31,-17 36 0,0-53 16</inkml:trace>
  <inkml:trace contextRef="#ctx0" brushRef="#br0" timeOffset="3236.99">29244 5168 0,'0'0'0,"0"-17"16,0 34-1,0 18 1,-18-17-16,18 17 16,0 1-16,-35 87 15,35-88 1,-18 18-16,18-17 0,-17-1 15,17-17-15,-18 34 16,18-87 0,18-71 15,-1 53-31,36-88 16,-35 53-16,0 18 15,70-142 1,-71 159-16,19 18 0,-19 17 15,36 89 1,-35-36-16,17 106 16,-17 18-1,-1-89-15,-17 18 16,0-17-16,-17 88 16,17-124-16,-18-17 15</inkml:trace>
  <inkml:trace contextRef="#ctx0" brushRef="#br0" timeOffset="3401.79">29350 5345 0,'0'-18'16,"0"0"-16,0 54 0,17-72 0,36 54 31,53 0-15,-53-18-16,-18 0 0,1-18 15</inkml:trace>
  <inkml:trace contextRef="#ctx0" brushRef="#br0" timeOffset="4023.9">24887 4392 0,'-17'-18'0,"34"36"0,-34-71 16,17 36-16,-18-1 0,18 0 16,0 1-1,0 70 1,0 35-1,18-18-15,-18 142 16,53 211 0,-18-88-1,35 283 1,-52-354 0,17 36-1,-17-141 1,-18-106-1,-18-35 1</inkml:trace>
  <inkml:trace contextRef="#ctx0" brushRef="#br0" timeOffset="4442.12">24887 6703 0,'0'0'0,"-17"17"16,34-17-1,54 0-15,158-17 16,-70 17 0,35 0-16,35-18 15,54 18-15,52-18 16,17 18-16,477 0 16,459 0-1,-142 0 1,-511 0-1,-370-17-15,-53 17 0,-36-18 16,-35 1-16,0-1 16,-211-35-1</inkml:trace>
  <inkml:trace contextRef="#ctx0" brushRef="#br0" timeOffset="5352.45">25258 4463 0,'0'0'0,"-35"0"16,-1 0-16,19-18 16,-54 0-1,71 1-15,18 17 16,211-18-1,88 18 1,477 0 0,-441 18-16,35-18 15,18 17-15,881 19 16,-863-19-16,369 1 16,124 0-1,-529-18 1,-70 0-1,-283 0 1,-35-18-16,-106 0 31,18 1-15,-18 17 0,89 0-16,-1 0 15,18 17 1,18-17-16,-1 0 15,-17 18-15,18-18 0,0 0 16,17 35 0,-17-35-16,-18 35 15,0 54 1,0-36-16,-18 35 16,18 0-16,-35 265 15,35-212 1,0 0-16,-18-18 0,18 248 15,0-142 1,0 36 15,0-195-31,-18-17 0,18 0 16,0 18 0</inkml:trace>
  <inkml:trace contextRef="#ctx0" brushRef="#br0" timeOffset="6160.76">26069 3404 0,'0'0'0,"18"0"31,-1 53-15,1-18-16,-18 18 15,35 194 1,-35-158-16,18 87 15,-18 18 1,0-141-16</inkml:trace>
  <inkml:trace contextRef="#ctx0" brushRef="#br0" timeOffset="6774.74">26016 3263 0,'-35'-17'0,"70"34"0,-105-52 16,34 17-16,1 1 0,0 17 15,-36-18 1,71 0-16,18 18 15,194 0 1,-71 0-16,35 0 16,583 36-1,-442-19-15,18 1 16,741 17 0,-741-17-16,265 17 15,70 18 1,-511-53-1,53 18-15,-124-18 16,-71 0 0,-17-18-16,-17 18 15,-36-35 1,35 17-16,-17 18 16,0-18-1,35 36 79,0 35-78,0-18-16,0 71 15,-36 159 1,19-159-1,-19 88-15</inkml:trace>
  <inkml:trace contextRef="#ctx0" brushRef="#br0" timeOffset="7453.26">26810 3651 0,'18'0'0,"-36"0"16,53-17-16,-17-36 31,-53 17-15,17 36-16,-17 0 16,-36 71-1,36-36-15,0 18 16,-18 106-1,35-106-15,36 35 16,70-17 0,-53-54-16,0-17 15,18 0-15</inkml:trace>
  <inkml:trace contextRef="#ctx0" brushRef="#br0" timeOffset="7786.59">27145 3757 0,'0'0'0,"0"-18"0,0 1 31,-18 17-15,18 17-16,0 1 15,0 0-15,0 17 0,0 0 16,0 71-1,0-71-15,18 18 16,17 18 0,-17-71-1,17 0-15,-17 0 0,17-18 16,0 1-16,1-36 16,-19 0-1,19-35-15,-36 17 16,0 36-1,0 17-15,0 0 16,0 1-16,-18 34 0</inkml:trace>
  <inkml:trace contextRef="#ctx0" brushRef="#br0" timeOffset="8154.28">27868 3828 0,'18'-18'0,"-36"36"0,71-54 16,-35 19-16,-18-19 15,-53 1 1,0 35 0,-53 18-1,88-1-15,-34 19 16,52 34 15,0-52-31,35 0 0,53 70 31,18-18-15,-88-52-16,-1 0 0,-17-1 16,0 1-16,-35-1 15,-36 1 1,36-18-16,0 0 0,-1-18 15,19 1-15</inkml:trace>
  <inkml:trace contextRef="#ctx0" brushRef="#br0" timeOffset="8355.21">28115 3581 0,'0'0'0,"35"-18"31,-17 71-15,0 53 15,-18-53-31,17 53 16,-17 35 0,0-106-16,0 0 0</inkml:trace>
  <inkml:trace contextRef="#ctx0" brushRef="#br0" timeOffset="8822.6">28045 3951 0,'0'0'0,"35"-35"16,-17 17-1,-1 18-15,18 0 0,36-17 16,-18 17-1,53 0-15,70 0 32,-123 0-32,0-18 15,-18-17 1,-35 17-16,-53-17 31,-17 35-15,52 0-16,-17 35 15,-18 53 1,35-70 0,18 52-16,0-34 15,36 17 1,16-53 0,19-18-1,-53 0 1,-1-35-16,1-35 15,-18 53 1,0-18 0,0 35-16,-18 1 15,1 17-15,17-18 0,-18 18 0</inkml:trace>
  <inkml:trace contextRef="#ctx0" brushRef="#br0" timeOffset="9404">28944 3792 0,'0'0'16,"-17"-35"-16,17 17 0,0 54 31,17 70 0,1-18-31,-1 18 31,-17-71-31,0 0 0,0-17 16,-17-18-16,17 17 16,-18-34-1,36-54 1,-18 54-16,17-19 0,1 1 15,35-88 1,0 70 0,-18 53-1,-17 53 1,-18 17 0,0-35-1,0 1-15,0-19 16,0 1-1,17-18 1,1-18-16,35-70 31,-18 53-31,18-36 16,18 18 0,-36 36-16,0 17 0,1 0 15,34 88 1,-52-53-16,-18 71 15,0-18 1</inkml:trace>
  <inkml:trace contextRef="#ctx0" brushRef="#br0" timeOffset="11076.28">26210 3722 0</inkml:trace>
  <inkml:trace contextRef="#ctx0" brushRef="#br0" timeOffset="14171.94">24870 2170 0,'-71'0'32,"54"0"-17,-1 0 1,0 0-1,54 0 48,105 0-32,-106 0-31,18 0 0,106-18 31,-89 0-15,-17 1 0,-35 17-16,-1 0 15,-17-18 1,-17 18-16,-1 0 16,0 18-1,1-18-15,-18 35 16,-18 18-1,0 0 1,-18 35 0,36-53-16,17 1 15,-17-1-15,-36 71 16,71-89 0,-35 19-16,17 16 31,1-52-16,34 0 1,19-17 0,-19-1-16,19 18 15,-19 0-15,71-17 16,54 34 0,-107-17-16,53 18 15,18 17 1,-71-35-1</inkml:trace>
  <inkml:trace contextRef="#ctx0" brushRef="#br0" timeOffset="14524.31">24905 2381 0,'-35'0'15,"70"0"-15,-53 0 32,71 0-17,-17 0-15,-1 0 16,18 0-16,88-17 16,-106 17-1,18 0 1,-35 0-16,-1 0 15</inkml:trace>
  <inkml:trace contextRef="#ctx0" brushRef="#br0" timeOffset="15407.76">25752 2187 0,'0'-17'0,"17"17"31,-17-18-15,18 18-16,-18 35 16,18 36-1,-18-1 1,17 54-1,1-71-15,-18-18 16,0 0-16</inkml:trace>
  <inkml:trace contextRef="#ctx0" brushRef="#br0" timeOffset="15639.83">25593 2663 0,'0'0'0,"0"-17"16,18-1-16,-1 18 0,1-17 15,17 17-15,36-18 16,34 18 0,-69 0-16,17 0 0,-18 0 15,0 0-15,36 0 16,-54 0-16</inkml:trace>
  <inkml:trace contextRef="#ctx0" brushRef="#br0" timeOffset="15841.63">25716 2205 0,'0'0'0,"0"-18"16,36 1 0,69-1-1,1 0 1,-70 18-16</inkml:trace>
  <inkml:trace contextRef="#ctx0" brushRef="#br0" timeOffset="16499.57">26228 2222 0,'0'18'32,"18"0"-17,-18-1-15,17 72 31,1-1-15,-18-53-16,17 0 16,-17 36-1,0-53-15,0-36 32,-17-70-17,17 17 1,-18-52-1,18 87-15,18-34 16,35 17 0,-36 35-1,36 18-15,53 0 32,-53 18-32,0 35 31,-53-18-16,-35-17 1,17-1-16,-17 1 0,17-18 16,-35 18-1,36-18-15,-1 17 16,36-17 0,-1 0-1,18 0-15,1 18 16,-1-18-16,0 18 15,18 35 1,-53-1 0,-17-16-1,-1-19 1,-53 1-16,-17 0 16,71-18-1,-1-18-15,0 0 16,18 1-16</inkml:trace>
  <inkml:trace contextRef="#ctx0" brushRef="#br0" timeOffset="17158.04">26916 2240 0,'-18'0'15,"18"18"1,0-1 0,0 36-1,18 18 1,-18-1 0,0-34-1,0-19-15,0 19 16,-18 17-1,18-89 17,0-52-17,18 53-15,-18 0 0,0-18 16,35-53 0,-17 70-16,-1-16 15,36 34 1,-35 36-1,17 52 1,-17 18 0,-18-17 15,0-53-31,0-1 0,-18 1 16,18-36-1,35-52 16,-17 34-31,0 1 16,70-53 0,-53 70-16,-17 1 0,17-1 15,-17 18-15,17 18 0,-17-1 16,-1 1-16,1 17 16,0 0-16,-18 1 0,17 17 15,1 52 1,-18-69-16,0 17 15,0-18-15</inkml:trace>
  <inkml:trace contextRef="#ctx0" brushRef="#br0" timeOffset="17460.05">27851 2611 0,'0'0'0,"-36"0"16,19-18-16,-36 0 16,123 18 15,19 0-16,-37 0-15,1 0 16,-17 0-16,17 0 0,-1 0 16,-34 0-1</inkml:trace>
  <inkml:trace contextRef="#ctx0" brushRef="#br0" timeOffset="17957.45">28574 2258 0,'0'0'0,"0"-18"16,0-35 0,-18 0 15,0 36-31,-70-1 31,-106 71 0,177-18-31,17-17 0,0-1 16,17 36 0,71 0-1,-52-35-15,87 17 16,18 18 0,-105-35-16,-1-1 15,-17 1-15,-1 0 16,-17-1-16,-70 36 15,17-35-15,-36-18 16,-16 0 0,52 0-16,17 0 15,1-18-15,0 18 16,17-17-16</inkml:trace>
  <inkml:trace contextRef="#ctx0" brushRef="#br0" timeOffset="18577.73">28962 2258 0,'0'0'0,"0"-18"16,0 0 0,0 54 15,17 34-16,1 1 1,0 52 0,-18-87-1,0-1-15,0 0 0,0-17 16,-18 17-16,0-105 47,1-54-32,17 89-15,17-18 16,19-71 0,-19 89-16,19 0 15,-1 0 1,0 35-16,0 0 16,36 35-1,-36 0 1,-52 36-1,-1-54-15,0 19 16,-17-19-16,0 1 0,-53 0 16,52-18-1,-17 17-15,18-17 16,53 0 15,-1 0-31,1 0 0,17 0 0,-17 0 16,53 35-1,52 71 1,-70-35 0,0-1-1,-36-52-15,1 0 0</inkml:trace>
  <inkml:trace contextRef="#ctx0" brushRef="#br0" timeOffset="19007.62">29597 2258 0,'0'-88'31,"0"176"-31,-18-176 16,36 176 15,-1 35-16,-17-87-15,0 16 16,18-16-16,-18 52 16,18 0-1,-18-70-15,0-1 16,17-17 0,19-53-1,-19 18-15,-17-18 16,18 0-16,52-105 15,-17 34 1,-35 89 0,-18 17-16,18-17 15,-1 35 1,-17 35 15,0 0-15,-17-35-16</inkml:trace>
  <inkml:trace contextRef="#ctx0" brushRef="#br0" timeOffset="25060.33">26281 7267 0,'0'-35'31,"0"70"-31,0-105 15,-18 70-15,1 0 16,-19 35 0,-34 18-1,52-18-15,-35 36 16,0 35 0,0 35-1,36-106-15,17 53 16,70-35-1,18-35 1,71-71 15,-124 35-31,18-17 0,-17-18 16,17-88 0,-53 88-16,0 0 0,-18 18 15,-53-54 1,18 89-1,18 0-15,18 0 0,-19 18 16,19 0-16,-1-1 16,18 1-16</inkml:trace>
  <inkml:trace contextRef="#ctx0" brushRef="#br0" timeOffset="25311.26">26686 7355 0,'18'0'0,"-36"0"0,36-53 32,0 53-32,-1 71 31,1 35-16,-18-53-15,0 35 16,-35 0 0,17-17-16</inkml:trace>
  <inkml:trace contextRef="#ctx0" brushRef="#br0" timeOffset="25602.03">26545 7497 0,'0'0'0,"-17"-124"31,17 89-31,17 17 0,89-35 32,-53 36-32,53 17 15,53 70 1,-71 18-1,-53 36 1,-70-71-16,-36 17 16,-87 18-1,105-70-15,-53 0 16,35-18 0,54-18-16</inkml:trace>
  <inkml:trace contextRef="#ctx0" brushRef="#br0" timeOffset="26111.18">27445 7514 0,'18'-17'0,"-36"34"0,53-87 16,-17 52-16,-18 0 0,0-17 16,17 0-1,-34 17-15,-1 18 16,1 18-16,-19-1 16,19 1-16,-89 53 15,88-36 1,-17 0-16,17 0 0,1 1 15,17-19-15,0 19 16,0-19-16,0 1 16,35 0-1,-17-18-15,52-18 16,-17-35 0,-18 35-16,1-17 0,-19 17 0,18-17 15,1 0 1,-19 17-16,-17 1 0,0 52 31,-17 0-15,17 0-16,-18 1 0,18-19 15,0 54 1,0-53-16,18-1 16,-1-17-16,19 0 15</inkml:trace>
  <inkml:trace contextRef="#ctx0" brushRef="#br0" timeOffset="26332.2">27851 7302 0,'0'-35'16,"0"70"-16,17-105 0,-17 35 0,18 17 16,-18 0-1,0 54 1,0 87-1,0-70-15,0 0 16,-18 88 0,1-88-16,17 18 15,-18-36 1</inkml:trace>
  <inkml:trace contextRef="#ctx0" brushRef="#br0" timeOffset="26834.32">27780 7514 0,'0'0'16,"0"-35"-16,0 17 16,18 18-1,-1-17 1,19-1-16,34 0 16,54 1-1,-19-1 1,19 0-1,-89 18-15,-17-17 0,17 17 16,-17 0-16,-1-18 16,-17-17-1,-17 35-15,-1 0 16,0 0-16,1 0 16,-1 0-16,1 17 15,-1 1-15,0 0 0,-35 70 16,18-17-1,35-36 1,-18 0-16,18-17 0,18 35 31,17-53-15,18-36 0,0-17-1,0-35 1,-35 71-16,-1-1 0,1 0 15,0 36 1,-18 0-16,0 17 16,17-17-16,-17 17 0,0 0 15,18 53 1,-18-70-16</inkml:trace>
  <inkml:trace contextRef="#ctx0" brushRef="#br0" timeOffset="27260.81">28997 7267 0,'18'-17'0,"-36"34"0,36-52 16,-1 123 30,19 0-30,-19 1 0,1 52-1,-18-106-15,18 18 16,-18-18 0,17-35-1,1-18-15,-1-34 16,19-1-1,17-36-15,35-69 16,-71 105 0,1 17-1,0 1-15,17 0 16,-35 17 0,0 36 15</inkml:trace>
  <inkml:trace contextRef="#ctx0" brushRef="#br0" timeOffset="27663.95">29579 7338 0,'0'0'15,"88"-88"1,-70 70-1,0 0-15,70-17 16,-53 35 0,18 18-16,18 52 31,-54 36-15,-105 18-1,0-54 1,-53 18-1,105-70-15,-17 17 16,36-17 0,34-18-1,107 0 1,-71 0-16,88-18 16,71 1-1,-159 17 1,-1 0-16,37-18 31,-107 18-31</inkml:trace>
  <inkml:trace contextRef="#ctx0" brushRef="#br0" timeOffset="29844.69">18238 2946 0,'0'0'0,"17"0"0,1-36 31,-18 54-16,0 0 1,35 70 0,-35 0-1,36 71 1,-19-106-16,-17 0 16</inkml:trace>
  <inkml:trace contextRef="#ctx0" brushRef="#br0" timeOffset="30029.93">18467 4198 0,'0'0'0,"0"71"15,0-36-15,18 0 0,-18-17 16,17 17-16,1-17 16,-18-1-16,35 19 0,-17-19 15,70 89 1,0 18-1,-70-72-15,0 1 16</inkml:trace>
  <inkml:trace contextRef="#ctx0" brushRef="#br0" timeOffset="30196.5">18785 5450 0,'0'53'0,"0"-106"0,-36 247 15,36-141-15,0-17 16,0-1-16,0 18 15,0 123 17,0-141-32,18 36 15</inkml:trace>
  <inkml:trace contextRef="#ctx0" brushRef="#br0" timeOffset="30628.87">18961 8361 0,'0'176'15,"0"-123"1,0-282-16,18 493 0</inkml:trace>
  <inkml:trace contextRef="#ctx0" brushRef="#br0" timeOffset="30828.55">19120 9402 0,'-18'35'0,"36"-70"0,-89 140 15,54-69-15,-19-1 16,19 18 0,-1-36-16,18 1 0,0 0 15</inkml:trace>
  <inkml:trace contextRef="#ctx0" brushRef="#br0" timeOffset="31470.65">18961 7232 0,'18'-35'16,"-36"70"-16,36-141 15,-1 124 63,1-1-62,-18 1-16,18 17 16</inkml:trace>
  <inkml:trace contextRef="#ctx0" brushRef="#br0" timeOffset="31613.18">19049 7708 0,'18'-53'16,"-36"106"-16,53-123 15</inkml:trace>
  <inkml:trace contextRef="#ctx0" brushRef="#br0" timeOffset="31997.72">18961 6756 0,'0'-18'0,"0"36"0,0-71 15,-18 35 1,18 36 46,18-1-46,-18 19 0,18 70-1,-18-71-15,0 18 16</inkml:trace>
  <inkml:trace contextRef="#ctx0" brushRef="#br0" timeOffset="32648.1">19296 10477 0,'0'0'16,"-18"-70"0,1 70-16,17-35 15,0 52 1,35 19 0,-35-1-1,18 53-15,17 124 16,-35-124-1</inkml:trace>
  <inkml:trace contextRef="#ctx0" brushRef="#br0" timeOffset="32866.74">19331 12241 0,'18'36'0,"-36"-72"0,54 177 16,-36-105-1,0-1-15,0 124 16,0-89-16,17 71 16,36 89-1</inkml:trace>
  <inkml:trace contextRef="#ctx0" brushRef="#br0" timeOffset="33018.48">19631 14023 0,'0'70'0,"0"-140"0,-17 246 16,-1-123-16,0 0 16,-17 18-1,35-54-15,-18 19 16,18-19-1</inkml:trace>
  <inkml:trace contextRef="#ctx0" brushRef="#br0" timeOffset="33336.85">19420 15169 0,'0'0'0,"0"142"16,0-107-1,17 18-15,-17 0 0,53 105 32,-35-105-32,-1 18 15,1-1-15,0 1 0,-1 17 16,1 124 0,-18-142-16,0-17 0,0 18 15,0-18-15,0 70 16,-18-17-1,1 35 1,-1-88-16,18 0 16,0 0-16,0 0 0,0 35 15,0-17 1,0-54-16</inkml:trace>
  <inkml:trace contextRef="#ctx0" brushRef="#br0" timeOffset="35628">4745 3845 0,'0'0'0,"-36"-53"0,19 36 15,17-1-15,17 18 16,1 0 0,-18 35-16,18 1 0,-1-1 15,19 177 1,-1-107-16,18 107 16,0 53-1,-36-124-15,1 0 0,0-18 16,35 265-1,-53-282-15,17 0 16,-17-18-16,0 0 0,0-17 16,18 17-16,-18 89 15,0-89 1,35-35 0,-35-36-1,53-17 1,-35 0-16,229-53 31,176 1-15,-247 16-16,283-34 15,405-36 1,-546 71-16,-1 17 16,1-17-16,-1-1 0,1 19 15,528-54 1,-599 36-16,159 17 15,35-17 1,-353 17 0,18 1-16,-71 17 15,-88-36 1,18 36 0,-36-17-16,1-18 15,-1-1 16,54 36-31,-19-35 16,1-36 0,35 36-16,0-71 15,0-35 1,18 71-16,-1-19 0,-17-16 16,36-195-1,-19 194-15,1 0 16,-1 0-16,-17 0 0,18 18 15,17-194 1,-35 194-16,0 17 16,18 18-16,-18-70 15,0 105 1,0 1 0,-35 17 15,-71 17 0,53-17-31,-35 18 16,0-1-16,-54 1 0,1 0 15,-441 35 1,335-18-16,-264 18 16,246-18-16,-299 36 15,17 17 1,283-53-16,-1 0 0,18 1 15,-335 70 1,423-71-16,-52 0 16,69 18-1,125-53 1,34 18 0,1-18-1,17 0 1,1 0-16,-19 0 0</inkml:trace>
  <inkml:trace contextRef="#ctx0" brushRef="#br0" timeOffset="36248.78">4692 4216 0,'0'0'0,"-88"53"31,88-36-31,0 1 0,246 17 31,19-52-15,-89-1-16,1-17 0,17-1 15,0 1-15,0 0 0,-18-1 16,1 1-16,87-35 16,-70 17-1,-176 53-15</inkml:trace>
  <inkml:trace contextRef="#ctx0" brushRef="#br0" timeOffset="36564.56">6085 5115 0,'0'0'0,"-17"0"15,-1-17-15,0 17 0,1-18 16,17 0 0,17 54-1,1-19-15,17 71 16,36 54-1,-54-90-15,19 19 16,-19 0 0,1-36-1</inkml:trace>
  <inkml:trace contextRef="#ctx0" brushRef="#br0" timeOffset="36732.31">6209 5274 0,'0'-71'16,"-18"-17"-16,36 247 0,-36-424 15,18 177-15,18 0 0,-1 0 16,89-106 0,-35 159-16,-18-1 0,-1 19 15,125 17 1,-142 17-16,0 19 16,-17-1-16,-18 0 0</inkml:trace>
  <inkml:trace contextRef="#ctx0" brushRef="#br0" timeOffset="37047.86">6279 5168 0,'0'0'0,"-70"35"15,52-35 1,36-17-16,-1-1 16,160-88-1,-124 71 1,17 0-16,-17 0 15,18 17-15,34-35 16,19 35 0,-106 18-16,-1 0 15,1 18-15,-1 0 16,-17 17 0,0-17-16,18-1 15,-18 1-15,18 17 0,-18 0 16,35 71-1,-35-71-15,18-17 16,-18 17-16,17 1 16</inkml:trace>
  <inkml:trace contextRef="#ctx0" brushRef="#br0" timeOffset="37182.25">7038 4692 0,'0'0'0,"0"-35"16,-18 17-16,18 0 16</inkml:trace>
  <inkml:trace contextRef="#ctx0" brushRef="#br0" timeOffset="37548.47">7390 4762 0,'0'0'0,"71"0"16,-53 0 0,-36 0-1,-35 53 1,35-35 0,1 53-16,-1 34 15,18-69 1,18 17-1,35-36 1,17-17 0,-52-17-16,17-36 15,0 0 1,-35 18-16,0-18 0,-17 17 16,-71-52-1,52 53-15,-17 17 16,-17 1-1,52 34 1</inkml:trace>
  <inkml:trace contextRef="#ctx0" brushRef="#br0" timeOffset="37975.61">7637 4762 0,'0'0'0,"18"-35"15,0 35-15,-1-35 16,36 0 0,-35 17-16,17 18 15,89 35 1,-72-17-16,19 35 16,0 53-1,-71-53 1,-36 35-1,1-71-15,17 1 16,-17-18-16,0 0 0,0-35 16,17 17-1,18-35-15,0 18 0,35-53 16,142-71 15,87 106 0,-158 106-15,-88-35-16,-18 17 16,0 0-16,0 18 15,-18 18 1,18-54-16,-18 19 16,18-19-16</inkml:trace>
  <inkml:trace contextRef="#ctx0" brushRef="#br0" timeOffset="38136.61">8449 4269 0,'0'0'16,"0"-18"-16,-53-35 31,35 53-16</inkml:trace>
  <inkml:trace contextRef="#ctx0" brushRef="#br0" timeOffset="38598.58">9031 4533 0,'0'-17'16,"0"34"-16,0-52 0,-18 35 16,-17 18-1,17 70 17,18-53-32,-17 71 15,-1 0 1,18-53-16,0 0 0,-18-18 0,18 0 15,-17 0 1,-1-70 0,18-53-1,0 35-15,18-88 16,35-124 0,-18 177-16,18-35 15,-36 70 1,19 35-16,-1 0 0,18 36 15,-18 17-15,18 54 16,18 105 0,-36-142-1,-18 54-15,1 0 16,-36-18 0</inkml:trace>
  <inkml:trace contextRef="#ctx0" brushRef="#br0" timeOffset="39150.6">9101 4904 0,'-17'-36'0,"34"72"16,-52-89-16,17 0 15,18 17 1,18 19-16,17-1 16,53-17-1,89-18 1,-107 35-16,54-17 15,-1 0 1,-70 0 0,-53 17-1,-17 18 1,17 18 15,0 17-31,0-18 0,0 160 31,17-107-31,-17-17 16,0 88 0,0-105-16,0 17 15,-17-18 1,17-53-16,-18 1 16,18-19-16,-18-52 15,1-106 1,17 124-16,35-72 15,18-34 1,53 88 0,-89 70-1,19 18-15,34 88 32,-52-52-32,-18-1 0,0 18 0,-35 17 31,-1-17-31,1-17 0,17-19 15,-70 36 1</inkml:trace>
  <inkml:trace contextRef="#ctx0" brushRef="#br0" timeOffset="39605.78">10054 4392 0,'17'0'0,"1"-18"15,0 36 1,-1-18-16,1 53 16,0 35-1,-18-35 1,17-18-16,-17 124 31,0-106-31,0-18 0,0 18 16,0-17-16,0-19 0,-17 18 15,-1-35 1,-17-52 0,17-19-1,18 18-15,0-70 16,18-89 0,-1 71-1,54 0 1,-54 123-16,19 0 15,-1 18-15,36 53 16,-54-17 0,18 52-16,-17 0 15,-36-35-15,1-18 16,-1 0-16,-123 71 31,71-88-31</inkml:trace>
  <inkml:trace contextRef="#ctx0" brushRef="#br0" timeOffset="41150.33">4727 7056 0,'0'0'0,"18"0"31,-1 17-31,1 1 0,0 35 15,52 176 1,-52-123-16,17 0 16,36 246-1,-71-263-15,17 87 16,-17 18 0,0-106-1,18-70 1,0-36-16,34 1 15,1-19-15,265-69 16,-159 52 0,246-36-16,477-52 31,-511 106-31,17-18 16,17 18-16,442-53 15,440-18 1,-881 71-16,335-18 15,-106-18 1,-335 53-16,-53-17 0,194-18 16,-141 18-1,-54-36 1,-210 54-16,-19-19 16,-52 1-1,17 0-15,-17 17 16,0 1-16,-53-72 15,70 72 1,-17-71-16,0-1 16,35-69 15,0 105-31,17-18 0,-17 18 0,18 0 16,35-52-1,-18 16 1,18 1-1,-35 71-15,-18-1 0,17 0 16,-17 1-16,-17 17 16,-1-18-16,-70 18 15,-212 0 1,141 0-16,-53 0 16,-652 71-1,494-54-15,-442 54 16,-528 70-1,881-88 1,-370 53-16,459-54 16,17-16-16,36-1 15,-177 18-15,35 0 16,336-53 15,176-35-15,0 35-16,52-18 15,19 0-15</inkml:trace>
  <inkml:trace contextRef="#ctx0" brushRef="#br0" timeOffset="41916.94">8466 7073 0,'0'-17'16,"0"34"0,18 1-1,-18 17-15,35 36 16,18 87 0,-53-105-16,18 53 15,-18-35 1,-18-36-16,0 0 15,1-70 1,17-36 0,35-123-1,-17 124 1,17-18-16,-17-1 0,88-122 31,-54 140-31,37-17 16,-54 70-16,18 1 15,35 34 1,-70 1-16,-1 0 0,-17 17 16,0-17-16,-35 70 15,-18-18 1,35-34-16,-52 17 16,17-1-1,53-34-15,18-18 16,87 18-1,1-18 1,-35 0-16,35 35 16,17 18-1,-105-35 1,-36 34-16,-35 1 31,-141-17-15,124-19-16,-89 1 15,-35-53 1,159 17-16,-1-17 0</inkml:trace>
  <inkml:trace contextRef="#ctx0" brushRef="#br0" timeOffset="42257.17">9489 6879 0,'0'0'0,"18"0"16,-36 0 0,36-17-1,35-1 17,53-35-17,-71 35-15,0 18 0,1-17 16,-19-1-16,1 18 15,-53-18 1,-36 36 0,36-18-16,-1 35 15,-16 71 1,34-71-16,0 71 16,18 0-1,0 53 1,0-106-16</inkml:trace>
  <inkml:trace contextRef="#ctx0" brushRef="#br0" timeOffset="42700.23">10018 6897 0,'-35'17'31,"35"1"-31,35-53 0,-70 123 16,35-70-16,0 17 0,0 0 15,18 0-15,-18 1 16,35 105 0,-35-71-1,0-17 1,-18-70-1,1-19 1,17 1-16,-18-18 16,18 0-16,18-158 15,-1 122 1,19-34-16,52-18 31,-53 123-31,0 1 16,18 17-16,-17 17 0,-1 18 15,0 1-15,0 52 16,-87 35 0,-142-34-1,-18-89 1</inkml:trace>
  <inkml:trace contextRef="#ctx0" brushRef="#br0" timeOffset="47469.8">24552 2364 0,'0'0'0,"-17"0"110,-124 0-79,88 0-31,-283 0 31,-316 0 1,546 0-32,18 0 15,17 0-15,1 0 0,17 0 16,0 0-16,35 0 0,-17 0 15,0 0 1,17 0 0,0 0 62,18 17-47,-17 19 0,17 87 1,0-35-17,0 71 1,0-89-16,0 54 15,0-53-15,0-1 16,0 1-16,-18 87 16,1 89-1,17-158-15,-18 87 16,0-88-16,18 0 16,-17-17-16,-1 17 0,0-17 15,-17 123 1,17-141-1,1 70-15,17-35 16,-18 53 0,18-105-1,0-1-15,0-17 16,-17 52 0,17-52-16,0-1 31,0-34 63,-53 17-63,-88-18 0,105 18-31,-264-18 31,1 18-15,175 0-16,1 0 16,-248 0-1,230 0-15,18 0 0,-18 0 16,-248 18-1,266-18-15,-124 18 16,-70-1 0,140 1-1,89-18-15,-53 18 16,0-18 0,106 0-16,-1 0 15,1 0-15,-18 0 16,-17 17-1,52-17 1,0 0-16,1 0 47,-1 0-31,0 0 15,1 0-16,17 18 17,0-36 77,17 18-93,-17-17 15,0-1 0,18-17-15,-18 17-16,0 0 31,-18 54 0,1-1-15,-1-17 0,-17-18-1,17-18-15,-35 0 16,0 1-1,36-1-15,-1 0 16,-17 18-16,-1-35 31,54 35 16,-18 18-31,-18-1 15,1 1-15,17 0-16,-18-18 15,1 35 1,17-17 0,-18-18 124,18 17-93,-18-17-31,-17 18-1,-36 0 1,-17-18 0,35 17-1,0-17-15,1 0 0,-1 0 16,0 18-16,-159-1 31,141-17-31,1 18 0,-1-18 0,-87 18 16,-72 17 15,160-17-31,-18-18 0,17 17 16,-158 19-1,141-36-15,-71 17 16,71 1-16,-1-18 15,-193 35 1,194-17-16,-88-1 16,-71 1-1,159 0-15,-1-18 16,-246 17 0,159 1-1,-53-18 1,158 0-1,0 18-15,-140-18 16,158 17 0,0-17-16,-53 0 15,53 0-15,-141 18 32,124-18-17,-36 18 1,71-18-16,-1 0 0,1 0 15,-53 17 1,-36-17 0,89 0-16,0 18 15,-89-18 1,89 0-16,-18 0 16,0 17-1,36-17 1,-1 0-1,18-17 79,18-18-78,-1-18-1,-17 0 1,18 17-16,-18-52 16,17-88-1,-17 105-15,0 18 16,18-17-16,-18-71 16,18 70-1,-18 53-15,0 1 16,0-1-1,-18 18 1,0 0 93,-17 0-93,0 18-16,-18-18 16,-88 35-1,17-17 1,54-1-16,-1-17 16,1 18-16,-18 0 0,-71-1 15,-88 19 1,176-36-1,-70 17 1,71-17-16,34 0 0,-69 0 16,69 0-1,19 0 1,-1 0 0,0 0 15,18 18-16,-17-18-15,17-18 47,0 1-31,17-1-16</inkml:trace>
  <inkml:trace contextRef="#ctx0" brushRef="#br0" timeOffset="47868.71">11518 4621 0,'17'-17'16,"-34"34"-16,52-52 0,-17 17 31,-71 89 16,17-53-31,19 17-16,-54 0 15,36 0-15,-36 18 16,-17 0 0,71-53-1,-1 18-15,71 0 31,0 17-15,-18 0 0,-17-17-1,17 17-15,0 0 0,1-17 16,-1 17-16,0 1 0,0-1 16,54 18-1,-37-18-15</inkml:trace>
  <inkml:trace contextRef="#ctx0" brushRef="#br0" timeOffset="55621.78">30196 3704 0,'0'0'0,"0"-35"15,18 35 1,-18-18 15,0 36-15,0 0-16,-18 17 15,1 53 1,-1-70-16,1 17 16,-1 53-1,0-70-15,18-1 0,0 1 16,-17 0-16,17-1 15,17 1 1,1 0 0,70-18-1,-53 0 1,1 0-16,-1 0 0,18 0 16,17 0-16,19 0 15,-36 0 1,-1 0 15,-34 0-15,-18-18-1,0 0 1,18-17 0,-18 17-16,0 1 15,17-1-15,-17 0 0,18-52 16,0 35-16,-1-36 15,1 36-15,0 17 16,-18-17-16,17 17 16,-17 1-16,0-1 15,-35 18 1,17 0 0,-17 0-16,0 0 0,-36 0 15,-35 0 1,71 0-1,-36 0 1,54 0-16,-18-18 0,-1 18 16,19 0-16,-1 0 15,-35-17 1,53 34 0,18 1-1,-1 0-15,-17-1 16</inkml:trace>
  <inkml:trace contextRef="#ctx0" brushRef="#br0" timeOffset="56472.16">30884 3563 0,'0'0'0,"0"-18"16,0 1 15,-17 34-15,-1 1-16,0 17 15,-17 36 1,0 35-1,35-71-15,0 0 16,-18 1-16,18-1 0,0-18 16,0 1-16,0 17 15,36-17 1,-19-18 0,18 0-16,-17 0 15,35-18-15,0 1 31,-18-1-31,0 18 0,1 0 16,70-18 0,-71 18-16,35 0 15,-17 0 1,-35 0-16,0-17 47,-18-1-32,0-17 1,17 0 0,1 17-16,-1-35 15,19 0 1,17-17 0,-18 52-1,-35 0 1,18 1-16,-1 17 15,-17-18-15,0 0 16,0 1 0,-17 17-16,-1 0 15,0-18-15,1 18 0,-19 0 16,-69-18 0,52 18-16,-36-17 15,1 17 1,35 0-16,18 0 0,-18-18 15,-35 18 1,70 0-16,-17 0 16,53 18-1,17-1 1,36-17 0</inkml:trace>
  <inkml:trace contextRef="#ctx0" brushRef="#br0" timeOffset="58029.57">30567 2663 0,'0'0'15,"18"-17"1,-54 52 15,1 106 0,17-106-31,18 54 16,-17-54-16,17 18 16,-18-18-16,0 36 15,1-1 1,17-52-16,0 0 16,17-18-16,1 0 15,17 0-15,-17 0 0,17 0 16,18-18-16,53 18 15,53-18 1,35 18 0,-88 0-1,-54 0-15,-16 0 16,-1 0-16,0 0 16,-17 0-16,-18-17 15,-18-1 16,-35 0-15,18 1-16,17-1 0,1 0 16,-1 1-16,1-1 0,17 1 15,-18-19-15,18-17 16,18-17 0,-1 34-16,1-16 15,-1-1 1,-17 17-1,-17 36 1,-18 0 0,-54 0-1,54 18 1,0-18-16,0 0 0,-89 18 16,36-1 15,35 1 0</inkml:trace>
  <inkml:trace contextRef="#ctx0" brushRef="#br0" timeOffset="58792.92">31484 2699 0,'0'0'0,"-18"0"15,1-18 1,-1 18-16,0 53 47,1 18-32,17-36-15,0 18 16,-18 0 0,1-36-16,17 1 0,-18 0 15,18-1-15,-18 1 16,36 17 0,17-35-1,36 0 1,-54 0-16,19 0 15,-1 0-15,0 0 0,1 0 16,-19 0-16,18-17 0,107 17 47,-72-18-16,-52 0-31,-1 1 31,-17-1-15,18 18-16,-18-18 0,0 1 16,18-1-1,-18 0-15,17 1 16,1-1-16,-18 0 16,18 1-16,-1-18 0,-17 17 15,18-17-15,35-18 16,0-35-1,-36 35 1,1 17 0,-36 36-16,1 0 15,-19 0-15,1 0 16,0 18-16,-18-18 0,-123 18 16,52-1-1,54-17 1,17 18-16,0-18 15,-53 0 1,88 0-16,1 0 16</inkml:trace>
  <inkml:trace contextRef="#ctx0" brushRef="#br0" timeOffset="59827.71">30673 2064 0,'35'-53'31,"-17"35"-15,-1 36-1,-17 17 1,0-17-16,-17-1 0,17 19 16,-36 34-1,19 18 1,17-52 0,0-19-16,0 1 0,0 0 15,17 17 1,1-35-16,17 18 15,1-18-15,34 0 16,18 0 0,53 0-1,-105 0 1,34 0-16,18 0 31,-52 0-15,-36-18-1,17 0 17,1 1-17,0-19 1,-18 19 0,17-1-16,1-35 15,35-17 1,-53 34-16,17 19 15,1-19-15,-18 19 16,0-19-16,18 1 16,-36 18-1,0-1-15,-52 36 16,-36-1 15,18 1-15,-36 17-1,71-35-15,-17 0 16,-1 18 0,54-18-16,-19 0 0,19 0 15,-18 0-15</inkml:trace>
  <inkml:trace contextRef="#ctx0" brushRef="#br0" timeOffset="61006.77">32437 2275 0,'0'-17'0,"-18"-1"16,18 0 0,0 1-16,53-1 15,-36 18 1,19 0-16,-19 0 0,1 0 0,0 0 0,52 18 16,-52-1-1,-1 19 1,-34 34-1,-1-52-15,1 0 0,-1-1 0,0 1 16,-52 52 0,52-52-16,0 17 0,-17-17 15,-35 70 1,34-53-16,-17 36 16,18 35-1,53-18 1,52-17-1,-34-54-15,-19 1 16,19-18-16,-1 18 0,-18-18 0,72 17 16,-19-17-1,-70-17-15,18 17 16,-1 0-16,-34 0 31,-18 0-15,-36 35-1,53-35-15,1 17 0,-1 1 16,0 0-16,-17 17 16,0 53-1,35-53-15,0 1 0,18 34 16,-18-34-16,17-19 16,-17 18-16,18 1 0,-1-19 0,1 72 15,-18-72-15,18 19 16,-18-1-16,0-18 0,-18 36 15,-17-17 1,0-19 0,-1-17-1,19-17 1,-19-1-16,1-17 31,17 35-31,18-18 0,-17 0 0,-1 1 16</inkml:trace>
  <inkml:trace contextRef="#ctx0" brushRef="#br0" timeOffset="69484">9331 14852 0,'0'-18'16,"0"36"-16,-36-53 0,-17 35 16,18 0-16,-35 0 0,-54 53 15,54-18-15,-124 106 31,17 88-15,159-193 0,18 16-16,36 37 15,-1-72-15,36 1 0,193 0 32,36-89-17,-194 36-15</inkml:trace>
  <inkml:trace contextRef="#ctx0" brushRef="#br0" timeOffset="69898.78">9789 14958 0,'0'-18'0,"0"36"0,18-36 16,-1 18-16,1 18 15,-18 70 1,18-35-1,-54 53 17,19-71-32,-1 0 0,18 1 0,-17-19 15,-19 18 1,19-17-16,17-53 31,17-71-15,1 53-16,35-70 15,17-54 1,-34 124-16,-19 18 16,54 0-1,-36 52-15,0 36 16,1 88 0,-1 1-1,-17-54 1,-18-53-16,0-17 15,0-1-15,0 1 0</inkml:trace>
  <inkml:trace contextRef="#ctx0" brushRef="#br0" timeOffset="70049.73">9966 15240 0,'0'0'0,"-36"-18"16,19-17-16,-1 17 0,0 1 15,1-18 1,34 17-16,36 0 15,35 1 1,106-1 0,-105 0-16</inkml:trace>
  <inkml:trace contextRef="#ctx0" brushRef="#br0" timeOffset="70435.45">10636 14905 0,'0'-18'15,"0"36"-15,0-53 0,0 17 16,0 71 15,0 0 0,0 0-31,0-18 0,0 18 16,0 88 0,-18-106-16,18 36 15,-17-18 1,17-124 15,35-88-15,-18-52-1,36 34 1,0 107 0,35 35-1,-52 52-15,17 36 16,-36 35-1,-17-52-15,-17 16 16,-19-16-16,-140 70 31,105-71-31</inkml:trace>
  <inkml:trace contextRef="#ctx0" brushRef="#br0" timeOffset="71496.43">7831 14764 0,'0'0'0,"0"-36"16,0 19-16,0-18 0,-17 35 31,-19 123-15,36-52-16,-17 105 15,17 36 1,0-89-16,0 1 0,0-1 16,17 247-1,-17-264-15,0 71 16,-17-1 0,17-123-1,17-35 1,1-18-16,17 0 0,142-36 15,-71 19 1,176-36-16,106-18 31,423-35-15,-476 71-16,424-35 16,440-36-1,-793 70-15,317-16 16,-88-1-1,53-18 1,-529 53-16,-36 1 0,-35-1 16,-17-17-1,-177-18 1,35 35 0,18-17-16,-17 0 0,-54-36 15,-17-105 1,106 88-1,0-71-15,17-18 16,36 89 0,-18 0-16,17 0 15,54-141 1,-36 158-16,1-35 16,-19 0-1,-17 71-15,-17 17 16,-1 1-16,-17-1 15,-89 1 1,71 17-16,-35 0 16,0 0-16,-36 0 0,-211 35 15,-106 0 1,194-17-16,-352 35 16,-442 70-1,671-88 1,17 18-16,-18 0 0,-299 35 15,-124 36 1,600-106 0,-88 17-1,194-18-15,18-17 16,122-17 0,72-18-1,-71 35-15</inkml:trace>
  <inkml:trace contextRef="#ctx0" brushRef="#br0" timeOffset="72950.67">8290 13670 0,'0'0'15,"0"-18"1,18 18-16,-18-17 0,0-1 31,0 36-15,0-1-16,0 1 15,17 17-15,-17 1 0,0 17 16,18 123 0,-18-105-16,0 52 15,0-70-15,17 0 16,-17 0-16,0-18 0,0 0 15,0-17-15,18 0 16,35-54 0,-18 19-16,1-1 15,16-17-15,1-1 16,0 19-16,0-18 0,88-1 16,53-17-1,-17 36 1,-89-1-1,-53 18 1,18 0 0,-18 0-1,-35-35 32,0 17-31,-17-52-1,17 52-15,0-17 16,-18-89 0,0 71-16,18 18 15,-17 0-15,-1-1 0,-17 1 16,17 0-16,1 17 0,-54 1 16,-52 17 15,70 0-31,0 0 0,-176 35 15,158-17 1,-53-1 0,19 1-1,16-1 1,72 1-16</inkml:trace>
  <inkml:trace contextRef="#ctx0" brushRef="#br0" timeOffset="73779.45">9719 13441 0,'0'0'0,"-18"0"16,18 35 15,35 53-15,-17 0-1,0 71 1,-1-106-16,-17 35 16,0-17-1,0-36-15,0-17 16,0-1-16,0 1 0,18-18 31,52-35-15,-17 17-1,106-17 17,-106 35-32,17 0 0,1-18 15,17 18-15,71-17 16,-18-1 0,-70 18-16,-18-18 0,35 1 15,-35-1 1,-53 0-1,-71 18 1,53-17-16,-17 17 16,18-18-16,-1 1 0,0-1 15,-17-70 1,35 35-16,18-53 16,35-35-1,-18 53 16,-18 17-31,-52 53 32,-88 36-17,52-18-15,1 0 16,-177 18 0,158-1-16,1-17 0,18 0 15,-89 0 1,124 18-16,17 0 15,0-18-15,18 17 16</inkml:trace>
  <inkml:trace contextRef="#ctx0" brushRef="#br0" timeOffset="74706.25">11271 13247 0,'0'-35'31,"0"70"-31,0-53 16,17 36 0,-17-1-16,18 19 0,-18 52 15,0-18 1,0-17-16,0 18 0,0 70 31,0-70-31,0 34 16,0 1-1,0-88-15,18 0 16,52-54 0,-52 19-16,17-1 15,0-17-15,54-18 16,69-18-1,-105 71 1,0-17-16,0 17 0,53 0 16,53 17-1,-71-17 1,-53 0 0,36 0-16,-18-17 15,-53-1 1,0-35 15,-18 35-31,18 1 0,-18-19 16,-17-52-1,35 0 1,-18 35-16,18 18 0,0-18 16,0 0-16,0 0 0,0 18 15,18-71 1,-18 88-16,18-17 15,-18 17 1,-18 18 15,-35 36-15,18-36 0,-53 17-16,-36 1 15,36-18 1,-88 18-1,-230 52 17,371-52-17,52 17 1,1-35-16,17 18 0</inkml:trace>
  <inkml:trace contextRef="#ctx0" brushRef="#br0" timeOffset="76284.53">7814 12453 0,'0'0'0,"35"-35"16,-17 35-1,-1 35 1,-17-17-16,0-1 16,18 1-16,-18 17 15,0 36-15,18 52 16,-18-87-1,17 34 1,-17-35-16,0 1 16,18-1-16,-18-17 0,0 17 15,0-18-15,0 1 16,0 0 0,0-36 15,0 0-16,17 18-15,1-17 16,0 17-16,-1 0 16,177-18-1,-35 1 1,247-36 0,-247 35-1,264-17-15,71-18 16,370-18 15,-564 36-31,0 17 0,-18 1 16,459-54-1,-530 54-15,-34-1 16,228-35 0,-316 53-16,-19-18 0,-35 18 15,1-17 1,-124 17-1,-1 0 1,36 0-16</inkml:trace>
  <inkml:trace contextRef="#ctx0" brushRef="#br0" timeOffset="77346.42">7796 12435 0,'0'0'0,"35"0"15,-17-17 1,17 17-16,106-36 31,-70 36-31,105-35 16,230-18-1,-230 36-15,212-19 16,318-34 0,-442 52-16,1 1 15,0-1-15,264-35 16,194 0-1,-300 35 1,71-17 0,-370 18-1,52-1-15,-123 18 16,-18-18-16,-35 18 16,-17 0-1,-72 0 16,54 0 1,35 36 77,-18 140-78,18-123-31,-35 106 16,0-54 0</inkml:trace>
  <inkml:trace contextRef="#ctx0" brushRef="#br0" timeOffset="79478.92">8061 11007 0,'0'-18'16,"-36"36"0,36-1-1,-17 36-15,17 71 16,-18-18 15,0 52-15,1-122-16,-1 52 15,1 18 1,17-89-16,0 18 16,0-17-16,0 0 0,0-1 15,35 1 1,0 0-16,18-18 15,70-18 1,-52 0 0,105-17-16,71 0 15,265-18 1,-301 18 0,266-1-16,34 1 15,548-53 16,-830 70-31,0 1 16,0 17-16,159-18 16,36 0-1,-318 18-15,-18 0 16,18 0 0,-124 0-1,-70 0 1,52 0-16,1 0 15,-18 0 1,36-17-16,17-19 31,35 1 1,-35 18-32,18-1 0,-18 0 15,17 1-15,18-125 31,-17 90-31,0-1 0,-18 0 16,53-88 0,-36 105-16,19-52 15,-36 71-15,17-19 16,1 1 0,-18 17-16,18 1 15,-36 17 1,0 0-16,1 0 15,-19 0-15,-70 17 16,-158 19 0,-18-19-1,-336 54 1,371-54 0,-335 36-1,-723 88 1,988-105-16,17 17 15,18-18-15,17 0 16,-370 71 0,494-88-16,-53 17 15,123-17 1,89-36-16,17 18 16,18-18-16,18 1 0,-1-1 15</inkml:trace>
  <inkml:trace contextRef="#ctx0" brushRef="#br0" timeOffset="80133.58">9754 11324 0,'35'-53'31,"-35"36"-31,-35 87 0,70-158 16,-35 70-16,-17 1 0,-1 17 16,0 0-16,1 0 15,-19 0-15,1 17 0,17 1 16,-87 17 0,87-17-16,-17 17 15,35-17 1,17-1-16,19-17 0,-1 18 15,88-18 1,-70 0-16,18 0 16,-54 35-1,-52-17 1,-71 17 0,53-17-1,-17-18-15,17 0 16</inkml:trace>
  <inkml:trace contextRef="#ctx0" brushRef="#br0" timeOffset="80666.95">10054 11183 0,'17'0'0,"-34"0"0,52 0 15,-17 0-15,-54 53 31,19 0-15,-1 0 0,18 0-1,0-36 1,-18 19-16,18-54 47,0-35-32,0 35-15,18-17 0,0 0 16,35-89 0,-36 89-16,19-18 15,16 18 1,-34 35-16,0 0 0,-18 18 16,17 52-1,-34-35-15,-36 36 16,-35 0-1,35-36 1,-18 0 0,71-53-1,71-17 1,-36 18 0,0 17-16,1 0 15,-1 0-15,0 0 0,53 35 31,-70-18-31,17 19 16,-35-19-16</inkml:trace>
  <inkml:trace contextRef="#ctx0" brushRef="#br0" timeOffset="80981.09">10459 11271 0,'0'0'0,"18"-88"15,0 70-15,-18 1 16,17 17-16,1 17 16,0 72-1,-1-36 1,1 35 15,-18-71-31,18 1 0,-1-36 31,1-52-15,-1 35-16,1-18 16,0 0-16,17-36 15,18-16 1,-35 87-16,-1 18 16,-17 35-1</inkml:trace>
  <inkml:trace contextRef="#ctx0" brushRef="#br0" timeOffset="82015.78">14093 10636 0,'-18'0'47,"-35"0"-16,36 0-15,-19 0 0,19 0-16,-1 0 31,0 18 0,36-18-15,17 0-1,54 0 1,-54 0-16,18 0 16,88 0-1,-88 0 1,0 35-16,-36 18 16,-17-35-1,-70 35 1,-1 0-1,-35 35 1,89-71-16,-1 19 0,0-19 16,18 19-1,18-19-15,17-17 16,107 18 0,-107-18-16,0-18 15,71-17 1,-88 17-16,-1 1 15</inkml:trace>
  <inkml:trace contextRef="#ctx0" brushRef="#br0" timeOffset="82204.88">14199 10813 0,'-36'0'31,"72"0"-31,-36 0 16,35-18-16,0 18 15,212-35 1</inkml:trace>
  <inkml:trace contextRef="#ctx0" brushRef="#br0" timeOffset="82446.14">14763 10619 0,'-18'-18'32,"36"36"-32,-36-18 15,36 88 16,0 0-15,-18-53-16,0 1 16,-18 87-1,18-105-15</inkml:trace>
  <inkml:trace contextRef="#ctx0" brushRef="#br0" timeOffset="83115.4">15081 10672 0,'-53'17'31,"106"-34"-31,-106 52 16,53-18-1,17 54 1,-17-36-16,18 18 16,-18 18-1,-18-18 1,1-53 0,-1-18-16,0 0 15,1-70 1,-1 53-16,18-53 15,18 0 1,17-1 0,-17 72-16,-1-1 15,1 18-15,53 0 16,-36 0 0,-18 0-16,1 18 0,17-1 31,-17 36-16,-36-35-15,18 0 0,-17-1 16,-1 1-16,-17-1 16,17 1-1,1-18-15,17 18 16,35-18 0,-18 17-16,36 1 15,36 17 1,-54 1-1,-53 16 1,1-34-16,-1 0 16,-17-1-16,-1-17 15,-17 18-15,18 0 0,0-18 16,-18 0 0,18 0-16</inkml:trace>
  <inkml:trace contextRef="#ctx0" brushRef="#br0" timeOffset="83690.75">15469 10619 0,'0'0'0,"17"0"16,-52 35 15,35 18-15,0-18-1,0 36-15,0-36 16,0 88 15,0-52 1,18-71-32,-18-88 31,17-36-16,1 36 1,17-35 0,-35 105-16,18 0 0,-1 1 15,1 17 1,-18 35 0,0-17-16,0-1 0,0 19 15,-18 16 1,18-34-16,0 0 15,-17-18-15,17 17 16,0-34 0,17 17-16,-17-18 15,18-17-15,35-36 16,-35 54 0,35-36-16,-1 53 31,-34 0-31,0 17 0,-1 1 15,19 88 1,-36-53-16,0 17 16,0 18-1,-18-70-15,18 17 0</inkml:trace>
  <inkml:trace contextRef="#ctx0" brushRef="#br0" timeOffset="83885.55">15963 11042 0,'0'0'0,"35"-18"32,-18 1-32,1 17 0,0-18 15,17 18-15,-17-18 16,17 18-16,18-17 15</inkml:trace>
  <inkml:trace contextRef="#ctx0" brushRef="#br0" timeOffset="84250.84">16580 10654 0,'0'0'15,"0"-35"-15,0 17 0,0 0 16,-53 1 0,18 17-1,-18 17 1,35-17-16,-35 18 16,36 0-16,17-1 0,0 19 31,70 34-16,-17-35 1,35 36 0,-70-53-16,17 17 15,-70 18 1,-71-36 0,18 1-1,35-18-15,-18-35 16</inkml:trace>
  <inkml:trace contextRef="#ctx0" brushRef="#br0" timeOffset="84866.76">16791 10583 0,'0'0'0,"-17"0"31,-1 18-15,18 0-16,-17 17 16,17 35-1,0 19 1,0-36 0,0-18-16,0-18 15,0 1 1,-18-36-1,18-17-15,0-18 16,35-70 0,-17 70-1,17-35-15,18-18 32,-35 88-32,-1 1 15,1 17 1,-18 17-16,0 18 15,0 54 1,0-54-16,-35 18 16,-1-35-16,19 17 15,-19-35-15,19 17 0,-18 1 16,17-18-16,0 0 16,1 0-16,17-18 15,35 1 1,53-1-1,-53 18 1,-17 18-16,17-18 0,18 70 16,-53-34-1,18 17 1,-18-36-16,0 1 0,0-1 16,0 1-16</inkml:trace>
  <inkml:trace contextRef="#ctx0" brushRef="#br0" timeOffset="85199.99">17162 10513 0,'0'-18'0,"0"36"0,0-54 0,0 72 31,-18 34-15,18-34-16,18 34 15,17 36 1,-35-88 0,18 17-16,-18 0 15,17-17-15,19-18 16,17-71 15,-36 18-31,36-35 16,0-35-1,0-1 1,-35 107-16,-71 87 31</inkml:trace>
  <inkml:trace contextRef="#ctx0" brushRef="#br0" timeOffset="90384.58">8907 11095 0,'18'0'31,"0"0"0,-18 17-15,17-34 15,-17-1-15,18 1-16,-18-36 16,17-53-1,-17 53-15,0-71 16,0-17-1,0-106 1,18 159 0,-18 0-16,0 0 0,0-106 31,0 123-31,0 36 0,-18 0 16,18-1-16,0 1 15,0 17-15,-17 1 16,17-1-1,-18 18 95,-88 35-79,71-35-31,-18 0 0,-159 36 16,124-36-1,-159 35 1,-35 0-16,106-17 16,-18 17-16,-18-17 15,0 17-15,-281 36 16,246-54-16,-265 54 15,1-1 1,264-52-16,0 17 0,35-17 16,0 0-16,-176 17 15,212-17-15,-106-1 16,53-17 0,123 0-16,-18-17 15,18-1 1,71 18-16,17 0 15,18-18 1,18 1 172,35-142-157,0-106-16,-35 71 1,-18 106 0,0-35-16,0-1 0,-36-282 31,36 265-31,-17-141 16,-1 0-1,18 141-15,0 0 0,-18 17 16,1-229-1,17 230-15,-18-71 16,0 18 0,18 105-16,0 0 0,0 18 15,0 1-15,36-19 16,-19-17 0,1 70-16,0 1 15,-18-1 1,17 0-1,-17 1 1,0-1 0,-17 0-16,-1 1 15,0-1 1,1 0-16,17 1 16,-18 17-16,0-18 15,1 1 1,-1 17-1,36-18 17,52 0-17,-34 1-15,105-19 16,141-34 0,-70 34-1,123-34 1,-229 52-16,-1 1 15,-16-1-15,-1 0 16,53 1-16,-88-1 16,-18 18-16,0-18 31,-52 36 0,-19-18-15,19 0-16</inkml:trace>
  <inkml:trace contextRef="#ctx0" brushRef="#br0" timeOffset="90852.8">4321 5662 0,'-17'0'0,"-1"0"16,0 0 0,54 18 15,70-1-15,-71 1-16,18-18 15,158 35 1,-175-17-16,-1-18 15,35 53 1,-52 17 0,-53-34-1,-36 34 1,54-35-16,-19 1 16,-17 17-1,53-36 1,-17 1-16,17 0 0,-18-18 15,18 17 17</inkml:trace>
  <inkml:trace contextRef="#ctx0" brushRef="#br0" timeOffset="96888.36">19455 4762 0,'0'0'0,"0"-17"0,-71 17 31,89 35-16,17-17 1,0 17-16,107 124 31,-125-106-31,1 0 16,-18 0-16,-18-1 0,1 1 16,-19 0-16,-70 18 15,-70 17 1,123-88-16,0 0 15</inkml:trace>
  <inkml:trace contextRef="#ctx0" brushRef="#br0" timeOffset="97421.61">18979 4815 0,'0'0'0,"0"-17"16,0-1-1,-18 18 1,0 0-16,1 18 16,-1-1-1,0 1-15,1 0 16,-1-1-16,1 1 16,-1 17-16,0-17 0,18 0 15,-17 17-15,17 18 31,0-36-31,88 1 32,-53-18-32,36 0 15,-36-18-15,35 1 16,1-19 0,-53 19-16,-18-18 0,0 17 15,-36-53 1,1 54-16,-35-1 15,-107 18 1,142 0 0,-18 18-16</inkml:trace>
  <inkml:trace contextRef="#ctx0" brushRef="#br0" timeOffset="98006.04">18291 4269 0,'-18'-18'0,"36"36"0,-54-54 16,54 54-1,106 123 1,-54-70-16,159 140 16,-87-105-1,-1 18-15,17-1 0,19 1 16,-36-19-16,265 160 16,-318-212-1,53 35-15,-106-88 16</inkml:trace>
  <inkml:trace contextRef="#ctx0" brushRef="#br0" timeOffset="98188.81">19755 4568 0,'-18'-70'0,"36"140"0,-106-211 15,35 141-15,0 18 0,0 17 16,-177 247-1,125-158-15,-125 158 16,-34 0 0,-124 71-1</inkml:trace>
  <inkml:trace contextRef="#ctx0" brushRef="#br0" timeOffset="98605.74">20866 4339 0,'0'0'0,"-18"0"0,54 71 31,87 70-15,89 141 0,-71-88-1,-71-88-15,1-18 0,-1 0 16,54 89 0,-106-160-16,-1 1 0</inkml:trace>
  <inkml:trace contextRef="#ctx0" brushRef="#br0" timeOffset="98779.8">21413 4533 0,'0'0'0,"-36"-17"0,-17 34 0,-52 71 16,34-17-1,-105 123 1,-159 159-1,211-230-15,-140 89 16,122-142-16</inkml:trace>
  <inkml:trace contextRef="#ctx0" brushRef="#br0" timeOffset="99140.58">17197 4604 0,'0'0'0,"-17"0"16,17 17-16,52 54 15,195 158 1,-141-123-16,0 0 16,0 0-16,0 0 0,0-18 15,-18-18-15,53 54 16,-106-89-16</inkml:trace>
  <inkml:trace contextRef="#ctx0" brushRef="#br0" timeOffset="99304.81">18097 4762 0,'-18'-52'0,"36"104"0,-71-140 15,-176 318 16,-89 228-15,177-281-16,0-1 0,-18 0 16,-141 142-16</inkml:trace>
  <inkml:trace contextRef="#ctx0" brushRef="#br0" timeOffset="102824.8">6526 11130 0,'0'0'0,"0"-18"0,-18 18 0,-70 0 16,53 18-1,-71 17 1,-211 212 15,264-194-31,17 0 0,1 0 16,53 106-1,17-106-15,71 70 16,35 1 0,-53-54-16,-17 18 0,17 1 15,106 158 1,-159-159-16,36 106 15,-36 123 1,-88-87 0,-106 105-1,89-229-15,-106 88 16,-124 35 0,123-141-1,-34-17 16,158-71-31,35-18 0,-17 0 16,52-70 0,1 53-16,88-18 15,88 35 1,-124 18-16,19 18 16,175 105-1,-176-70-15,71 89 16,18 175-1,-125 89 1,-52-106 0,0-142-16,-35 125 15,0 87 1,35-194 0,18-105-1,-1-18-15,18 0 0,89 70 31,-71-88-31,35 18 16,18 0 0,-71-35-16,18-18 0,-18 18 15,36-18-15</inkml:trace>
  <inkml:trace contextRef="#ctx0" brushRef="#br0" timeOffset="113127.63">7196 2787 0,'0'-53'15,"0"106"-15,0-141 16,18 88-16,35 35 31,-18 36-15,-17-19-16,-1 37 15,1-36-15,-18 0 16,53 105 0,-53-105-16,35 35 15,-17-17 1</inkml:trace>
  <inkml:trace contextRef="#ctx0" brushRef="#br0" timeOffset="113329.36">7073 3563 0,'-18'0'15,"36"0"-15,-53 0 0,17 0 16,53-35-1,-17 17-15,88-35 16,35 0 0,-71 18-16,19 0 0,-19-1 15,89-34 1</inkml:trace>
  <inkml:trace contextRef="#ctx0" brushRef="#br0" timeOffset="113481.99">7055 2910 0,'0'0'0,"18"-70"31,17 35-31,0 17 0,1 0 16,122-17-1,-105 35-15</inkml:trace>
  <inkml:trace contextRef="#ctx0" brushRef="#br0" timeOffset="113909.96">7778 3016 0,'-17'18'0,"34"-36"0,1 71 47,35 0-31,-35-35-1,17 35 1,0 17 0,-35-35-1,-17-35 1,17-17-1,-18-54 1,18 36-16,18-36 16,17-34-1,-18 69-15,19 19 16,17 17 0,-18 53-1,-17-36 1,17 36-16,-18 0 15,-17-35 1</inkml:trace>
  <inkml:trace contextRef="#ctx0" brushRef="#br0" timeOffset="114245.16">8202 2946 0,'0'-18'0,"0"36"0,0-54 16,0 54 0,17 17-1,1 1 1,0-1-16,-1 18 16,36 0-1,-35-18 1,-1-35-1,1 0 1,-18-18-16,0 1 0,18-19 16,-18-34-1,17-54 1,-17 89-16,18 0 16,-18-36-1</inkml:trace>
  <inkml:trace contextRef="#ctx0" brushRef="#br0" timeOffset="114644.46">8572 3016 0,'18'-17'78,"35"17"-62,-36-18-16,1 18 16,0-18-16,17 1 15,0-36 1,-17 17-1,-71-16 1,35 52-16,-52 0 16,52 0-16,-53 52 15,36-34 1,18 17-16,-1 1 0,0-1 16,1 0-16,34 53 15,71-35 1,-52-53-1,17 0-15</inkml:trace>
  <inkml:trace contextRef="#ctx0" brushRef="#br0" timeOffset="114979.87">9119 2822 0,'0'-35'15,"0"70"-15,-18-123 16,18 70-16,-17 1 15,-36-1 1,17 18 0,-34 35-1,52-17-15,1 17 16,17 36 0,0-54-1,35 1-15,0 0 16,0-1-16,-17 1 0,17 0 15,1-18-15,-19 17 16,1 1-16,0 0 0,-18-1 16,-18 1-1,0 0-15,-35 17 16,18-18-16,0-17 16,-53 18-16</inkml:trace>
  <inkml:trace contextRef="#ctx0" brushRef="#br0" timeOffset="115513.7">9172 2381 0,'17'-35'31,"19"0"-15,-19 52-1,1 36 17,0-17-32,-18 16 0,17 1 15,1 159 1,-18-159-16,18 70 16,-18-34-1,0-54-15,0-17 0,0-1 16</inkml:trace>
  <inkml:trace contextRef="#ctx0" brushRef="#br0" timeOffset="117013.07">9295 2910 0,'0'-17'16,"0"34"-16,-53-34 15,53-1 1,0 0-1,36-17-15,-19 0 16,19 17-16,-1-17 16,53-18-1,-70 35-15,35 18 16,-36 0 0,-17 18-16,0 0 0,0 17 15,18 53 1,-18-53-16,0 18 15,0-17 1,0-1-16,0-17 0,0-1 16,0 1-1,0-36 1,0-35 0,0-17-1,35-54 1,-35 89-1,18 0-15,-1-1 0,1 19 16,0-1-16,-1 18 16,19 0-1,-1 35-15,-35 1 16,35 17 0,-17-36-16,-18 1 15,17 35 1,1-53 15,0-53-15,-1 18-16,1-36 15,17 18 1,18 0 0,-35 53-16,-1 18 15,1 52 1,-18-34-1,0 34 1,0 1-16,18-36 16,-1-17-16,-17-1 15,36 1 1,-19-18-16,19-18 16,16-17-1,-34 0-15,17 0 0,-17-1 16,17 1-16,-17-36 15,17-34 1,-35 69-16,-17 19 16,-19 17-1,-34 35 1,52 0-16,0 1 16,1 52-1,17-71 1,35 19-16,0-19 15,18 1 17,-35-18-32,17 0 15,18-53 1,-35 18 0,-1-36-1,-17 36-15,18 17 0,-18-17 16,18 17-16,-18-35 15,17 53 1,1 18 0,-18 17-16,18-17 15,-18 0-15,0 17 0,0-17 16,17 17-16,-17 18 16,0-36-1,0-34 16,18-1-31,0 0 16,-18 1-16,17-1 0,36-35 31,-53 36-31,18 17 16,17 35 0,-35 0-16,18 18 15,-1 35 1,1-35-1,0-53 1,-1-17-16,1-19 16,35-52-1,-18-53 1,-17 18 0,-18 70-16,0 0 15,0 0-15,0 17 16,-18 1-16,0 18 0,-17-1 15,17 36 1,1-1-16,-1 142 31,18-106-31,18 0 16,-1 0-16,1 53 16,0 17-1,-1-88 1,-17-17-16</inkml:trace>
  <inkml:trace contextRef="#ctx0" brushRef="#br0" timeOffset="117151.06">10953 2417 0,'36'-89'31,"-1"72"-31,-106 123 0,230-230 16,-124 124-1,1 0-15,-19 18 16</inkml:trace>
  <inkml:trace contextRef="#ctx0" brushRef="#br0" timeOffset="118414.22">7602 5680 0,'0'0'0,"71"-18"16,-19 18-16,1-18 0,18 18 16,17-17-16,141-1 15,212-35 1,-105 18 0,122-18-1,-334 35 1,-36 1-16,0 17 0,18-18 15</inkml:trace>
  <inkml:trace contextRef="#ctx0" brushRef="#br0" timeOffset="118781.84">7920 5927 0,'141'-18'31,"264"-53"1,36 1-17,-300 52-15,159-17 16,18-18 0,-248 53-16,-17-18 15,-18 18-15,1 0 0,-19-17 16,-34 17-1,-19 0 1</inkml:trace>
  <inkml:trace contextRef="#ctx0" brushRef="#br0" timeOffset="121250.88">11712 3246 0,'0'0'0,"17"-53"16,-17 35-1,18 0-15,0 1 16,-18 34 15,-18 36-15,18-17-16,-18 52 15,18 0 1,0-53-16,0 0 0,0 1 16,0 34-1,18-52-15,17-18 16</inkml:trace>
  <inkml:trace contextRef="#ctx0" brushRef="#br0" timeOffset="121629.47">12170 3246 0,'0'-53'31,"0"106"-31,-70-89 31,52 54-31,0 0 0,18-1 16,-17 1-16,-1 17 16,18-17-16,0 17 0,18 18 15,-1 0 1,1-36-16,17 1 16,18-18-1,-17-18-15,-19 1 16,54-54-1,-54 36-15,19-18 16,-54-17 0,-17 34-1,-36 36 1,36 0 0,17 18-16,1 0 0,-1-18 15,0 17-15,36-17 16</inkml:trace>
  <inkml:trace contextRef="#ctx0" brushRef="#br0" timeOffset="121998.51">12682 3140 0,'0'0'31,"-53"0"-16,35 0-15,-17 17 16,17 36 0,1-35-16,17 17 15,0 0-15,0 1 0,35 17 16,18 17 0,-35-52-1,-1-18-15,18 0 16,-17 0-16,0 0 0,-1-18 15,19-17 1,-19 17-16,1-52 16,-36-18-1,1 52-15,-1 19 16,-70-36 0,53 53-1</inkml:trace>
  <inkml:trace contextRef="#ctx0" brushRef="#br0" timeOffset="122229.73">13158 3140 0,'0'0'15,"-35"-18"1,17 18-1,0 18 17,18 70-17,0-18 1,0 36 0,0-70-16,0-19 15</inkml:trace>
  <inkml:trace contextRef="#ctx0" brushRef="#br0" timeOffset="122498.03">13087 3140 0,'0'0'0,"0"-53"16,0 35-16,0-17 0,0-18 15,18 53 1,17 0-1,1 0-15,-1 18 16,0-1-16,1-17 0,-1 18 16,35 35-1,-70-36-15,-17 19 16,-71 17 0,52-36-16,-34 1 15,17 0 1</inkml:trace>
  <inkml:trace contextRef="#ctx0" brushRef="#br0" timeOffset="122766.37">13617 3104 0,'0'0'0,"-36"-17"16,19 17-16,-1 0 16,0 0-16,18 35 31,0 18-15,18-18-16,-18 18 15,18 18 1,-18-36-16</inkml:trace>
  <inkml:trace contextRef="#ctx0" brushRef="#br0" timeOffset="123071.32">13581 3122 0,'0'0'0,"-35"-53"16,35 36-16,-18 17 16,1-53-1,34 53-15,19-18 16,70 0 0,-54 18-16,37 36 15,16 17 1,-69-36-16,-1 54 15,-70 35 1,-1-89-16,-87 36 16,-106 0-1</inkml:trace>
  <inkml:trace contextRef="#ctx0" brushRef="#br0" timeOffset="123630.6">11553 3828 0,'-18'0'0,"36"0"0,-53 0 15,52 0-15,72-18 16,-1 0-16,18 1 15,881-107 17,1 18-1,-865 106-31,107-35 31,-318 35-15</inkml:trace>
  <inkml:trace contextRef="#ctx0" brushRef="#br0" timeOffset="128755.02">13158 13617 0,'18'-53'32,"-36"106"-32,89-176 31,-54 123-31,19 0 31,-1 53-15,-18-18-16,1 18 15,17 0 1,-35-36-16,18 1 0,-18 0 16,18-1-16,17-17 15,88-88 1,124-71 0,-53 1-1,-88 69-15,0 19 16,0-1-16,-18 18 0</inkml:trace>
  <inkml:trace contextRef="#ctx0" brushRef="#br0" timeOffset="129669.95">13969 12083 0,'0'-18'0,"0"36"0,0-54 16,0 19-1,0-19 1,0 19-16,0 34 31,0 54-15,0-36-16,18 1 0,-18-1 15,0 0-15,0 36 16,18-18 0,-18-36-1,35-17 1,-17-17-16,-1-19 15,18 1-15,1 0 16,87-53-16,124-89 31,-53 71-31,53 0 16,-176 89 0,35-18-16,-36 35 31,-140 52 0,17-34-15</inkml:trace>
  <inkml:trace contextRef="#ctx0" brushRef="#br0" timeOffset="130490.95">13740 10389 0,'0'-17'0,"0"34"47,0 1-32,0 35 1,0-36-1,0 1-15,0 0 0,18 35 32,-18-36-32,17-17 15,-17-17 1,18-1-16,17 0 16,1-17-16,34-53 15,124-71 1,-123 89-16,17-1 15,0-17-15,0 17 0,0 1 16,177-107 0,-194 124-16,17 18 15,-18 53 1,-70-1-16,0 1 16,-17 0-16,17-1 15,-36 19-15,19-19 0</inkml:trace>
  <inkml:trace contextRef="#ctx0" brushRef="#br0" timeOffset="139536.17">9066 16087 0,'0'-18'32,"0"0"-32,0 1 31,18 17 0,123-36-15,-71 36-16,160-35 15,-89 18-15,0-19 16,18 19-16,17-1 16,-17 0-16,-1 1 0,107-1 15,35-17 1,-141 35-1,-142 0 1</inkml:trace>
  <inkml:trace contextRef="#ctx0" brushRef="#br0" timeOffset="139937.04">9242 16228 0,'0'0'0,"18"0"15,70 0 1,36-36-1,-36 19 1,18-1-16,17 1 16,18-1-16,36-17 0,-1 17 15,0-17-15,195-1 16,-212 1-16,-1 18 16,195-19-1,-282 36-15,-1-17 0,-35 17 16,36-18-1,-106 18 17,-1 0-32</inkml:trace>
  <inkml:trace contextRef="#ctx0" brushRef="#br0" timeOffset="141573.73">15963 10495 0,'-18'-18'31,"18"1"-15,-18-36-1,18 18 1,-17-36 0,34-52-1,19-1 1,-19 54-16,54-89 15,87-106 1,-87 195-16,88-89 16,35 53-1,-106 53-15,124-17 16,-107 52 0,-52 18-1,18 18-15,-1-1 16,-52-17-1,0 0 1,-1 18-16,1-18 0,-71 0 47</inkml:trace>
  <inkml:trace contextRef="#ctx0" brushRef="#br0" timeOffset="142004.31">16915 8978 0,'-71'-35'31,"142"70"-31,-124-70 32,159 35-17,-71 0-15,18 18 16,88 17 0,-88-35-16,18 35 15,-18 0 1,-36-17-16,-17 0 15,-17-1-15,-19 19 16,-17 16 0,-52 19-1,-1-18 1,70-18 0,36-17-16,0 0 31</inkml:trace>
  <inkml:trace contextRef="#ctx0" brushRef="#br0" timeOffset="143523.38">17991 8625 0,'0'-17'16,"0"-1"-16,0 0 16,0 1-1,-18-1-15,-35 18 16,-35 53 15,71-35-31,-19 17 16,19 0-16,-19 71 15,54 35 1,0-88-16,35 18 16,70 17-1,-17-70 1,-53-18-16,53-18 15,-1-53 1,-69-34 0,-36 16-1,-36 36 1,-17-35-16,18 35 16,0 36-16,-89-36 31,89 70-31,35 36 15</inkml:trace>
  <inkml:trace contextRef="#ctx0" brushRef="#br0" timeOffset="143775">18555 8555 0,'36'-35'32,"-72"70"-32,107-18 15,-71 19 1,17 17-16,1-18 0,17 141 16,-17-140-1,-18 17-15,18 52 31,-18-69-31</inkml:trace>
  <inkml:trace contextRef="#ctx0" brushRef="#br0" timeOffset="144048.91">18467 8590 0,'-18'-53'0,"36"106"0,-18-212 15,35 142 1,1-1-16,105 36 16,35 70-1,-105-35 1,-36-18-16,71 194 31,-124-140-15,-105 34-1,87-105-15,-69 17 16,-1-35 0,70 0-16,1 0 0</inkml:trace>
  <inkml:trace contextRef="#ctx0" brushRef="#br0" timeOffset="144592.9">19420 8767 0,'0'0'0,"17"0"16,-17-18-16,18 18 0,-1-35 31,-17 17-31,0-17 16,-52-1-1,34 36-15,-35 18 16,-18 17 0,1 71-1,52-71-15,1 1 16,17-1-16,17 36 15,1-36 1,0-18-16,70 1 16,-53-18-16,0 0 15,18-35-15,-18 0 16,-17 17 0,0-53-16,-1 18 15,1-17 16,-18 52-31,18 36 16,-18 0-16,17 34 16,1 1-1,0-17-15,-18-19 0,17 19 16,36 16 0</inkml:trace>
  <inkml:trace contextRef="#ctx0" brushRef="#br0" timeOffset="145106.57">19825 8467 0,'18'0'0,"-18"-18"16,0-17 15,18 17-31,-18 36 31,0-1-31,0 19 16,0-1-16,0 18 0,0 70 16,17-17-1,18 53 1,-17-106-16,-18-18 16,18-17-16,-1-1 0,1 1 15</inkml:trace>
  <inkml:trace contextRef="#ctx0" brushRef="#br0" timeOffset="145640.75">19755 8802 0,'-18'0'0,"36"0"0,-18-18 31,35 18-31,0 0 0,106 0 31,71-17-15,-141-1-16,-19 18 0,19-18 16,-36 18-16,18-17 15,18-19 1,-71 19-16,0-1 0,0 0 16,-18 1-16,-35-1 15,-17 36 1,34-1-16,1 1 15,17 17-15,1 1 16,-18-1-16,17 71 16,18-71-16,0 0 15,18 1 1,-1-36 0,1 0-16,-1 0 0,54-18 31,-18-70-16,-35 52-15,17-34 16,0-1 0,-17 54-16,-1 17 15,19 53 1,-19-18-16,19 53 16,-1 36-1,18-72 1,-36-34-16</inkml:trace>
  <inkml:trace contextRef="#ctx0" brushRef="#br0" timeOffset="146075.7">20866 8484 0,'0'0'0,"0"-35"15,0 17-15,18 1 32,34 70-17,-34-18-15,35 71 16,-35-53-16,17 70 16,-17-17-1,-1-53-15,1-18 0,-18 0 16,35 18-1,-17-53 1,17-53 0,-35 18-16,18-18 15,35-70-15,-36-18 32,1 70-32,-1-70 0,1 35 15,-18 71 1,0 17-16,0 1 15,0-1-15,0 36 16,-18 17 0,18-17-16,0-1 15</inkml:trace>
  <inkml:trace contextRef="#ctx0" brushRef="#br0" timeOffset="146356.65">21871 8326 0,'-17'-18'0,"-19"18"16,1 53-1,35-18 1,0 71-1,18 70 1,-1-105-16,-17-18 16,18 0-16,-18 0 0,0-18 15,0 53 1,0-106 0</inkml:trace>
  <inkml:trace contextRef="#ctx0" brushRef="#br0" timeOffset="146655.1">21836 8361 0,'0'-53'0,"0"106"15,-18-177-15,18 107 16,-17 17-16,-1 35 16,0-17-1,-17 35 1,-53 52-1,-18 1 1,89-71-16,-19 1 16,36-1-1,0-17-15,36-1 16,52 1 0,-35-18-16,0 0 0,-1 0 15,213 0 1,-212 0-1,-18 0-15,0 0 0,-17 0 16</inkml:trace>
  <inkml:trace contextRef="#ctx0" brushRef="#br0" timeOffset="147222.78">17779 9402 0,'-176'17'31,"352"-34"-31,-423 52 16,212-18-16,17 1 15,36 0 1,17-18-16,106 0 16,336 0-1,-213-18-15,36 18 16,847-35-1,-707 17-15,425 18 16,246-17 0,-600-1-1,-175 0 1,-319 1 0,-52 17-16</inkml:trace>
  <inkml:trace contextRef="#ctx0" brushRef="#br0" timeOffset="153325.1">4621 9684 0,'0'0'0,"-17"-36"16,34 19-16,1-1 16,-1 18-16,-17-17 15,-35 34 1,-18 54 0,36-1-1,-1-34-15,18 16 16,0 37-16,35-19 15,-17-34 1,52 16-16,36-34 16,-53-18-1,0 0-15,0-18 16,176-193 15,-229 158-31,-17-35 16,-71-18-1,35 88-15,-36 1 16,54 17-16,0 17 16,17 1-16,1-1 0,-1 1 15,36 17 1</inkml:trace>
  <inkml:trace contextRef="#ctx0" brushRef="#br0" timeOffset="153579.22">5309 9560 0,'0'0'16,"0"-35"0,0 17-16,18 36 31,35 70-16,-36-35-15,19 53 16,16 35 0,-52-106-16,0-17 15,0 17-15</inkml:trace>
  <inkml:trace contextRef="#ctx0" brushRef="#br0" timeOffset="153842.04">5239 9578 0,'0'0'0,"35"-124"31,0 107-31,0 17 16,18 0-16,35 35 16,-35-17-16,0 17 15,53 71 1,-71-53-16,-17 17 15,-53 18 1,17-52-16,-35-1 0,18-17 16,-106 35-1,106-53-15,17 0 16,-17-18-16,35 0 0</inkml:trace>
  <inkml:trace contextRef="#ctx0" brushRef="#br0" timeOffset="154292.14">5785 9560 0,'0'-17'0,"0"34"0,0-87 31,36 123 0,-1 0-15,-18-1-16,1 19 16,17 52-1,-35-52 1,0-53 0,0-36-1,0 0-15,-17 1 0,17-19 16,-18 1-16,18-106 15,-18 88 1,18-53-16,18 18 31,0 71-31,-1-1 0,1 18 0,70 35 32,-52-17-32,34 70 15,1 0 1,-54-53-16,36 54 15,-18 16 1,-35-52-16</inkml:trace>
  <inkml:trace contextRef="#ctx0" brushRef="#br0" timeOffset="154469.51">5926 9648 0,'0'0'15,"-17"-35"-15,34 0 16,89 0 0,-53 17-1,71-17 1,-1 17 0,-52 0-16,-18 1 0</inkml:trace>
  <inkml:trace contextRef="#ctx0" brushRef="#br0" timeOffset="154809.63">6456 9349 0,'-36'0'0,"72"0"0,-107-18 16,53 0-16,1 18 0,-1-17 15,36-1 1,-1 18-16,54 0 16,35 0-1,-71 0 1,-17 0-16,17 0 0,0 0 15,-52-18 32,-36 18-31,35 0-16,0 0 16,1 0-16,17 36 15,0 52 1,0-53-16,35 53 15,0 18 1,-17-53-16,0 53 16,17-53-16</inkml:trace>
  <inkml:trace contextRef="#ctx0" brushRef="#br0" timeOffset="155296.37">6967 9349 0,'-35'-18'16,"70"36"-16,-88-36 15,106 89 16,-35-54-15,-18 1-16,17 52 16,-17-34-16,0-19 15,0 19-15,0-19 0,0 1 16,-35 17 0,17-53-1,18-70 1,0 18-1,18-71 1,0 88 0,17-53-1,53 53 17,-53 71-32,-17 17 0,0 0 15,35 124 1,-18-106-16,-17 35 15,17 35 1,-18-105-16,-17 0 16</inkml:trace>
  <inkml:trace contextRef="#ctx0" brushRef="#br0" timeOffset="155459.47">7073 9419 0,'0'0'15,"-18"-17"-15,18-1 16,71 0 15,-54 18-31,54-17 16</inkml:trace>
  <inkml:trace contextRef="#ctx0" brushRef="#br0" timeOffset="155826.14">7443 9190 0,'0'0'0,"0"-18"16,0-17-1,18 35 1,0 18-16,-1-1 16,18 1-16,-17 17 15,17 0-15,-17 1 16,0-1-16,-1 0 0,36 89 15,-35-54 1,-1-52 0,-17 0-1,0-107 17,0-34-17,18 70-15,-18 0 16,0 0-16,0 0 0,18 18 15,-18-53 1,17 70-16,-17 36 31,0-1-31</inkml:trace>
  <inkml:trace contextRef="#ctx0" brushRef="#br0" timeOffset="156330.29">8043 9225 0,'18'-88'32,"-36"176"-32,53-211 15,-35 105-15,36-35 16,34-17-1,-52 70-15,35 0 16,-18 70 0,-35 18-1,-35 71 1,-36-18 0,18-70-1,36-54-15,-1 19 16,0-36-16,1 0 15,34 0-15,1-18 16,0-17-16,17 17 16,0-17-16,0 0 0,89-18 31,-54 35-15,1 53-1,-53-17-15,17 0 16,0 17-1,-17-18 1,-1-34 15,-34-1-15</inkml:trace>
  <inkml:trace contextRef="#ctx0" brushRef="#br0" timeOffset="160212.16">15469 11289 0,'0'0'15,"17"-18"1,-17 1-16,18 17 16,52-36-1,-34 36-15,-1 0 0,0 0 16,18 0-16,0 18 0,0 0 16,106 52-1,-106-17-15,-18-18 16,0 18-16,-17 0 0,-18 0 15,-71 141 1,36-123-16,-18-1 16,0 1-16,-53 88 15,53-89-15,1 18 16,16-17-16,-34 123 16,70-124-1,35 36-15,124 18 31,-89-107-31,283 54 32,-124-53-17,-176-18-15,0 17 16,-70 36 0,-125 88-1,19-17 1,52-36-16,-34 88 15,16 89 1,72-71 0,70 70-1,-18-175-15,0-1 16,1 0-16,16 0 16,37 71-16,-1 53 15,-71-159 1,1 17-16,-18 1 15,-35 35-15,-89 35 32,89-124-32,-71 19 15,-35-54 1,71-53-16</inkml:trace>
  <inkml:trace contextRef="#ctx0" brushRef="#br0" timeOffset="160862.01">16827 13141 0,'0'0'15,"0"-18"1,0 1-16,0-1 16,17 18-16,19 0 15,52-18 1,-35 18-16,88-17 15,53-1 1,-141 18-16,-18 0 16,0 0-16,1 0 15,-19 0-15,-34 0 32</inkml:trace>
  <inkml:trace contextRef="#ctx0" brushRef="#br0" timeOffset="161912.51">18097 12876 0,'-53'-53'15,"70"1"17,19 16-32,-19 19 0,1-1 15,53-35 1,-36 53-16,-18-18 0,19 18 16,-1 53-1,-35-17-15,-18 69 16,-70 54-1,53-124-15,0 18 16,-1-17-16,1-1 0,0-17 16,0 17-16,17-35 15,18 18-15,35-36 16,71 0 0,-18 1-1,36-1 1,-89 36-1,18-1-15,0 1 16</inkml:trace>
  <inkml:trace contextRef="#ctx0" brushRef="#br0" timeOffset="162196.18">18696 12929 0,'0'0'0,"-17"0"15,-1 0-15,71-17 31,53-1 1,-53 18-32,17-18 0,-17 18 15,35-17-15</inkml:trace>
  <inkml:trace contextRef="#ctx0" brushRef="#br0" timeOffset="162648.54">19226 12665 0,'0'0'0,"-36"-53"16,19 53-1,34-18-15,19 1 16,-1-1-1,53 18-15,35 0 32,-105 0-32,35 35 15,-53-17 1,-18-1-16,1 1 0,-19 0 16,-34 17-1,52-17-15,-17-18 16,53 17-1,-1 1-15,1-18 16,88 35 0,-71-35-16,18 35 15,-18 18 1,-35-35 0,-17 0-16,-1 17 0,-53-17 15,-52 17 1,88-35-1,17 0-15,0 0 0</inkml:trace>
  <inkml:trace contextRef="#ctx0" brushRef="#br0" timeOffset="162878.65">19966 12612 0,'0'0'0,"53"-18"16,-35 1-16,-18 34 31,0 36-15,0-35-16,18 52 15,17-17 1,-35-18-16,17 1 16,1-1-16,-18-17 0,18 35 15,-18-36 1</inkml:trace>
  <inkml:trace contextRef="#ctx0" brushRef="#br0" timeOffset="163134.7">20107 12647 0,'0'-53'16,"0"-35"-1,0 0 1,0 70-16,18 0 15,53 36 1,34 35 0,-52 0-1,-17-35-15,-36 35 16,-53-1 0,17-34-1,-34 0-15,-1-1 16</inkml:trace>
  <inkml:trace contextRef="#ctx0" brushRef="#br0" timeOffset="163345.93">20566 12541 0,'18'0'0,"-36"0"0,53-35 16,-17 35-16,0-18 15,35 36 1,-36 17 0,-17 1-16,18 34 15,-36 71 1,1-70 0</inkml:trace>
  <inkml:trace contextRef="#ctx0" brushRef="#br0" timeOffset="163629.62">20566 12488 0,'0'0'15,"-35"-35"-15,17-18 0,0 18 16,1-18-16,34 0 15,89 18 1,-53 52-16,0 1 16,18 17-16,105 106 15,-123-88 1,0 53-16,-53-35 16,-35-36-16,-1 18 15,-34-18-15,-1 18 0,-17-35 16,-18 17-16</inkml:trace>
  <inkml:trace contextRef="#ctx0" brushRef="#br0" timeOffset="163979.49">17603 13406 0,'0'0'0,"-124"17"16,195-34-16,17-1 16,71 0-16,529-52 31,-406 34-31,18 1 0,17 18 0,1271-89 47,-1288 88-32,-212 18-15,0 0 16,-123 0 0,-1 0-16,-17 0 0,1 18 15</inkml:trace>
  <inkml:trace contextRef="#ctx0" brushRef="#br0" timeOffset="170048.84">22806 7867 0,'-70'-106'31,"140"212"-31,-352-318 16,176 177-16,-35 0 16,-371-89-1,301 107-15,-19-19 0,-16 19 16,-19-1-16,-299 18 16,-54 35-1,318 18-15,1 0 0,34 0 16,-441 229-1,548-158-15,-72 176 16,107 229 0,246 35-1,71-229 1,-52-194 0,16-17-16,36-1 15,18-34-15,17-19 0,36 1 0,17-36 16,18 0-1,670-52 1,-653-36-16,19 0 0,-1-18 16,547-282-1,-618 195-15,195-195 16,-124-53 0,-212 212-16,-34-17 0,-54 17 15,-229-389 1,17 425-16,-352-125 15,-582 37 1,670 210 0</inkml:trace>
  <inkml:trace contextRef="#ctx0" brushRef="#br0" timeOffset="172750.16">18890 7814 0,'0'0'0,"18"0"0,0 0 0,-1 0 32,19 0-1,-19 0-16,1-18 1,-18 1 15,-35-1-15,17 0-16,0 18 16,-17-17-16,17-1 15,-17 18-15,18-17 0,-72-19 16,-52-34-1,88 34 1,0 19-16,-17-18 0,-54-36 16,-105-53-1,141 72 1,-124-37-16,-35 1 31,124 35-31,-18 0 0,-318-88 16,106 35-1,177 53-15,-18 1 16,-18-1-16,-211-71 16,0 18-1,193 53-15,19 1 0,-1-1 16,-405-106 0,423 106-16,-159-18 15,-123-17 1,317 53-1,36 17-15,-19 1 0,-87-19 16,-18 1 0,177 35-1,-19 0-15,54-18 16,18 18 15,17-17 16,0-1-31,-18 1 15,-17 17-15,17-18-1</inkml:trace>
  <inkml:trace contextRef="#ctx0" brushRef="#br0" timeOffset="173116.08">11676 5292 0,'0'0'0,"36"-18"16,-19 0-16,1 18 15,0 36 1,-18-1-16,-18-17 0,0 17 16,-70 53-1,53-53-15,-71 36 16,71-53-16,-18 17 16,-71 18-1,107-36-15,-36 1 16,53-36 15,70 18-15,-34 0-1,-1 18-15,0 0 0,18-1 16,35 19 0,-35-1-16,-17 0 0,16-17 15,37 52-15</inkml:trace>
  <inkml:trace contextRef="#ctx0" brushRef="#br0" timeOffset="173634.99">14939 5786 0,'0'-18'0,"0"36"0,18-18 16,35 52-1,123 125 1,1-1 0,70 89-1,-159-195 1,-18 1-16,-17-18 0,89 70 31,-125-123-15</inkml:trace>
  <inkml:trace contextRef="#ctx0" brushRef="#br0" timeOffset="173900.89">15892 5874 0,'-18'0'31,"36"0"-31,-194 158 16,105-87 0,-17 0-16,-247 211 15,211-194 1,18 0-16,-17-17 0,17-1 16,-35 54-1,88-89-15,18 18 16,17-18-16,1-17 0,17 0 15,17-18-15</inkml:trace>
  <inkml:trace contextRef="#ctx0" brushRef="#br0" timeOffset="174350.5">16192 6085 0,'0'0'0,"17"71"32,19 17-17,-1-17-15,0-1 16,1 1-16,87 176 15,-70-159-15,35 71 16,36 17 0,-107-141-1,36 36 1</inkml:trace>
  <inkml:trace contextRef="#ctx0" brushRef="#br0" timeOffset="174621.61">16880 6403 0,'-36'-35'31,"1"52"-31,106 1 0,-265 70 16,123-53-1,1 18-15,-1 0 0,-88 71 16,89-54-16,-1-17 16,1 18-16,-71 87 15,123-105 1,0-17-16,1-1 16,17 0-16,-18 0 15,53-35 1</inkml:trace>
  <inkml:trace contextRef="#ctx0" brushRef="#br0" timeOffset="174959.66">17127 6579 0,'0'0'0,"35"18"32,-17 0-32,-1 17 15,89 88 1,-53-70-16,35 88 15,36 71 1,-89-141-16,-18-19 16,19 19-16,-19-36 0,1 18 15,0 0 1,-1-53-16</inkml:trace>
  <inkml:trace contextRef="#ctx0" brushRef="#br0" timeOffset="175156.39">17797 6667 0,'0'0'0,"-35"18"16,-1 17-16,1 1 0,-106 105 31,70-71-31,-87 71 16,-142 106-1,212-158-15,-1-19 16,1 1-16</inkml:trace>
  <inkml:trace contextRef="#ctx0" brushRef="#br0" timeOffset="180071.84">13476 2681 0,'0'0'0,"-36"-18"16,19 1-16,-72-1 15,-87 1 1,35 17 0,-106 17-1,159 1-15,-106-1 16,-88 36-1,193-17 1,-16-19-16,16 19 16,1-1-16,18 0 0,-1 0 15,1 1-15,-1-1 16,-52 106 0,105-106-16,0 71 15,18-53-15,18 53 16,17-71-16,-17 18 15,17 0-15,71 35 16,88 36 0,-35-54-1,158 18 1,-211-70-16,17 0 16,1-18-16,-1 17 0,107-17 15,-107-17 1,124-1-16,106-35 31,-159 0-15,-106 18-16,0-18 0,212-123 31,-176 70-15,-72 53-16,1 0 0,-17 0 15,17-106 1,-53 124-16,0-18 0,-18 0 15,-53-123 1,-17 70 0,-88-53-1,105 106-15,-105-17 16,-89-1 0,177 71-16,-18-17 15,0 17-15,18 0 16,-18 0-16,-17 17 0,35 1 15,-18-18-15,0 18 16,-88 34-16,106-16 16,-88 17-1,87-18-15,1-17 16,-176 70 0,175-53-16,-52 18 15,-53 35 1,141-53-16,0-17 15,-35 106 1,71-89-16,-1 53 16,0 71-1,18-106-15,0 35 16,53 71 0,18-71-1,-36-35-15,18 0 16,-18-18-16,124 88 15,-88-87 1,-19 17-16,1-18 16,18-18-16,-1 19 15,142 52 1,-124-70-16,-17-1 0,17 1 16,18 0-16,106-1 15,-1 1 1,-87-18-16,123 0 15,123-35 1,-264 17-16,105-17 16,-34-18-1,70-53 1,-159 71-16,53-71 16,18-53-1,-124 88 1,18-34-16,-18-19 15,-70-35 1,17 106 0,-17 1-16,0-1 0,-18 0 15,-35-71 1,-71-52 0,36 70-1,-89 0 1,159 71-16,-71-18 15,-70 18 1,53 17 0,-106 18-1,159 0-15,-18 0 16,18 0-16,-194 18 16,88-1-1,-35 19 1,158-19-16,1-17 15,-1 18-15,-141 52 32,159-52-32,-17 0 0,-124 70 31,18 18-15,105-71-16,-35 36 15,-17 52 1,70-35-1,17 53 1,36-88-16,0 0 0,0 0 16,18 0-16,0 71 15,17 52 1,18-53 0,-18-70-16,1-17 15,16 16-15,19-16 0,70 34 16,141 19-1,-176-72 1,18 1-16,334 35 31,-211-53-15,141 0 0,-264-18-16,-1 0 0,1 1 15,-1-1-15,-17 1 16,0-1-16,-18-17 0,0-1 15,106-52 1,-141 53-16,35-53 16,-35-36-1,-35 54-15,-1-1 0,-17-17 16,0-177 0,-17 159-1,-1 18-15,-17 0 0,-142-194 16,19 141-1,52 70 1,-18 18-16,-17 18 0,-17 17 16,-213 1-1,-35 87-15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0.298"/>
    </inkml:context>
    <inkml:brush xml:id="br0">
      <inkml:brushProperty name="width" value="0.1" units="cm"/>
      <inkml:brushProperty name="height" value="0.1" units="cm"/>
      <inkml:brushProperty name="color" value="#AE198D"/>
      <inkml:brushProperty name="inkEffects" value="galaxy"/>
      <inkml:brushProperty name="anchorX" value="-6067.01367"/>
      <inkml:brushProperty name="anchorY" value="-5250.30176"/>
      <inkml:brushProperty name="scaleFactor" value="0.5"/>
    </inkml:brush>
  </inkml:definitions>
  <inkml:trace contextRef="#ctx0" brushRef="#br0">29 120 24575,'0'0'0,"-5"-5"0,-1 4 0,1 7 0,0 6 0,2 6 0,1 4 0,0 3 0,2 3 0,0 0 0,0 1 0,0-1 0,1 1 0,-1-2 0,0 1 0,0 0 0,5-6 0,1-11 0,5-6 0,4-10 0,6-3 0,2-6 0,3 1 0,1 2 0,1-3 0,0 3 0,0-3 0,0 2 0,0 3 0,0-3 0,-1 3 0,1-4 0,-1-4 0,-5-3 0,-6-3 0,-5-2 0,-5-2 0,-3 0 0,-2-1 0,-2 0 0,0-6 0,-6 1 0,0 0 0,1 17 0,0 13 0,8 18 0,2 14 0,1 18 0,4 14 0,0 10 0,5 7 0,-3-1 0,4 2 0,-2 0 0,2-4 0,-2-16-3823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1.416"/>
    </inkml:context>
    <inkml:brush xml:id="br0">
      <inkml:brushProperty name="width" value="0.1" units="cm"/>
      <inkml:brushProperty name="height" value="0.1" units="cm"/>
      <inkml:brushProperty name="color" value="#AE198D"/>
      <inkml:brushProperty name="inkEffects" value="galaxy"/>
      <inkml:brushProperty name="anchorX" value="-7580.80615"/>
      <inkml:brushProperty name="anchorY" value="-6816.77588"/>
      <inkml:brushProperty name="scaleFactor" value="0.5"/>
    </inkml:brush>
  </inkml:definitions>
  <inkml:trace contextRef="#ctx0" brushRef="#br0">394 671 24575,'0'0'0,"5"0"0,7 0 0,0-6 0,-8-5 0,-1-6 0,-9-4 0,-6-4 0,-7-7 0,-4-1 0,-2-7 0,-9 2 0,0-5 0,0-3 0,-4 3 0,0-3 0,3-2 0,1 4 0,3 3 0,7 5 0,6 3 0,2 3 0,10 7 0,4 12 0,8 7 0,2 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1.936"/>
    </inkml:context>
    <inkml:brush xml:id="br0">
      <inkml:brushProperty name="width" value="0.1" units="cm"/>
      <inkml:brushProperty name="height" value="0.1" units="cm"/>
      <inkml:brushProperty name="color" value="#AE198D"/>
      <inkml:brushProperty name="inkEffects" value="galaxy"/>
      <inkml:brushProperty name="anchorX" value="-6185.4873"/>
      <inkml:brushProperty name="anchorY" value="-5130.52686"/>
      <inkml:brushProperty name="scaleFactor" value="0.5"/>
    </inkml:brush>
  </inkml:definitions>
  <inkml:trace contextRef="#ctx0" brushRef="#br0">6 82 24575,'0'0'0,"-5"0"0,4 6 0,7 5 0,6 6 0,5 4 0,6 9 0,2 8 0,8 1 0,1 5 0,0-2 0,-1 3 0,-1-4 0,-2 3 0,-1-3 0,-1-4 0,-1-3 0,0-8 0,-5-13 0,-20-13 0,-1 1 0,1-1 0,-1 0 0,1 0 0,-1 0 0,0 0 0,1 0 0,-1 0 0,1 0 0,-1 0 0,1 0 0,1-1 0,-2 0 0,1 0 0,-1 0 0,0 0 0,1 0 0,-1 0 0,0 0 0,0 0 0,1 0 0,-1 0 0,0-1 0,0 1 0,1-2 0,15-27 0,-4-6 0,1-13 0,-2-5 0,-3-4 0,-3-1 0,3 1 0,-1 0 0,-2 1 0,-2 6 0,-1 7 0,4 17 0,-1 15 0,0 10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2.372"/>
    </inkml:context>
    <inkml:brush xml:id="br0">
      <inkml:brushProperty name="width" value="0.1" units="cm"/>
      <inkml:brushProperty name="height" value="0.1" units="cm"/>
      <inkml:brushProperty name="color" value="#AE198D"/>
      <inkml:brushProperty name="inkEffects" value="galaxy"/>
      <inkml:brushProperty name="anchorX" value="-7765.29639"/>
      <inkml:brushProperty name="anchorY" value="-6064.59912"/>
      <inkml:brushProperty name="scaleFactor" value="0.5"/>
    </inkml:brush>
  </inkml:definitions>
  <inkml:trace contextRef="#ctx0" brushRef="#br0">1 350 24575,'0'0'0,"0"-4"0,0-8 0,0-5 0,5-10 0,1-3 0,-1-2 0,5-6 0,-1 1 0,4 0 0,4 3 0,3 8 0,4 2 0,1 6 0,8 6 0,0 10 0,1 10 0,-2 7 0,0 7 0,-2 9 0,-2 2 0,0 7 0,-6 5 0,-6-1 0,-5 2 0,-6 2 0,-8-3 0,-2-3 0,-6 0 0,-1-4 0,-3-2 0,-4-8 0,3-3 0,-3-2 0,4 0 0,9-10 0,9-5 0,15-5 0,12-8 0,11-7 0,7-1 0,5-4 0,8-4 0,2-2 0,0-2 0,-7 4 0,-2-1 0,-8 5 0,-10 0 0,-12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3.044"/>
    </inkml:context>
    <inkml:brush xml:id="br0">
      <inkml:brushProperty name="width" value="0.1" units="cm"/>
      <inkml:brushProperty name="height" value="0.1" units="cm"/>
      <inkml:brushProperty name="color" value="#AE198D"/>
      <inkml:brushProperty name="inkEffects" value="galaxy"/>
      <inkml:brushProperty name="anchorX" value="-9694.29785"/>
      <inkml:brushProperty name="anchorY" value="-7181.6875"/>
      <inkml:brushProperty name="scaleFactor" value="0.5"/>
    </inkml:brush>
  </inkml:definitions>
  <inkml:trace contextRef="#ctx0" brushRef="#br0">58 269 24575,'0'0'0,"-5"-5"0,-2-7 0,-4-4 0,1 5 0,1 9 0,2 9 0,3 7 0,1 7 0,2 4 0,6 8 0,1 1 0,0 1 0,-1-2 0,4-1 0,-1-1 0,-1-2 0,-1-12 0,-3-11 0,-1-13 0,-6-8 0,-2-13 0,0-4 0,-4-8 0,0-5 0,2 1 0,2-3 0,2-2 0,2 3 0,1 5 0,1-1 0,5 9 0,7 2 0,10 9 0,11 7 0,9 12 0,11 5 0,11 8 0,8 6 0,11 5 0,4 9 0,-4 3 0,-5 1 0,-19-7-3823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8.237"/>
    </inkml:context>
    <inkml:brush xml:id="br0">
      <inkml:brushProperty name="width" value="0.1" units="cm"/>
      <inkml:brushProperty name="height" value="0.1" units="cm"/>
      <inkml:brushProperty name="color" value="#AE198D"/>
      <inkml:brushProperty name="inkEffects" value="galaxy"/>
      <inkml:brushProperty name="anchorX" value="-11346.76465"/>
      <inkml:brushProperty name="anchorY" value="-8102.39453"/>
      <inkml:brushProperty name="scaleFactor" value="0.5"/>
    </inkml:brush>
  </inkml:definitions>
  <inkml:trace contextRef="#ctx0" brushRef="#br0">28 216 24575,'0'0'0,"-4"0"0,-3 6 0,2 5 0,0 11 0,2 10 0,1 15 0,1 12 0,0 16 0,1 12 0,0 11 0,0 12 0,1 4 0,-1 3 0,5 0 0,1-13 0,0-13 0,-2-18 0,0-26 0,-2-25 0,-2-19 0,1-5 0,-1-17 0,0-16 0,0-11 0,0-13 0,0-14 0,0-7 0,-1-11 0,1-13 0,0-5 0,0-9 0,0-2 0,0 0 0,6 8 0,5 7 0,-5 77 0,10-35 0,11-10 0,-23 65 0,1-1 0,0 1 0,1 0 0,9-11 0,-10 14 0,-1 0 0,1 1 0,0 0 0,0 0 0,0 0 0,9-4 0,-10 7 0,-1 0 0,1-1 0,0 1 0,1 0 0,-1 0 0,0 1 0,0-1 0,0 1 0,8 0 0,-4 1 0,-1 0 0,0 0 0,0 1 0,0 0 0,14 6 0,-10-3 0,0 1 0,0 1 0,16 12 0,-10-5 0,27 28 0,16 33 0,5 15 0,-1 10 0,-2 7 0,-7-1 0,-2 0 0,-8-4 0,1-11 0,-6-5 0,-3-9 0,-10-20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8.411"/>
    </inkml:context>
    <inkml:brush xml:id="br0">
      <inkml:brushProperty name="width" value="0.1" units="cm"/>
      <inkml:brushProperty name="height" value="0.1" units="cm"/>
      <inkml:brushProperty name="color" value="#AE198D"/>
      <inkml:brushProperty name="inkEffects" value="galaxy"/>
      <inkml:brushProperty name="anchorX" value="-13286.95605"/>
      <inkml:brushProperty name="anchorY" value="-10007.6084"/>
      <inkml:brushProperty name="scaleFactor" value="0.5"/>
    </inkml:brush>
  </inkml:definitions>
  <inkml:trace contextRef="#ctx0" brushRef="#br0">12 164 24575,'0'0'0,"-5"-5"0,-2-7 0,7-5 0,7 1 0,11 3 0,18 3 0,10-2 0,18-3 0,9 2 0,14-3 0,3-2 0,-15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8.933"/>
    </inkml:context>
    <inkml:brush xml:id="br0">
      <inkml:brushProperty name="width" value="0.1" units="cm"/>
      <inkml:brushProperty name="height" value="0.1" units="cm"/>
      <inkml:brushProperty name="color" value="#AE198D"/>
      <inkml:brushProperty name="inkEffects" value="galaxy"/>
      <inkml:brushProperty name="anchorX" value="-14787.25488"/>
      <inkml:brushProperty name="anchorY" value="-10859.91113"/>
      <inkml:brushProperty name="scaleFactor" value="0.5"/>
    </inkml:brush>
  </inkml:definitions>
  <inkml:trace contextRef="#ctx0" brushRef="#br0">542 985 24575,'0'0'0,"0"-5"0,5-1 0,1-5 0,-1-5 0,0-9 0,-7-4 0,-7-3 0,-7 1 0,-5-1 0,-3 2 0,-3 0 0,-7 7 0,-5 6 0,-1 6 0,-4 5 0,2 9 0,3 8 0,-2 12 0,3 11 0,2 8 0,4 7 0,7 10 0,1 2 0,7 1 0,5 5 0,11-7 0,9-2 0,7-8 0,7-6 0,9-7 0,2-10 0,7-9 0,0-13 0,3-11 0,3-10 0,3-11 0,-2-16 0,1-13 0,-5-11 0,-33 44 0,14-35 0,6-28 0,-10-9 0,-6-5 0,-11-5 0,-11-2 0,-8 3 0,-1-1 0,-3 11 0,-3 10 0,-1 11 0,3 13 0,6 12 0,4 20 0,10 23 0,9 21 0,13 23 0,6 18 0,10 12 0,0 15 0,7 11 0,-3 7 0,-2 5 0,2-2 0,-3 1 0,-7-5 0,-4-6 0,-1-9 0,-2-10 0,-5-20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9.388"/>
    </inkml:context>
    <inkml:brush xml:id="br0">
      <inkml:brushProperty name="width" value="0.1" units="cm"/>
      <inkml:brushProperty name="height" value="0.1" units="cm"/>
      <inkml:brushProperty name="color" value="#AE198D"/>
      <inkml:brushProperty name="inkEffects" value="galaxy"/>
      <inkml:brushProperty name="anchorX" value="-16132.05762"/>
      <inkml:brushProperty name="anchorY" value="-12086.71973"/>
      <inkml:brushProperty name="scaleFactor" value="0.5"/>
    </inkml:brush>
  </inkml:definitions>
  <inkml:trace contextRef="#ctx0" brushRef="#br0">186 551 24575,'0'0'0,"0"-5"0,0 4 0,0 6 0,0 12 0,0 7 0,6 9 0,5 14 0,0 12 0,5 9 0,3 8 0,3-1 0,3 2 0,1 1 0,1-4 0,-4-4 0,-1-11 0,-5-4 0,1-14 0,-5-7 0,-3-16 0,-11-19 0,1 1 0,0 0 0,0 0 0,0 0 0,0 0 0,0 0 0,0 0 0,0 0 0,0 0 0,0 0 0,0 0 0,0 0 0,1 0 0,-1 0 0,0 0 0,0 0 0,0-1 0,0 1 0,0 0 0,0 0 0,0 0 0,0 0 0,0 0 0,0 0 0,0 0 0,0 0 0,0 0 0,1 0 0,-4-14 0,-6-20 0,-12-12 0,-5-18 0,-9-11 0,-8-12 0,-4-14 0,-5-8 0,-2-4 0,3-7 0,6 0 0,11 6 0,11 8 0,19 77 0,-1-34 0,5 42 0,4-38 0,-2 49 0,0 0 0,1-1 0,0 2 0,7-16 0,-7 18 0,1-1 0,0 1 0,1 0 0,-1 0 0,8-7 0,-6 9 0,-1 0 0,1 0 0,-1 1 0,1 0 0,0 0 0,9-4 0,-7 3 0,1 1 0,1 0 0,19-5 0,-18 7 0,1 1 0,0-1 0,18 1 0,-15 2 0,0 0 0,22 5 0,29 10 0,-2 13 0,-8 10 0,-8 7 0,-41-36 0,0 0 0,-1 0 0,9 16 0,-12-17 0,1 0 0,-1 1 0,0 0 0,1 13 0,-3-16 0,-1 1 0,0 1 0,0-1 0,-1 0 0,-2 13 0,2-5 0,-3-1 0,-7 21 0,-20 30 0,1-13-3823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5:09.566"/>
    </inkml:context>
    <inkml:brush xml:id="br0">
      <inkml:brushProperty name="width" value="0.1" units="cm"/>
      <inkml:brushProperty name="height" value="0.1" units="cm"/>
      <inkml:brushProperty name="color" value="#AE198D"/>
      <inkml:brushProperty name="inkEffects" value="galaxy"/>
      <inkml:brushProperty name="anchorX" value="-17461.81055"/>
      <inkml:brushProperty name="anchorY" value="-13054.08203"/>
      <inkml:brushProperty name="scaleFactor" value="0.5"/>
    </inkml:brush>
  </inkml:definitions>
  <inkml:trace contextRef="#ctx0" brushRef="#br0">0 25 24575,'0'0'0,"5"-5"0,6-1 0,6 0 0,-7 2 0,-2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3.085"/>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348 1314 24575,'0'0'0,"0"-5"0,-5-2 0,-7 7 0,-4 1 0,-6 7 0,3 5 0,-2 6 0,4 4 0,5 2 0,3 8 0,4 1 0,3 6 0,2 4 0,0 4 0,1 3 0,0 3 0,-1 1 0,1 0 0,-1 0 0,1 1 0,-1-1 0,0 0 0,0 0 0,0 0 0,-6-6 0,-5 0 0,-1 0 0,-3 1 0,-4-4 0,2 1 0,-2-5 0,-2-3 0,-1 1 0,3-3 0,-1-3 0,4-1 0,4-3 0,10-7 0,9-7 0,8-5 0,5-11 0,5-3 0,8-3 0,7-5 0,6-4 0,10 0 0,8-2 0,7-4 0,12-1 0,8-3 0,14-7 0,11 0 0,9-1 0,12-5 0,10-4 0,7 1 0,6-4-698,9-2 897,7 3-298,1-2 99,5-2 0,2 4 0,3-2 0,2 4 0,-3-2 0,-1 4 0,-4 3 0,-5-3 0,-9 4 0,-5 1 0,-13 3 0,-6 1 0,-11 3 0,-13 0 0,-13 0 0,-10 1 0,-8 6 0,-4 0 0,-9 5 0,-6-1 0,-7 4 698,-3-2-897,-9 4 298,-1-4-99,-1 3 0,-5-2 0,1 1 0,-3 4 0,-4-3 0,-3 2 0,-3 3 0,-2 1 0,-7-2 0,-1 1 0,1 0 0,-6-2 0,-9 0 0,-5-4 0,-8-3 0,-7-4 0,-1-4 0,-5 4 0,4-1 0,-3-1 0,3-1 0,-1-2 0,3-1 0,-3-1 0,4-5 0,-3-1 0,-2-6 0,2-4 0,-3-4 0,4-4 0,-3 3 0,4-1 0,-2-1 0,2-1 0,-1 4 0,1 0 0,-1 4 0,2 4 0,2 4 0,-2 4 0,3 2 0,1 1 0,-3 1 0,2 1 0,2-1 0,1 1 0,3-1 0,1 0 0,-4 0 0,0 0 0,1-1 0,1 1 0,1 0 0,-4 5 0,-5 6 0,0 0 0,-3 4 0,-4 4 0,-3 3 0,-2 2 0,-8 7 0,-6 7 0,-6 1 0,-11 4 0,-14 9 0,-13 3 0,-17 8 0,-19 6 0,-17 6 0,-13 3 0,-15 3 0,-11 6-808,-9 1 1039,-11 6-347,-4 5 116,-1-2-1428,1 3 1836,1-4-612,2 3 204,1-4 0,7 3 0,1-4 0,12-3 0,4-8 0,10-3 0,14-8 0,17-5-571,22-6 734,18-8-244,22-4 81,15-6 738,13-6-949,8-4 1756,5-3-1956,2-2 1246,0-2-1015,6 6 270,-1 0-90,-1 0 0,-2-1 0,-1 4 0,-2 0 0,-1 4 0,-1-1 0,5 3 0,0-2 0,0 3 0,-1-2 0,4 2 0,-1-3 0,5-2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28.057"/>
    </inkml:context>
    <inkml:brush xml:id="br0">
      <inkml:brushProperty name="width" value="0.1" units="cm"/>
      <inkml:brushProperty name="height" value="0.1" units="cm"/>
      <inkml:brushProperty name="color" value="#AE198D"/>
      <inkml:brushProperty name="inkEffects" value="galaxy"/>
      <inkml:brushProperty name="anchorX" value="-18528.85742"/>
      <inkml:brushProperty name="anchorY" value="-14045.67871"/>
      <inkml:brushProperty name="scaleFactor" value="0.5"/>
    </inkml:brush>
  </inkml:definitions>
  <inkml:trace contextRef="#ctx0" brushRef="#br0">1 80 24575,'0'0'0,"4"-4"0,8-3 0,4 2 0,11-5 0,3 1 0,8 1 0,11-3 0,5 2 0,9 1 0,6 3 0,12 1 0,4 8 0,2 0 0,6 7 0,-1 10 0,4 5 0,4 9 0,4 7 0,2 5 0,7 10 0,7 8 0,6 7 0,6 5 0,8 10 0,7 6 0,2 2-933,4 4 1200,4 4-401,3 2 134,1 7 0,3 3 0,0 0 0,0 4 0,6 6 0,0 3-1777,1 4 2285,3 9-762,-1 6 254,4 1 0,-2 6 0,4 2 0,-3-2 0,-2 2 0,-3-4 0,-9 1 0,-1-3 0,-7 3 0,-6-4 0,-5 2 0,-3-2 0,-2 2 0,-2-2 0,0-3 0,-1-3 0,1-3 0,-1-1 0,1-7 0,1-1-1092,-6-6 1404,0-5-468,-6-4 156,-4-3 0,-4-3 0,-4-6-518,-2-1 666,-7-6-222,-7-9 74,0-11 0,-4-8 0,-4-7 795,-7-10-1022,-4-9 2050,-6-12-2312,-5-5 1933,-11-9-1787,-4-6 1131,-8-6-964,-5-2 264,-5-3-88,-4-1 0,-2-1 0,-2 1 0,0-5 0,1-1 0,-1 1 0,0 1 0,1 2 0,0 1 0,0 1 0,1 0 0,-1 1 0,0 0 0,-5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28.374"/>
    </inkml:context>
    <inkml:brush xml:id="br0">
      <inkml:brushProperty name="width" value="0.1" units="cm"/>
      <inkml:brushProperty name="height" value="0.1" units="cm"/>
      <inkml:brushProperty name="color" value="#AE198D"/>
      <inkml:brushProperty name="inkEffects" value="galaxy"/>
      <inkml:brushProperty name="anchorX" value="-28935.70703"/>
      <inkml:brushProperty name="anchorY" value="-21451.90625"/>
      <inkml:brushProperty name="scaleFactor" value="0.5"/>
    </inkml:brush>
  </inkml:definitions>
  <inkml:trace contextRef="#ctx0" brushRef="#br0">12 1 24575,'0'0'0,"-5"4"0,-1 8 0,6-1 0,1 5 0,7 2 0,5 5 0,6 1 0,10 8 0,2 1 0,7 6 0,1-1 0,4-1 0,-3 3 0,-1-2 0,-4 3 0,-3-2 0,-2 3 0,-7-3 0,-7 4 0,-6 2 0,-4 3 0,-9 2 0,-14 3 0,-6 1 0,-11 1 0,-7 0 0,-7 0 0,-4 0 0,8-10-3823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29.184"/>
    </inkml:context>
    <inkml:brush xml:id="br0">
      <inkml:brushProperty name="width" value="0.1" units="cm"/>
      <inkml:brushProperty name="height" value="0.1" units="cm"/>
      <inkml:brushProperty name="color" value="#AE198D"/>
      <inkml:brushProperty name="inkEffects" value="galaxy"/>
      <inkml:brushProperty name="anchorX" value="-30131.13867"/>
      <inkml:brushProperty name="anchorY" value="-23551.97266"/>
      <inkml:brushProperty name="scaleFactor" value="0.5"/>
    </inkml:brush>
  </inkml:definitions>
  <inkml:trace contextRef="#ctx0" brushRef="#br0">237 651 24575,'0'0'0,"0"-5"0,0-7 0,-5 1 0,-6 6 0,0 14 0,-5 13 0,3 13 0,-3 14 0,-3 13 0,3 10 0,-3 5 0,-1 0 0,3 1 0,-1-4 0,3-6 0,4-9 0,-2-10 0,4-9 0,1-6 0,8-15 0,3-14 0,6-12 0,1-16 0,5-12 0,3-14 0,4-19 0,-3-14 0,1-18 0,2-14 0,-4-11 0,1-8 0,-5 2 0,3 3 0,1 10 0,3 11 0,2 20 0,-16 71 0,-1 0 0,12-20 0,-14 28 0,1 0 0,0 0 0,13-14 0,-15 19 0,-1 1 0,1-1 0,1 1 0,-1 0 0,0 0 0,0 0 0,1 0 0,-1 0 0,7-1 0,-7 2 0,0 1 0,1-1 0,-1 1 0,0 0 0,1 0 0,-1 0 0,0 0 0,1 1 0,-1-1 0,0 1 0,4 1 0,-1 0 0,0 1 0,0 0 0,0 0 0,0 0 0,-1 1 0,8 6 0,-1 0 0,1 1 0,13 17 0,27 38 0,2 16 0,-5 12 0,0 14 0,0 5 0,-5-2 0,-4 0 0,-5-6 0,-3-7 0,-9-11 0,-2-10 0,-6-10 0,-5-11 0,-5-16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29.358"/>
    </inkml:context>
    <inkml:brush xml:id="br0">
      <inkml:brushProperty name="width" value="0.1" units="cm"/>
      <inkml:brushProperty name="height" value="0.1" units="cm"/>
      <inkml:brushProperty name="color" value="#AE198D"/>
      <inkml:brushProperty name="inkEffects" value="galaxy"/>
      <inkml:brushProperty name="anchorX" value="-31912.80078"/>
      <inkml:brushProperty name="anchorY" value="-25213.9707"/>
      <inkml:brushProperty name="scaleFactor" value="0.5"/>
    </inkml:brush>
  </inkml:definitions>
  <inkml:trace contextRef="#ctx0" brushRef="#br0">153 420 24575,'0'0'0,"-10"0"0,-14-6 0,-9-5 0,-4 0 0,4-4 0,34 14 0,-3 0 0,1 0 0,-1-1 0,1 1 0,-1 0 0,1-1 0,0 1 0,0 0 0,0-1 0,0 0 0,-2-2 0,3 3 0,0 0 0,0 0 0,0-1 0,0 1 0,0 0 0,0 0 0,0 0 0,0 0 0,0 0 0,0 0 0,1-1 0,-1 1 0,0 0 0,1 0 0,-1 0 0,1 0 0,-1 0 0,1-1 0,4-1 0,-2-1 0,1 1 0,-1 0 0,1 0 0,0 1 0,7-5 0,48-24 0,27-2 0,26-6 0,28-5 0,15 2 0,10-4-892,6 4 1147,-32 8-382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29.867"/>
    </inkml:context>
    <inkml:brush xml:id="br0">
      <inkml:brushProperty name="width" value="0.1" units="cm"/>
      <inkml:brushProperty name="height" value="0.1" units="cm"/>
      <inkml:brushProperty name="color" value="#AE198D"/>
      <inkml:brushProperty name="inkEffects" value="galaxy"/>
      <inkml:brushProperty name="anchorX" value="-33841.8125"/>
      <inkml:brushProperty name="anchorY" value="-25810.53906"/>
      <inkml:brushProperty name="scaleFactor" value="0.5"/>
    </inkml:brush>
  </inkml:definitions>
  <inkml:trace contextRef="#ctx0" brushRef="#br0">515 1044 24575,'0'0'0,"5"0"0,7-5 0,5-1 0,-1-5 0,3-5 0,-4-4 0,-3-3 0,-3-3 0,-4-1 0,-3-1 0,-6 0 0,-8-1 0,-10 1 0,-11 6 0,-9 6 0,-7 10 0,-4 11 0,-2 9 0,-2 12 0,1 16 0,-1 8 0,7 11 0,5 9 0,7 0 0,9 4 0,10-2 0,13-4 0,7-10 0,1-47 0,0-2 0,0 1 0,7 15 0,-7-19 0,1 1 0,0-1 0,1 1 0,6 8 0,22 19 0,-26-29 0,1-1 0,-1 0 0,1 0 0,8 3 0,-8-5 0,-1 0 0,1-1 0,0 1 0,14 0 0,-12-1 0,0-1 0,0-1 0,16-2 0,35-15 0,1-14 0,1-11 0,-6-12 0,-44 38 0,1 0 0,10-20 0,-9 12 0,13-34 0,8-36 0,-10-14 0,-8-5 0,-7-8 0,-5-5 0,-9 0 0,-2 3 0,-7 10 0,1 14 0,2 20 0,-3 18 0,2 25 0,11 38 0,0-2 0,0 1 0,0 0 0,0-1 0,0 1 0,0-1 0,0 1 0,0 0 0,-1-1 0,1 1 0,0 0 0,0-1 0,0 1 0,-1 0 0,1-1 0,0 1 0,0 0 0,-1-1 0,1 1 0,0 0 0,0 0 0,-1-1 0,1 1 0,0 0 0,-1 0 0,1 0 0,-1 0 0,1-1 0,0 1 0,-1 0 0,1 0 0,0 0 0,-1 0 0,0 0 0,-5 15 0,8 24 0,2 19 0,6 18 0,0 15 0,5 10 0,3 6 0,3 10 0,4 1 0,-4 0 0,0-1 0,1-8 0,2-7 0,-5-24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0.355"/>
    </inkml:context>
    <inkml:brush xml:id="br0">
      <inkml:brushProperty name="width" value="0.1" units="cm"/>
      <inkml:brushProperty name="height" value="0.1" units="cm"/>
      <inkml:brushProperty name="color" value="#AE198D"/>
      <inkml:brushProperty name="inkEffects" value="galaxy"/>
      <inkml:brushProperty name="anchorX" value="-35101.89063"/>
      <inkml:brushProperty name="anchorY" value="-27029.34766"/>
      <inkml:brushProperty name="scaleFactor" value="0.5"/>
    </inkml:brush>
  </inkml:definitions>
  <inkml:trace contextRef="#ctx0" brushRef="#br0">627 426 24575,'0'0'0,"0"-5"0,0-7 0,0-10 0,0-5 0,-5-8 0,-1-8 0,-5-4 0,-10 0 0,-4-1 0,-4 3 0,-7 11 0,-6 3 0,-5 10 0,39 19 0,-1 0 0,1 0 0,-17-1 0,-28 6 0,3 10 0,0 13 0,6 11 0,4 7 0,4 7 0,4 9 0,9 1 0,6 7 0,7-1 0,11-7 0,2-3 0,9-8 0,4-7 0,-12-38 0,-2 0 0,1 0 0,1 0 0,-1 0 0,8 7 0,19 9 0,3-8 0,5-11 0,4-11 0,0-13 0,-2-11 0,2-10 0,-3-11 0,-9-10 0,-2-2 0,-8 0 0,-7 2 0,1 3 0,-5 8 0,-2 19 0,3 18 0,-10 17 0,0 0 0,0 0 0,0 0 0,1 0 0,-1 0 0,0 0 0,0 0 0,1 0 0,-1 0 0,0 0 0,0 0 0,1 0 0,-1 0 0,0 0 0,0 0 0,1 0 0,-1 0 0,0 0 0,0 0 0,1 1 0,-1-1 0,0 0 0,0 0 0,1 0 0,-1 0 0,0 0 0,0 1 0,0-1 0,0 0 0,1 0 0,-1 0 0,0 1 0,0-1 0,0 0 0,0 0 0,0 0 0,0 1 0,1-1 0,-1 0 0,0 0 0,0 1 0,0-1 0,6 24 0,4 15 0,4 15 0,4 6 0,-1 9 0,7 0 0,3-7 0,1-4 0,7-13 0,-6-13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0.799"/>
    </inkml:context>
    <inkml:brush xml:id="br0">
      <inkml:brushProperty name="width" value="0.1" units="cm"/>
      <inkml:brushProperty name="height" value="0.1" units="cm"/>
      <inkml:brushProperty name="color" value="#AE198D"/>
      <inkml:brushProperty name="inkEffects" value="galaxy"/>
      <inkml:brushProperty name="anchorX" value="-36203.47266"/>
      <inkml:brushProperty name="anchorY" value="-28240.14648"/>
      <inkml:brushProperty name="scaleFactor" value="0.5"/>
    </inkml:brush>
  </inkml:definitions>
  <inkml:trace contextRef="#ctx0" brushRef="#br0">52 227 24575,'0'0'0,"-4"-5"0,-3-7 0,-4 1 0,1 6 0,1 14 0,3 13 0,1 18 0,8 21 0,7 17 0,6 15 0,5 9 0,10 12 0,2 4 0,6 0 0,0 0 0,4-8 0,-2-8 0,-3-12 0,-3-12 0,-3-15 0,-8-13 0,-7-21 0,-12-19 0,-5-20 0,-14-24 0,-7-23 0,-11-21 0,-9-21 0,0-15 0,-5-13 0,2-7 0,4-4 0,4 3 0,8 6 0,9 11 0,7 17 0,12 15 0,8 13 0,9 15 0,6 12 0,3 15 0,3 11 0,5 10 0,1 11 0,0 10 0,-2 13 0,-2 11 0,-1 9 0,-7 6 0,-6 9 0,-12 3 0,-10 6 0,-9-1 0,9-55 0,-1 2 0,-10 20 0,-15 23 0,-2-9 0,-7-11 0,2-12 0,7-10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1.049"/>
    </inkml:context>
    <inkml:brush xml:id="br0">
      <inkml:brushProperty name="width" value="0.1" units="cm"/>
      <inkml:brushProperty name="height" value="0.1" units="cm"/>
      <inkml:brushProperty name="color" value="#AE198D"/>
      <inkml:brushProperty name="inkEffects" value="galaxy"/>
      <inkml:brushProperty name="anchorX" value="-37347.05469"/>
      <inkml:brushProperty name="anchorY" value="-29692.99023"/>
      <inkml:brushProperty name="scaleFactor" value="0.5"/>
    </inkml:brush>
  </inkml:definitions>
  <inkml:trace contextRef="#ctx0" brushRef="#br0">1 47 24575,'0'0'0,"0"-4"0,0-8 0,0-5 0,0 6 0,5 9 0,1 14 0,5 13 0,4 18 0,11 15 0,3 16 0,2 8 0,6 11 0,0 7 0,-1 5 0,-2-2 0,-2 1 0,-2-4 0,-7-10 0,-1-11 0,-6-8 0,-5-19-3823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1.383"/>
    </inkml:context>
    <inkml:brush xml:id="br0">
      <inkml:brushProperty name="width" value="0.1" units="cm"/>
      <inkml:brushProperty name="height" value="0.1" units="cm"/>
      <inkml:brushProperty name="color" value="#AE198D"/>
      <inkml:brushProperty name="inkEffects" value="galaxy"/>
      <inkml:brushProperty name="anchorX" value="-38764.77734"/>
      <inkml:brushProperty name="anchorY" value="-31853.4375"/>
      <inkml:brushProperty name="scaleFactor" value="0.5"/>
    </inkml:brush>
  </inkml:definitions>
  <inkml:trace contextRef="#ctx0" brushRef="#br0">71 702 24575,'0'0'0,"-4"-5"0,-8-6 0,0-6 0,-3 1 0,1-3 0,3-2 0,8-3 0,10 5 0,7-2 0,11 0 0,11-2 0,8-2 0,6 0 0,9-2 0,7 0 0,8 0 0,-2-1 0,-2 1 0,-4-1 0,-9 0 0,-15 1 0,-37 22 0,-1 1 0,0 0 0,0 0 0,0-1 0,4-6 0,9-22 0,-16 30 0,0-1 0,-1 1 0,1-1 0,-1 0 0,0 1 0,1-1 0,-2-4 0,-8-24 0,-8 2 0,-12 0 0,-9 8 0,-8 5 0,0 12 0,3 10 0,4 9 0,4 12 0,31-20 0,-1 0 0,1-1 0,0 1 0,1 0 0,-4 7 0,-11 37 0,16-37 0,0-1 0,0 24 0,7 34 0,10 1 0,12 3 0,10-3 0,13-3 0,-36-53 0,34 29 0,-30-29 0,34 19 0,9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1.710"/>
    </inkml:context>
    <inkml:brush xml:id="br0">
      <inkml:brushProperty name="width" value="0.1" units="cm"/>
      <inkml:brushProperty name="height" value="0.1" units="cm"/>
      <inkml:brushProperty name="color" value="#AE198D"/>
      <inkml:brushProperty name="inkEffects" value="galaxy"/>
      <inkml:brushProperty name="anchorX" value="-40414.53516"/>
      <inkml:brushProperty name="anchorY" value="-32863.75391"/>
      <inkml:brushProperty name="scaleFactor" value="0.5"/>
    </inkml:brush>
  </inkml:definitions>
  <inkml:trace contextRef="#ctx0" brushRef="#br0">27 495 24575,'0'0'0,"-5"-5"0,-1-7 0,-5-4 0,6 0 0,7 8 0,8 9 0,12 14 0,6 14 0,9 11 0,6 12 0,6 12 0,3 9 0,-3-1 0,-5 5 0,-10-5 0,-10-3 0,-9-10 0,-8-10 0,-10-14 0,2-33 0,0 0 0,1 0 0,-1-1 0,0 1 0,0 0 0,0-1 0,0 1 0,0-1 0,0 1 0,-1-1 0,1 1 0,-3 1 0,3-2 0,-1 0 0,1 0 0,-1 0 0,1-1 0,-1 1 0,0 0 0,1-1 0,-1 1 0,0-1 0,0 0 0,1 1 0,-4-1 0,-24-5 0,25 1 0,0 2 0,0-1 0,0 0 0,0 0 0,0-1 0,-3-3 0,-25-33 0,6-20 0,7-17 0,6-19 0,12-17 0,9-11 0,13-9 0,12 7 0,-19 88 0,20-41 0,21-23 0,-40 79 0,29-34 0,-36 49 0,1-1 0,0 0 0,1 1 0,15-10 0,-19 14 0,0 1 0,0-1 0,1 1 0,0 0 0,0 1 0,14-4 0,-18 7 0,1-2 0,0 1 0,0 0 0,0 0 0,1 1 0,-1-1 0,0 1 0,0 0 0,0 0 0,0 0 0,5 3 0,-4-2 0,0 0 0,0 1 0,0 0 0,0 1 0,-1-1 0,0 1 0,1 0 0,4 6 0,-3-6-955,1 3-1,-1 1 0,10 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4.222"/>
    </inkml:context>
    <inkml:brush xml:id="br0">
      <inkml:brushProperty name="width" value="0.1" units="cm"/>
      <inkml:brushProperty name="height" value="0.1" units="cm"/>
      <inkml:brushProperty name="color" value="#AE198D"/>
      <inkml:brushProperty name="inkEffects" value="galaxy"/>
      <inkml:brushProperty name="anchorX" value="1077.59314"/>
      <inkml:brushProperty name="anchorY" value="727.47699"/>
      <inkml:brushProperty name="scaleFactor" value="0.5"/>
    </inkml:brush>
  </inkml:definitions>
  <inkml:trace contextRef="#ctx0" brushRef="#br0">0 462 24575,'0'0'0,"0"5"0,5 7 0,1 5 0,0 4 0,-2 4 0,-1 1 0,5 2 0,-1 0 0,-1 1 0,-2-12 0,-6-11 0,-2-11 0,0-10 0,-1-7 0,2-4 0,1-8 0,-5-1 0,0-6 0,2 2 0,0 1 0,2-2 0,1 2 0,6 2 0,7 8 0,6 8 0,4 8 0,4 5 0,2 10 0,1 8 0,0 1 0,1 5 0,-1 3 0,0-2 0,0 2 0,0 1 0,4-3 0,-4 1 0,-1-4 0,-1 1 0,0-3 0,1 2 0,-1-3 0,-5 3 0,0-3 0,-5-8 0,-4-9 0,1-7 0,-4-7 0,-2-5 0,-2-3 0,3-7 0,-1-6 0,-1-6 0,-2-4 0,-1 3 0,-1-2 0,-2 4 0,0 5 0,-5 4 0,-1 10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6:32.123"/>
    </inkml:context>
    <inkml:brush xml:id="br0">
      <inkml:brushProperty name="width" value="0.1" units="cm"/>
      <inkml:brushProperty name="height" value="0.1" units="cm"/>
      <inkml:brushProperty name="color" value="#AE198D"/>
      <inkml:brushProperty name="inkEffects" value="galaxy"/>
      <inkml:brushProperty name="anchorX" value="-42105.42188"/>
      <inkml:brushProperty name="anchorY" value="-33470.30859"/>
      <inkml:brushProperty name="scaleFactor" value="0.5"/>
    </inkml:brush>
  </inkml:definitions>
  <inkml:trace contextRef="#ctx0" brushRef="#br0">319 2404 24575,'0'0'0,"-23"9"0,-31 15 0,-13 4 0,-11 3 0,15-9 0,30-12 0,34-12 0,9-4 0,54-23 0,58-24 0,64-27 0,70-27-2345,69-28 3015,69-23-4828,69-22 4454,62-12-4437,53-7 4025,44 4-3941,27 12 4837,9 13-3357,-16 17 3148,-27 16-1754,-51 18 1436,-64 14-201,-71 17-103,-76 18 1337,-80 16-1646,-76 13 3209,-71 8-3612,-119 31 1464,0 0 0,0 0-1,0-1 1,0 0 0,12-8 0,-13 3-1048,-15 3 325,0 4 1062,-1 0 1,0 0-1,-17 2 1,-72 7-892,-33 8 72,11 1-58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4.809"/>
    </inkml:context>
    <inkml:brush xml:id="br0">
      <inkml:brushProperty name="width" value="0.1" units="cm"/>
      <inkml:brushProperty name="height" value="0.1" units="cm"/>
      <inkml:brushProperty name="color" value="#AE198D"/>
      <inkml:brushProperty name="inkEffects" value="galaxy"/>
      <inkml:brushProperty name="anchorX" value="-555.44672"/>
      <inkml:brushProperty name="anchorY" value="173.28853"/>
      <inkml:brushProperty name="scaleFactor" value="0.5"/>
    </inkml:brush>
  </inkml:definitions>
  <inkml:trace contextRef="#ctx0" brushRef="#br0">139 73 24575,'0'0'0,"-5"0"0,-7 0 0,-4 0 0,-5 6 0,2 5 0,3 6 0,-1 4 0,4 4 0,4 1 0,2 2 0,4 1 0,7-1 0,1 0 0,7 0 0,4 0 0,5-6 0,3 0 0,2-6 0,1-4 0,7-4 0,0-10 0,0-2 0,-2-7 0,-1-6 0,-1-4 0,-7-3 0,0-2 0,-7-2 0,-5 0 0,-9-1 0,-9 1 0,-3 0 0,-6 0 0,-4 1 0,-3-1 0,-8 1 0,-1 5 0,-2 0 0,1 6 0,7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5.405"/>
    </inkml:context>
    <inkml:brush xml:id="br0">
      <inkml:brushProperty name="width" value="0.1" units="cm"/>
      <inkml:brushProperty name="height" value="0.1" units="cm"/>
      <inkml:brushProperty name="color" value="#AE198D"/>
      <inkml:brushProperty name="inkEffects" value="galaxy"/>
      <inkml:brushProperty name="anchorX" value="-1607.13318"/>
      <inkml:brushProperty name="anchorY" value="-770.0874"/>
      <inkml:brushProperty name="scaleFactor" value="0.5"/>
    </inkml:brush>
  </inkml:definitions>
  <inkml:trace contextRef="#ctx0" brushRef="#br0">271 381 24575,'0'0'0,"0"-5"0,-5-1 0,-1-5 0,-5 1 0,1-4 0,-4 1 0,-4 3 0,-3 3 0,-3 8 0,-2 2 0,4 7 0,0 6 0,0 4 0,4 9 0,5 3 0,-2 7 0,5-1 0,2 0 0,3-3 0,7-2 0,8-3 0,6-1 0,5-7 0,4-6 0,3-6 0,0-4 0,1-4 0,5-7 0,0-7 0,-6-6 0,-1-4 0,-2-4 0,-5-6 0,-6-2 0,-5-6 0,-4-4 0,-8-5 0,-3-2 0,-6-2 0,-4-2 0,-6 0 0,4 4 0,-3 2 0,4 4 0,5 6 0,9 15 0,4 15 0,7 13 0,7 17 0,6 7 0,9 10 0,2 7 0,1 5 0,0 3 0,-1-3 0,-1 1 0,-2 0 0,-6-5 0,-1-5 0,-6 1 0,-4-4 0,-5-8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5.953"/>
    </inkml:context>
    <inkml:brush xml:id="br0">
      <inkml:brushProperty name="width" value="0.1" units="cm"/>
      <inkml:brushProperty name="height" value="0.1" units="cm"/>
      <inkml:brushProperty name="color" value="#AE198D"/>
      <inkml:brushProperty name="inkEffects" value="galaxy"/>
      <inkml:brushProperty name="anchorX" value="-2923.02832"/>
      <inkml:brushProperty name="anchorY" value="-1994.3783"/>
      <inkml:brushProperty name="scaleFactor" value="0.5"/>
    </inkml:brush>
  </inkml:definitions>
  <inkml:trace contextRef="#ctx0" brushRef="#br0">107 306 24575,'0'0'0,"-5"0"0,-7 0 0,6 0 0,7 0 0,2-6 0,8 1 0,4-6 0,6 1 0,-3-5 0,3 3 0,-4-4 0,-5-2 0,2-3 0,-4-3 0,-2-2 0,-3 0 0,-7-2 0,-2 0 0,-7 6 0,-5 5 0,-4 6 0,-4 5 0,-2 3 0,-2 7 0,5 8 0,1 6 0,-1 4 0,5 9 0,5 8 0,4 1 0,9 4 0,4 3 0,6-2 0,6 2 0,5-4 0,9-4 0,2-4 0,1-3 0,6-8 0,-2-7 0,5-7 0,-3-5 0,4-3 0,-3-2 0,-3-6 0,3-1 0,-8-6 0,-3-3 0,-2-5 0,-1-2 0,-5-3 0,-7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7.418"/>
    </inkml:context>
    <inkml:brush xml:id="br0">
      <inkml:brushProperty name="width" value="0.1" units="cm"/>
      <inkml:brushProperty name="height" value="0.1" units="cm"/>
      <inkml:brushProperty name="color" value="#AE198D"/>
      <inkml:brushProperty name="inkEffects" value="galaxy"/>
      <inkml:brushProperty name="anchorX" value="-4445.40332"/>
      <inkml:brushProperty name="anchorY" value="-3127.06616"/>
      <inkml:brushProperty name="scaleFactor" value="0.5"/>
    </inkml:brush>
  </inkml:definitions>
  <inkml:trace contextRef="#ctx0" brushRef="#br0">28 0 24575,'0'0'0,"-4"0"0,-3 6 0,2 5 0,0 5 0,2 6 0,1 2 0,1 9 0,0 6 0,1 6 0,0 4 0,1 10 0,4 1 0,1 7 0,5 4 0,5 0 0,-2 2 0,4-3 0,2-3 0,-2-4 0,1-9 0,-4-3 0,2-7 0,-4-5 0,2-10 0,-3-10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7.971"/>
    </inkml:context>
    <inkml:brush xml:id="br0">
      <inkml:brushProperty name="width" value="0.1" units="cm"/>
      <inkml:brushProperty name="height" value="0.1" units="cm"/>
      <inkml:brushProperty name="color" value="#AE198D"/>
      <inkml:brushProperty name="inkEffects" value="galaxy"/>
      <inkml:brushProperty name="anchorX" value="-5633.19873"/>
      <inkml:brushProperty name="anchorY" value="-5225.17822"/>
      <inkml:brushProperty name="scaleFactor" value="0.5"/>
    </inkml:brush>
  </inkml:definitions>
  <inkml:trace contextRef="#ctx0" brushRef="#br0">192 194 24575,'0'0'0,"0"5"0,-6 6 0,1 6 0,-1 4 0,-4 4 0,1 1 0,-4 2 0,-3 1 0,1-1 0,-3-5 0,-2-1 0,-3-5 0,4 0 0,4-9 0,5-10 0,4-8 0,8-13 0,8-6 0,1-3 0,6-6 0,3-6 0,3-4 0,2 2 0,2-2 0,0 5 0,1 8 0,0 5 0,0 9 0,0 8 0,5 5 0,0 10 0,6 2 0,-2 8 0,5 5 0,3 4 0,3 4 0,-2 1 0,-9-3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10:54:59.620"/>
    </inkml:context>
    <inkml:brush xml:id="br0">
      <inkml:brushProperty name="width" value="0.1" units="cm"/>
      <inkml:brushProperty name="height" value="0.1" units="cm"/>
      <inkml:brushProperty name="color" value="#AE198D"/>
      <inkml:brushProperty name="inkEffects" value="galaxy"/>
      <inkml:brushProperty name="anchorX" value="-7092.16016"/>
      <inkml:brushProperty name="anchorY" value="-6178.14795"/>
      <inkml:brushProperty name="scaleFactor" value="0.5"/>
    </inkml:brush>
  </inkml:definitions>
  <inkml:trace contextRef="#ctx0" brushRef="#br0">10 53 24575,'0'0'0,"0"5"0,5 6 0,6 6 0,5 4 0,0 9 0,3 2 0,2 2 0,3 4 0,1 0 0,1-2 0,-4-3 0,-1-1 0,1-2 0,-4-2 0,1-6 0,1-11 0,-4-12 0,-3-10 0,1-2 0,2-1 0,3-2 0,3-3 0,2 3 0,2-2 0,2 3 0,-6-2 0,0 4 0,0-2 0,-4-3 0,0-2 0,-3-4 0,-5-1 0,-3-1 0,-3-2 0,-2 1 0,-7 4 0,-1 1 0,-6 6 0,1-2 0,-4 5 0,2-2 0,3-2 0,3 7 0,2 9 0,3 10 0,-5 7 0,2 7 0,0 2 0,-5 9 0,2 0 0,-5 1 0,2 4 0,-4-2 0,2 5 0,-2-3 0,3-2 0,2-3 0,-3-2 0,4-3 0,1-1 0,3 0 0,-4-7 0,2-10 0,-5-12 0,-3-10 0,-5-8 0,2-5 0,-1-4 0,-3-1 0,-1-6 0,-1 0 0,-2 1 0,-1-5 0,-1 2 0,1 2 0,-1 7 0,6 2 0,0 8 0,11 5 0,5 11 0,4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94196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6.png"/><Relationship Id="rId26" Type="http://schemas.openxmlformats.org/officeDocument/2006/relationships/image" Target="../media/image20.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4.png"/><Relationship Id="rId42" Type="http://schemas.openxmlformats.org/officeDocument/2006/relationships/image" Target="../media/image28.png"/><Relationship Id="rId47" Type="http://schemas.openxmlformats.org/officeDocument/2006/relationships/customXml" Target="../ink/ink23.xml"/><Relationship Id="rId50" Type="http://schemas.openxmlformats.org/officeDocument/2006/relationships/image" Target="../media/image32.png"/><Relationship Id="rId55" Type="http://schemas.openxmlformats.org/officeDocument/2006/relationships/customXml" Target="../ink/ink27.xml"/><Relationship Id="rId7" Type="http://schemas.openxmlformats.org/officeDocument/2006/relationships/customXml" Target="../ink/ink3.xml"/><Relationship Id="rId2" Type="http://schemas.openxmlformats.org/officeDocument/2006/relationships/notesSlide" Target="../notesSlides/notesSlide1.xml"/><Relationship Id="rId16" Type="http://schemas.openxmlformats.org/officeDocument/2006/relationships/image" Target="../media/image15.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9.png"/><Relationship Id="rId32" Type="http://schemas.openxmlformats.org/officeDocument/2006/relationships/image" Target="../media/image23.png"/><Relationship Id="rId37" Type="http://schemas.openxmlformats.org/officeDocument/2006/relationships/customXml" Target="../ink/ink18.xml"/><Relationship Id="rId40" Type="http://schemas.openxmlformats.org/officeDocument/2006/relationships/image" Target="../media/image27.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36.png"/><Relationship Id="rId5" Type="http://schemas.openxmlformats.org/officeDocument/2006/relationships/customXml" Target="../ink/ink2.xml"/><Relationship Id="rId61" Type="http://schemas.openxmlformats.org/officeDocument/2006/relationships/customXml" Target="../ink/ink30.xml"/><Relationship Id="rId19" Type="http://schemas.openxmlformats.org/officeDocument/2006/relationships/customXml" Target="../ink/ink9.xml"/><Relationship Id="rId14" Type="http://schemas.openxmlformats.org/officeDocument/2006/relationships/image" Target="../media/image14.png"/><Relationship Id="rId22" Type="http://schemas.openxmlformats.org/officeDocument/2006/relationships/image" Target="../media/image18.png"/><Relationship Id="rId27" Type="http://schemas.openxmlformats.org/officeDocument/2006/relationships/customXml" Target="../ink/ink13.xml"/><Relationship Id="rId30" Type="http://schemas.openxmlformats.org/officeDocument/2006/relationships/image" Target="../media/image22.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31.png"/><Relationship Id="rId56" Type="http://schemas.openxmlformats.org/officeDocument/2006/relationships/image" Target="../media/image35.png"/><Relationship Id="rId8" Type="http://schemas.openxmlformats.org/officeDocument/2006/relationships/image" Target="../media/image11.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13.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6.png"/><Relationship Id="rId46" Type="http://schemas.openxmlformats.org/officeDocument/2006/relationships/image" Target="../media/image30.png"/><Relationship Id="rId59" Type="http://schemas.openxmlformats.org/officeDocument/2006/relationships/customXml" Target="../ink/ink29.xml"/><Relationship Id="rId20" Type="http://schemas.openxmlformats.org/officeDocument/2006/relationships/image" Target="../media/image17.png"/><Relationship Id="rId41" Type="http://schemas.openxmlformats.org/officeDocument/2006/relationships/customXml" Target="../ink/ink20.xml"/><Relationship Id="rId54" Type="http://schemas.openxmlformats.org/officeDocument/2006/relationships/image" Target="../media/image34.png"/><Relationship Id="rId6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0.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1.png"/><Relationship Id="rId36" Type="http://schemas.openxmlformats.org/officeDocument/2006/relationships/image" Target="../media/image25.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12.png"/><Relationship Id="rId31" Type="http://schemas.openxmlformats.org/officeDocument/2006/relationships/customXml" Target="../ink/ink15.xml"/><Relationship Id="rId44" Type="http://schemas.openxmlformats.org/officeDocument/2006/relationships/image" Target="../media/image29.png"/><Relationship Id="rId52" Type="http://schemas.openxmlformats.org/officeDocument/2006/relationships/image" Target="../media/image33.png"/><Relationship Id="rId60" Type="http://schemas.openxmlformats.org/officeDocument/2006/relationships/image" Target="../media/image37.png"/><Relationship Id="rId4" Type="http://schemas.openxmlformats.org/officeDocument/2006/relationships/image" Target="../media/image9.png"/><Relationship Id="rId9" Type="http://schemas.openxmlformats.org/officeDocument/2006/relationships/customXml" Target="../ink/ink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3.tiff"/><Relationship Id="rId5" Type="http://schemas.openxmlformats.org/officeDocument/2006/relationships/image" Target="../media/image42.tiff"/><Relationship Id="rId4" Type="http://schemas.openxmlformats.org/officeDocument/2006/relationships/image" Target="../media/image41.tiff"/><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4868-6A3B-3F2F-BF77-0D952FC71EB0}"/>
              </a:ext>
            </a:extLst>
          </p:cNvPr>
          <p:cNvSpPr>
            <a:spLocks noGrp="1"/>
          </p:cNvSpPr>
          <p:nvPr>
            <p:ph type="title"/>
          </p:nvPr>
        </p:nvSpPr>
        <p:spPr/>
        <p:txBody>
          <a:bodyPr/>
          <a:lstStyle/>
          <a:p>
            <a:r>
              <a:rPr lang="en-US" dirty="0"/>
              <a:t>UI5 developers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4B8DB59-A54D-05A4-F023-6B0ABD8DBE73}"/>
                  </a:ext>
                </a:extLst>
              </p14:cNvPr>
              <p14:cNvContentPartPr/>
              <p14:nvPr/>
            </p14:nvContentPartPr>
            <p14:xfrm>
              <a:off x="1066680" y="704880"/>
              <a:ext cx="10699560" cy="5480280"/>
            </p14:xfrm>
          </p:contentPart>
        </mc:Choice>
        <mc:Fallback xmlns="">
          <p:pic>
            <p:nvPicPr>
              <p:cNvPr id="3" name="Ink 2">
                <a:extLst>
                  <a:ext uri="{FF2B5EF4-FFF2-40B4-BE49-F238E27FC236}">
                    <a16:creationId xmlns:a16="http://schemas.microsoft.com/office/drawing/2014/main" id="{F4B8DB59-A54D-05A4-F023-6B0ABD8DBE73}"/>
                  </a:ext>
                </a:extLst>
              </p:cNvPr>
              <p:cNvPicPr/>
              <p:nvPr/>
            </p:nvPicPr>
            <p:blipFill>
              <a:blip r:embed="rId4"/>
              <a:stretch>
                <a:fillRect/>
              </a:stretch>
            </p:blipFill>
            <p:spPr>
              <a:xfrm>
                <a:off x="1057320" y="695520"/>
                <a:ext cx="10718280" cy="5499000"/>
              </a:xfrm>
              <a:prstGeom prst="rect">
                <a:avLst/>
              </a:prstGeom>
            </p:spPr>
          </p:pic>
        </mc:Fallback>
      </mc:AlternateContent>
      <p:grpSp>
        <p:nvGrpSpPr>
          <p:cNvPr id="37" name="Group 36">
            <a:extLst>
              <a:ext uri="{FF2B5EF4-FFF2-40B4-BE49-F238E27FC236}">
                <a16:creationId xmlns:a16="http://schemas.microsoft.com/office/drawing/2014/main" id="{50FCFDB9-E749-21E5-95C3-9737D8F14C0D}"/>
              </a:ext>
            </a:extLst>
          </p:cNvPr>
          <p:cNvGrpSpPr/>
          <p:nvPr/>
        </p:nvGrpSpPr>
        <p:grpSpPr>
          <a:xfrm>
            <a:off x="3266988" y="2567996"/>
            <a:ext cx="8400960" cy="3622320"/>
            <a:chOff x="3266988" y="2567996"/>
            <a:chExt cx="8400960" cy="3622320"/>
          </a:xfrm>
        </p:grpSpPr>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Ink 3">
                  <a:extLst>
                    <a:ext uri="{FF2B5EF4-FFF2-40B4-BE49-F238E27FC236}">
                      <a16:creationId xmlns:a16="http://schemas.microsoft.com/office/drawing/2014/main" id="{855527F0-CF74-0511-5E24-571F964AB7B6}"/>
                    </a:ext>
                  </a:extLst>
                </p14:cNvPr>
                <p14:cNvContentPartPr/>
                <p14:nvPr/>
              </p14:nvContentPartPr>
              <p14:xfrm>
                <a:off x="3266988" y="2722796"/>
                <a:ext cx="1978200" cy="983160"/>
              </p14:xfrm>
            </p:contentPart>
          </mc:Choice>
          <mc:Fallback xmlns="">
            <p:pic>
              <p:nvPicPr>
                <p:cNvPr id="4" name="Ink 3">
                  <a:extLst>
                    <a:ext uri="{FF2B5EF4-FFF2-40B4-BE49-F238E27FC236}">
                      <a16:creationId xmlns:a16="http://schemas.microsoft.com/office/drawing/2014/main" id="{855527F0-CF74-0511-5E24-571F964AB7B6}"/>
                    </a:ext>
                  </a:extLst>
                </p:cNvPr>
                <p:cNvPicPr/>
                <p:nvPr/>
              </p:nvPicPr>
              <p:blipFill>
                <a:blip r:embed="rId6"/>
                <a:stretch>
                  <a:fillRect/>
                </a:stretch>
              </p:blipFill>
              <p:spPr>
                <a:xfrm>
                  <a:off x="3249348" y="2705156"/>
                  <a:ext cx="2013840" cy="1018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5" name="Ink 4">
                  <a:extLst>
                    <a:ext uri="{FF2B5EF4-FFF2-40B4-BE49-F238E27FC236}">
                      <a16:creationId xmlns:a16="http://schemas.microsoft.com/office/drawing/2014/main" id="{AB061E84-8735-86B4-A69D-53B45A268C9F}"/>
                    </a:ext>
                  </a:extLst>
                </p14:cNvPr>
                <p14:cNvContentPartPr/>
                <p14:nvPr/>
              </p14:nvContentPartPr>
              <p14:xfrm>
                <a:off x="3510348" y="3294476"/>
                <a:ext cx="226440" cy="243360"/>
              </p14:xfrm>
            </p:contentPart>
          </mc:Choice>
          <mc:Fallback xmlns="">
            <p:pic>
              <p:nvPicPr>
                <p:cNvPr id="5" name="Ink 4">
                  <a:extLst>
                    <a:ext uri="{FF2B5EF4-FFF2-40B4-BE49-F238E27FC236}">
                      <a16:creationId xmlns:a16="http://schemas.microsoft.com/office/drawing/2014/main" id="{AB061E84-8735-86B4-A69D-53B45A268C9F}"/>
                    </a:ext>
                  </a:extLst>
                </p:cNvPr>
                <p:cNvPicPr/>
                <p:nvPr/>
              </p:nvPicPr>
              <p:blipFill>
                <a:blip r:embed="rId8"/>
                <a:stretch>
                  <a:fillRect/>
                </a:stretch>
              </p:blipFill>
              <p:spPr>
                <a:xfrm>
                  <a:off x="3492348" y="3276836"/>
                  <a:ext cx="262080" cy="27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6" name="Ink 5">
                  <a:extLst>
                    <a:ext uri="{FF2B5EF4-FFF2-40B4-BE49-F238E27FC236}">
                      <a16:creationId xmlns:a16="http://schemas.microsoft.com/office/drawing/2014/main" id="{CBF4419F-9906-3598-0EBB-1CB3BA237DC3}"/>
                    </a:ext>
                  </a:extLst>
                </p14:cNvPr>
                <p14:cNvContentPartPr/>
                <p14:nvPr/>
              </p14:nvContentPartPr>
              <p14:xfrm>
                <a:off x="3853428" y="3277196"/>
                <a:ext cx="146160" cy="154080"/>
              </p14:xfrm>
            </p:contentPart>
          </mc:Choice>
          <mc:Fallback xmlns="">
            <p:pic>
              <p:nvPicPr>
                <p:cNvPr id="6" name="Ink 5">
                  <a:extLst>
                    <a:ext uri="{FF2B5EF4-FFF2-40B4-BE49-F238E27FC236}">
                      <a16:creationId xmlns:a16="http://schemas.microsoft.com/office/drawing/2014/main" id="{CBF4419F-9906-3598-0EBB-1CB3BA237DC3}"/>
                    </a:ext>
                  </a:extLst>
                </p:cNvPr>
                <p:cNvPicPr/>
                <p:nvPr/>
              </p:nvPicPr>
              <p:blipFill>
                <a:blip r:embed="rId10"/>
                <a:stretch>
                  <a:fillRect/>
                </a:stretch>
              </p:blipFill>
              <p:spPr>
                <a:xfrm>
                  <a:off x="3835788" y="3259196"/>
                  <a:ext cx="181800" cy="189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7" name="Ink 6">
                  <a:extLst>
                    <a:ext uri="{FF2B5EF4-FFF2-40B4-BE49-F238E27FC236}">
                      <a16:creationId xmlns:a16="http://schemas.microsoft.com/office/drawing/2014/main" id="{84CCA916-E3E6-0D6E-A393-0AA20E91E305}"/>
                    </a:ext>
                  </a:extLst>
                </p14:cNvPr>
                <p14:cNvContentPartPr/>
                <p14:nvPr/>
              </p14:nvContentPartPr>
              <p14:xfrm>
                <a:off x="4100748" y="3097556"/>
                <a:ext cx="205560" cy="257040"/>
              </p14:xfrm>
            </p:contentPart>
          </mc:Choice>
          <mc:Fallback xmlns="">
            <p:pic>
              <p:nvPicPr>
                <p:cNvPr id="7" name="Ink 6">
                  <a:extLst>
                    <a:ext uri="{FF2B5EF4-FFF2-40B4-BE49-F238E27FC236}">
                      <a16:creationId xmlns:a16="http://schemas.microsoft.com/office/drawing/2014/main" id="{84CCA916-E3E6-0D6E-A393-0AA20E91E305}"/>
                    </a:ext>
                  </a:extLst>
                </p:cNvPr>
                <p:cNvPicPr/>
                <p:nvPr/>
              </p:nvPicPr>
              <p:blipFill>
                <a:blip r:embed="rId12"/>
                <a:stretch>
                  <a:fillRect/>
                </a:stretch>
              </p:blipFill>
              <p:spPr>
                <a:xfrm>
                  <a:off x="4083108" y="3079916"/>
                  <a:ext cx="241200" cy="292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8" name="Ink 7">
                  <a:extLst>
                    <a:ext uri="{FF2B5EF4-FFF2-40B4-BE49-F238E27FC236}">
                      <a16:creationId xmlns:a16="http://schemas.microsoft.com/office/drawing/2014/main" id="{89744282-E7EB-BEA0-ACAD-6D7C3C8E7044}"/>
                    </a:ext>
                  </a:extLst>
                </p14:cNvPr>
                <p14:cNvContentPartPr/>
                <p14:nvPr/>
              </p14:nvContentPartPr>
              <p14:xfrm>
                <a:off x="4356708" y="3105116"/>
                <a:ext cx="220680" cy="200880"/>
              </p14:xfrm>
            </p:contentPart>
          </mc:Choice>
          <mc:Fallback xmlns="">
            <p:pic>
              <p:nvPicPr>
                <p:cNvPr id="8" name="Ink 7">
                  <a:extLst>
                    <a:ext uri="{FF2B5EF4-FFF2-40B4-BE49-F238E27FC236}">
                      <a16:creationId xmlns:a16="http://schemas.microsoft.com/office/drawing/2014/main" id="{89744282-E7EB-BEA0-ACAD-6D7C3C8E7044}"/>
                    </a:ext>
                  </a:extLst>
                </p:cNvPr>
                <p:cNvPicPr/>
                <p:nvPr/>
              </p:nvPicPr>
              <p:blipFill>
                <a:blip r:embed="rId14"/>
                <a:stretch>
                  <a:fillRect/>
                </a:stretch>
              </p:blipFill>
              <p:spPr>
                <a:xfrm>
                  <a:off x="4339068" y="3087476"/>
                  <a:ext cx="256320" cy="236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0" name="Ink 9">
                  <a:extLst>
                    <a:ext uri="{FF2B5EF4-FFF2-40B4-BE49-F238E27FC236}">
                      <a16:creationId xmlns:a16="http://schemas.microsoft.com/office/drawing/2014/main" id="{35F77238-CEC5-736B-FB10-7028BBFBDB55}"/>
                    </a:ext>
                  </a:extLst>
                </p14:cNvPr>
                <p14:cNvContentPartPr/>
                <p14:nvPr/>
              </p14:nvContentPartPr>
              <p14:xfrm>
                <a:off x="4355268" y="3519836"/>
                <a:ext cx="72360" cy="389880"/>
              </p14:xfrm>
            </p:contentPart>
          </mc:Choice>
          <mc:Fallback xmlns="">
            <p:pic>
              <p:nvPicPr>
                <p:cNvPr id="10" name="Ink 9">
                  <a:extLst>
                    <a:ext uri="{FF2B5EF4-FFF2-40B4-BE49-F238E27FC236}">
                      <a16:creationId xmlns:a16="http://schemas.microsoft.com/office/drawing/2014/main" id="{35F77238-CEC5-736B-FB10-7028BBFBDB55}"/>
                    </a:ext>
                  </a:extLst>
                </p:cNvPr>
                <p:cNvPicPr/>
                <p:nvPr/>
              </p:nvPicPr>
              <p:blipFill>
                <a:blip r:embed="rId16"/>
                <a:stretch>
                  <a:fillRect/>
                </a:stretch>
              </p:blipFill>
              <p:spPr>
                <a:xfrm>
                  <a:off x="4337268" y="3501836"/>
                  <a:ext cx="108000" cy="425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1" name="Ink 10">
                  <a:extLst>
                    <a:ext uri="{FF2B5EF4-FFF2-40B4-BE49-F238E27FC236}">
                      <a16:creationId xmlns:a16="http://schemas.microsoft.com/office/drawing/2014/main" id="{971FB0E8-085E-10A6-FF83-8CC89FDF69A6}"/>
                    </a:ext>
                  </a:extLst>
                </p14:cNvPr>
                <p14:cNvContentPartPr/>
                <p14:nvPr/>
              </p14:nvContentPartPr>
              <p14:xfrm>
                <a:off x="4247268" y="3489596"/>
                <a:ext cx="228600" cy="169560"/>
              </p14:xfrm>
            </p:contentPart>
          </mc:Choice>
          <mc:Fallback xmlns="">
            <p:pic>
              <p:nvPicPr>
                <p:cNvPr id="11" name="Ink 10">
                  <a:extLst>
                    <a:ext uri="{FF2B5EF4-FFF2-40B4-BE49-F238E27FC236}">
                      <a16:creationId xmlns:a16="http://schemas.microsoft.com/office/drawing/2014/main" id="{971FB0E8-085E-10A6-FF83-8CC89FDF69A6}"/>
                    </a:ext>
                  </a:extLst>
                </p:cNvPr>
                <p:cNvPicPr/>
                <p:nvPr/>
              </p:nvPicPr>
              <p:blipFill>
                <a:blip r:embed="rId18"/>
                <a:stretch>
                  <a:fillRect/>
                </a:stretch>
              </p:blipFill>
              <p:spPr>
                <a:xfrm>
                  <a:off x="4229628" y="3471956"/>
                  <a:ext cx="264240" cy="205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2" name="Ink 11">
                  <a:extLst>
                    <a:ext uri="{FF2B5EF4-FFF2-40B4-BE49-F238E27FC236}">
                      <a16:creationId xmlns:a16="http://schemas.microsoft.com/office/drawing/2014/main" id="{9785FE60-49A4-FEF3-6B4E-44F311BE78EB}"/>
                    </a:ext>
                  </a:extLst>
                </p14:cNvPr>
                <p14:cNvContentPartPr/>
                <p14:nvPr/>
              </p14:nvContentPartPr>
              <p14:xfrm>
                <a:off x="4696548" y="3471596"/>
                <a:ext cx="220680" cy="199080"/>
              </p14:xfrm>
            </p:contentPart>
          </mc:Choice>
          <mc:Fallback xmlns="">
            <p:pic>
              <p:nvPicPr>
                <p:cNvPr id="12" name="Ink 11">
                  <a:extLst>
                    <a:ext uri="{FF2B5EF4-FFF2-40B4-BE49-F238E27FC236}">
                      <a16:creationId xmlns:a16="http://schemas.microsoft.com/office/drawing/2014/main" id="{9785FE60-49A4-FEF3-6B4E-44F311BE78EB}"/>
                    </a:ext>
                  </a:extLst>
                </p:cNvPr>
                <p:cNvPicPr/>
                <p:nvPr/>
              </p:nvPicPr>
              <p:blipFill>
                <a:blip r:embed="rId20"/>
                <a:stretch>
                  <a:fillRect/>
                </a:stretch>
              </p:blipFill>
              <p:spPr>
                <a:xfrm>
                  <a:off x="4678548" y="3453596"/>
                  <a:ext cx="256320" cy="23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3" name="Ink 12">
                  <a:extLst>
                    <a:ext uri="{FF2B5EF4-FFF2-40B4-BE49-F238E27FC236}">
                      <a16:creationId xmlns:a16="http://schemas.microsoft.com/office/drawing/2014/main" id="{653EA2CF-FD31-6BB8-917D-EC4A0282A468}"/>
                    </a:ext>
                  </a:extLst>
                </p14:cNvPr>
                <p14:cNvContentPartPr/>
                <p14:nvPr/>
              </p14:nvContentPartPr>
              <p14:xfrm>
                <a:off x="5003988" y="3388436"/>
                <a:ext cx="189720" cy="241560"/>
              </p14:xfrm>
            </p:contentPart>
          </mc:Choice>
          <mc:Fallback xmlns="">
            <p:pic>
              <p:nvPicPr>
                <p:cNvPr id="13" name="Ink 12">
                  <a:extLst>
                    <a:ext uri="{FF2B5EF4-FFF2-40B4-BE49-F238E27FC236}">
                      <a16:creationId xmlns:a16="http://schemas.microsoft.com/office/drawing/2014/main" id="{653EA2CF-FD31-6BB8-917D-EC4A0282A468}"/>
                    </a:ext>
                  </a:extLst>
                </p:cNvPr>
                <p:cNvPicPr/>
                <p:nvPr/>
              </p:nvPicPr>
              <p:blipFill>
                <a:blip r:embed="rId22"/>
                <a:stretch>
                  <a:fillRect/>
                </a:stretch>
              </p:blipFill>
              <p:spPr>
                <a:xfrm>
                  <a:off x="4986348" y="3370796"/>
                  <a:ext cx="225360" cy="277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5" name="Ink 14">
                  <a:extLst>
                    <a:ext uri="{FF2B5EF4-FFF2-40B4-BE49-F238E27FC236}">
                      <a16:creationId xmlns:a16="http://schemas.microsoft.com/office/drawing/2014/main" id="{DAD3F354-7E51-87D5-8D67-212FBD352F6E}"/>
                    </a:ext>
                  </a:extLst>
                </p14:cNvPr>
                <p14:cNvContentPartPr/>
                <p14:nvPr/>
              </p14:nvContentPartPr>
              <p14:xfrm>
                <a:off x="3535188" y="2836196"/>
                <a:ext cx="154800" cy="241920"/>
              </p14:xfrm>
            </p:contentPart>
          </mc:Choice>
          <mc:Fallback xmlns="">
            <p:pic>
              <p:nvPicPr>
                <p:cNvPr id="15" name="Ink 14">
                  <a:extLst>
                    <a:ext uri="{FF2B5EF4-FFF2-40B4-BE49-F238E27FC236}">
                      <a16:creationId xmlns:a16="http://schemas.microsoft.com/office/drawing/2014/main" id="{DAD3F354-7E51-87D5-8D67-212FBD352F6E}"/>
                    </a:ext>
                  </a:extLst>
                </p:cNvPr>
                <p:cNvPicPr/>
                <p:nvPr/>
              </p:nvPicPr>
              <p:blipFill>
                <a:blip r:embed="rId24"/>
                <a:stretch>
                  <a:fillRect/>
                </a:stretch>
              </p:blipFill>
              <p:spPr>
                <a:xfrm>
                  <a:off x="3517548" y="2818196"/>
                  <a:ext cx="190440" cy="27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16" name="Ink 15">
                  <a:extLst>
                    <a:ext uri="{FF2B5EF4-FFF2-40B4-BE49-F238E27FC236}">
                      <a16:creationId xmlns:a16="http://schemas.microsoft.com/office/drawing/2014/main" id="{A68B09F1-2464-857A-0583-3D6E35BB7106}"/>
                    </a:ext>
                  </a:extLst>
                </p14:cNvPr>
                <p14:cNvContentPartPr/>
                <p14:nvPr/>
              </p14:nvContentPartPr>
              <p14:xfrm>
                <a:off x="3695028" y="2674196"/>
                <a:ext cx="205200" cy="220680"/>
              </p14:xfrm>
            </p:contentPart>
          </mc:Choice>
          <mc:Fallback xmlns="">
            <p:pic>
              <p:nvPicPr>
                <p:cNvPr id="16" name="Ink 15">
                  <a:extLst>
                    <a:ext uri="{FF2B5EF4-FFF2-40B4-BE49-F238E27FC236}">
                      <a16:creationId xmlns:a16="http://schemas.microsoft.com/office/drawing/2014/main" id="{A68B09F1-2464-857A-0583-3D6E35BB7106}"/>
                    </a:ext>
                  </a:extLst>
                </p:cNvPr>
                <p:cNvPicPr/>
                <p:nvPr/>
              </p:nvPicPr>
              <p:blipFill>
                <a:blip r:embed="rId26"/>
                <a:stretch>
                  <a:fillRect/>
                </a:stretch>
              </p:blipFill>
              <p:spPr>
                <a:xfrm>
                  <a:off x="3677028" y="2656196"/>
                  <a:ext cx="240840" cy="25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17" name="Ink 16">
                  <a:extLst>
                    <a:ext uri="{FF2B5EF4-FFF2-40B4-BE49-F238E27FC236}">
                      <a16:creationId xmlns:a16="http://schemas.microsoft.com/office/drawing/2014/main" id="{823D4585-8C86-2B22-FEF9-0E1EC658B0E7}"/>
                    </a:ext>
                  </a:extLst>
                </p14:cNvPr>
                <p14:cNvContentPartPr/>
                <p14:nvPr/>
              </p14:nvContentPartPr>
              <p14:xfrm>
                <a:off x="4040988" y="2567996"/>
                <a:ext cx="329040" cy="237240"/>
              </p14:xfrm>
            </p:contentPart>
          </mc:Choice>
          <mc:Fallback xmlns="">
            <p:pic>
              <p:nvPicPr>
                <p:cNvPr id="17" name="Ink 16">
                  <a:extLst>
                    <a:ext uri="{FF2B5EF4-FFF2-40B4-BE49-F238E27FC236}">
                      <a16:creationId xmlns:a16="http://schemas.microsoft.com/office/drawing/2014/main" id="{823D4585-8C86-2B22-FEF9-0E1EC658B0E7}"/>
                    </a:ext>
                  </a:extLst>
                </p:cNvPr>
                <p:cNvPicPr/>
                <p:nvPr/>
              </p:nvPicPr>
              <p:blipFill>
                <a:blip r:embed="rId28"/>
                <a:stretch>
                  <a:fillRect/>
                </a:stretch>
              </p:blipFill>
              <p:spPr>
                <a:xfrm>
                  <a:off x="4023348" y="2549996"/>
                  <a:ext cx="364680" cy="272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18" name="Ink 17">
                  <a:extLst>
                    <a:ext uri="{FF2B5EF4-FFF2-40B4-BE49-F238E27FC236}">
                      <a16:creationId xmlns:a16="http://schemas.microsoft.com/office/drawing/2014/main" id="{8D8D13BB-63D2-3566-A39B-5D7EE4A4B46C}"/>
                    </a:ext>
                  </a:extLst>
                </p14:cNvPr>
                <p14:cNvContentPartPr/>
                <p14:nvPr/>
              </p14:nvContentPartPr>
              <p14:xfrm>
                <a:off x="3489468" y="2774276"/>
                <a:ext cx="250200" cy="194400"/>
              </p14:xfrm>
            </p:contentPart>
          </mc:Choice>
          <mc:Fallback xmlns="">
            <p:pic>
              <p:nvPicPr>
                <p:cNvPr id="18" name="Ink 17">
                  <a:extLst>
                    <a:ext uri="{FF2B5EF4-FFF2-40B4-BE49-F238E27FC236}">
                      <a16:creationId xmlns:a16="http://schemas.microsoft.com/office/drawing/2014/main" id="{8D8D13BB-63D2-3566-A39B-5D7EE4A4B46C}"/>
                    </a:ext>
                  </a:extLst>
                </p:cNvPr>
                <p:cNvPicPr/>
                <p:nvPr/>
              </p:nvPicPr>
              <p:blipFill>
                <a:blip r:embed="rId30"/>
                <a:stretch>
                  <a:fillRect/>
                </a:stretch>
              </p:blipFill>
              <p:spPr>
                <a:xfrm>
                  <a:off x="3471828" y="2756276"/>
                  <a:ext cx="285840" cy="230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0" name="Ink 19">
                  <a:extLst>
                    <a:ext uri="{FF2B5EF4-FFF2-40B4-BE49-F238E27FC236}">
                      <a16:creationId xmlns:a16="http://schemas.microsoft.com/office/drawing/2014/main" id="{470D5805-1B15-0B56-D418-AF2441766484}"/>
                    </a:ext>
                  </a:extLst>
                </p14:cNvPr>
                <p14:cNvContentPartPr/>
                <p14:nvPr/>
              </p14:nvContentPartPr>
              <p14:xfrm>
                <a:off x="9015828" y="3569876"/>
                <a:ext cx="343080" cy="522720"/>
              </p14:xfrm>
            </p:contentPart>
          </mc:Choice>
          <mc:Fallback xmlns="">
            <p:pic>
              <p:nvPicPr>
                <p:cNvPr id="20" name="Ink 19">
                  <a:extLst>
                    <a:ext uri="{FF2B5EF4-FFF2-40B4-BE49-F238E27FC236}">
                      <a16:creationId xmlns:a16="http://schemas.microsoft.com/office/drawing/2014/main" id="{470D5805-1B15-0B56-D418-AF2441766484}"/>
                    </a:ext>
                  </a:extLst>
                </p:cNvPr>
                <p:cNvPicPr/>
                <p:nvPr/>
              </p:nvPicPr>
              <p:blipFill>
                <a:blip r:embed="rId32"/>
                <a:stretch>
                  <a:fillRect/>
                </a:stretch>
              </p:blipFill>
              <p:spPr>
                <a:xfrm>
                  <a:off x="8997828" y="3551876"/>
                  <a:ext cx="378720" cy="558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21" name="Ink 20">
                  <a:extLst>
                    <a:ext uri="{FF2B5EF4-FFF2-40B4-BE49-F238E27FC236}">
                      <a16:creationId xmlns:a16="http://schemas.microsoft.com/office/drawing/2014/main" id="{3A77F54C-5A20-C440-4947-5D8BB402284C}"/>
                    </a:ext>
                  </a:extLst>
                </p14:cNvPr>
                <p14:cNvContentPartPr/>
                <p14:nvPr/>
              </p14:nvContentPartPr>
              <p14:xfrm>
                <a:off x="9110508" y="3844556"/>
                <a:ext cx="178920" cy="59400"/>
              </p14:xfrm>
            </p:contentPart>
          </mc:Choice>
          <mc:Fallback xmlns="">
            <p:pic>
              <p:nvPicPr>
                <p:cNvPr id="21" name="Ink 20">
                  <a:extLst>
                    <a:ext uri="{FF2B5EF4-FFF2-40B4-BE49-F238E27FC236}">
                      <a16:creationId xmlns:a16="http://schemas.microsoft.com/office/drawing/2014/main" id="{3A77F54C-5A20-C440-4947-5D8BB402284C}"/>
                    </a:ext>
                  </a:extLst>
                </p:cNvPr>
                <p:cNvPicPr/>
                <p:nvPr/>
              </p:nvPicPr>
              <p:blipFill>
                <a:blip r:embed="rId34"/>
                <a:stretch>
                  <a:fillRect/>
                </a:stretch>
              </p:blipFill>
              <p:spPr>
                <a:xfrm>
                  <a:off x="9092508" y="3826556"/>
                  <a:ext cx="214560" cy="95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2" name="Ink 21">
                  <a:extLst>
                    <a:ext uri="{FF2B5EF4-FFF2-40B4-BE49-F238E27FC236}">
                      <a16:creationId xmlns:a16="http://schemas.microsoft.com/office/drawing/2014/main" id="{C7346E00-E09A-DC05-3F4B-853B85DAC58E}"/>
                    </a:ext>
                  </a:extLst>
                </p14:cNvPr>
                <p14:cNvContentPartPr/>
                <p14:nvPr/>
              </p14:nvContentPartPr>
              <p14:xfrm>
                <a:off x="9519468" y="3460436"/>
                <a:ext cx="313560" cy="500760"/>
              </p14:xfrm>
            </p:contentPart>
          </mc:Choice>
          <mc:Fallback xmlns="">
            <p:pic>
              <p:nvPicPr>
                <p:cNvPr id="22" name="Ink 21">
                  <a:extLst>
                    <a:ext uri="{FF2B5EF4-FFF2-40B4-BE49-F238E27FC236}">
                      <a16:creationId xmlns:a16="http://schemas.microsoft.com/office/drawing/2014/main" id="{C7346E00-E09A-DC05-3F4B-853B85DAC58E}"/>
                    </a:ext>
                  </a:extLst>
                </p:cNvPr>
                <p:cNvPicPr/>
                <p:nvPr/>
              </p:nvPicPr>
              <p:blipFill>
                <a:blip r:embed="rId36"/>
                <a:stretch>
                  <a:fillRect/>
                </a:stretch>
              </p:blipFill>
              <p:spPr>
                <a:xfrm>
                  <a:off x="9501468" y="3442796"/>
                  <a:ext cx="349200" cy="536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23" name="Ink 22">
                  <a:extLst>
                    <a:ext uri="{FF2B5EF4-FFF2-40B4-BE49-F238E27FC236}">
                      <a16:creationId xmlns:a16="http://schemas.microsoft.com/office/drawing/2014/main" id="{100D4B73-1E71-6458-A65A-5D1723C9E0E3}"/>
                    </a:ext>
                  </a:extLst>
                </p14:cNvPr>
                <p14:cNvContentPartPr/>
                <p14:nvPr/>
              </p14:nvContentPartPr>
              <p14:xfrm>
                <a:off x="9912588" y="3528476"/>
                <a:ext cx="209520" cy="524160"/>
              </p14:xfrm>
            </p:contentPart>
          </mc:Choice>
          <mc:Fallback xmlns="">
            <p:pic>
              <p:nvPicPr>
                <p:cNvPr id="23" name="Ink 22">
                  <a:extLst>
                    <a:ext uri="{FF2B5EF4-FFF2-40B4-BE49-F238E27FC236}">
                      <a16:creationId xmlns:a16="http://schemas.microsoft.com/office/drawing/2014/main" id="{100D4B73-1E71-6458-A65A-5D1723C9E0E3}"/>
                    </a:ext>
                  </a:extLst>
                </p:cNvPr>
                <p:cNvPicPr/>
                <p:nvPr/>
              </p:nvPicPr>
              <p:blipFill>
                <a:blip r:embed="rId38"/>
                <a:stretch>
                  <a:fillRect/>
                </a:stretch>
              </p:blipFill>
              <p:spPr>
                <a:xfrm>
                  <a:off x="9894948" y="3510476"/>
                  <a:ext cx="245160" cy="559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24" name="Ink 23">
                  <a:extLst>
                    <a:ext uri="{FF2B5EF4-FFF2-40B4-BE49-F238E27FC236}">
                      <a16:creationId xmlns:a16="http://schemas.microsoft.com/office/drawing/2014/main" id="{246E542F-4D64-1385-FC42-61261E93E41C}"/>
                    </a:ext>
                  </a:extLst>
                </p14:cNvPr>
                <p14:cNvContentPartPr/>
                <p14:nvPr/>
              </p14:nvContentPartPr>
              <p14:xfrm>
                <a:off x="10363308" y="3687956"/>
                <a:ext cx="18720" cy="9000"/>
              </p14:xfrm>
            </p:contentPart>
          </mc:Choice>
          <mc:Fallback xmlns="">
            <p:pic>
              <p:nvPicPr>
                <p:cNvPr id="24" name="Ink 23">
                  <a:extLst>
                    <a:ext uri="{FF2B5EF4-FFF2-40B4-BE49-F238E27FC236}">
                      <a16:creationId xmlns:a16="http://schemas.microsoft.com/office/drawing/2014/main" id="{246E542F-4D64-1385-FC42-61261E93E41C}"/>
                    </a:ext>
                  </a:extLst>
                </p:cNvPr>
                <p:cNvPicPr/>
                <p:nvPr/>
              </p:nvPicPr>
              <p:blipFill>
                <a:blip r:embed="rId40"/>
                <a:stretch>
                  <a:fillRect/>
                </a:stretch>
              </p:blipFill>
              <p:spPr>
                <a:xfrm>
                  <a:off x="10345308" y="3670316"/>
                  <a:ext cx="54360" cy="44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26" name="Ink 25">
                  <a:extLst>
                    <a:ext uri="{FF2B5EF4-FFF2-40B4-BE49-F238E27FC236}">
                      <a16:creationId xmlns:a16="http://schemas.microsoft.com/office/drawing/2014/main" id="{0C27CE10-5ECB-3057-414E-E30EA9A024E6}"/>
                    </a:ext>
                  </a:extLst>
                </p14:cNvPr>
                <p14:cNvContentPartPr/>
                <p14:nvPr/>
              </p14:nvContentPartPr>
              <p14:xfrm>
                <a:off x="5102988" y="2960036"/>
                <a:ext cx="3381120" cy="2341800"/>
              </p14:xfrm>
            </p:contentPart>
          </mc:Choice>
          <mc:Fallback xmlns="">
            <p:pic>
              <p:nvPicPr>
                <p:cNvPr id="26" name="Ink 25">
                  <a:extLst>
                    <a:ext uri="{FF2B5EF4-FFF2-40B4-BE49-F238E27FC236}">
                      <a16:creationId xmlns:a16="http://schemas.microsoft.com/office/drawing/2014/main" id="{0C27CE10-5ECB-3057-414E-E30EA9A024E6}"/>
                    </a:ext>
                  </a:extLst>
                </p:cNvPr>
                <p:cNvPicPr/>
                <p:nvPr/>
              </p:nvPicPr>
              <p:blipFill>
                <a:blip r:embed="rId42"/>
                <a:stretch>
                  <a:fillRect/>
                </a:stretch>
              </p:blipFill>
              <p:spPr>
                <a:xfrm>
                  <a:off x="5085348" y="2942036"/>
                  <a:ext cx="3416760" cy="2377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27" name="Ink 26">
                  <a:extLst>
                    <a:ext uri="{FF2B5EF4-FFF2-40B4-BE49-F238E27FC236}">
                      <a16:creationId xmlns:a16="http://schemas.microsoft.com/office/drawing/2014/main" id="{A22830F6-3CC2-DD71-416F-9A20893289C7}"/>
                    </a:ext>
                  </a:extLst>
                </p14:cNvPr>
                <p14:cNvContentPartPr/>
                <p14:nvPr/>
              </p14:nvContentPartPr>
              <p14:xfrm>
                <a:off x="8392308" y="5093036"/>
                <a:ext cx="163080" cy="390600"/>
              </p14:xfrm>
            </p:contentPart>
          </mc:Choice>
          <mc:Fallback xmlns="">
            <p:pic>
              <p:nvPicPr>
                <p:cNvPr id="27" name="Ink 26">
                  <a:extLst>
                    <a:ext uri="{FF2B5EF4-FFF2-40B4-BE49-F238E27FC236}">
                      <a16:creationId xmlns:a16="http://schemas.microsoft.com/office/drawing/2014/main" id="{A22830F6-3CC2-DD71-416F-9A20893289C7}"/>
                    </a:ext>
                  </a:extLst>
                </p:cNvPr>
                <p:cNvPicPr/>
                <p:nvPr/>
              </p:nvPicPr>
              <p:blipFill>
                <a:blip r:embed="rId44"/>
                <a:stretch>
                  <a:fillRect/>
                </a:stretch>
              </p:blipFill>
              <p:spPr>
                <a:xfrm>
                  <a:off x="8374668" y="5075396"/>
                  <a:ext cx="198720" cy="42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28" name="Ink 27">
                  <a:extLst>
                    <a:ext uri="{FF2B5EF4-FFF2-40B4-BE49-F238E27FC236}">
                      <a16:creationId xmlns:a16="http://schemas.microsoft.com/office/drawing/2014/main" id="{719B8C10-3FFD-5748-DCE8-85FB90D14102}"/>
                    </a:ext>
                  </a:extLst>
                </p14:cNvPr>
                <p14:cNvContentPartPr/>
                <p14:nvPr/>
              </p14:nvContentPartPr>
              <p14:xfrm>
                <a:off x="8960028" y="4937516"/>
                <a:ext cx="361440" cy="520920"/>
              </p14:xfrm>
            </p:contentPart>
          </mc:Choice>
          <mc:Fallback xmlns="">
            <p:pic>
              <p:nvPicPr>
                <p:cNvPr id="28" name="Ink 27">
                  <a:extLst>
                    <a:ext uri="{FF2B5EF4-FFF2-40B4-BE49-F238E27FC236}">
                      <a16:creationId xmlns:a16="http://schemas.microsoft.com/office/drawing/2014/main" id="{719B8C10-3FFD-5748-DCE8-85FB90D14102}"/>
                    </a:ext>
                  </a:extLst>
                </p:cNvPr>
                <p:cNvPicPr/>
                <p:nvPr/>
              </p:nvPicPr>
              <p:blipFill>
                <a:blip r:embed="rId46"/>
                <a:stretch>
                  <a:fillRect/>
                </a:stretch>
              </p:blipFill>
              <p:spPr>
                <a:xfrm>
                  <a:off x="8942028" y="4919876"/>
                  <a:ext cx="397080" cy="556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29" name="Ink 28">
                  <a:extLst>
                    <a:ext uri="{FF2B5EF4-FFF2-40B4-BE49-F238E27FC236}">
                      <a16:creationId xmlns:a16="http://schemas.microsoft.com/office/drawing/2014/main" id="{26F8C130-473A-9E12-B1F8-4FF8F563F92F}"/>
                    </a:ext>
                  </a:extLst>
                </p14:cNvPr>
                <p14:cNvContentPartPr/>
                <p14:nvPr/>
              </p14:nvContentPartPr>
              <p14:xfrm>
                <a:off x="9059748" y="5099156"/>
                <a:ext cx="383760" cy="151200"/>
              </p14:xfrm>
            </p:contentPart>
          </mc:Choice>
          <mc:Fallback xmlns="">
            <p:pic>
              <p:nvPicPr>
                <p:cNvPr id="29" name="Ink 28">
                  <a:extLst>
                    <a:ext uri="{FF2B5EF4-FFF2-40B4-BE49-F238E27FC236}">
                      <a16:creationId xmlns:a16="http://schemas.microsoft.com/office/drawing/2014/main" id="{26F8C130-473A-9E12-B1F8-4FF8F563F92F}"/>
                    </a:ext>
                  </a:extLst>
                </p:cNvPr>
                <p:cNvPicPr/>
                <p:nvPr/>
              </p:nvPicPr>
              <p:blipFill>
                <a:blip r:embed="rId48"/>
                <a:stretch>
                  <a:fillRect/>
                </a:stretch>
              </p:blipFill>
              <p:spPr>
                <a:xfrm>
                  <a:off x="9042108" y="5081156"/>
                  <a:ext cx="419400" cy="186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30" name="Ink 29">
                  <a:extLst>
                    <a:ext uri="{FF2B5EF4-FFF2-40B4-BE49-F238E27FC236}">
                      <a16:creationId xmlns:a16="http://schemas.microsoft.com/office/drawing/2014/main" id="{5D1C62BA-E749-45BD-3956-07C759B70D02}"/>
                    </a:ext>
                  </a:extLst>
                </p14:cNvPr>
                <p14:cNvContentPartPr/>
                <p14:nvPr/>
              </p14:nvContentPartPr>
              <p14:xfrm>
                <a:off x="9568068" y="4766516"/>
                <a:ext cx="273600" cy="549720"/>
              </p14:xfrm>
            </p:contentPart>
          </mc:Choice>
          <mc:Fallback xmlns="">
            <p:pic>
              <p:nvPicPr>
                <p:cNvPr id="30" name="Ink 29">
                  <a:extLst>
                    <a:ext uri="{FF2B5EF4-FFF2-40B4-BE49-F238E27FC236}">
                      <a16:creationId xmlns:a16="http://schemas.microsoft.com/office/drawing/2014/main" id="{5D1C62BA-E749-45BD-3956-07C759B70D02}"/>
                    </a:ext>
                  </a:extLst>
                </p:cNvPr>
                <p:cNvPicPr/>
                <p:nvPr/>
              </p:nvPicPr>
              <p:blipFill>
                <a:blip r:embed="rId50"/>
                <a:stretch>
                  <a:fillRect/>
                </a:stretch>
              </p:blipFill>
              <p:spPr>
                <a:xfrm>
                  <a:off x="9550068" y="4748876"/>
                  <a:ext cx="309240" cy="58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31" name="Ink 30">
                  <a:extLst>
                    <a:ext uri="{FF2B5EF4-FFF2-40B4-BE49-F238E27FC236}">
                      <a16:creationId xmlns:a16="http://schemas.microsoft.com/office/drawing/2014/main" id="{43E63F0C-D64B-EC1D-B726-324568C7C20C}"/>
                    </a:ext>
                  </a:extLst>
                </p14:cNvPr>
                <p14:cNvContentPartPr/>
                <p14:nvPr/>
              </p14:nvContentPartPr>
              <p14:xfrm>
                <a:off x="9999708" y="4959476"/>
                <a:ext cx="256680" cy="253080"/>
              </p14:xfrm>
            </p:contentPart>
          </mc:Choice>
          <mc:Fallback xmlns="">
            <p:pic>
              <p:nvPicPr>
                <p:cNvPr id="31" name="Ink 30">
                  <a:extLst>
                    <a:ext uri="{FF2B5EF4-FFF2-40B4-BE49-F238E27FC236}">
                      <a16:creationId xmlns:a16="http://schemas.microsoft.com/office/drawing/2014/main" id="{43E63F0C-D64B-EC1D-B726-324568C7C20C}"/>
                    </a:ext>
                  </a:extLst>
                </p:cNvPr>
                <p:cNvPicPr/>
                <p:nvPr/>
              </p:nvPicPr>
              <p:blipFill>
                <a:blip r:embed="rId52"/>
                <a:stretch>
                  <a:fillRect/>
                </a:stretch>
              </p:blipFill>
              <p:spPr>
                <a:xfrm>
                  <a:off x="9981708" y="4941476"/>
                  <a:ext cx="292320" cy="288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32" name="Ink 31">
                  <a:extLst>
                    <a:ext uri="{FF2B5EF4-FFF2-40B4-BE49-F238E27FC236}">
                      <a16:creationId xmlns:a16="http://schemas.microsoft.com/office/drawing/2014/main" id="{BEAE3F8E-14DA-6471-E9D0-2B836194BE58}"/>
                    </a:ext>
                  </a:extLst>
                </p14:cNvPr>
                <p14:cNvContentPartPr/>
                <p14:nvPr/>
              </p14:nvContentPartPr>
              <p14:xfrm>
                <a:off x="10364028" y="4893596"/>
                <a:ext cx="154080" cy="576000"/>
              </p14:xfrm>
            </p:contentPart>
          </mc:Choice>
          <mc:Fallback xmlns="">
            <p:pic>
              <p:nvPicPr>
                <p:cNvPr id="32" name="Ink 31">
                  <a:extLst>
                    <a:ext uri="{FF2B5EF4-FFF2-40B4-BE49-F238E27FC236}">
                      <a16:creationId xmlns:a16="http://schemas.microsoft.com/office/drawing/2014/main" id="{BEAE3F8E-14DA-6471-E9D0-2B836194BE58}"/>
                    </a:ext>
                  </a:extLst>
                </p:cNvPr>
                <p:cNvPicPr/>
                <p:nvPr/>
              </p:nvPicPr>
              <p:blipFill>
                <a:blip r:embed="rId54"/>
                <a:stretch>
                  <a:fillRect/>
                </a:stretch>
              </p:blipFill>
              <p:spPr>
                <a:xfrm>
                  <a:off x="10346028" y="4875956"/>
                  <a:ext cx="189720" cy="611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33" name="Ink 32">
                  <a:extLst>
                    <a:ext uri="{FF2B5EF4-FFF2-40B4-BE49-F238E27FC236}">
                      <a16:creationId xmlns:a16="http://schemas.microsoft.com/office/drawing/2014/main" id="{E6F008AD-DEBE-FC44-FE62-3BCAC97EF451}"/>
                    </a:ext>
                  </a:extLst>
                </p14:cNvPr>
                <p14:cNvContentPartPr/>
                <p14:nvPr/>
              </p14:nvContentPartPr>
              <p14:xfrm>
                <a:off x="10599108" y="4653476"/>
                <a:ext cx="145080" cy="429120"/>
              </p14:xfrm>
            </p:contentPart>
          </mc:Choice>
          <mc:Fallback xmlns="">
            <p:pic>
              <p:nvPicPr>
                <p:cNvPr id="33" name="Ink 32">
                  <a:extLst>
                    <a:ext uri="{FF2B5EF4-FFF2-40B4-BE49-F238E27FC236}">
                      <a16:creationId xmlns:a16="http://schemas.microsoft.com/office/drawing/2014/main" id="{E6F008AD-DEBE-FC44-FE62-3BCAC97EF451}"/>
                    </a:ext>
                  </a:extLst>
                </p:cNvPr>
                <p:cNvPicPr/>
                <p:nvPr/>
              </p:nvPicPr>
              <p:blipFill>
                <a:blip r:embed="rId56"/>
                <a:stretch>
                  <a:fillRect/>
                </a:stretch>
              </p:blipFill>
              <p:spPr>
                <a:xfrm>
                  <a:off x="10581468" y="4635836"/>
                  <a:ext cx="180720" cy="464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34" name="Ink 33">
                  <a:extLst>
                    <a:ext uri="{FF2B5EF4-FFF2-40B4-BE49-F238E27FC236}">
                      <a16:creationId xmlns:a16="http://schemas.microsoft.com/office/drawing/2014/main" id="{FEBF42DA-D703-1A5A-7AC1-62B8CACB5732}"/>
                    </a:ext>
                  </a:extLst>
                </p14:cNvPr>
                <p14:cNvContentPartPr/>
                <p14:nvPr/>
              </p14:nvContentPartPr>
              <p14:xfrm>
                <a:off x="10632588" y="4732316"/>
                <a:ext cx="263520" cy="252720"/>
              </p14:xfrm>
            </p:contentPart>
          </mc:Choice>
          <mc:Fallback xmlns="">
            <p:pic>
              <p:nvPicPr>
                <p:cNvPr id="34" name="Ink 33">
                  <a:extLst>
                    <a:ext uri="{FF2B5EF4-FFF2-40B4-BE49-F238E27FC236}">
                      <a16:creationId xmlns:a16="http://schemas.microsoft.com/office/drawing/2014/main" id="{FEBF42DA-D703-1A5A-7AC1-62B8CACB5732}"/>
                    </a:ext>
                  </a:extLst>
                </p:cNvPr>
                <p:cNvPicPr/>
                <p:nvPr/>
              </p:nvPicPr>
              <p:blipFill>
                <a:blip r:embed="rId58"/>
                <a:stretch>
                  <a:fillRect/>
                </a:stretch>
              </p:blipFill>
              <p:spPr>
                <a:xfrm>
                  <a:off x="10614588" y="4714676"/>
                  <a:ext cx="299160" cy="288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35" name="Ink 34">
                  <a:extLst>
                    <a:ext uri="{FF2B5EF4-FFF2-40B4-BE49-F238E27FC236}">
                      <a16:creationId xmlns:a16="http://schemas.microsoft.com/office/drawing/2014/main" id="{AB24BBE9-1D21-8A10-EFEA-FE019B3B9D12}"/>
                    </a:ext>
                  </a:extLst>
                </p14:cNvPr>
                <p14:cNvContentPartPr/>
                <p14:nvPr/>
              </p14:nvContentPartPr>
              <p14:xfrm>
                <a:off x="11090868" y="4521716"/>
                <a:ext cx="253080" cy="423720"/>
              </p14:xfrm>
            </p:contentPart>
          </mc:Choice>
          <mc:Fallback xmlns="">
            <p:pic>
              <p:nvPicPr>
                <p:cNvPr id="35" name="Ink 34">
                  <a:extLst>
                    <a:ext uri="{FF2B5EF4-FFF2-40B4-BE49-F238E27FC236}">
                      <a16:creationId xmlns:a16="http://schemas.microsoft.com/office/drawing/2014/main" id="{AB24BBE9-1D21-8A10-EFEA-FE019B3B9D12}"/>
                    </a:ext>
                  </a:extLst>
                </p:cNvPr>
                <p:cNvPicPr/>
                <p:nvPr/>
              </p:nvPicPr>
              <p:blipFill>
                <a:blip r:embed="rId60"/>
                <a:stretch>
                  <a:fillRect/>
                </a:stretch>
              </p:blipFill>
              <p:spPr>
                <a:xfrm>
                  <a:off x="11072868" y="4503716"/>
                  <a:ext cx="288720" cy="459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36" name="Ink 35">
                  <a:extLst>
                    <a:ext uri="{FF2B5EF4-FFF2-40B4-BE49-F238E27FC236}">
                      <a16:creationId xmlns:a16="http://schemas.microsoft.com/office/drawing/2014/main" id="{F6D01F5B-1F89-BEA0-3AB4-8FD53B495CC2}"/>
                    </a:ext>
                  </a:extLst>
                </p14:cNvPr>
                <p14:cNvContentPartPr/>
                <p14:nvPr/>
              </p14:nvContentPartPr>
              <p14:xfrm>
                <a:off x="8566908" y="5279876"/>
                <a:ext cx="3101040" cy="910440"/>
              </p14:xfrm>
            </p:contentPart>
          </mc:Choice>
          <mc:Fallback xmlns="">
            <p:pic>
              <p:nvPicPr>
                <p:cNvPr id="36" name="Ink 35">
                  <a:extLst>
                    <a:ext uri="{FF2B5EF4-FFF2-40B4-BE49-F238E27FC236}">
                      <a16:creationId xmlns:a16="http://schemas.microsoft.com/office/drawing/2014/main" id="{F6D01F5B-1F89-BEA0-3AB4-8FD53B495CC2}"/>
                    </a:ext>
                  </a:extLst>
                </p:cNvPr>
                <p:cNvPicPr/>
                <p:nvPr/>
              </p:nvPicPr>
              <p:blipFill>
                <a:blip r:embed="rId62"/>
                <a:stretch>
                  <a:fillRect/>
                </a:stretch>
              </p:blipFill>
              <p:spPr>
                <a:xfrm>
                  <a:off x="8549268" y="5261876"/>
                  <a:ext cx="3136680" cy="946080"/>
                </a:xfrm>
                <a:prstGeom prst="rect">
                  <a:avLst/>
                </a:prstGeom>
              </p:spPr>
            </p:pic>
          </mc:Fallback>
        </mc:AlternateContent>
      </p:grpSp>
    </p:spTree>
    <p:extLst>
      <p:ext uri="{BB962C8B-B14F-4D97-AF65-F5344CB8AC3E}">
        <p14:creationId xmlns:p14="http://schemas.microsoft.com/office/powerpoint/2010/main" val="298968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CDS Views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
        <p:nvSpPr>
          <p:cNvPr id="36" name="Rectangle 35">
            <a:extLst>
              <a:ext uri="{FF2B5EF4-FFF2-40B4-BE49-F238E27FC236}">
                <a16:creationId xmlns:a16="http://schemas.microsoft.com/office/drawing/2014/main" id="{A3FAD8FD-47CF-2DDD-59E9-DBEA7E6B66F9}"/>
              </a:ext>
            </a:extLst>
          </p:cNvPr>
          <p:cNvSpPr/>
          <p:nvPr/>
        </p:nvSpPr>
        <p:spPr>
          <a:xfrm>
            <a:off x="189882" y="3717032"/>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6869</TotalTime>
  <Words>826</Words>
  <Application>Microsoft Office PowerPoint</Application>
  <PresentationFormat>Custom</PresentationFormat>
  <Paragraphs>114</Paragraphs>
  <Slides>17</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Introduction to CDS Views</vt:lpstr>
      <vt:lpstr>Business Application Studio</vt:lpstr>
      <vt:lpstr>Dev Space in BAS</vt:lpstr>
      <vt:lpstr>Hands on: Move App to BAS</vt:lpstr>
      <vt:lpstr>Testing Services in BAS</vt:lpstr>
      <vt:lpstr>Actions and Functions</vt:lpstr>
      <vt:lpstr>UI5 developers</vt:lpstr>
      <vt:lpstr>Generic Handlers in CAP</vt:lpstr>
      <vt:lpstr>Hands on: Generic Handlers</vt:lpstr>
      <vt:lpstr>PowerPoint Presentation</vt:lpstr>
      <vt:lpstr>PowerPoint Presentation</vt:lpstr>
      <vt:lpstr>PowerPoint Presentation</vt:lpstr>
      <vt:lpstr>PowerPoint Presentation</vt:lpstr>
      <vt:lpstr>Agenda – Day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256</cp:revision>
  <dcterms:created xsi:type="dcterms:W3CDTF">2013-09-12T13:05:01Z</dcterms:created>
  <dcterms:modified xsi:type="dcterms:W3CDTF">2023-11-02T04:29:55Z</dcterms:modified>
</cp:coreProperties>
</file>