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4122" r:id="rId3"/>
    <p:sldId id="277" r:id="rId4"/>
    <p:sldId id="4803" r:id="rId5"/>
    <p:sldId id="4808" r:id="rId6"/>
    <p:sldId id="4804" r:id="rId7"/>
    <p:sldId id="4805" r:id="rId8"/>
    <p:sldId id="4802" r:id="rId9"/>
    <p:sldId id="4773" r:id="rId10"/>
    <p:sldId id="4774" r:id="rId11"/>
    <p:sldId id="4775" r:id="rId12"/>
    <p:sldId id="4776" r:id="rId13"/>
    <p:sldId id="4754" r:id="rId14"/>
    <p:sldId id="4800" r:id="rId15"/>
    <p:sldId id="282" r:id="rId16"/>
    <p:sldId id="280" r:id="rId17"/>
    <p:sldId id="471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250" autoAdjust="0"/>
  </p:normalViewPr>
  <p:slideViewPr>
    <p:cSldViewPr>
      <p:cViewPr varScale="1">
        <p:scale>
          <a:sx n="78" d="100"/>
          <a:sy n="78" d="100"/>
        </p:scale>
        <p:origin x="1099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03T09:12:2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6120 2646 0,'0'0'0,"0"-18"16,18 18 15,0 0 16,-36 35 0,0-17-31,-17 35-1,-18 53 1,18-71-16,17 0 0,1 18 15,-36 0 1,35-17-16,0-19 0,18 1 16,-17 17-1,34-53 1,72-70 0,-19-35-1,124-177 1,-123 159-1,35 0 1,-18 88 0,-53 53-1,-17 0 1,-1 70 0,1 71-1,-18-70-15,0 70 16,0-17-1,0-72-15,-18 54 16,18-17 0</inkml:trace>
  <inkml:trace contextRef="#ctx0" brushRef="#br0" timeOffset="202.43">6103 2769 0,'-35'0'0,"70"0"0,-106-17 16,36-1 0,106-17-1,-36 17 1,71-17 0,-53 17-16,52-17 15,36 0 1</inkml:trace>
  <inkml:trace contextRef="#ctx0" brushRef="#br0" timeOffset="630.79">6667 2681 0,'18'-35'31,"17"17"-15,-17 1 0,-1 34-16,19 36 15,-19 0 1,-17 35 15,-17-53-31,17-17 0,-18 0 16,0 35-1,18-71 1,18-17 0,0-1-16,-1 1 0,1 0 15,53-89 1,-36 107-16,0-18 16,-17 35-1,-1 0-15,1 35 16,0 53-1,-18-53-15,0 18 16,0-18 0</inkml:trace>
  <inkml:trace contextRef="#ctx0" brushRef="#br0" timeOffset="953.79">7196 2628 0,'0'0'0,"0"-17"16,0-1-16,0 36 31,-17 34-15,17-16-16,0-19 16,17 72-1,-17-72-15,36 18 16,-1 1-1,-17-54 1,34-35 0,-34 18-1,17-36-15,-17-34 32,-18 69-32,0 19 0,0-1 15,0 0 1,-18 18-16</inkml:trace>
  <inkml:trace contextRef="#ctx0" brushRef="#br0" timeOffset="1431.93">7584 2346 0,'0'-18'0,"-17"18"16,17 36 0,0-19-1,0 36 1,0-18-16,0 159 31,0-158-31,0 17 0,0-18 16,-18 53-1,18-70-15,0-1 16,0-17 0,0-35-1,18-53 1,52-36 0,1 54-1,-18 52 1,0 54-1,-53-1-15,0 106 32,-36-106-1,1-17-31,0-1 0,17-17 16,-88-17-16</inkml:trace>
  <inkml:trace contextRef="#ctx0" brushRef="#br0" timeOffset="1891.34">7937 2293 0,'0'0'0,"0"18"62,18 88-46,-1-54-1,-17 1-15,0 0 0,-17 88 32,17-88-32,-18 0 15,1 18 1,-1-71-16,36-53 31,34-35-15,1-18-1,0 53 1,-35 53-16,17 0 16,18 18-1,-35 17-15,-1 0 16,1 18-1,0 0 17,-18-35-32,0-1 15,0 1-15</inkml:trace>
  <inkml:trace contextRef="#ctx0" brushRef="#br0" timeOffset="2364.67">8449 2681 0,'17'-18'0,"-34"36"0,52-71 16,-35 18-16,0 17 15,18-35 1,-18 36-16,-18-1 16,-35 0-1,18 36 1,-36 17-1,54 1 1,-1 17-16,0 17 16,18-52-1,0-1 1,18 1-16,-18 0 0,53-1 31,-18-17-31,-17-17 16,35-54-1,-53 53-15,17-17 16,-17-35 0,18 52-16,-18 0 0,0 36 31,0 35-15,18 0-1,-18 17 1,17-52-16,1 0 15,17-18 1</inkml:trace>
  <inkml:trace contextRef="#ctx0" brushRef="#br0" timeOffset="2716.92">8678 2505 0,'0'-18'0,"0"36"0,0-54 16,-18 19-16,18 52 47,0 53-32,36 18 1,-19-53 0,1-35-16,0 35 15,17-36 1,0-34-1,18-36 1,-35 17 0,-1 1-16,1 0 0,0-18 15,-1-35-15,1 52 16,-18-16 0,0 34-16,0 0 15,-18 18 16</inkml:trace>
  <inkml:trace contextRef="#ctx0" brushRef="#br0" timeOffset="5749.16">2558 12118 0,'0'0'15,"0"-18"1,-18 18 15,18 36-15,0-19-16,18 36 15,-18 35 1,0-70-16,0 35 16,0 0-1,-18-36-15,18 19 16,-18-36-1,1-18 1,-1-88 15,0 0-15,18-105 0,0 140-16,18-35 15,35-17 1,17 88-1,54 17 1,-89 36-16,0-18 0,1 35 16,-1 53-1,-35-53-15,0 54 16,-53-1 0,35-35-16,-17 0 15,-18-18-15,-53 71 16,71-89-1,-18 19-15,36-36 16,-1 0-16,18-18 16,18 0 15,-1 1-31,19 17 16,34 35-1,-52-17-15,35 17 16,-18 18-1,0-36-15,0 19 16,-17-19-16</inkml:trace>
  <inkml:trace contextRef="#ctx0" brushRef="#br0" timeOffset="6133.51">3087 12188 0,'0'0'16,"0"-35"15,-18 35-15,0 0 0,18 18-16,-17-1 15,-1 89 1,18-53-1,18 0 1,-1-35-16,1-18 16,35 0-1,-35 0-15,35-53 16,-18-53 0,-18 0-1,-52 53 1,18 53-16,-36-17 15,-36 52 1,36-17 0</inkml:trace>
  <inkml:trace contextRef="#ctx0" brushRef="#br0" timeOffset="6600.49">3439 11853 0,'0'-17'0,"0"34"0,0-52 15,-17 17-15,17 36 32,17 35-17,-17-18-15,18 36 16,0 88-1,-18 35 32,-18-142-31,18-34-16,0-36 16,18-52-1,-1 52-15,1-35 16,88-88-1,-71 124 1,0-1-16,1 18 0,17 18 16,-18 52-1,-35 1 1,-35 17 0,-1-70-16,-34-1 15,-71-17 1,52-17-1</inkml:trace>
  <inkml:trace contextRef="#ctx0" brushRef="#br0" timeOffset="21471.58">15363 3581 0,'0'0'0,"-18"0"15,1-18 1,-1 18 15,0 0-31,-35 0 16,-70 35-1,70 1-15,0-1 16,-106 124 0,124-89-1,70 18 1,1-52-16,52-19 16,18 1-1,-53-36-15,70 1 16,-70-1-16</inkml:trace>
  <inkml:trace contextRef="#ctx0" brushRef="#br0" timeOffset="21896.89">15451 3669 0,'0'0'0,"35"-18"31,-35 54 0,-17 52-15,17-53-1,-18 0-15,18 1 0,-18-19 16,18 18-16,-17-17 0,17 0 16,-18 17-1,36-106 16,35-34-15,-18 16 0,35-34-1,-17 52 1,-17 71 15,-19 0-31,-17 53 16,18 53-1,-18-71-15,0 18 0,-18 0 16,18-17-16,0 34 16,-17-17-1,17-35-15</inkml:trace>
  <inkml:trace contextRef="#ctx0" brushRef="#br0" timeOffset="22488.65">15522 3845 0,'-18'-17'16,"36"34"-16,-36-70 16,36 36-1,70-19 17,35 19-17,-88-1-15,36 18 16,0-35-1,-54 35-15,-17-35 32,0 17-17,0 0 1,-17 36 0,17 0-16,0-1 15,-18 89 1,18-71-1,-18 36-15,1 35 16,17-89 0,-18 1-1,18 17-15,0-17 16,18-71 15,-1-70-15,1 70-16,0 0 15,35-106 1,-36 124-16,36-36 16,18 36-1,-36 35-15,-17 0 16,-1 17-16,1 1 0,-18 0 16,0 17-1,-18-17 1,-17 17-16,0-35 0,-124 53 15,53-35 1</inkml:trace>
  <inkml:trace contextRef="#ctx0" brushRef="#br0" timeOffset="42235.85">19455 3175 0,'17'0'109,"-17"18"-62,0-1-31,0 1 15,0 17-15,0-17-1,18 17 1,0-35-16,-18 18 15,17-1 1,1 1 15,0-18 63,-18-18-78,17 18-16,1-17 15,0-1 1,-1 0 0,36-52-1,0-1 1,0-34-1,0 34 1,53-17 0,-89 70-1,36-17-15,18 0 47,-71 52 0</inkml:trace>
  <inkml:trace contextRef="#ctx0" brushRef="#br0" timeOffset="47939.68">19490 3722 0,'0'0'31,"18"0"0,-18 17-15,17 1-1,-17 17 1,0 1 0,18-1-1,-18-17-15,0-1 16,0 18 0,18-17-1,-18 0-15,0-1 31,17-17-15,1-17 15,-18-1-15,18 18-16,-18-18 0,17 18 16,1-52-1,0 34-15,17-17 16,-18-18-1,1 35-15,0 0 0,-1 1 16,36-36 0,-35 53-16,17-18 15,0 1 1,-17-1 0,0 18-1,-1-18 1,1 18 46</inkml:trace>
  <inkml:trace contextRef="#ctx0" brushRef="#br0" timeOffset="68989.37">19490 4427 0,'0'0'0,"0"-17"93,-18 34-46,18 19-15,0-19-17,0 36 1,0-35-1,18-1-15,-18 1 16,35 17 0,-17-17-1,0 0 1,-18-1 0,17-17-1,1 0 16,-18-17-15,18-1 0,-18 0-16,35-35 31,-35 1-15,18 34-16,-18 0 0,17 1 15,18-54 1,-17 53-16,-18 1 15,71-36 1,-36 18 0,18-1-1,-36 36-15,1-17 16,0-1 0,-1 18-16,-17-18 15,18 18 1,-18 18-1</inkml:trace>
  <inkml:trace contextRef="#ctx0" brushRef="#br0" timeOffset="75877.77">19508 5151 0,'0'0'0,"0"-18"32,0 36 61,17 34-61,-17-34-32,0 0 15,18 35 1,0-53-16,-18 35 16,17-17-1,-17-1 1,18-17-1,-18-17-15,18-1 16,17-35 0,-35 35-16,35-52 15,18-36 1,-18 53 0,1 18-16,-1 0 15,53-1 16,-70 19-31,-1 17 0,1-18 32,-36 36 30,18-1-15</inkml:trace>
  <inkml:trace contextRef="#ctx0" brushRef="#br0" timeOffset="113296.12">19437 5733 0,'0'-18'0,"0"36"63,18-18-48,-18 17 1,17-17 0,-17 18-1,36 35 17,-36 0-17,17-36 1,-17 1-1,0 0-15,18-18 16,0 0 15,-1-18-31,19-17 16,-19 17-16,1-17 16,88-71-1,-89 88-15,36-35 16,-17 36-1,16-18 17,-34 35-32,0 0 0,-18 17 172,-18-17-63</inkml:trace>
  <inkml:trace contextRef="#ctx0" brushRef="#br0" timeOffset="115924.5">19402 6438 0,'0'0'0,"0"18"47,18-1-31,-18 1-16,17 0 15,-17 17 1,18 18 0,-18-35-1,0-1 1,17 1 0,1-36 15,0-17-16,-1 17 1,1 1-16,-18-1 0,53-35 31,-18 35-31,1-17 16,34 0 0,-35 17-1,18 1 1,-35 17-16,0-18 15,-1 18 17</inkml:trace>
  <inkml:trace contextRef="#ctx0" brushRef="#br0" timeOffset="121581.45">29438 3528 0,'-53'0'0,"106"0"0,-423-71 31,52 54 1,159-1-17,89 18-15,-1 0 16,-176 0 0,177-18-16,-89 18 15,0 0 1,-88 18-1,177 0-15,-89-1 16,-70 36 0,158-18-1,18-17-15,-141 88 16,124-71 0,17 18-16,-18-18 0,-87 124 15,-1 17 16,106-123-31,0 0 0,0 18 16,-35 35 0,35-53-16,18 0 0,-1-1 15,-52 107 1,53-106-16,17 71 16,-17-19-1,35-34 1,0 105-16,0-123 0,71 159 31,34-71-15,-34-35-1,88 0 1,17 17 0,53-17-1,-52-53 1,87 53-1,-158-89 1,106 54 0,-1-18-1,-105-18-15,0 0 0,0 1 16,282 87 0,-282-105-16,0-1 15,211 54 1,-193-53-16,-19-1 15,372 1 1,-248-18 0,106-35-1,-123-1 1,70-34 0,-176 52-16,70-35 15,71-53 16,-176 54-31,193-142 32,-211 141-32,0-18 0,-18 18 15,54-141 1,-72 141-16,1-88 16,-18-53-1,-53 35 1,35 89-16,-35-89 15,-17-70 1,34 158-16,-16-52 16,-37-18-1,36 52 1,-70-16 0,88 69-1,-53-52-15,-71-18 16,35 36-1,-140-71 17,123 70-32,-89-35 31,-87 0-15,176 53-1,53 36-15,-159-54 31,88 36-15,88 17 0,-34 1-1,69 17 1,19-18 0,-1 18 109,18 18-110</inkml:trace>
  <inkml:trace contextRef="#ctx0" brushRef="#br0" timeOffset="123143.55">21254 2681 0,'-18'0'0,"36"0"0,-53-18 15,-54-34 17,1 34-17,53 18-15,-71-18 16,-70 18 0,105 0-16,1 0 15,-1 0-15,1 18 0,-1-18 16,-105 53-1,123-18-15,-53 18 16,-35 35 0,70-17-1,-17 35 1,70-89 0,-34 54-16,34-18 15,0 70 16,36-88-31,35 71 32,-18-70-32,36 16 15,70 1 1,-71-17-16,1-19 16,176 36-1,-159-35-15,18 0 0,-18-18 16,212 17-1,-124-17 1,-88-17-16,89-1 16,34-35-1,-140 18 1,52-18-16,-34-18 16,-54 36-16,35-71 15,-17-35 1,-53 88-1,-105-141 17,16 141-17,36 18-15,1 17 0,-1 1 16,-141-36 0,158 53-1,-52-18 1,53 18-1</inkml:trace>
  <inkml:trace contextRef="#ctx0" brushRef="#br0" timeOffset="123999.62">21713 2893 0,'-18'-36'16,"18"1"-16,18 106 0,-36-177 0,18-70 31,53 34-15,-18 72 0,36-36-16,105-88 15,-35 71 1,124-36 15,-177 124-31,71-54 16,123 19-1,-194 52-15,18 0 16,229 1 0,-123 34-16,-124-17 15,194 36 1,-211-19-16,87 19 15,36 17 1,-70 0 0,70 35-1,-124-53 1,54 36-16,17 17 16,-88-53-16,17 0 15,-17 1-15,0-1 16,0 0-16,-18 18 15,1-18-15,17 1 0,-18-1 16,0 18-16,18 35 16,0 0-1,-18-53-15,-17 18 0,0-17 16,17 122 0,-18-87-1,1 17 1,-18-53-1,18 1-15,-1 52 16,-17-53-16,18 18 16,17 18-1,-35-36 1,18 0 0,-18-17-1,18-18 16,-18-18-31,17 18 16,-17-17-16</inkml:trace>
  <inkml:trace contextRef="#ctx0" brushRef="#br0" timeOffset="124579.42">25575 3351 0,'-17'18'0,"52"0"47,-17-1-31,-1-17-16,1 18 15,35 17 1,-18-35-16,-17 18 0,17-1 16,-17-17-16,34 18 15,1-18 1,-35 0-16,0 0 16,35-35-1,-36 17-15,19-17 16,34-18-1,-35 18 1,18-1 0,-53 19-16,18 17 15,-18 17 48,18 1-32,-18 0-15</inkml:trace>
  <inkml:trace contextRef="#ctx0" brushRef="#br0" timeOffset="125844.59">23970 3898 0,'0'0'0,"-17"-17"16,17-1-16,0 0 15,0-17 1,70 17 0,36 1 15,-35 17-31,17 0 0,0 0 15,35 0-15,89 35 16,123 0 0,-247-17-16,36 17 15,-1-17 1,-105-1-16,0-17 16,-1 0-1,-17-17 1</inkml:trace>
  <inkml:trace contextRef="#ctx0" brushRef="#br0" timeOffset="126178.54">25223 3563 0,'0'0'0,"35"18"31,35 17-15,-52-17-16,53 17 15,-19 18 1,1 0-1,-35-18-15,-18 0 16,0 1 0,-35-1-1,-1-18-15,19 1 16,-89 35 0</inkml:trace>
  <inkml:trace contextRef="#ctx0" brushRef="#br0" timeOffset="126611.63">23353 4286 0,'0'0'16,"35"18"-1,0-18-15,18 0 16,88 0-1,-52 0-15,16 18 0,1-18 16,318 35 0,-283-18-16,141 1 15,-18 0 1,-140-1-16,52 1 16,-17-18-1,-106 0 1,-71 0-1,1 0 1</inkml:trace>
  <inkml:trace contextRef="#ctx0" brushRef="#br0" timeOffset="126933.24">25240 4216 0,'18'0'0,"-53"0"16,52 0-16,-17 0 16,18 17-16,17 1 15,89 17 1,-36-17-1,0 35 1,-53 0 0,-70-18-1,17-17 1,-17-1-16,0-17 0,-106 53 16</inkml:trace>
  <inkml:trace contextRef="#ctx0" brushRef="#br0" timeOffset="127344.85">23706 4886 0,'35'0'16,"-70"0"-1,158-18 1,-70 18-16,18 0 0,17 0 15,18 0-15,-1 0 0,1 18 16,18-18-16,140 35 16,89 1-1,-265-19-15,0-17 16,-17 18-16,-18-18 0,-18 0 16,18 0-1,-71 0 1</inkml:trace>
  <inkml:trace contextRef="#ctx0" brushRef="#br0" timeOffset="127645.34">25152 4710 0,'-18'0'16,"36"0"-16,-53 17 16,88 1-1,-18-1-15,0-17 0,18 18 16,0 0-16,53 17 16,17 36-1,-87-54-15,-19 89 31,-87-18-15,17-70-16,-35 17 16,35-17-1</inkml:trace>
  <inkml:trace contextRef="#ctx0" brushRef="#br0" timeOffset="128002.88">24588 5556 0,'0'0'0,"141"-17"47,-18-1-32,-52 18-15,17 0 16,141 0-1,-176 0-15,18 0 0,-18 0 16,35 0 0</inkml:trace>
  <inkml:trace contextRef="#ctx0" brushRef="#br0" timeOffset="128378.62">25064 5433 0,'0'0'0,"88"17"16,0-17-1,106 18 1,-141 0-16,53-1 16,-36 1-1,-34-18-15,-19 18 0,1-1 16,-18 1 0,-53 17-1,35-17-15,1-1 16,-89 19-1,71-19-15,-1-17 16</inkml:trace>
  <inkml:trace contextRef="#ctx0" brushRef="#br0" timeOffset="128765.45">24094 6032 0,'70'-35'31,"195"18"0,-159 17-31,105 0 16,-87 0-16,-1 0 15,-17 17-15,18-17 0,-19 18 16,125-18 0,-195 0-16,18 0 15</inkml:trace>
  <inkml:trace contextRef="#ctx0" brushRef="#br0" timeOffset="129098.05">25346 5909 0,'-18'0'16,"36"0"-16,-18 18 31,88-18-15,-35 17-16,-18-17 15,89 36 1,-107-19-16,1 18 16,-71 18-1,-35-17 1,-35-1-16</inkml:trace>
  <inkml:trace contextRef="#ctx0" brushRef="#br0" timeOffset="129514.16">24200 6632 0,'0'0'15,"-36"0"-15,36 18 16,-17-18-16,34 0 15,54-18 1,35 1 0,158-19-1,-158 19 1,123-54-16,142-17 31,-265 70-31,88-35 16,-18 0-1,-158 53 1,-1-17-16,-34-1 0,-36 18 16</inkml:trace>
  <inkml:trace contextRef="#ctx0" brushRef="#br0" timeOffset="129801.77">25522 6191 0,'0'0'0,"-17"-17"31,52-1-16,36 18 1,-36 0-16,35 35 16,-17-17-1,-35 17-15,0 18 16,-124 88 0,18-106-16</inkml:trace>
  <inkml:trace contextRef="#ctx0" brushRef="#br0" timeOffset="142936.19">6685 3457 0,'-18'0'0,"36"0"0,-89 18 15,36-18-15,0-18 16,-36 1 0,106-1 15,71 0-15,-35 1-1,88-1-15,176 0 16,-88 1-1,88-1 17,-247 18-32,-17 0 0,-19 0 15,72 0 1,-106 0-16</inkml:trace>
  <inkml:trace contextRef="#ctx0" brushRef="#br0" timeOffset="143301.43">6597 3598 0,'0'0'0,"-71"18"32,89 0-17,52-18 1,-34 0-16,16 0 16,178-18-1,-124 0-15,88 1 16,105-1-1,-52-17 1,-141 35 0,-70-18-16,-1 18 15,-53 0 1,1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03T09:21:2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31643 7602 0,'17'18'32,"-17"-36"46,-35 18-63,18-17-15,-19 17 16,-34 0 0,17 0-1,-35 0 1,70 17 0,-53 1-1,1 17 1,17-17-1,0 52 1,18-52-16,-1 35 16,1 18-1,0-19 1,0 1 0,17-35-16,18 35 15,-18 0 1,18-35-16,18 34 15,35 19 1,-18-36 0,53 36-1,-52-54 1,34 19-16,18-1 16,53-17 15,-88-18-31,36 0 15,34-36 1,-88 19-16,36-19 16,-18 1-1,-18 18-15,-17-1 0,35-35 16,-18 18-16,-17 17 16,34-88-1,-34 53-15,0-17 16,-18 34-16,0-16 15,-36-19 1,-52 0 0,53 54-1,-36-18-15,-17 17 16,-18 0 0,71 18-1,-88 18 16,105 0-15,0-18 0</inkml:trace>
  <inkml:trace contextRef="#ctx0" brushRef="#br0" timeOffset="3342.63">31608 8396 0,'17'0'16,"-17"18"437,0-1-125,0 19-312,0-19-1,-17 54 1,17-54-16,-18 36 16,0 18-1,18-36 1,-17 18 0,17-35-16,0-1 15,-18 36 1,18-35-1,0 17 1,-18-17 0,18 0-16,-17 17 15,17-18 1,0 1 0,-18 17-1,18-17 1,0 17-1,0-17 1,0-36 593</inkml:trace>
  <inkml:trace contextRef="#ctx0" brushRef="#br0" timeOffset="6152.6">31802 9190 0,'0'-53'31,"-36"35"-15,1 1-1,-18-1 1,-17 18-1,17-18 1,17 18-16,-17 0 16,-17 0 15,35 18-31,-1 0 0,-34-1 31,34 19-15,-16-19-1,34 1-15,-17 17 16,-1 0 0,1 18-1,17-17 1,18-19-16,-17 36 16,-1 0-1,18-35-15,0 17 16,0-17-16,0-1 15,35 71 1,-35-70 0,36 35-16,-19-35 15,36 17-15,18 0 32,-54-17-32,19-1 0,-1 1 15,0-18-15,18 18 16,53-1-1,-35-17 1,17 0 0,-53 0-16,36-17 15,17-19 1,0 1 0,-35-18-1,-35 36-15,17-1 16,-18-17-16,1 17 0,17-35 15,1 0 1,-36 18 0,17 17-16,-17-70 15,0 53 1,0 17-16,-35-52 16,17 34-1,-52-17 1,52 36-16,1-1 15,-1 18-15,-17-17 16,-18-1 0,35 18-16,0 0 15,-17-18 1,18 18 0,-19 0-1,19 0-15,-1-17 16,-17 17-1,17 0 1,0 0 0</inkml:trace>
  <inkml:trace contextRef="#ctx0" brushRef="#br0" timeOffset="7713.57">31413 9948 0,'0'0'0,"0"-17"15,0 34 95,0 1-79,0 0 0,0-1-31,0 1 16,-17 17 0,17 0-16,0 1 15,-18 34 1,1-17-1,-1 0 1,18-35-16,-18-1 0,18 1 16,-17 17-1,17-17-15,0 0 16,0-1 0,0 1-16,0-1 15,0 1 1,0 0-1,0-1 17,0 1 15,-18-18-16,18 18-16,0-1 32,0-34 141</inkml:trace>
  <inkml:trace contextRef="#ctx0" brushRef="#br0" timeOffset="11184.76">31731 10619 0,'0'-18'110,"0"0"15,-18 1-78,1-1-32,-1 0 1,0 1-1,1 17 1,-36-18 15,53 0-31,-35 18 16,-1 0 0,36-17-16,-17 17 0,-1 0 15,-17 0 1,17 0-16,-17 0 15,0 0 1,17 0-16,0 0 16,-17 17-1,0 1 1,-18-18 0,18 18-1,-1-1 1,1 1 15,17-18-31,-17 35 31,17 1-15,1-36-16,17 35 16,-18 0-1,1-17-15,17-1 16,0 1-1,0 0 1,0-1-16,-18 1 16,18 17-1,0-17-15,0 0 16,0-1-16,0 1 16,0 35-1,0 0 1,0-18-1,0 0 1,18 0 15,-18-17-31,17-18 0,-17 18 16,0-1-16,18 1 16,-1 0-1,-17 17 1,18-17-16,0-1 15,17 19 1,-17-19-16,17 1 16,0-1-1,18 1 1,-35-18-16,35 0 16,17 18-1,-52-18 1,35 0-16,0 0 15,-18 0 1,0-18-16,18 18 31,-35-18-31,17 18 16,0-17 0,-17 17-16,0 0 0,-1-18 15,19 1 1,-1-1-1,-18 18-15,1-18 16,0-17 0,-1 35-16,1-35 15,17-1 1,-35 19-16,36-36 31,-36 0-15,0 35-1,0-17-15,-18-18 32,18 35-32,0 1 0,-18-1 15,18-17 1,0 17-16,0 1 0,0-1 16,-17-17-1,17 17-15,0 0 16,-18 1-1,0-1 1,1 1 0,-1-1-16,0 0 15,1 1 1,-1-1 0,-17 0-1,17 18 1,1-17-16,-1-1 15,0 18 32,1-18-31,-1 18-16,0 0 16,-17-17-1,18 17 16,-1 0 63,18 17 266</inkml:trace>
  <inkml:trace contextRef="#ctx0" brushRef="#br0" timeOffset="13325.29">31343 11747 0,'0'0'15,"35"-52"16,-17 34-31,-1-17 32,1-1-17,-18 19 1,18-19 0,-1 36-1,-17-17 1,0 34 46,0 1-30,0 0-32,18 35 31,-18 105 0,-18-87-15,1 17-1,17-53-15,-18-17 16,18 53 0,-18-71-16,18 17 0,0 1 15,0 0 1,-17-18-16,17-18 94,0 0-79</inkml:trace>
  <inkml:trace contextRef="#ctx0" brushRef="#br0" timeOffset="14409.05">31590 12136 0,'0'0'0,"0"-36"32,0 1-17,-18 17-15,1 18 16,-36-17 0,17 17-1,-52 0 1,71 0-16,-54 17 15,0 19 1,-17 17 0,53-1-1,17-34-15,1 0 16,-1 17-16,-17 36 16,35-36-1,-35 71 1,35-36-1,0-52 1,17 35 0,18 17-1,-17-34-15,35-1 16,0-17 0,70 17-1,-87-18-15,52-17 16,18 0-1,-71-17-15,0 17 16,1-18-16,16 1 16,37-36-1,-54 17-15,18-17 16,0-35 0,-18 35-1,-17-35 16,-18 70-31,-124-140 32,18 70-17,36 35 1,-36 17 0,88 19-16,-17 17 15,0-18 1,17 18-1,0 0 1</inkml:trace>
  <inkml:trace contextRef="#ctx0" brushRef="#br0" timeOffset="21873.55">32507 7708 0,'-35'0'78,"-71"0"-46,88 18-32,-35-1 15,36 19 17,17-19-32,17 19 15,19-19-15,-19 1 0,1-18 0,17 18 16,1-18-16,-19 17 0,54-17 15,-36-17-15,0-1 16,18 0-16</inkml:trace>
  <inkml:trace contextRef="#ctx0" brushRef="#br0" timeOffset="22546.42">32789 7673 0,'0'18'15,"0"-1"1,18 1 0,-18 17-16,18-17 0,-18 17 15,17 0-15,-17-17 16,0 17-16,18 0 16,-18-17-16,0 17 0</inkml:trace>
  <inkml:trace contextRef="#ctx0" brushRef="#br0" timeOffset="23216.6">32472 9172 0,'17'0'32,"-34"0"-32,17 0 31,-18 0-16,1 0 1,-36 18 0,35-18-16,-35 17 15,35 1 1,18 17 0,18-17-16,0-18 0,-1 18 15,124 17 1,-123-35-16,17 0 0,-17 0 15</inkml:trace>
  <inkml:trace contextRef="#ctx0" brushRef="#br0" timeOffset="23556.82">32525 9172 0,'0'0'0,"-18"-17"15,36 17-15,-18-18 0,35 18 16,53-18 0,-70 18-16,17 0 15,-17 18 1,-18 0-16,-18-1 16,-52 36-1,-1-18 1,71-17-16,-18-18 15,36 35 1,88-17 15,17 17-31,-70-35 16,18 18-16,-36-18 0,0 0 0</inkml:trace>
  <inkml:trace contextRef="#ctx0" brushRef="#br0" timeOffset="24113.46">32313 10566 0,'0'-18'16,"-18"18"0,1 0-16,-1 0 15,0 0-15,-52 18 16,52-1 0,-17 19-1,53 17 1,17-36-1,124 18 1,-124-35-16</inkml:trace>
  <inkml:trace contextRef="#ctx0" brushRef="#br0" timeOffset="24526.89">32472 10566 0,'-35'-18'31,"70"36"-31,-18-54 16,1 36-1,0 0-15,-1 0 16,1 0-16,0 0 0,-1 0 0,1 0 16,0 18-1,-18 0 1,-18-1-1,0 1-15,1 0 16,-19-1 15,36 1-15,36 17 0,17-17-1,-18 17 1,-18-17-1,-17-1-15,0 1 0,0 0 16,-35-1-16,-53 19 16,53-36-1,-1 0-15,-16 17 16</inkml:trace>
  <inkml:trace contextRef="#ctx0" brushRef="#br0" timeOffset="25106.38">32207 12012 0,'0'0'0,"18"0"15,-53 0 1,-18 35 0,17-35-1,-17 36-15,18-19 16,0 36 15,35-35-31,18-1 0,-1 1 16,89 17-1,-53-35-15,0 0 0,53-17 16</inkml:trace>
  <inkml:trace contextRef="#ctx0" brushRef="#br0" timeOffset="25456.69">32472 11942 0,'0'-18'0,"-18"18"16,36 18-16,-36-18 31,18 35-15,18 18-1,-1-18 17,1-35-32,0 18 15,-1-18 1,1-18-16,0 0 15,52-35 1,-52 53-16,-18-17 16,17 34-1,-17 1-15,-17 17 16,-1 71 0,18-71-16,0 1 0,0-19 15,0 36-15,0-35 0</inkml:trace>
  <inkml:trace contextRef="#ctx0" brushRef="#br0" timeOffset="31792.5">31608 6262 0,'0'0'0,"0"70"47,0 1-32,-18-18-15,18 53 16,-18 105 15,18-140-31,0-1 0,0 19 0,0 369 47,0-317-16,18-158-15</inkml:trace>
  <inkml:trace contextRef="#ctx0" brushRef="#br0" timeOffset="32177.69">31378 7391 0,'-17'0'16,"-1"-18"-16,36 18 46,17 53-14,-18-35-32,1-1 0,0 1 15,17 17 1,36-17 0,-54-18-16,36 0 15,-18-35 1,-17 17-16,17 0 0,-17-17 15,0 17-15,17-52 16,-17 17 0,-1 53-16,-17 17 15,-17 1-15,-1 0 16,0 17-16</inkml:trace>
  <inkml:trace contextRef="#ctx0" brushRef="#br0" timeOffset="33180.49">31766 6156 0,'0'0'0,"0"-18"16,0 36 0,0 35-1,0 35 1,0-17 0,-17-36-16,17 18 15,0 0 1,0-71 15,0-70 0,0 53-31,0-71 16,17-88 0,1 17-1,-18 89 1,0 53-16,18 0 0,-18 17 15,52-17 1,-34 35-16,53 0 16,17 17-1,18 19 1,-71-19-16,-17 19 16,-54 16-1,19-16 1,-19-19-16,-17 1 0,18 0 15,-18-18-15,-53 35 32,89-17-32,-1 17 31,71 0-15,-18 0-16,18 1 15,18 34 1,-54-34-16,1 16 15,-53 19 1,0-36 0,-1-17-16,1-18 15,17 0-15,-70 0 16,71-18 0,-1-17-16</inkml:trace>
  <inkml:trace contextRef="#ctx0" brushRef="#br0" timeOffset="33528.6">32225 6085 0,'0'-17'0,"0"34"0,0-52 16,-18 35 0,18 18 15,0 35-16,18-36-15,-18 19 0,0-1 16,17 0-16,-17 18 16,-17 18-1,-1-54 1,1-17 0,17-17-16,0-1 15,0 0-15,35-70 16,-18 53-1,19 0-15,-19-1 0,72-52 32,-72 70-32,1 18 0,-18-17 15,18 34 1</inkml:trace>
  <inkml:trace contextRef="#ctx0" brushRef="#br0" timeOffset="33975.67">32578 6138 0,'0'0'0,"35"-17"15,-35-19 1,-18 19 0,-35-1-1,36 18 1,-1 0-16,-17 53 15,0 0 17,35-35-32,0-1 15,-18 71 1,18-70-16,18 0 16,34-36-1,-34 0-15,35-34 16,0-19-1,-35 53-15,-1-35 16,1 36 0,-18 34-1,-18 54 1,18-53-16,0-1 16,-17 1-16,17 17 0,0 18 15,0-35 1,17-18-1</inkml:trace>
  <inkml:trace contextRef="#ctx0" brushRef="#br0" timeOffset="34345.08">32754 6103 0,'18'-18'0,"-36"36"16,36-53-16,-18 105 46,17-34-30,-17-19-16,0 54 16,0-54-16,0 19 15,-17-36 1,34-53 15,54-53 0,-54 88-31,-17 1 0,36-19 16,-1 19 0,-17 17-1,-18 17-15,0 1 0,-18 17 16,18-17-16,0 0 0,-18 17 16,18 35-1,0-52-15,0 0 0,18-1 16</inkml:trace>
  <inkml:trace contextRef="#ctx0" brushRef="#br0" timeOffset="34928.08">33177 6138 0,'0'-35'0,"0"70"0,-35-105 16,17 70-1,1 0-15,-19 35 31,19-35-31,17 18 0,-18 17 16,18 18 0,0-35-16,18 17 15,-18-18-15,17 19 16,19-36 0,-1 0-16,-17-18 15,52-52 1,-70 52-16,18-17 0,0 17 0,-18-17 15,52-142 1,-52 142-16,18-53 16,0 35-1,-36 71 1,0 123 0,18-106-1,-17 177 1,17-89 15,0-88-15,0-52-1,17-19 1,36-34 0,-53 52-16,18 1 0,0-1 15,17 18 1,-35 18-16,18 17 15,-1 35 1,1-52-16,-18 0 0,17-1 16,-17 1-16,18 0 15,0-1-15,-1-17 0,1 0 0,0 0 16,35-53 0</inkml:trace>
  <inkml:trace contextRef="#ctx0" brushRef="#br0" timeOffset="42346.74">31784 4957 0,'-18'0'31,"18"35"31,-17 88-30,-1-52-1,18-54-16,0-52 17,53-18-17,-18-17 1,53-54 0,-70 89-16,0 17 15,-1 1-15,1-1 16,0 0-16,-18 54 15,0-1 1,0 0-16,-18 36 16,0 17-1,1-53 1,17-17-16,0 0 31,17-36-15,19-17-1,-19 17-15,36-35 16,0-17 0,-18 34-1,-17 36-15,-18 18 16,0 0-16,-18 34 16,1 54-1,-1-70-15,18-1 16,0-18-16</inkml:trace>
  <inkml:trace contextRef="#ctx0" brushRef="#br0" timeOffset="43071.4">32437 5009 0,'0'0'0,"0"-17"15,0-1 1,0-17 0,0 0-1,0-18 1,-36 88 15,-17 18-15,-17 35-1,52-35 1,0-18-16,18 1 16,18-1-1,0-35 1,-1-18-16,36-17 16,18-53 15,-53 70-31,-18-17 15,0 70 17,0 0-17,0-17-15,-18 0 0,18-1 16,0 1-16,0 0 0,0-1 16,35-34-1,-17 17-15,35-53 16,0-18-1,-36 53-15,1 1 16,17-36-16,0-35 16,-35 70-1,-88 36 1,35 17 0,36-17-1,17-1-15,0 19 16,-18-36-16,18 17 0,0 1 0,18-1 15,-18 1-15,17 0 0,-17-1 0,18 1 0,0-18 16,17 53 0,-35-35-16,0-1 15,-35 36 1,-1-53-16,1 18 16,-18-18-1</inkml:trace>
  <inkml:trace contextRef="#ctx0" brushRef="#br0" timeOffset="43331.32">32877 4710 0,'0'0'0,"0"-18"31,0 53 0,-35 53-15,18-52-16,17-1 0,-18 0 0,18 1 15,-18-1-15,1 88 16,17-87-16,-18 16 16,18-34-16,0 0 15</inkml:trace>
  <inkml:trace contextRef="#ctx0" brushRef="#br0" timeOffset="43646.95">32789 5098 0,'0'-18'31,"0"36"-31,18-36 31,0 18-31,17 0 16,-18 0-16,1 0 0,17 0 15,36-35 1,-53 17-16,-1 0 0,1-17 16,-1-35-1,-34 52 1,-36 18 0,35 18-16,1-1 0,-1 19 15,0-19-15,1 1 16,17 17-16,-18 0 0,18 18 15,18 18 1,-1-71 0,19 17-16</inkml:trace>
  <inkml:trace contextRef="#ctx0" brushRef="#br0" timeOffset="43935.25">33177 4904 0,'0'0'0,"0"-18"15,0 0 1,18 36 0,-18 0-16,0-1 0,18 19 15,-18 69 1,0-87-16,0 17 0,-36 1 16,1 34-1,17-70-15,1 0 16,-1 0-16,18-35 15,53-53 1,-35 52 0,17 1-16,0 0 0,1 17 0,-1-17 0,71-36 15,-89 54 1,1 17-16,17 17 0,-88 89 16,36-71-1</inkml:trace>
  <inkml:trace contextRef="#ctx0" brushRef="#br0" timeOffset="44584.61">32031 5380 0,'-35'-18'16,"87"18"15,107 18-15,-88-18-16,17 0 0,106 17 15,194-17 1,-317 0-16,105-17 16,-105-1-1,-107 1 1</inkml:trace>
  <inkml:trace contextRef="#ctx0" brushRef="#br0" timeOffset="51066.44">29932 7638 0,'0'0'0,"35"0"62,-35 17-46,35 36 0,-35-35-16,18 35 15,17 0 1,-17-36 0,0-17-1</inkml:trace>
  <inkml:trace contextRef="#ctx0" brushRef="#br0" timeOffset="51233.44">30073 7302 0,'0'0'0,"-18"-17"15,18 34 1,0 19-1,0-19-15,0 19 0</inkml:trace>
  <inkml:trace contextRef="#ctx0" brushRef="#br0" timeOffset="51671.64">30338 7620 0,'0'0'31,"-18"-35"0,0 35-31,1 0 16,-36 35 0,-18 0-1,54 1 1,-1-19-16,18 1 15,18 17 1,-1-35-16,36 0 16,0 0-1,35-53 1,-70 18-16,17-18 16,-17-18-1,-18 36-15,0 18 16,0-36-16,-18 88 47,18 35-32,0 1 1,18-53-16</inkml:trace>
  <inkml:trace contextRef="#ctx0" brushRef="#br0" timeOffset="51850">30620 7461 0,'0'-53'15,"0"106"-15,0-88 16,0 70-16,0 36 16,0 17-1,0-53-15,0 71 16,-18-71-1</inkml:trace>
  <inkml:trace contextRef="#ctx0" brushRef="#br0" timeOffset="52350.59">30126 9225 0,'18'0'31,"-18"18"-31,-18 35 16,0 0-1,18-36 1,0 19-16,0-19 15</inkml:trace>
  <inkml:trace contextRef="#ctx0" brushRef="#br0" timeOffset="52488.95">30249 9084 0,'0'0'0,"-17"-35"16,-1 35-16,0 0 15,1 0-15</inkml:trace>
  <inkml:trace contextRef="#ctx0" brushRef="#br0" timeOffset="52901.59">30390 9260 0,'0'0'0,"0"-17"32,0-1-32,-17 18 15,-18 0 1,17 0-16,0 18 0,1-18 16,-1 17-16,0 1 0,1 0 15,-19 35 1,36-36-1,53 1 1,-17-18-16,17-18 16,17-35-1,-17 0 1,-53 18-16,35-18 16,-35 36-16,18-19 31,-18 89-16,0-18 1,0 36 15,0-53-31,0 17 16</inkml:trace>
  <inkml:trace contextRef="#ctx0" brushRef="#br0" timeOffset="53176.23">30655 9172 0,'18'-17'0,"-36"34"0,53-70 16,-17 53-16,0 0 16,-1 36-1,-34 16 16,-1-34-31,0 0 0,1-1 16,-71 54 0,70-71-1,18 18-15,0-1 16,70 1 0,-34 0-16</inkml:trace>
  <inkml:trace contextRef="#ctx0" brushRef="#br0" timeOffset="53635.32">30249 10407 0,'0'0'0,"0"18"16,0 17 15,0 18 0,0-36-31,0 19 0,0-1 32,18-17-32</inkml:trace>
  <inkml:trace contextRef="#ctx0" brushRef="#br0" timeOffset="53808.48">30355 10213 0,'0'0'0,"-17"-18"16,-1 18 15,18 18-15</inkml:trace>
  <inkml:trace contextRef="#ctx0" brushRef="#br0" timeOffset="54271.8">30567 10336 0,'0'0'16,"0"-17"-1,-18 17 17,-17 35-17,17-35-15,-17 18 16,17-1-16,1 1 0,-19 17 16,19 18 15,17-35-31,70-1 15,36-70 17,-70 36-32,69-107 31,-52 19-15,-53 87-16,18-17 15,-18 52 1,-18 36-1,-17 53 1,35-71-16,-18 53 16,1-52-16</inkml:trace>
  <inkml:trace contextRef="#ctx0" brushRef="#br0" timeOffset="54652.42">30867 10319 0,'0'0'0,"0"-18"31,17 18-15,1 0-1,-18 35 1,0-17-16,-18-18 15,18 18-15,-35 17 16,-18 0 0,18-35-1,53 35 1,-1-35 0,1 0-16,-1 18 0,19 0 15,-19-1 1,1 1-16,-36 0 15,1-1 1,-1-17-16,0 18 16,-17-18-16,-53 18 15,53-1-15</inkml:trace>
  <inkml:trace contextRef="#ctx0" brushRef="#br0" timeOffset="56252.58">30073 12471 0,'0'0'0,"0"-18"15,-18 71 32,18 35-31,0-53-16,18 1 15,0 17 1</inkml:trace>
  <inkml:trace contextRef="#ctx0" brushRef="#br0" timeOffset="56419.02">30196 12241 0,'0'0'0,"-35"-70"32,18 70-17,34 17 1,18 1 0</inkml:trace>
  <inkml:trace contextRef="#ctx0" brushRef="#br0" timeOffset="57252.12">30320 12347 0,'18'0'31,"-36"0"-31,36 18 63,-18-1-48,0 1 1,0 0 0,17-18 15,-17-18-15,18 0-1,-1 18 16,1-17-15,-18-1 15,0 1 1,-35 34-1,0 18-16,35-17-15,-18 0 16,0 17 0,18-17-16,18 17 15,17 0 1,0-35 0,54-17 15,-72-1-31,-17 0 15,18-17-15,17-159 32,-35 71-17,0 87-15,0 19 16,0 52 0,0 0-16,0 53 15,0 71 1,0-71-1,0 1 1,18-72-16</inkml:trace>
  <inkml:trace contextRef="#ctx0" brushRef="#br0" timeOffset="57552.56">30743 12224 0,'18'-53'31,"-36"106"-31,18-89 16,0 54-1,0 17 1,0-17-16,0 17 16,18-17-16,0-18 15,-1 18 1,18-36-1,1-17 1,-19 17 0,-17 89-1,0 17 1,-35 106 0</inkml:trace>
  <inkml:trace contextRef="#ctx0" brushRef="#br0" timeOffset="61104.5">31167 13688 0,'-18'0'125,"-17"0"-109,17 0-16,-17-18 0,-18 18 16,0 0-16,-53-18 15,-106 1 1,107 17 0,-1-18-1,88 18-15,-17 0 16,35-17 140,17-1-140,-17 0-16,18 1 0,-18-1 15,53-105 1,-35 70-16,35-71 16,35-52-1,-35 35 1,-18 70-1,-35 53-15,0 1 16,0-1 0,18 18 156,35-17-157,-18 17-15,18 0 16,35-18-1,-53 18-15,0 0 16,-17-18 0,-36 18 15</inkml:trace>
  <inkml:trace contextRef="#ctx0" brushRef="#br0" timeOffset="61420.02">30814 12700 0,'-18'0'15,"36"0"-15,-18 0 63,70-18-48,1 1 1,-36 17 0,-17 0-1,-18 17 32,0 36-31,-18 0-1,1 35 1,-36 18 0</inkml:trace>
  <inkml:trace contextRef="#ctx0" brushRef="#br0" timeOffset="63792.39">30390 8714 0,'-70'0'0,"-1"0"16,-70 17-16,423-34 0,-617 52 16,88 71-1,106 35 16,124-71-31,-1 54 16,71 70 0,106-35-1,-1-71 1,-69-71-16,87 36 16,89-88-1,-71-71 1,-89-35-1,-87 53-15,17-106 16,-105-88 0,-195 105-1,-193 177 1</inkml:trace>
  <inkml:trace contextRef="#ctx0" brushRef="#br0" timeOffset="64950.43">29897 9596 0,'0'0'0,"-36"52"63,-140 213-48,52-53 1,-158 193-1,159-228-15,-89 158 16,-88 212 0,71-18-1,88-194 1,88-176-16,-53 123 31,18 53-15,70-247-16,1 36 15,34-36 1,1-88 0,17 0-1,-17 0 1,-18-18 31</inkml:trace>
  <inkml:trace contextRef="#ctx0" brushRef="#br0" timeOffset="65255.71">27709 13494 0,'-35'17'15,"70"-34"-15,-87 70 16,69-36 0,36 1-1,18-18 1,35-18 0,-54 1-16,19-19 15,17-17 1,-53 36-1,-52 34 1,-1 1 0</inkml:trace>
  <inkml:trace contextRef="#ctx0" brushRef="#br0" timeOffset="66056.83">27039 14446 0,'0'-17'15,"0"34"-15,0-52 0,0 0 16,0-18 0,0 35-1,-53 0 1,36 18-16,-19 0 15,-17 36 1,36-19 0,17 1-16,0 0 15,17-1 1,1-17-16,0 0 16,35-17-16,17-19 31,-52 19-31,0-1 15,-1 0-15,1 1 16,-18 34 0,0 19-16,0 34 15,-18 54 1,18-71-16,0 17 0,0-17 16,-17 88-1,17-105-15,-18-19 16,-17-17-1,17-53 1,0-70 0,18 88-1,53-107 17,-17 125-32</inkml:trace>
  <inkml:trace contextRef="#ctx0" brushRef="#br0" timeOffset="66239.98">27392 14429 0,'0'0'0,"18"-36"15,-18 19-15,0-1 16,0 36 0,0 35-1,0 0 1,0-18-16,0 0 15,0-17-15,17 35 16</inkml:trace>
  <inkml:trace contextRef="#ctx0" brushRef="#br0" timeOffset="66378.89">27515 14182 0,'0'-36'0,"0"72"0,-17-107 15,-1 89 1,1-1 0,17 1-16</inkml:trace>
  <inkml:trace contextRef="#ctx0" brushRef="#br0" timeOffset="66590.23">27657 14270 0,'0'0'0,"0"-18"0,17 1 16,-17 34-1,0 1 1,18-1-16,-18 19 0,0 70 31,0-71-31,0 35 16,0-52-16</inkml:trace>
  <inkml:trace contextRef="#ctx0" brushRef="#br0" timeOffset="66721.56">27621 14499 0,'0'-17'16,"0"34"-16,0-52 0,18 17 15,70-17 1,-53 17-16</inkml:trace>
  <inkml:trace contextRef="#ctx0" brushRef="#br0" timeOffset="67074.14">28574 14376 0,'0'0'0,"-18"-36"16,18 19-1,18 34 1,-18 36 0,0 36-1,0-54-15,0-18 16,-18 19-16,18-19 15,-18 19-15,18-72 32,36-69-1,-19 69-31,19 1 0,17-36 16,-18 36-16,18 0 15</inkml:trace>
  <inkml:trace contextRef="#ctx0" brushRef="#br0" timeOffset="67672.73">28944 14482 0,'0'0'0,"-17"0"15,34 0 48,1 0-48,17-18 17,-17 0-32,17 1 15,18-36 1,-53 35-16,0 0 15,0-35 1,-18 53-16,-52 18 16,17 17-1,0 54 1,35-72-16,18 19 16,0-19-16,36 18 15,52-17 1,-35-18-16,35-18 15,35-52 1,-17-71 31,-106 105-31,0 19-16,0 34 15,0 36 1,18-35-16,-18 17 15,17 71 1,1-71-16,-18 18 16,-53 0-1,35-53-15,1 0 16,-1 0-16,-17-35 16</inkml:trace>
  <inkml:trace contextRef="#ctx0" brushRef="#br0" timeOffset="68255.92">29561 14499 0,'0'0'16,"18"0"-16,-18 18 31,18-18 16,-1-18-31,1 18-1,0-53 1,-18 36-16,17-19 16,1-34-1,-18 52 1,0 0-16,-35 18 15,-1 53 1,-17 36 0,36-19-1,17-35 1,0 18-16,53-17 31,-18-36-31,-17 0 0,17-18 16,0 0-16,53-52 15,-17-18 1,-53 35-16,35-71 16,-36-17-1,-17 106-15,-17 0 16,17 17-16,-18 18 16,0 18-16,1 34 15,-19 72 1,36-71-16,0 53 15,0 52 1,0-122 0,0-19-16</inkml:trace>
  <inkml:trace contextRef="#ctx0" brushRef="#br0" timeOffset="68376.17">29756 14411 0,'0'0'0,"0"-18"16,0 1-16,17-1 15,54 18 1,-36 0-16,36 0 16</inkml:trace>
  <inkml:trace contextRef="#ctx0" brushRef="#br0" timeOffset="70190.7">30902 14429 0,'0'0'0,"18"-18"15,-18 0-15,0 1 16,0 34 15,0 19-15,-18-19-16,18 36 15,-18 53 1,36-53 0</inkml:trace>
  <inkml:trace contextRef="#ctx0" brushRef="#br0" timeOffset="70342.6">31043 14111 0,'-53'-70'32,"106"140"-32,-123-140 15,52 87-15,18 18 16,0 1-16</inkml:trace>
  <inkml:trace contextRef="#ctx0" brushRef="#br0" timeOffset="70740.16">31202 14411 0,'0'0'0,"35"-18"16,-17 1-1,-36-1 1,-17 18-1,-36 53 1,54-35 0,-19 52-1,36-52 1,0-1-16,18-17 16,70 0-1,-53 0-15,36-52 16,-18-1-1,17-71 1,-70 71-16,18-17 16,-18-1-1,-18 71 1,1 53 0,-18 88-1,17-88-15,18 53 16,18 0-1</inkml:trace>
  <inkml:trace contextRef="#ctx0" brushRef="#br0" timeOffset="71016.81">31713 14235 0,'0'0'0,"53"-53"16,-35 88 15,-18 35-15,-35-17-1,-54 36 1,54-72-16,-18 36 16,18-35-1,53-1 1,87 19-1,-52-19-15,53 19 16,18 17 0,-107-36-1</inkml:trace>
  <inkml:trace contextRef="#ctx0" brushRef="#br0" timeOffset="72007.6">32401 14041 0,'-123'-124'31,"246"248"-31,-528-354 32,299 213-32,-18-1 0,-17 0 15,-317-35 1,299 53-16,-194-17 15,-35 17 1,-247 53 0,-18 0-1,212-18 1,230-17-16,-177 17 16,-177-18-1,407-17-15,-160 18 16,-52 17-1,176 1 1,123-19 0,1 1-16,-107 88 31,160 0-15,34-71-16,1 18 0,17 0 15,53 53 1,-35-36-16,88 36 15,106 53 1,-141-106-16,123 35 16,71-18-1,-141-34-15,17-1 16,1 0-16,17 0 0,211 18 16,213 18-1,-195-36 1,212 0-1,-406-35-15,212 0 16,194-35 0,-88-18 15,-229 0-15,-195 18-16,1 0 0,-19-18 15,142-106 1,-194 106-16,35-88 15,-52 0 1,-36 70-16,-18-17 0,-17 18 16,-142-124-1,89 123-15,-123-52 16,87 70-16,-158-71 16,0 36-1,141 35-15,-124-17 16,-53 17-1,124 35 1,106 53 0</inkml:trace>
  <inkml:trace contextRef="#ctx0" brushRef="#br0" timeOffset="73724.53">30532 9931 0,'0'0'0,"-89"0"15,54 0-15,0 17 16,17-17-1,36 0-15,17 0 0,0 0 16,212-17 0,-123 17-16,158 0 15,247 0 1,53 0 0,-317 17-1,-248-17-15,-122-17 31,-160-1-15,142 0 0,-654-70 15,619 71-31,-1-1 16,18 0-16,17 1 15,1 17-15,35 0 0,17 0 0,36 0 16,35 17-1,176 19 1,-70-19-16,159 1 16,229 17-1,-318-35-15,283 18 16,-336-18-16,36 0 16,-71 0-1,-159 0 1,1 0-16,-36-18 15,-17 18-15,-19-18 16,-210 1-16,-177-1 16,88 1 15,264 17-15,142 35-1,88-18-15,176 19 16,283-1-1,105 0 1,36-35 0,-600 0-16,-1 0 15,-52-17-15,-35 17 16,-212-36 0,-35 19-1,-265-36 1,371 35-16,-106-17 15,35 35 17,247 18-32,53-1 15,317 54 1,-194-36-16,18-17 16,-17 17-16,17-17 0,-35-1 0,105 19 15,-176-36-15,18 17 16,-212-34-1,0 17 1,-17-18-16,-36 0 0,-211-35 16,-36 0-1,212 18-15,-88 0 16,194 0 0,176 35-16,1164 211 31,-599-70-16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03T10:32:00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14146 10954 0,'17'17'0,"-17"1"31,18 0-15,17 17 15,-35 35-16,0 54 1,0-1 0,0-52-1,0 0-15,0-1 0,0 159 32,0-140-32,-17-1 0,-1 0 15,0-17-15,1 17 16,-19 141-1,19-158-15,17-1 0,0 1 16,-18 87 0,18-105-16,0 36 15,0-19 1,18-52 0,-18-1-1,17-34 1,-17-1 15,0 0-15</inkml:trace>
  <inkml:trace contextRef="#ctx0" brushRef="#br0" timeOffset="450.39">13652 12788 0,'0'0'0,"-18"53"16,18-35-16,18 17 15,35 0 1,-36 1-16,19-19 15,-1 18-15,0-17 0,36 35 16,52-18 0,-52-35-1,17-17 1,-53-1 0,-17 0-16,17 1 15,36-71 1,-54 52-16,36 1 15,-17 0 1,-36 17-16,17 18 0,-34 35 31,-89 54-15,71-54-16,-54 35 16,-34 1-1,70-36 1</inkml:trace>
  <inkml:trace contextRef="#ctx0" brushRef="#br0" timeOffset="1867.23">25417 11412 0,'35'-17'16,"-70"34"-16,105-70 16,-52 36-16,35-1 15,0-17 1,-36 35-16,18-18 15,1 1 1,-19 17-16,-17-18 16,0 53-1,0-17-15,0 0 0,0 17 16,0 18-16,-17 53 16,-1 123-1,18-35 1,-18 123-1,1-211 1,17 0-16,-18 0 0,-35 176 31,36-106-31,-1-105 16,18 141 0,0-142-16,0-17 15,0 71 1,35-213 15</inkml:trace>
  <inkml:trace contextRef="#ctx0" brushRef="#br0" timeOffset="2218.13">25346 13053 0,'0'0'0,"-35"35"16,35 18 15,17-35-31,1 17 0,35 53 32,35-35-17,-53-35-15,18-1 16,35-34-1,-35-19 1,18-52 0,-53 53-16,-1-18 15,18 0 1,-87 88 15,-90 54-15,90-54-16,-19 0 15</inkml:trace>
  <inkml:trace contextRef="#ctx0" brushRef="#br0" timeOffset="4065.14">21254 10954 0,'0'0'15,"0"-18"1,18 18 0,34 71-1,-34-36-15,0 88 16,-1 142 0,-17-36-1,0 124 1,0-229-16,0 70 15,-17 53 1,-1-142 15,18 1-15,0-71-16,0-17 16,35-36-1,-17 1-15,0-18 0</inkml:trace>
  <inkml:trace contextRef="#ctx0" brushRef="#br0" timeOffset="4439.29">21042 12418 0,'-88'53'31,"88"-36"-31,88-87 0,-176 158 15,88-70-15,53 70 16,0 0 0,-18-53-1,18 18-15,18 0 32,-36-53-32,0 0 15,53-53 1,-70 36-16,17-19 0,1 1 15,34-53 1,-35 53-16,-17 17 16,0 0-1,-18 36-15,-36 17 16,-87 71 0,70-71-16,-53 18 15</inkml:trace>
  <inkml:trace contextRef="#ctx0" brushRef="#br0" timeOffset="7526.21">13722 10089 0,'-105'-35'31,"210"70"-31,-299-87 16,106 34 0,0 18-1,35 0-15,-88-18 16,-71 36 0,124-18-16,-53 18 15,71-1 1,-142 89-1,177-71 1,17 1-16,-17 16 16,-1 107-1,36-106-15,53 53 16,106 53 0,35-71-1,176-18 1,-228-70-16,175 0 15,106-52 1,-193-19 0,-1-35-1,-176 53-15,0-35 16,-71-71 0,-17 124-1,0-18-15,-18 0 0,-88-35 16,70 53-1,-35-1-15,0 19 0,-687 17 47,528 53-31,159-36-16</inkml:trace>
  <inkml:trace contextRef="#ctx0" brushRef="#br0" timeOffset="8904.18">20884 10142 0,'-18'18'0,"36"-36"0,-18 1 0,0-1 16,-18-17-1,-35 35 1,-53-18 0,53 18-16,-70-17 15,-124 34 1,159-17-16,-1 18 15,1-1-15,-88 19 16,-36 34 0,71 36-1,88-35 1,53-18-16,35 17 16,107 54 15,122-19-31,548 37 47,-530-142-32,-141-18-15,88-35 16,0-53 0,-140 0-1,-160-105 1,-70 105-1,-194-18 1,88 71 0,-124 1-1,266 52-15,-72 17 16</inkml:trace>
  <inkml:trace contextRef="#ctx0" brushRef="#br0" timeOffset="10039.54">27216 10195 0,'17'0'0,"-34"0"0,52-17 16,-17 17-16,34-36 16,-34-17-1,-106 18 1,-18 0-1,36 35 1,-1-18-16,0 18 16,-17-17-16,-88 34 15,-71 36 1,176-18-16,-34 54 16,16 69-1,89-34 1,141 88-1,-70-142-15,123 36 16,194 53 0,-247-124-1,18-17-15,17-1 0,865-193 47,-741-89-31,-318 124-1,-211-53 17,-265 18-17,-106 52 1,406 89-16,0 17 0</inkml:trace>
  <inkml:trace contextRef="#ctx0" brushRef="#br0" timeOffset="15959.27">19349 17833 0,'18'-18'15,"-36"36"-15,53-36 0,-35 1 0,36-1 47,-19 18-47,107 18 16,-36-1-1,-35-17-15,141 36 32,-141-19-17</inkml:trace>
  <inkml:trace contextRef="#ctx0" brushRef="#br0" timeOffset="16147.87">19420 17992 0,'0'0'0,"17"0"16,36 0-1,53 0 1,-53 0 0,0 17-16,88 1 15,-106-18 1</inkml:trace>
  <inkml:trace contextRef="#ctx0" brushRef="#br0" timeOffset="26560.7">15028 11342 0,'0'0'0,"0"-35"16,0 17-16,17 0 16,-34 1-1,17-1-15,-18 18 16,0 18 0,1-1-16,-19 19 15,19-1 1,-1 0-16,-52 53 15,70-52 1,-18-1-16,0-18 16,18 36-16,53-88 47,18-71-32,-36 53-15,0 0 16,1 18-16,17-53 15,35 0 1,-71 88-16,19 0 16,17 88-1,0 0 1,-36-35-16,54 88 16,-54-106-1,-17 1-15</inkml:trace>
  <inkml:trace contextRef="#ctx0" brushRef="#br0" timeOffset="26913.14">15204 11271 0,'0'0'0,"0"18"15,0 0-15,0 52 16,-18 106-1,18-105-15,0 0 16,0 211 0,18-176-16,0 123 15,17 88 1,-17-211-16,-1 88 16,1-35-1,17 35 1,-35-70-1,18-72 1,-1-104 31,-17-1-47</inkml:trace>
  <inkml:trace contextRef="#ctx0" brushRef="#br0" timeOffset="27127.65">15151 13141 0,'-17'0'16,"34"0"-16,-70 0 15,53 18-15,0-1 16,0 19 0,36 16-1,34 1 1,-17-53-1,-18 0 1,1 0-16,-1-17 0,18-19 16</inkml:trace>
  <inkml:trace contextRef="#ctx0" brushRef="#br0" timeOffset="27229.91">15486 13176 0,'-17'36'0,"70"-125"16,-89 142-16,72-159 16,-36 89-16,0 34 46,0 1-30</inkml:trace>
  <inkml:trace contextRef="#ctx0" brushRef="#br0" timeOffset="27484.03">15786 12100 0,'0'0'0,"-35"0"31,35 18-31,0 0 16,0 17-16,-18 0 0,18 0 15,0 1-15,0 52 16,18-35-16,-18-18 15,17 71 1,-17-71-16</inkml:trace>
  <inkml:trace contextRef="#ctx0" brushRef="#br0" timeOffset="27697.35">16068 12294 0,'18'0'0,"-36"0"0,54-35 16,-54 53 46</inkml:trace>
  <inkml:trace contextRef="#ctx0" brushRef="#br0" timeOffset="27877.44">16051 12577 0,'0'0'0,"0"17"16,0 1-16,17-1 31,1-17 0</inkml:trace>
  <inkml:trace contextRef="#ctx0" brushRef="#br0" timeOffset="28127.55">16368 12241 0,'0'0'16,"0"53"15,18 106-16,-18-106 1,0-18-16,0 18 0,0 35 16</inkml:trace>
  <inkml:trace contextRef="#ctx0" brushRef="#br0" timeOffset="28915.09">19755 11483 0,'0'-35'0,"0"70"0,17-88 16,1 35-1,-18 1 1,0 34 0,-53 36-1,0 35 1,0-17-1,36-53-15,-1 17 16,0 0 0,36-52-1,0-19 1,-1 1-16,36-36 16,53-52-1,-71 88 1,36-18-16,-1 35 15,-34 53 17,-1 71-17,-35-70-15,18 34 16,-1-35-16</inkml:trace>
  <inkml:trace contextRef="#ctx0" brushRef="#br0" timeOffset="29211.82">20019 11377 0,'0'-35'16,"0"70"-16,-17-88 0,17 18 15,-36 88 1,19-18-16,-19 71 16,19 158-1,17-34 1,35 140-1,-35-246 1,53 352 15,-53-247-15,-18-158-16,18-18 16,-17 70-1,-1-88-15,18-17 16,0-36-16</inkml:trace>
  <inkml:trace contextRef="#ctx0" brushRef="#br0" timeOffset="29545.1">19702 13123 0,'0'0'0,"-35"0"15,17 0-15,0 18 16,18 17 15,18 1-31,0-19 0,34 36 31,125 0-15,-107-53 0,36-35-1,-71 17-15,-17 0 16,17-70-1,-35 71-15,0-1 16,-53 18 0,36 0-16,-18 35 15,-1 1 1,19-36 0</inkml:trace>
  <inkml:trace contextRef="#ctx0" brushRef="#br0" timeOffset="29861.45">18943 11994 0,'-17'-35'16,"34"70"-16,-34-87 15,17 175 32,53 106-16,-36-158-15</inkml:trace>
  <inkml:trace contextRef="#ctx0" brushRef="#br0" timeOffset="30030.02">19278 12118 0,'0'0'0,"18"-35"16,-18 17 0,-18 18-1,18 35 1</inkml:trace>
  <inkml:trace contextRef="#ctx0" brushRef="#br0" timeOffset="30180.64">19331 12400 0,'0'0'0,"-17"35"15,17-17 1,17-18 0</inkml:trace>
  <inkml:trace contextRef="#ctx0" brushRef="#br0" timeOffset="30434.88">19596 12153 0,'0'0'0,"0"-17"16,0-1-16,18-17 15,-18 52 32,0 36-31,0-18-16,0 36 16,0 52-1</inkml:trace>
  <inkml:trace contextRef="#ctx0" brushRef="#br0" timeOffset="32741.36">12911 10654 0,'0'0'16,"-18"-18"-16,71 18 47,247 53-16,-229-53-31,-1 18 16,89-18-1,0 17 1,-124-17-16,-70 18 31,-177-18-15,71 0-1,-53 18 1,88-18 0,53 0-1,71 0 1,105 0 0,54 0-1,-54 17 16,-70-17-31,18 0 0,-54 0 16,-34 18 0,-54-18-1,18 18-15,0-18 16,-88 17 0,106-17-16,0 0 0,52 0 31,107 0-16,-71 0 1,0 0-16,0 0 0,17 0 0</inkml:trace>
  <inkml:trace contextRef="#ctx0" brushRef="#br0" timeOffset="36332.44">13652 13899 0,'0'-17'15,"18"-1"32,-1 18-31,-17 18 15,0 52-15,0-34-16,0-1 0,0 18 15,0 53 1,0-71-16,0 53 31,0-35-15,0-35-1,0 17-15,0 0 16,18-17 15,-18 0 0,35-1-15,0 1 0,1-18-16,-19 0 0,19 17 15,-1-17-15,53 0 16,53 18 0,-88-18-16,0 18 15,141-18 1,-123 17-16,-1-17 0,1 0 15,-1 18-15,1-18 16,-1 0-16,160 35 16,-160-35-1,195 36 1,-107-19 0,-122-17-1,34 0-15,-17 0 31,-35 0-15,-1-17-16,1 17 47,-18-18 31,0-17-62,0-18-1,0-53 1,0-18 0,0 19-1,0 52 1,0-18-16,0-35 31,0 71-31,-18 17 0,18 1 16,-17-19-1,17 19 1,-18 17-16,-35 0 141,-158-18-110,140 18-31,-370-35 31,35 17-15,283 1-16,0 17 15,-142-18 1,194 18-16,-17 0 16,35 0-1,36 0-15,-1 0 16,36 0-1,-1 0-15,1 0 16,0 0 0,-1 0 15</inkml:trace>
  <inkml:trace contextRef="#ctx0" brushRef="#br0" timeOffset="38833.33">14163 15258 0,'0'0'0,"-17"17"15,34-17 32,1 0-31,35 0 0,53 18-1,-18-18 1,71 0-1,-106 0 1,-18 0-16,0 0 0,-17 0 16,-1 0-16,1 0 0,-53 18 31,0-18-31,-1 0 0,-122 35 31,-19-18-15,124-17-16,-17 18 15,52-18-15,0 0 0,1 0 16,87 0 15,36 0-15,-53 0-16,0 0 16,53 0-1,-89 0-15,1 0 16,-71 18-1,-53-1 1,18 1 0,53 0-16,17-18 15,1 0-15,34 17 32,1-17-32,229 0 31,-194 0-31</inkml:trace>
  <inkml:trace contextRef="#ctx0" brushRef="#br0" timeOffset="41135.01">17180 12524 0,'0'0'0,"17"-18"16,-17 0 0,18 36 15,-18 0-31,0 35 15,0 17 1,0-17-16,-18 53 16,1 70-1</inkml:trace>
  <inkml:trace contextRef="#ctx0" brushRef="#br0" timeOffset="41283.96">17074 13600 0,'0'52'0,"0"-104"0,0 228 15,0-141-15,0 1 16,17 52 0,-17-53-16,18 18 15,-18-18 1</inkml:trace>
  <inkml:trace contextRef="#ctx0" brushRef="#br0" timeOffset="41606.89">16933 15822 0,'0'0'0,"-18"124"0,18-89 15,0 35 1,0-34-16,0 34 15,18-17 1</inkml:trace>
  <inkml:trace contextRef="#ctx0" brushRef="#br0" timeOffset="42246.25">22471 12682 0,'-18'18'16,"71"17"46,-17 159-30</inkml:trace>
  <inkml:trace contextRef="#ctx0" brushRef="#br0" timeOffset="42373.41">22400 13705 0,'-35'36'0,"70"-72"0,-105 160 15,35-36 1,-1 53 0,19-106-16</inkml:trace>
  <inkml:trace contextRef="#ctx0" brushRef="#br0" timeOffset="42655.17">22348 14958 0,'0'70'16,"-18"-34"-16,36-142 16,-36 229-16,-17-17 31,35 70-15,0-123-1,0 0-15,17 18 16,-17-18-16,0 17 0,0-17 15,0 0-15,-17 53 16,-1 17 0,0-87-16,1-19 15,-1 89 1,0-71-16</inkml:trace>
  <inkml:trace contextRef="#ctx0" brushRef="#br0" timeOffset="46267.97">19437 14552 0,'0'0'0,"18"0"32,17 0-1,124 35-16,-89-17-15,19-18 16,16 18-16,125 17 16,228 18-1,1-18 1,-36 0 0,-193-17-1,-142-18-15,-18 0 16,-17 0-16,-18 0 15,-17 0 1,-71-18 15,18 18-31,17 0 0,-17 0 0</inkml:trace>
  <inkml:trace contextRef="#ctx0" brushRef="#br0" timeOffset="48153.38">19896 15575 0,'35'-18'78,"36"18"-62,17 0-1,106 36 1,-106-19-16,71 1 16,52 0-1,-105-1 1,-35-17 0,-106 0-1,-124-17 1,0-1-1,-88 0 1,159 18 0,-36-17-1,-34-1 1,140 18-16,-17 0 16,52 0-1,36 0 1,88 0-1,-88 0-15,88 18 16,53-1 0,-141-17-16,0 18 15,53 0 1,-141-18 0,-89 17-1,-17-17 1,-53 0-1,141 0-15,0-17 16,36 17 0,17-18-16,106 0 31,52 18-15,-52 0-1,-53 0-15,18 0 16,-18 0-1,-106 0 17,-18 0-17,36-17 1</inkml:trace>
  <inkml:trace contextRef="#ctx0" brushRef="#br0" timeOffset="51990.85">26951 14587 0,'-18'0'46,"89"0"-14,0 18-17,105 17 1,-106-35-16,19 18 16,316 17-1,-299-35 1,88 0-16,-106 0 0,-17 0 15,105 0 1,-70-17 0,-106-1-1,-35 18 17,17-18-17,1 18 1,17 18-1,-18-18 1</inkml:trace>
  <inkml:trace contextRef="#ctx0" brushRef="#br0" timeOffset="53239.73">27269 15328 0,'0'0'0,"35"18"31,53-1-15,-35 1 0,0-18-16,0 18 0,88-1 15,141 19 16,-229-36-31,0 0 0,-18 17 16,18-17 0,-88 0-1,-36 0 1,-123-17 0,0-1-1,53 18 1,88 18-1,18-18 1,35 17-16,18-17 16,17 0-1,-18 0-15,54 0 32,-36 0-32,18 0 0,0 0 0,124 0 31,-125 0-16,1 18 1</inkml:trace>
  <inkml:trace contextRef="#ctx0" brushRef="#br0" timeOffset="55323.14">28556 7532 0,'0'-18'0,"0"36"0,-35-71 16,17 53-1,-17 35-15,-18 18 31,0-18-31,-35 54 0,-71 69 32,124-105-32,0 18 15,-18 229 1,53-230-16,0 1 16,53 123-1,-36-141-15,-17 0 16</inkml:trace>
  <inkml:trace contextRef="#ctx0" brushRef="#br0" timeOffset="55654.99">27904 8431 0,'0'0'15,"-36"0"-15,19 18 16,-19 53 0,36-1-1,18-17 1,53 18 0,-36-54-16,35 1 15,19-36 1,-54 18-16,-18-17 0,19-1 15,52-70 1,-70 88 0,-18-18-16,0 0 15,0 36 1</inkml:trace>
  <inkml:trace contextRef="#ctx0" brushRef="#br0" timeOffset="58188.99">27463 14993 0,'17'-18'16,"-34"36"-16,52-53 0,-35 17 15,17-35 1,-17 36-16,0-19 15,0 1 1,-17 35-16,-18-35 16,-71-18-1,-35 18 1,35 35 0,53 0-16,-53 17 15,-17 54 16,87-54-31,-34 54 16,52-36-16,-17 0 16,0 89-1,35-89-15,0 18 0,17-18 16,71 71 0,-52-88-16,52 35 15,124 0 1,-18-36-1,123-17 1,-211 0-16,106-17 16,17-36-1,-123 18 1,-36-54 0,-52 36-1,-18-35-15,-71-53 31,-17 35-15,35 53-16,-17 18 0,-1-18 16,-17 18-16,17 0 0,-17-1 15,0 19-15,-71-19 16,18 19 0,88 17-16,0 0 0,0 0 15,-88 53 1,106-36-16,-18 54 15,18 17 1,35-53-16,-18 36 16,18-18-1,0-18-15,18 89 32,17-71-17,-17-36 16,193 54 1,-140-54-17,-36 1-15,0-18 16,36 18 0,-53-18-16,-1 17 15,1-17 1,-36 0 515,18 18-484,18-36-16</inkml:trace>
  <inkml:trace contextRef="#ctx0" brushRef="#br0" timeOffset="61020.87">21307 7549 0,'-18'-17'0,"36"34"0,-71-34 31,0 228 0,53-140-31,-18 0 16,18 176 0,0-177-1,0 71-15,0-70 0,0-18 16</inkml:trace>
  <inkml:trace contextRef="#ctx0" brushRef="#br0" timeOffset="61340.88">20972 8520 0,'0'-18'0,"0"36"0,17 34 47,89 54-16,-88-88-31,17 0 16,0-18-16,1 0 0,87-18 31,-17-53-15,-71 54 0,1-19-16,-19 19 0,-17 17 31,-17 17-31</inkml:trace>
  <inkml:trace contextRef="#ctx0" brushRef="#br0" timeOffset="61842.95">14428 7708 0,'0'18'0,"18"-106"16,-36 158-16,53-140 16,-17 52-16,0 18 0,-1 18 15,1 87 1,-1-52 0,-17 0-16,0 71 15,18 87 1,0-158-16,-1 71 15</inkml:trace>
  <inkml:trace contextRef="#ctx0" brushRef="#br0" timeOffset="62174.18">14463 8484 0,'-17'-17'15,"-19"-1"1,19 53 0,52 18-1,-17-35-15,52 17 16,-17-17-16,0-18 16,106 17-1,-106-34-15,52-19 16,-34-16-1,-53 34-15,-1-53 16,1-17 0,-18 53-16,-18 35 15,-17 35 17,17 0-32</inkml:trace>
  <inkml:trace contextRef="#ctx0" brushRef="#br0" timeOffset="68944.84">28344 10883 0,'18'-17'16,"-36"34"-16,107-70 15,-72 53 1,1 0-16,0 0 0,34 71 16,-34-18-1,0 70-15,-18-52 16,0 17 0,0 0-16,0 18 0,0 0 15,17 264 1,-17-229-16,18 124 15,17 158 1,-35-176 0,0 124-1,0-266-15,0 107 16,18 53 0,0-142-1,-1 36 1,-17-141-16,0 34 15,0-34 1,18-36 15,17-17 1,-35-18-17,0 36-15</inkml:trace>
  <inkml:trace contextRef="#ctx0" brushRef="#br0" timeOffset="69332.4">28221 14058 0,'0'0'0,"-35"-17"15,17 17 1,36 0-1,17 17 1,0 1 0,-17-1-16,17 1 0,53 53 31,-52-54-31,34 19 16,18-19-1,-17-34 1,17-36-1,-53 35-15,-17-17 0,17 17 16,18-52 0,-35 34-1,-36 36 1,1 18-16,-36 17 16,-53 36-1,18-36 1</inkml:trace>
  <inkml:trace contextRef="#ctx0" brushRef="#br0" timeOffset="69895.4">28715 11271 0,'-18'-53'15,"36"106"-15,-36-123 16,18 52-16,-17 18 0,17-18 16,-18 18-16,18 18 0,-18 0 15,18 17 1,-17-17-16,-36 70 16,-53 71-1,71-107-15,-18 54 16,-18-18-1,54-52-15,-1-19 0,0 1 16,1 0-16,-1-1 16,18-34-16,18-19 15,52-87 1,-35 70-16,18 0 16,106-106-1,-106 106 1,35 1-16,-35 52 15,0 0-15,-18 35 0,106 124 32,-70-1-17,17 19-15</inkml:trace>
  <inkml:trace contextRef="#ctx0" brushRef="#br0" timeOffset="74448.75">28098 14570 0,'0'0'0,"-18"0"15,0 0 1,1-18 15,-19 18-15,19-18-1,-19 18 1,1-17-16,18 17 0,-19-18 16,-70 1-1,71 17-15,0 0 16,-18-18-16,-88 0 16,53 1-1,-71-1 1,106 0-1,-194 1 17,88 34-17,106 1-15,0 0 16,-176 52 0,123-17-1,53-35-15,-35 35 16,53-36-16,0 1 15,-36 52 1,54-52-16,-19 35 16,36 0-1,0 17 1,18-17 0,-18-35-16,18 35 15,-1 0 1,18 17-1,36-17 17,-53-35-32,17 0 15,71 35 1,-71-36-16,71 18 16,70-17-1,-123 0-15,0-18 16,159 35-1,-142-35-15,71 0 16,106 18 0,-70-18-1,87 17 1,-176-17-16,71 18 16,70-18-1,-35 0 1,-70-18-1,-71 1 1,35-19-16,18-17 31,-88 18-31,-1 0 16,1 0 0,-18-1-16,0-17 15,-18-35 1,18 53-16,-17-36 15,-54-52 1,18 70 0,-88-35-1,88 53-15,0-1 16,0 19-16,-17-1 0,17-17 16,-159-36-1,142 54-15,-72-19 16,-34-17 15,105 36-31,-17-1 0,-18 0 31,-17 1-15,88 17-16,-71 17 16,-35 1-1,53 0-15</inkml:trace>
  <inkml:trace contextRef="#ctx0" brushRef="#br0" timeOffset="81531.92">21871 17851 0,'18'0'94,"52"0"-79,-34 0 1,34 0-16,-34 0 16,122 0-1,-140 0 1</inkml:trace>
  <inkml:trace contextRef="#ctx0" brushRef="#br0" timeOffset="81735.42">21959 18009 0,'0'0'16,"18"0"0,0 0-16,-1 0 15,19 0-15,-1 0 16,18 0-16,35 0 15,106 0 1</inkml:trace>
  <inkml:trace contextRef="#ctx0" brushRef="#br0" timeOffset="83117.35">20055 16051 0,'0'0'0,"17"0"31,1-17-16,-18-1-15,17 0 32,-34 177 30,34-18-31,1-105-31,35-19 32</inkml:trace>
  <inkml:trace contextRef="#ctx0" brushRef="#br0" timeOffset="83485.06">20354 16192 0,'0'0'0,"0"-17"16,0-1-1,-17 18 1,17 18 0,0 35-1,0-36 1,17 19-16,36 52 47,0-88-32,-18-18 1,-17-35 0,-18 18-16,0-18 15,0 35-15,0 1 16,-18-1-16,1 1 16,-36 17-1,35 0 1,18 35-1,18-35-15,0 17 16</inkml:trace>
  <inkml:trace contextRef="#ctx0" brushRef="#br0" timeOffset="83819.55">20919 16140 0,'0'0'0,"17"-18"16,-52 36 15,0 34-15,17-16 0,36 17-1,0-18 1,52-17-1,-52-18-15,17-18 16,18-35 0,-53 0-1,0 0 1,-35 36 0,17-1-16,-176 0 15</inkml:trace>
  <inkml:trace contextRef="#ctx0" brushRef="#br0" timeOffset="84965.84">15239 15857 0,'0'0'0,"-17"0"16,17-17-16,-18 17 0,53-18 31,54 18-15,-19 0 0,18 18-1,-52-1-15,-1 1 16,-35 17-1,-35 1 1,-1-19 0,1 1-16,17-18 15,1 17-15,-1-17 32,36 18-17,52-18 1,-17 18-1,18 17 1,-54-17-16,1-1 16,-18 19-1,-35-19 1,-53 1 0,52-18-16,-17 0 15,-35-18 1,71 1-16</inkml:trace>
  <inkml:trace contextRef="#ctx0" brushRef="#br0" timeOffset="85603.01">15821 15963 0,'18'0'0,"-36"0"0,54-17 16,-36-1-16,-18 18 31,0 0-15,1 18-1,-1 17 1,18-18 0,35 19-1,1-36 1,34 0-1,-52 0-15,17-18 16,18-17 0,-35 17-1,-18-17 1,0 17 0,-18 1-1,36 17 16,17 0-15,-17 0-16,17 17 16,18 19-1,-36-1 1,-17 0 0,0-17-1,0-1 1,36-17-1,17-17 1,-18-19 0,-17 19-16,-1-18 15,-17-18 1,-17 35 0,-36-17-1,-36 17 1,54 18-16,0 0 15,0 35-15</inkml:trace>
  <inkml:trace contextRef="#ctx0" brushRef="#br0" timeOffset="87155.09">27463 16051 0,'-36'0'0,"72"0"0,-107-70 31,71 52-31,0 1 15,71-36 1,-54 53-16,18-18 0,-17 18 16,0 0-16,35 18 15,-36 17 1,-17 0-16,0-17 0,-88 105 31,18-52-15,34-54-1,19 1-15,-19 0 16,19-1-16,34-17 16,36 18 15,-17-18-31,34 0 16,1 0-1,-18 0-15,17-18 16,1 1-1,-18-19 1,-36 1 0,1 35-16,0-35 15,-18-18 1,-18 35 0,-17 18-1,17 18-15,0-18 16,-17 53-1,35-35-15,0 17 16,35 0 15,1-17-31,-19-1 16,1-17-16,17 0 16,0-17-1,-17 17-15,-18-36 16,0-16-1,-18 16 1,1-17 0,-1 53-16,36 0 15,17 0 1,0 0-16,18 18 16,0-18-1,-18 18-15,18-18 16,-17 17-1,-19-17 1,-34 18 0,-1 17 15,18-17-31,0-1 16,18 19-1,70-1 1,-53-35-16,36 0 15,-1 0 1,-35-18-16,-17 1 0,0-19 16,-18 19-16,-36-54 15,-52 1 1,18 52-16</inkml:trace>
  <inkml:trace contextRef="#ctx0" brushRef="#br0" timeOffset="92573.25">16403 8378 0,'-17'18'0,"34"-36"0,-87 195 32,70-107-32,-18-17 0,18 18 15,-17-18-15</inkml:trace>
  <inkml:trace contextRef="#ctx0" brushRef="#br0" timeOffset="92822.37">16121 8961 0,'0'0'0,"0"35"16,88 88 15,36-105-15,-71-18-16,17 0 15,142-35-15</inkml:trace>
  <inkml:trace contextRef="#ctx0" brushRef="#br0" timeOffset="93219.86">19755 8061 0,'0'0'0,"0"-71"16,0 54-16,17-1 16,19 53-1,-19-17-15,19 88 16,34 88 0,-52-124-1,-1-17-15,1 18 0,17 35 16</inkml:trace>
  <inkml:trace contextRef="#ctx0" brushRef="#br0" timeOffset="93388.12">19896 8714 0,'-18'0'16,"36"35"15,141 18-15,-107-53-1</inkml:trace>
  <inkml:trace contextRef="#ctx0" brushRef="#br0" timeOffset="94142.1">26228 8819 0,'0'0'0,"0"-17"0,0-18 16,0 17 0,0 36-1,-18-18-15</inkml:trace>
  <inkml:trace contextRef="#ctx0" brushRef="#br0" timeOffset="98240.36">2663 5927 0,'-17'-18'31,"17"-35"-15,17 35 0,54-17-16,141-18 15,211 0 16,-370 53-15</inkml:trace>
  <inkml:trace contextRef="#ctx0" brushRef="#br0" timeOffset="98405.83">2681 5962 0,'-71'35'15,"142"-70"-15,-142 88 16,89-53-16,17 0 0,18 0 16,194-18-1,-123 1-15,123-19 16</inkml:trace>
  <inkml:trace contextRef="#ctx0" brushRef="#br0" timeOffset="102307.92">12523 12682 0,'-35'-35'16,"17"35"0,1 0-1,69 18 1,-34-1 0,0 1-16,17 0 0,0-1 15,53 54 1,-35-18-16,-17-18 0,17 18 15,176 212 17,-194-213-32,0 37 15,-17-1 1,-18-53-16,-18-17 16,1-1-16</inkml:trace>
  <inkml:trace contextRef="#ctx0" brushRef="#br0" timeOffset="102726.09">12841 13547 0,'0'0'15,"-18"0"1,53 0 15,53 17-15,-52-17-16,34 18 15,-35-18-15,18 0 16,53 0 0,-35-18-1,-18 1 1,-53-1-1,17-35 1,1 35 0,-18 1-16,0-18 0,18-18 15,-18 35 1,0 36 0,-36 70-1,19-53 1,-71 106-1</inkml:trace>
  <inkml:trace contextRef="#ctx0" brushRef="#br0" timeOffset="109543.43">5256 9366 0</inkml:trace>
  <inkml:trace contextRef="#ctx0" brushRef="#br0" timeOffset="114195.79">13546 2064 0,'18'-18'31,"35"0"-16,35 1-15,35 17 0,54-35 16,475 35 0,371 0-1,53 0 1,-600 0 0,18 0-16,124 0 15,-407 0-15,-123 0 16,-70 0-1,-36 0 32,-34 0-15</inkml:trace>
  <inkml:trace contextRef="#ctx0" brushRef="#br0" timeOffset="126318.09">16809 5468 0,'0'-18'0,"0"36"0,18-53 16,-18-1-16,0 1 16,0 18-1,0-1-15,35 71 31,-17 70-15,17 54 0,-35 34-1,0-158 1,0 18-16,0-18 16,-18 70-1</inkml:trace>
  <inkml:trace contextRef="#ctx0" brushRef="#br0" timeOffset="126715.16">16809 5856 0,'-18'-18'0,"36"36"0,-36-53 16,18 17-16,18 18 0,0 0 15,-1 0-15,54 0 16,70 0-1,-17 0 1,-1-17 0,-88-1-1,-17 0-15,0 1 0,-36-54 16,-17-35 15,17 71-31,-17-36 16,17 36-1,53 123 17,-17 71-17,-18-106-15,0 0 16,0 106 0,-18-36-1,18-70 1</inkml:trace>
  <inkml:trace contextRef="#ctx0" brushRef="#br0" timeOffset="127102.12">17867 5556 0,'0'36'78,"0"87"-62,0-88 0,0 71-1,-17 53 1,17-124-16,0 18 15,-18 0-15</inkml:trace>
  <inkml:trace contextRef="#ctx0" brushRef="#br0" timeOffset="127465.5">17550 5733 0,'-53'-89'31,"106"178"-31,-88-230 16,52 123-16,19 0 15,-1 18-15,18 0 16,53 0-16,229 53 47,-212 35-32,-105-52-15,-18 52 16,-88 53 0,35-88-16,0-18 15,-124 53 1,125-52-16,-54-19 16,0-17-1,71-88 1,35 70-16</inkml:trace>
  <inkml:trace contextRef="#ctx0" brushRef="#br0" timeOffset="127938.28">18591 5592 0,'0'-18'32,"0"0"-32,0 54 0,0-19 62,0 54-46,0-36-16,0 53 15,0 53 1,0-88-16,0-18 16,-18 54-1,0-54-15</inkml:trace>
  <inkml:trace contextRef="#ctx0" brushRef="#br0" timeOffset="128133.52">18326 6085 0,'-18'-17'0,"36"34"0,-53-52 16,52 35 15,36 18-16,-17-18-15,-1 0 0,18 0 16,141 0 0,-141-18-16,0 18 0</inkml:trace>
  <inkml:trace contextRef="#ctx0" brushRef="#br0" timeOffset="128367.43">18326 5609 0,'0'0'0,"0"-70"15,88 52 1,0 18 0,-35 0-1,53 0 1,53 0-1,-124 0-15,18 18 16</inkml:trace>
  <inkml:trace contextRef="#ctx0" brushRef="#br0" timeOffset="129967.28">20107 5609 0,'-17'-70'31,"34"140"-31,-52-193 16,18 123-16,-36 0 15,-71 53 1,36 35-1,53-35-15,-18 70 16,18 1 0,35-71-16,88 194 47,-35-230-47,0 1 0,211-53 31,-70-89-16,-159 89-15,-17-18 16,17-35 0,-52 52-16,-19 19 15,1-1-15,-18 18 16,0 0 0,36 18-16,-19-1 15,36 36 1,0 35-1,36-17 1,-1-36 0,18-17-1,17-53 1,-34-36 0,-19 18 15,-17-17-16,-17 52-15,17 0 0,-18 1 16,-17-1 0,35 0-16,17 18 47,19-17-32,-19 17 1,19 0-16,-19 0 0,54 0 15,-54 0-15,19 0 16,-1 17 0,0-17-16,18 106 15,-35-18 17,-18-52-32,17-19 15,-17 19-15,0-19 16,0 1-1,18-53 1,0-54 0,17 19-1,36-18 1,-54 70-16,18-17 16,1 52-1,-19 36 1,19 53-1,-36-71 1,17 1-16,1-1 0,17 36 16,-17-54-1,-1 1-15,89-89 32,-70 36-32,87-177 31,-105 159-31,-1-70 15,1-18 1,-18 106 0,-18 52-1,18 19-15,0 34 16,0 106 0,18-52-1,35 52 1,-35-123-1,-1-17-15</inkml:trace>
  <inkml:trace contextRef="#ctx0" brushRef="#br0" timeOffset="130694.87">21430 5874 0,'-35'-18'0,"70"36"0,-105-54 16,52 36-16,71 36 31,106-19-15,-106 1-16,88-18 15,-18 0 1,-70 0-16,0 0 0,-18-18 16,18-35-1,-53 36-15,-35-36 16,-18 0-1,0 53 1,-35 18 0,70 17-1,-35 18-15,18 70 16,35-52 15,53 35-15,-35-71-16,35 0 15,52-52 1,-69-1-16,-1 0 0,0-17 16,18-53-1,-18 53-15,1-54 16,-19 1 0,1 71-1,-18 69 1,0 1-1,0-17 1,0 17-16,71 88 31,-54-124-31,89 19 32,-35-89-17,-54 35-15,19-70 16,-19-53-1,-17 105-15,0 1 16,-17-18 0,-1 53-1,18 36 1,0-19-16,0 1 16,0 35-1,18-53 1</inkml:trace>
  <inkml:trace contextRef="#ctx0" brushRef="#br0" timeOffset="130851.39">22559 5486 0,'0'0'0,"-17"-36"16,-1 36-16,0 18 31</inkml:trace>
  <inkml:trace contextRef="#ctx0" brushRef="#br0" timeOffset="131751.73">22841 5768 0,'-17'0'15,"-1"0"1,0 0 0,18 53-1,0 35 1,0 53 15,0-70-15,0-36-16,-17 18 15,17-35 1,35-36 0,36-70-1,-1 17 1,36-17 0,-88 70-16,35 1 15,-1 34 1,-52 1-1,71 105 1,-18-52 0,35-36-1,-17-35 17,-36-17-32,159-125 31,-141 1-16,-53 106-15,0 0 16,-71-53 0,54 88-16,-19 0 0,1 17 15,-53 71 1,53-35-16,35 141 31,35-70-15,0-89-1,-17 0-15,17-17 0,89 0 16,105-159 31,-123-18-31,-89 106-16,1-35 15,-36 0 1,-35 70-1,36 18 1,-1 35 0,18 18-1,0-35-15,0 17 16,35 36 0,-17-54-16,0 18 0,17-17 15,-17 17-15,52 18 16,71 18 15,-105-53-31,17-1 0,17-17 16</inkml:trace>
  <inkml:trace contextRef="#ctx0" brushRef="#br0" timeOffset="132437.22">17180 6685 0,'0'0'0,"-18"0"0,-17 0 16,52 18-1,89-18 1,212-18 0,52-17-1,530-18 17,-512 53-32,493-18 15,531 18 1,-90 36-1,-651-1 1,17-18 0,-565 1-16,53-18 15,-123-18 1,-70 1-16,-19 17 16,-52-18-16</inkml:trace>
  <inkml:trace contextRef="#ctx0" brushRef="#br0" timeOffset="138338.06">8537 5733 0,'0'0'0,"-18"0"16,18-18 15,35 18 0,-17 53-15,0 35 0,-1-53-16,-17 1 15,18 69 1,-18-69-16,0-19 0</inkml:trace>
  <inkml:trace contextRef="#ctx0" brushRef="#br0" timeOffset="138653.81">8784 5450 0,'0'-17'0,"0"34"0,17-17 31,1 36-15,0-19-16,-1 19 0,19 34 16,17 18-1,-18-35-15,0 53 16,-35 88-1,-35-53 1,-106 18 0,88-106-16,-71 0 15,1-36 1</inkml:trace>
  <inkml:trace contextRef="#ctx0" brushRef="#br0" timeOffset="139558.18">9913 5750 0,'0'-17'0,"0"34"0,35-52 16,-17 17 0,-1-35-1,-17 36-15,0-1 16,-70 1-1,-19 17 1,37 35 0,16-18-16,-17 19 15,36 17 1,52 0 0,0-36-16,53 36 15,-35-35-15,36 35 16,34 17-1,-123-52 1,0 35 0,-18-36-16,-17 1 15,-159 17 1,106-52 0,-18-36-1</inkml:trace>
  <inkml:trace contextRef="#ctx0" brushRef="#br0" timeOffset="140371.68">10371 5786 0,'88'-53'31,"-176"106"-31,141-124 16,-71 71-1,-17 0-15,-18 18 32,36-1-32,-1 1 0,0 0 15,18 52 1,0-52-16,18 35 16,53-18-1,-54-35-15,54 0 16,-36 0-16,106-88 31,-123 52-15,-1-87-1,-34-18 1,17 123 0,0 1-1,17 70 1,-17-18-16,36 35 15,-1 54 17,-17-18-17,-1-53 1,-17-36-16,18-34 31,17-36-15,-17 17-16,35 1 15,0 0 1,-36 35-16,1 0 0,-18 17 16,35 19-1,-17-19-15,-1 36 16,36-17 0,-35-36-1,17 0-15,-17 0 16,17 0-16,71-53 15,-71-18 17,-35 36-32,0 17 15,-35-52 1,17 70-16,-35 0 16,36 0-16,-18 35 15,17-17-15,18 34 16,18-16-1,-1-1-15,18-17 0,-17-1 16,70 1 0</inkml:trace>
  <inkml:trace contextRef="#ctx0" brushRef="#br0" timeOffset="140923.19">11571 5750 0,'0'0'0,"-18"-17"16,18-19-16,-18 1 15,1 17 1,34 54 15,19 34-15,-36-52-16,17 35 16,-17 0-1,0-36-15,0 1 16,0-36 15,18-70-15,0 53-16,-1 0 15,1 17-15,17-17 16,18 17 0,-35 36-1,-18 17-15,17 53 16,-17-35 15,0-35-31,0-1 0,18-70 47,35 1-31,0-1-1,-18 17-15,36 1 16,-54 35-16,36 0 15,0 71 1,-53-54-16,0 19 16,18 52-1,-18-71-15,17 19 16,1-36-16</inkml:trace>
  <inkml:trace contextRef="#ctx0" brushRef="#br0" timeOffset="141273.37">12576 5768 0,'0'0'0,"71"-88"32,-71 70-32,-36 0 31,-34 1-15,34 34-16,-16 1 15,-1 70 1,35-70-16,18 17 15,0 53 1,0-70-16,18 0 16,35-1-1,-18-34 1,18-36 0,-36 35-16,36-35 15,0 0 1,-35 53-1,-1 0-15,19 36 32,-1 52-17,-17-53-15,-1 36 16</inkml:trace>
  <inkml:trace contextRef="#ctx0" brushRef="#br0" timeOffset="141888.03">9683 6244 0,'0'0'0,"-17"18"16,34-1 15,107-17 0,-54-17-31,336-1 16,-230 18-16,18-17 15,18 17-15,0 0 16,423-18 0,-459 18-16,142 0 15,-1 0 1,-211 0-1,-53 0 1,-71 0-16,-52 0 16,-36 0-1</inkml:trace>
  <inkml:trace contextRef="#ctx0" brushRef="#br0" timeOffset="142355.81">9613 6297 0,'17'0'15,"-34"0"-15,317-18 31,-195 18-31,37 0 0,16 0 16,213 0 0,-160 0-16,213 0 15,193 0 1,-441 0-16,-35 0 16,212 0-1,-317 0 1,-19 0-16,-34 0 15,-54 0 1</inkml:trace>
  <inkml:trace contextRef="#ctx0" brushRef="#br0" timeOffset="142740.47">10812 6332 0,'0'0'0,"512"-17"15,17-1 1,-229 0 0,-177 18-16,1 0 15,-54 0-15,71-17 31,-123 17-31,-53 0 16</inkml:trace>
  <inkml:trace contextRef="#ctx0" brushRef="#br0" timeOffset="143875.49">7196 9454 0,'0'-17'16,"0"34"-16,18-52 0,-18 0 16,-88 53 15,53-1-31,-1 18 0,-70 107 16,71-72-1,18-17-15,17 141 31,17-123-31,18-36 0,1 18 16,122 0 0,-87-53-16,52-18 15,36-70 1,-124 35-16,1 0 16,-1-123-1,-53 105-15,-52-17 16,-71 0-1,70 70-15,18 18 16,0 18-16</inkml:trace>
  <inkml:trace contextRef="#ctx0" brushRef="#br0" timeOffset="144421.75">7055 10231 0,'0'0'0,"0"17"47,-17 36-31,-1-35-16,-17 52 15,-18 18 1,18-17-1,-36 17 1,71-52-16,-18-1 16,18 0-1,36-17 1,-1-18 0,35 0-16,1 0 15,-18 0-15,194-36 31,-88 36-15,-124-17-16,-18 17 16,19 0-1,-36-18 1,-36-35 0,1-17-1,-35-54 1,52 71-16,-17-53 15,-1 1 1,36 52 0,0 35-1</inkml:trace>
  <inkml:trace contextRef="#ctx0" brushRef="#br0" timeOffset="144893.94">8484 9454 0,'-18'-70'31,"36"140"-31,-89-175 16,36 105 0,17 0-16,-17 17 0,-35 19 15,34-1 1,1 18-16,-35 194 15,105-71 17,-18-123-32,19 0 0,-1-18 15,53 0 1,71-35 0,-89-35-16,19-18 15,-1-53 1,-70 53-16,-18-88 15,-71-17 1,36 105-16,-71 0 16,-53 53-1</inkml:trace>
  <inkml:trace contextRef="#ctx0" brushRef="#br0" timeOffset="145406.93">8290 10089 0,'0'18'0,"0"17"32,-35 18-17,17-17-15,0-1 16,-35 71-1,18-71-15,-18 35 16,0 1 0,36-36-1,17 1 1,53-19 0,52-17-1,142 18 32,-106-18-31,-105 0-16,-1 0 0,0 0 15,-17 0-15,0-18 16,35-17 0,-53 17-1,0-17-15,0 0 0,-18-1 16,-53-122-1,54 122-15,-36-16 16,17 16 0,19 19-16,-36-1 31</inkml:trace>
  <inkml:trace contextRef="#ctx0" brushRef="#br0" timeOffset="146060.2">7867 7743 0,'0'18'0,"-36"-53"16,72 52-16,-142-69 16,70 52-16,1 0 15,-71 35 1,1 53-1,87-35-15,-35 53 16,53 70 0,53-35-1,106 18 1,-89-106 0,1-35-16,-1 17 0,160-18 31,-160-34-31,-17-18 0,88-71 31,-123 70-31,-1-16 0,-17-1 16,-88-124-1,53 124-15,-88-17 16,70 52-16,-18 0 16,-105 36-1</inkml:trace>
  <inkml:trace contextRef="#ctx0" brushRef="#br0" timeOffset="146613.15">7761 8502 0,'-18'0'15,"18"18"1,-18-1 0,1 18-16,-1-17 15,-52 106 1,52-89-16,-17 18 0,-1-18 16,-34 89-1,52-89-15,1-18 16,-1 19-16,18-19 0,0 1 15,35 17 1,36-35 0,52 0-1,54-17 1,-71-1 0,-54 18-1,1 0-15,-17-18 0,69 1 31,-69 17-31,-19 0 16,1-18 0,-18-17-1,-35-36 1,-18-35 0,18 71-1,17-18-15,-17 18 0,-71-53 16,53 52-1,18 19 1,35 34-16</inkml:trace>
  <inkml:trace contextRef="#ctx0" brushRef="#br0" timeOffset="148174.68">6773 9895 0,'53'0'31,"-35"0"-15,-54 0 31,-34 18-31,-1-18-16,-70 18 15,-71-1 1,89-17-16,17 0 15,-17 0-15,-265 18 16,317-18 0,18 0-16,-17 18 15,52-18-15,0 0 16,54-18 0</inkml:trace>
  <inkml:trace contextRef="#ctx0" brushRef="#br0" timeOffset="148510.1">5644 9719 0,'0'0'0,"53"-53"16,-35 35-16,17 1 16,36-18-1,-36 35-15,-88 70 31,-88 54-15,17-36 0,-34 0-1,122-53 1,54 18 0,53-35-1,-19-1 1,19 1-16,-18 17 15,159 89 1,-142-71-16,1 17 0,-18-17 16</inkml:trace>
  <inkml:trace contextRef="#ctx0" brushRef="#br0" timeOffset="151310.12">6385 9066 0,'0'-17'0,"0"34"0,-35-70 15,35 36 1,0-1-1,17 18 1,36 0-16,88-17 16,0 17-1,195 52 17,-248-34-32,71 53 15,-89-18-15,1-1 16,52 72-1,-88-53-15,18-1 0,-17 1 16,34 193 0,-52-176-16,35 71 15,-18 53 1,-35-142-16,18-17 16,-18 106-1,-18-106-15,0 35 16,-35 36-1,18-89 1,17 0-16,-17 0 0,18 1 16,-19-19-16,19 19 15,-36-1-15,-35 35 16,-1-17 15,54-35-15,17-18-16,1 0 0,-1 0 31,18-35 32,-17 17-63</inkml:trace>
  <inkml:trace contextRef="#ctx0" brushRef="#br0" timeOffset="152591.47">7584 11060 0,'0'0'16,"18"0"62,-18 17-47,35 18 0,36 36-15,-36-36-16,-17-17 0,17 17 15,18-17-15,35 35 16,106 17 0,-70-52-1,105 0 1,-159-18-16,72-36 16,-19-17-1,-52 18-15,-18 0 16,17 0-16,-35-18 0,54-71 15,-1-52 1,-71 141 0,19-54-16,-36 54 15,0-18 1,0 18 0,-18 53 140</inkml:trace>
  <inkml:trace contextRef="#ctx0" brushRef="#br0" timeOffset="153008.87">8978 10901 0,'0'0'15,"17"0"64,36-35-64,-35 17 1,17-17-16,-17 17 0,52-17 15,-34-1-15,-1 19 16,-17-1-16,52-35 16,-52 53-1,17-17-15,-17 17 32,-1 0-32,-17 17 15,53 54 1,-35-54-16,17 54 15,18 17 1,-53-70-16,18-1 16</inkml:trace>
  <inkml:trace contextRef="#ctx0" brushRef="#br0" timeOffset="153909.34">6826 8943 0,'-35'0'47,"17"0"-47,18-18 16,-18 1-16,-17-54 15,17-17 1,18-53 15,18 35-15,0 53-16,-1-18 0,19 19 15,105-107 1,-88 106-16,17 18 16,89-36-1,-106 71-15,0 0 0,-18 0 16,53 18 0,-70-1-16,17 36 31,-17-17-16,-18-19-15,0 1 16,17-1 0,-17-34-1</inkml:trace>
  <inkml:trace contextRef="#ctx0" brushRef="#br0" timeOffset="154277.72">7302 7937 0,'0'0'15,"0"-17"-15,-17-1 16,34 36 46,18 17-46,-17-17 0,0-18-16,-1 17 0,19 1 15,17 35 17,-18-18-17,-35 1 1,0-19-1,-35 1 1,17-18-16,18 17 0,-18-17 16,1 18-16,-19 0 15,19-1-15</inkml:trace>
  <inkml:trace contextRef="#ctx0" brushRef="#br0" timeOffset="164721.41">10636 6685 0,'0'0'0,"17"-18"32,1 1-17,0 70 48,-18-36-48,17 107 1,1-18 0,-18-53-16,35 52 15,1 37 1,-19-90-1,1 1-15,-18-35 0</inkml:trace>
  <inkml:trace contextRef="#ctx0" brushRef="#br0" timeOffset="165430.84">10583 6615 0,'0'-18'16,"0"36"-16,0-71 15,-18 53 1,18 17-16,-17-17 0,-89 124 47,53-54-32,35-52-15,1 0 0,17-1 16,-18 1 0,0 0-1,36-18 1,17-36-1,-17 19-15,17-19 16,18-34 0,-35 34-1,-18-16 1,0 16-16,0 19 0,0-1 0,35-17 47,36 70-16,-54-17-31,18-1 0,1 1 16,52 52-1,-53-34-15,18 17 16,18 17 0,-36-34-16</inkml:trace>
  <inkml:trace contextRef="#ctx0" brushRef="#br0" timeOffset="165952.31">11465 6615 0,'-18'0'0,"18"-18"0,18 36 0,-36-54 15,1 36 1,34 36 15,1 16-15,35 125-1,-18-54 1,0 36 0,-35-124-16,18 18 15,-18 53 1</inkml:trace>
  <inkml:trace contextRef="#ctx0" brushRef="#br0" timeOffset="166334.29">11341 7161 0,'-17'-17'0,"34"34"0,-70-34 31,89 34 1,17 19-17,-18-19-15,-17 1 0,17 0 16,18-1 0,-18 1-16,-17-18 0,17 0 15,18-18 1,-36 18-16,19-35 15,-1-18 1,-17 35 0,-1-17-16,1 0 15,0 35 1,-36 35 0,-17 36-1,-18-1 1</inkml:trace>
  <inkml:trace contextRef="#ctx0" brushRef="#br0" timeOffset="169084.2">10653 7973 0,'0'0'0,"0"35"63,0 53-48,0-17 1,53 17 0,-35-70-1,35 35 1,-18-53-16,142 17 31,-36-34-15,-88-1-16,17-17 15,1-1 1,-54 19-16,19 17 0,-19-18 16,36 18-1,-35 0-15,17 18 16,36 17-1,-36-17 1,0-18-16,106 35 16,-88-17-16,0-18 15,0 0-15,123-36 16,18-105 15,-141 35 0,-35 71-31,17-18 16,-35 18-16,0 17 16,18 1-1,-18 34 1,35 1 0,-17-18-16,17 0 15,0 0 1,1 0-16,-19-18 0,1 1 15,52-36 1,-70 17-16,-35-158 31,-106 89-15,18 52 0,-107 17-1,177 36 1,-52 0-1,69 18-15,1 0 16,-18 35 0,53-36-16,0 1 15,0-1-15,0 1 16,0 0 0,0-36-1,0 0-15,0 1 0,-18-1 16,-70-70-1,35 70-15,-70-52 16,-18 34 0,70 19-16,-70 17 15,-71 53 1,160-36 0,-142 142 15,176-141-31,18 17 15,-18-17-15,18-1 0,18 19 32,17-36-17,-70-18 17,-53 18-17,52 18-15,-52-1 16,-18 54-1,53-1 1,53 54 0,0-89-1,18 0-15,0 1 0,105 34 16,1-34 15,-36-36-15,-18-36-16</inkml:trace>
  <inkml:trace contextRef="#ctx0" brushRef="#br0" timeOffset="169671.36">11288 7779 0,'0'0'0,"0"-18"31,-17-17-15,-19 17 0,-16 1-1,16 17 1,19 0-16,-1 17 0,0 1 15,-17 35 1,35-36 0,71 36-1,-36-35 1,-17-18-16,17 18 0,0-18 16,18 17-16,0 18 31,-53 1-16,-18-1 1,1-17-16,-1-18 0,0 17 16,-17-17-16,17 0 0,-17 0 15,18-17-15,-36-1 16,17-17 0</inkml:trace>
  <inkml:trace contextRef="#ctx0" brushRef="#br0" timeOffset="170282.07">11500 7743 0,'0'-17'15,"0"34"-15,18 19 47,-18 17-31,17-36-16,-17 19 15,0 34 1,0-52-16,18-1 0,-18 1 16,0 0-16,-18-36 31,1-17-16,17-1-15,-18-16 16,18-72 0,0 89-16,18-18 15,17 18 1,36 17 0,-36 18-1,-18 18-15,1-1 16,0 1-16,17 17 15,-53 36 1,1-36-16,-19-17 16,-34 35-1,35-53-15,17 17 0,0-17 16,89 0 31,17 18-32,-70-1-15,17 1 16,-17 0-16,52 35 16,-17-18-1,-35-35 1</inkml:trace>
  <inkml:trace contextRef="#ctx0" brushRef="#br0" timeOffset="170650.78">11959 7743 0,'0'0'0,"0"-17"15,-18 17 1,18 17 0,0 19-1,0-1-15,18-17 16,-18 17-16,17 35 15,19-34 1,-19-19 0,1-17-1,17-53 1,-35 36 0,35-36-16,-17-18 15,17-17 16,-17 71-31,0-1 16,-18 36 0,0-1-1,0 1 1</inkml:trace>
  <inkml:trace contextRef="#ctx0" brushRef="#br0" timeOffset="176653.84">9666 8202 0,'-18'-18'31,"18"36"1,35-18-17,18-18 1,-17 18-16,16-17 0,19-1 15,158-17 1,-158 17-16,35 1 16,-18-1-1,-88 0-15</inkml:trace>
  <inkml:trace contextRef="#ctx0" brushRef="#br0" timeOffset="176895.84">10142 7849 0,'0'0'15,"0"-35"-15,18 35 32,17 0-17,-18 0-15,1 18 0,17-1 16,54 71-1,-72-52-15,18 52 16,-35-35-16,-17-18 16,-124 71-1,88-71-15</inkml:trace>
  <inkml:trace contextRef="#ctx0" brushRef="#br0" timeOffset="178537.23">12576 7726 0,'18'0'0,"-36"0"0,36 17 15,-18 1 48,17-36-16,36-87-32,35-72 1,36 36-1,-54 53 1,107-106-16,193-106 16,-246 194-1,175-123 1,19 35 0,193-53-1,-352 176-15,159-17 16,70 0-1,-106 70 1,-159 18 0,-70 0-16,36 0 15,-1 18 1,-71-18 0,19 0-1,-36 18-15,17-18 16,-17-18 62</inkml:trace>
  <inkml:trace contextRef="#ctx0" brushRef="#br0" timeOffset="178853.95">15998 5539 0,'0'0'0,"-18"0"16,1 0-16,-19 0 15,124 17 48,89 71-32,-160-70-31,-52 123 31,-88 0-15,52-88-16,1-18 15,-89 71-15</inkml:trace>
  <inkml:trace contextRef="#ctx0" brushRef="#br0" timeOffset="185046.96">14534 6544 0,'0'0'0,"35"0"16,0 0 0,1 18-1,-19-1 1,-17 1-16,0 0 16,0-1-16,-17 1 15,-1-1-15,-17 1 0,-71 0 31,71-18-31,-36-18 0,18 0 32,36-17-32,17 18 15,52-54 1,-16 36-16,17-1 16,52 1-1,-16 88 1,-89 18-1,-18-36-15,-35 53 16,-53 36 0,53-89-1,0-17-15,-88 52 16,124-52 0,-1-36-1,53-35 1,71 18-1,-71 17 1,54 18 0,16 36-1,-87-36-15,0 17 0,17 1 16,-17 17 0,-1-17-16,1-18 0</inkml:trace>
  <inkml:trace contextRef="#ctx0" brushRef="#br0" timeOffset="185454.78">14657 6209 0,'0'0'0,"-141"-18"15,53 36-15,-300 194 31,282 17 1,88-88-17,107 124 1,-1-160 0,88 19-1,-105-107-15,70-17 16,18-35-1,-89 0-15,18-18 0,-17 0 16,141-264 0,-177 228-1,-17 1-15,-71-141 16,-159 88 0,0 88-1,-88 53 1</inkml:trace>
  <inkml:trace contextRef="#ctx0" brushRef="#br0" timeOffset="205649.41">24693 5574 0,'0'0'0,"0"-18"15,18-17-15,0 17 0,-1-17 16,19 17-16,52-52 15,70 35 1,1 52 0,-71 1-1,-52-1-15,-19 1 16,1 17-16,-36 54 16,-52-36-1,35-18-15,-18 0 16,17 0-16,-87 54 15,88-1 17,35-71-32,0 1 15,176 70 1,-123-70-16,0-1 16,106 19-1,-107-36 1,-34 0-1,-36 0-15,-34 0 16,-54 0 0,70 17-16,-16 1 15,34 17-15,18 18 16,35 35 0,0-35-16,36 71 15,35 52 1,-89-123-1,-17 35-15,-141 18 32,-70-71-17,-36-17-15</inkml:trace>
  <inkml:trace contextRef="#ctx0" brushRef="#br0" timeOffset="208287.84">10583 5362 0,'0'0'0,"0"-35"16,0 17-1,35 36 17,89 35-17,-36-18-15,123 71 16,72 35 0,-125-53-16,195 89 15,123 70 1,-140-71-1,-195-105 1,-106-54-16,35 18 16,-52-35-1,-18-17 1,-35-36-16,17 18 16</inkml:trace>
  <inkml:trace contextRef="#ctx0" brushRef="#br0" timeOffset="208723.95">12453 5221 0,'0'-18'0,"0"36"0,-18-53 15,0 35-15,1-18 16,-89 53 0,53-17-16,-282 158 31,-89 71-15,266-141-1,-36 0-15,17 0 0,-334 229 16,140-70 15,142-71-15,141-124-1,0 1 1,88-54-16,-18-17 16,36-17-1,17-18 1,18-36-1,-18 53-15,-17-17 16</inkml:trace>
  <inkml:trace contextRef="#ctx0" brushRef="#br0" timeOffset="212681.48">18061 4516 0,'0'0'0,"0"-36"31,-17 19-31,-1 17 0,18 70 31,0 18-15,0-52-16,0 17 16,0-1-1</inkml:trace>
  <inkml:trace contextRef="#ctx0" brushRef="#br0" timeOffset="213123.52">18150 4145 0,'0'0'0,"-53"-18"16,17 18-16,-16 0 0,16 18 16,-17 0-16,-52 35 15,-19 70 1,89-70-16,17 0 16,0 18-16,18-1 0,0 1 15,0-18-15,36 88 16,87 0-1,-17-88 1,88-36 0,-141-34-16,70-71 15,19-89 1,-72 36 0,-52 70-16,-18-70 15,-88-17 16,-89 87-15,-34 71 0,158 0-16</inkml:trace>
  <inkml:trace contextRef="#ctx0" brushRef="#br0" timeOffset="-206952.82">24058 4427 0,'0'0'0,"18"-17"16,-18-1-16,18 0 15,35 1 1,-36 17-1,1 0 17,0 17-32,-18 36 31,0-35-15,-53 0-1,0-1 1,0-17-1,35-17-15,0-1 16,18-17 0,18-1-1,53-16 1,-54 52-16,36 0 16,0 35-1,-35-18 1,-18 19-16,-35 140 15,-1-105 1,19 17 0,52-53 15,18-35-15,0 0-16,0-18 0</inkml:trace>
  <inkml:trace contextRef="#ctx0" brushRef="#br0" timeOffset="-206261.22">24517 4180 0,'0'-17'15,"0"34"-15,0-52 0,0 0 0,-18 17 16,1 1-16,-71-1 15,-1 18 1,-69 70 15,105-34-31,0 17 0,-124 194 32,142-177-32,17 1 15,18 123 1,36-124-16,34 19 15,107-1 1,-107-71-16,89-34 16,0-54-1,-71 1-15,-18 17 0,1-36 16,70-175 0,-141-1-1,-88 142 1,0 88-16,-18-1 15,-212 1 1</inkml:trace>
  <inkml:trace contextRef="#ctx0" brushRef="#br0" timeOffset="-200474.39">18820 4833 0,'0'0'16,"-18"0"-16,36 18 31,0-18 0,17 0-31,-18 0 0,19 0 16,193-18 0,-123 0-1,35 18 1,-106 0-1,-17 0-15,-1 0 32,-17-17-17</inkml:trace>
  <inkml:trace contextRef="#ctx0" brushRef="#br0" timeOffset="-200174.72">19949 4445 0,'-18'0'0,"36"0"0,-54-18 15,19 18 16,34 36 1,-17-19-32,18 1 15,0 70 1,-18-53-16,0 36 16,0 35-1,0-71 1</inkml:trace>
  <inkml:trace contextRef="#ctx0" brushRef="#br0" timeOffset="-199825.15">19719 4498 0,'0'0'16,"-70"-71"-16,52 54 15,18-1 17,53 18-17,88 18 1,-70-18-16,-18 17 16,123 36-1,-123-35-15,18 52 16,-36 36-1,-106 0 1,-70-53 0,35-18-1,-17-35 1,105 0-16,18-17 16</inkml:trace>
  <inkml:trace contextRef="#ctx0" brushRef="#br0" timeOffset="-199425.4">20601 4374 0,'0'0'0,"-53"-17"15,18 17 1,53-18-1,52 18 1,71 0 0,-70 0-16,17 0 15,18 0 1,-88 0 0,-36-17-16,-17 17 15,-71-18 1,18 0 15,70 54-15,18-19-16,0 18 15,0 18-15,18 36 16,-18 105 0,17-124-16,-17 36 15</inkml:trace>
  <inkml:trace contextRef="#ctx0" brushRef="#br0" timeOffset="-198574.45">25857 5062 0,'0'0'0,"-17"0"0,17-17 16,-18 17 0,36 0-1,17 0 1,-17 0-16,52 0 15,19 0 1,-37 0-16,72 0 16,17 0-1,-70 0 1,-54-18 0</inkml:trace>
  <inkml:trace contextRef="#ctx0" brushRef="#br0" timeOffset="-197923.49">26863 4639 0,'0'0'15,"0"-18"1,0 36 15,17 35-15,-17 35-1,0-17 1,0-36-16,0-17 16,0 17-16,0-17 0,0 34 31,0-34-31,0-36 47,-35-70-32,35 53-15,-17-53 16,-1-53 0,36 105-1,17-52-15,0 53 16,0 17-16,1 1 0,70-1 15,35 36 1,-71 17 0,-52-17-16,-18-1 15,0 1-15,-18 17 0,-35 0 16,0 1 0,-35-1-1,35-17-15,18-18 0,-36 35 16,89 0 15,0-17-31,-1-1 0,19 19 16,17-1-16,52 18 15,54 35 1,-88-35 0,-1-18-1,-35-35-15</inkml:trace>
  <inkml:trace contextRef="#ctx0" brushRef="#br0" timeOffset="-197516.05">27604 4621 0,'0'0'15,"-36"-35"-15,36 17 16,-17 1-16,123 17 47,70 17-32,-70-17 1,35 0 0,-123-17-16,-1 17 0,-17-18 15,-53-35 1,-17 36-1,-36-19 1,53 36 0,35 53-1,18 18 1,0 105 0,0-123-1,0 35-15,18-17 0,-18 141 31,0-160-31,0 37 16,0-54-16</inkml:trace>
  <inkml:trace contextRef="#ctx0" brushRef="#br0" timeOffset="-195582.05">19755 5062 0,'88'0'62,"459"0"-31,-71-17 1,-317 17-17,-89 0-15,1 0 16,-18-18 0,-36 18-1,-34 0 16,17-18-15,-18 18 31</inkml:trace>
  <inkml:trace contextRef="#ctx0" brushRef="#br0" timeOffset="-194305.76">27075 5468 0,'17'0'31,"54"18"-15,-18-18-16,0 0 16,211 17-1,-140-17-15,105 18 16,88-18-1,-123 18 1,-123-18 0,-53 0-16,-1 0 15,-52-18 1,-18 18 0,35-18-1</inkml:trace>
  <inkml:trace contextRef="#ctx0" brushRef="#br0" timeOffset="-187734.61">26422 1464 0,'18'-71'0,"-36"142"0,18-194 16,-18 123-16,1 0 15,-1 17-15,0-17 16,-17 35 0,35-17-16,0 17 0,0 1 15,-18 17-15,18 17 0,0-17 16,0 123-1,0-70-15,0 0 0,18 0 16,-18 247 0,0-230-16,0 71 15,-53 53 1,18-141 0,0-18-1,17-70 1,71-53-1,-35 17 1,52-35-16,-17 18 16,282-71 15,-211 106-31,175 0 16,-140 0-16,18 18 0,17-1 15,176 36 1,-194-35-16,1-1 0,-19 1 15,248 17 1,-300-35-16,-35 0 16,123-53-1,-159 18 1,-35-18 0,-18 18-16,1-18 15,-19-35 1,19 0-1,34-89 1,1 124 0,35-88-1,-18 71-15,36-54 0,-18 71 16,88-123 15,-106 141-31,0-1 0,-17 1 16,17 0-16,0-36 15,-35 1 1,0 34-16,0-17 0,0 18 16,-70-88-1,35 87-15,-18 1 16,17 0-16,-193-53 16,123 70-16,-229-35 15,-141 0 1,370 53-16,0 0 15,-529-35 1,159 35 15,282 0-31,123 0 16,-17-18-16,53 18 0,0 0 16,-53 0-1,52 0-15,19 0 16,-19 0-1,19 0-15,-1 0 0,-35 18 32,36 0-32</inkml:trace>
  <inkml:trace contextRef="#ctx0" brushRef="#br0" timeOffset="-187253.36">27110 1993 0,'0'0'15,"-18"0"-15,18 18 0,-17-1 16,17 72-1,0-54 1,0 0-16,-18 0 0,18 1 16,-71 87-1,71-105-15,-17 0 16,-19-18 0,36-36-1,36-34 1,-19 17-16,19 0 15,-1-18-15,88-140 16,-70 140 0,53-52-16,-53 70 15,35 17 1,-53 36-16,-17 18 0,0 17 16,-1 18-16,-17 18 15,0 158 1,0-141-16,-17-17 0,17 17 15,0 71 1,0-106-16,0-36 16</inkml:trace>
  <inkml:trace contextRef="#ctx0" brushRef="#br0" timeOffset="-186661.88">27180 2222 0,'-105'-141'31,"210"282"-31,-122-299 16,70 158 0,105 0-16,19 0 31,-107 0-31,18 0 0,-17 0 16,88 0-1,-124 0-15,-17-18 16,-18 0-1,-18 18 1,0-17-16,1 17 0,-36 211 47,53 54-31,0-141-1,18 17 1,-18-124-1,0 19-15,17-36 16,-17-53 0,0 17-1,0-17-15,0 1 0,0-160 32,0 141-32,18-17 15,70-141 1,-35 176-1,35 35 1,-35 89 0,-71 17-1,-35-17 1,-88-1 0,106-35-16,-35-17 15,34 0 1</inkml:trace>
  <inkml:trace contextRef="#ctx0" brushRef="#br0" timeOffset="-186200.59">28503 2081 0,'0'0'31,"0"18"-16,0-36-15,-17 54 0,-1 34 16,18 1 0,-18-18-16,18 0 0,0 0 15,-17 17-15,17 36 16,-36 17 0,36-87-1,0-19-15,-17 19 16,17-54-1,0-106 1,0 72 0,17-72-1,-17 54-15,18-1 0,17-123 32,-17 141-32,0 18 0,-1-1 15,18 19-15,18 17 16,53 70-1,-70-34-15,-19-1 16,-17 0-16,0 0 0,0 18 16,-35-35-16,0 17 0,-18 1 15,0-19-15,-88 1 16</inkml:trace>
  <inkml:trace contextRef="#ctx0" brushRef="#br0" timeOffset="-183722.59">27762 3069 0</inkml:trace>
  <inkml:trace contextRef="#ctx0" brushRef="#br0" timeOffset="-182682.05">27762 3034 0,'0'-18'47,"0"54"0,-35 34 0,17-35-47,-17 36 15,0-1 1,17-34 0,18-19-16,-35 54 15,-18-18 1,53-36-16,-35 1 15,-53 0 1,17-18 15,-70 0-15,88 0-16,-17 0 0,-1 0 16,-211-18-1,158 18-15,-123-18 16,-52 18-1,157 0-15,-157 0 16,-195 0 0,353 0-16,-195-17 15,195 17-15,-17 0 16,-283-18 0,317 18-16,-140 0 15,-54-17 1,248 17-1,-72-18-15,19 18 32,88-18-32,17 18 15,0 0-15,1 0 16,-1 0-16,1 0 31,-1 18-15,18 0 156,0-1-157,18 36 1,-18 88 0,0 0-1,0 89 1,17-142-16,-17 53 15,18 0 1,-18-88-16,0 0 0,17 0 16,1 53-1,-18-71-15,0 0 16,0-17 0,18-1-16</inkml:trace>
  <inkml:trace contextRef="#ctx0" brushRef="#br0" timeOffset="-182383.64">22524 4551 0,'0'0'15,"18"17"1,-1 1 15,1 35 1,-18-35-32,17-1 0,1 1 15,53 35 1,-36-36-1</inkml:trace>
  <inkml:trace contextRef="#ctx0" brushRef="#br0" timeOffset="-182198.75">23088 4586 0,'0'-18'0,"0"36"0,18-53 15,-18 17-15,0 1 0,-35 17 31,-36 52-15,36-16-16,-36 17 16,-52 35-1,52-53 1,36 0-16</inkml:trace>
  <inkml:trace contextRef="#ctx0" brushRef="#br0" timeOffset="-181016.46">18220 6438 0,'18'18'31,"123"-1"-15,212-17 15,299-35-15,-369 35-16,1004 0 31,-387 18-15,-653-18-16,123 0 15,-53 0 1,-264 0-16,-17 0 15,-54-18-15</inkml:trace>
  <inkml:trace contextRef="#ctx0" brushRef="#br0" timeOffset="-180348.79">19702 6809 0,'0'0'0,"-88"17"32,105-17-17,124-17 1,-35-1-16,176 0 15,300 1 1,-352 17-16,17 0 16,423 17-1,-476-17 1,141 18-16,-194 0 16,-35-18-16,141 0 15,-212 0 16,-52 0 266</inkml:trace>
  <inkml:trace contextRef="#ctx0" brushRef="#br0" timeOffset="-178780.14">21324 3651 0,'0'0'0,"-35"-17"0,-106-54 16,-106 53-1,159 18 1,-159 0 0,-159 106-1,1 106 1,264-124-16,35 18 16,0 0-16,18 0 0,17-1 15,-35 213 1,124-212-16,70 70 15,89-17 1,-36-89-16,0 1 0,18-18 16,581 35 15,-546-88-31,-17-18 0,-1-17 16,0-18-16,230-158 15,-300 122-15,53-140 16,-53-159-1,-177-18 17,-105 195-17,70 123-15,-35 17 0,0 18 16,-1 18-16,1 17 0,18 0 16,-1 18-16,-70 0 15,71 36 1,88-1-16,17 0 0</inkml:trace>
  <inkml:trace contextRef="#ctx0" brushRef="#br0" timeOffset="-177581.95">27321 4127 0,'0'0'0,"18"-17"0,0-18 15,-106-1 1,17 36 0,-317 36-1,0 52 1,264-35-1,-87 53-15,-1 123 32,177-141-32,17 18 15,53 229 1,18-212-16,124 89 16,176 35-1,87-88 1,-104-106-1,-160-36-15,159-17 16,177-105 0,-354 34-16,125-88 15,87-176 1,-229 106 0,-159-124-1,-52 265 1,-177-89-1,-71 19-15,160 87 16,-195-35 0,194 71-16,18 17 0,18 1 15,-160 17 1,213 0-16,-18 17 16,35 19-1,35-36-15,1 17 0,17 1 16,-18 0-1,18-1-15,0 1 16,18-18 0,-18 17-1,17-17 48,1 0-32,-1 0-15,1 0-1,-18 18-15,18-18 16</inkml:trace>
  <inkml:trace contextRef="#ctx0" brushRef="#br0" timeOffset="-167978.64">31219 3563 0,'0'-35'15,"18"35"1,-18-18 0,-70 36-1,-1 52 17,53-17-32,18 35 15,0-52-15,0 17 16,106 70-1,-71-105-15,89 35 16,70-53 0,-141 0-16,0-18 15,70-105 1,-105 87-16,0-17 16,-71-176-1,-71 106 1,89 87-1,0 36-15,-71 0 32,106 18-32</inkml:trace>
  <inkml:trace contextRef="#ctx0" brushRef="#br0" timeOffset="-167506.62">31396 4004 0,'0'0'0,"0"18"16,-18-18-16,18 17 0,-17 1 15,-36 52 1,17-34-16,-34 52 16,-54 53-1,71-53 1,18-70-16,18 88 31,34-106-15,107 0-1,-1-18 17,-70 18-32,18 0 15,70 35 1,-124-35-16,19 0 15,-1-17 1,-17 17-16,17-36 16,18-52-1,-36 53-15,1-53 16,-36-53 0,1 88-1,-36-18 1,35 36-16,-17 17 0,-53-17 15,70 35 1,0 0-16</inkml:trace>
  <inkml:trace contextRef="#ctx0" brushRef="#br0" timeOffset="-166809.52">31608 3193 0,'-230'17'16,"460"-34"-16,-583 52 0,229-17 16,-228 87-1,52 125 1,229-124-16,1-1 16,34 19-16,19 246 15,87-140 1,1-125-16,17 1 15,18-18-15,0 1 0,123 34 16,141-52 15,-140-124-15,69-159 0,-210 106-16,-1-17 0,-18-1 15,1-34-15,35-125 16,-71-105-1,-106 194 1,-140 53 0,140 106-16,-70 17 15,0 18 1,106 0-16,0 35 16,17-17-1</inkml:trace>
  <inkml:trace contextRef="#ctx0" brushRef="#br0" timeOffset="-166279.52">31996 4533 0,'35'0'15,"-18"0"1,1 0-16,70 18 15,283 17 1,-301-17-16,1-18 0,52 0 16,71 0-1,-176 0-15,17 0 0,-17 0 16,-1-18 0,-87-17-1,17 0 1</inkml:trace>
  <inkml:trace contextRef="#ctx0" brushRef="#br0" timeOffset="-166010.56">32825 4269 0,'-18'0'31,"36"0"-31,-18 17 16,52 19-1,-34-19-15,17 54 16,18 35 0,-53-71-16,18 0 0,-18 53 15,-53 53 1,35-88-16,-17-17 15,-53 17-15,-141 17 16</inkml:trace>
  <inkml:trace contextRef="#ctx0" brushRef="#br0" timeOffset="-163811.66">31078 5856 0,'18'-18'0,"-18"-17"15,0-18 1,0 36-1,-35 17-15,-18 35 32,35-17-32,-17 123 31,35-106-31,35 18 16,89 17-1,-71-52-15,-18-18 16,106-35-1,-71-53 1,-70-36 0,-70 18-1,-1 53 1,54 53-16,-54-17 16,54 17-16</inkml:trace>
  <inkml:trace contextRef="#ctx0" brushRef="#br0" timeOffset="-163310.43">30973 6244 0,'0'0'0,"-36"35"16,36-17-16,-35 35 15,-36 53 1,1-36 0,-18 19-1,70-72-15,-17 18 16,17-17 0,1 0-16,34-1 15,18-17 1,1 0-16,-1 18 15,0-18-15,106 35 16,-88-35 0,-17 18-16,105-18 31,-124-18-31,19 1 16,-19-1-16,18-35 15,-17-35 1,-18 35-1,0-18 1,-35 19 0,-18-1-1,18 35 1,-1 0 0,36 1-16</inkml:trace>
  <inkml:trace contextRef="#ctx0" brushRef="#br0" timeOffset="-162891.89">31572 5680 0,'-17'-36'16,"34"72"-16,-123-142 15,53 71-15,-123 17 16,-159 18 0,-18 88-1,177 36 1,105-36-16,1 106 16,105 159-1,71-142 1,141 54-1,-159-212 1,18 0-16,-18-18 0,229-17 16,-52-159 15,-124-36-15,-88 71-16,-18-17 0,1-1 15,-54-228 1,-35 246-16,-70-35 15,34 88-15</inkml:trace>
  <inkml:trace contextRef="#ctx0" brushRef="#br0" timeOffset="-162343.52">30602 6068 0,'0'0'0,"-106"-18"31,53-17-15,-35-18-1,53 18-15,-53-54 16,-18-16-1,53 34-15,-53-105 16,-53-159 0,124 193-16,-53-140 15,53 123-15,-36-123 16,-17 0 0,35 176-16,-53-88 15,-53 35 1,107 124-1,-37 0-15,1 0 32,71 17-32,-36 0 31,53-17-15,0 17-1,0 1 1,0-1 15</inkml:trace>
  <inkml:trace contextRef="#ctx0" brushRef="#br0" timeOffset="-161975.22">28750 3281 0,'-17'0'16,"34"0"-16,-52 17 0,17-17 16,36 0 15,17 71-16,-17-36 1,17 71 0,0-53-16,18 88 15</inkml:trace>
  <inkml:trace contextRef="#ctx0" brushRef="#br0" timeOffset="-160837.78">28644 3316 0,'0'0'0,"-17"0"0,17 0 32,123 18-17,-52-18-15,17 17 16,18-17-16,0 18 0,17 0 15,194 17 1,-246-17-16,0-1 16,-36-17-16,18 18 15,-106 17 1</inkml:trace>
  <inkml:trace contextRef="#ctx0" brushRef="#br0" timeOffset="-139626.25">22965 7355 0,'35'18'16,"-17"-18"0,-1 0-1,-17 18-15,-17-18 94,-19 0-78,19 0-1,-1 0-15,-17 0 0,0 0 16,-54 0 0,37-18-16,16 18 0,-17-18 15,-88-17 1,106 17-16,-36-17 15,1 0 1,52 35-16,1-18 16,-1 18-16,0-17 15,1 17 1</inkml:trace>
  <inkml:trace contextRef="#ctx0" brushRef="#br0" timeOffset="-139268.79">22471 7091 0,'18'0'0,"-36"0"0,36-18 15,-36 36 48,-70-1-47,70 1-16,-17 0 15,-18-18-15,18 17 16,-36 1-16,-35 0 15,89-18 1,-1 0-16,-17 0 16,35 17-1,17 1 1,54 35 0,-53-18-16,52 36 15,36 52 1,-35-70-1,-1 18 1</inkml:trace>
  <inkml:trace contextRef="#ctx0" brushRef="#br0" timeOffset="-138717.71">22894 7003 0,'-17'0'31,"34"0"-31,1 17 63,123 36-47,0 18-1,-88-54-15,18 1 16,34 0-1,37-1 1,-107-17-16,18-17 16,0-1-1,-53 0 1</inkml:trace>
  <inkml:trace contextRef="#ctx0" brushRef="#br0" timeOffset="-138394.91">23565 7020 0,'0'-17'0,"0"34"0,17-34 31,-17 52-15,18 0-1,17 18 1,36 35 0,-36-35-1,-17-35-15,-1 35 16,-17 17 0,-17-52-16,-1 0 15,-17-1-15,-71 19 16,35-36-1,36 0 1</inkml:trace>
  <inkml:trace contextRef="#ctx0" brushRef="#br0" timeOffset="-137832.46">24446 7020 0,'-35'0'63,"-71"0"-47,71 0-16,-18 0 15,18 0-15,0 0 16,-36-17-16,36 17 15,17-18-15,-35 0 32,36 1-32,17-1 31,0 0-31</inkml:trace>
  <inkml:trace contextRef="#ctx0" brushRef="#br0" timeOffset="-137467.75">24058 6809 0,'-35'-18'16,"70"36"-16,-105-36 31,52 18-31,-17 0 31,0 18-15,17-1-16,-17-17 31,17 18-15,18 0-1,18 34 1,-1-34-16,19 53 16,-1-18-1,-17-18-15,52 35 16</inkml:trace>
  <inkml:trace contextRef="#ctx0" brushRef="#br0" timeOffset="-136748.79">24834 7655 0,'0'0'0,"18"0"15,0-17-15,-18-1 32,0-17-17,-36-1 1,-16 1-1,34 35-15,-53 0 16,-17 35 0,53-17-1,0 0-15,-18 35 16,53 17 0,0-52-1,35-1-15,-17 1 0,35 0 16,35-1-1,-53 1-15,141 17 32,-123 1-17,-70-19 1,-19 1 0,19-1-16,-19-17 0,1 18 15,-71-18 1,71 0-16,-35-18 15,17-17 1,53 18-16,0-19 16</inkml:trace>
  <inkml:trace contextRef="#ctx0" brushRef="#br0" timeOffset="-136116.08">25170 7620 0,'0'0'0,"17"0"31,-17 18-31,0 17 32,0 35-17,18-52-15,-18 53 16,18 17-1,-18-53 1,0-17-16,0-1 16,-18-52 15,0 0-15,18 17-16,0-52 15,18-36 1,0 71-1,52-36 17,1 71-17,-54 18-15,1-1 16,35 54 0,-53-36-16,-18 0 15,-35 18 1,36-35-16,-36 0 0,-88-1 31,88 1-15,106-1 15,52 19-15,-69-19-16,17 19 15,-18-19-15,0 19 16,36 17-16,-18-1 15,-36-34 1,1 0-16</inkml:trace>
  <inkml:trace contextRef="#ctx0" brushRef="#br0" timeOffset="-135714.99">25734 7708 0,'-18'0'15,"36"0"-15,-89-17 16,54 17-16,17-18 16,17 53-1,19 18 16,70 141 1,-71-88-17,-18-88-15,1 17 16,0-17 0,-1-54-1,-17 19-15,18-36 16,35-71-1,-35 71-15,-1 18 16,19-53 0,-36 70-16,0-17 15</inkml:trace>
  <inkml:trace contextRef="#ctx0" brushRef="#br0" timeOffset="-135247.18">26422 7497 0,'-18'-89'16,"-17"54"-16,88 159 0,-159-301 0,53 142 0,-35 0 15,0-1-15,-36 19 16,1-1-16,-36 0 0,-17 18 15,-389 53 1,389-17-16,-142 69 16,1 89-1,264-105 1,18-1-16,123 159 16,-17-159-16,158 71 31,-70-89-31,193 54 15,-158-89-15,0 0 0,353-35 32,-388-53-32,-18 0 0,0-17 15,194-353 1,-300 176 0,-70 141-16,-35-18 15,-36 36-15,0 0 0,-35 0 16,-318-53-1,318 123-15,-70-17 16,17 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4" Type="http://schemas.openxmlformats.org/officeDocument/2006/relationships/customXml" Target="../ink/ink97.xml"/><Relationship Id="rId33" Type="http://schemas.openxmlformats.org/officeDocument/2006/relationships/image" Target="../media/image1321.png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96.xml"/><Relationship Id="rId31" Type="http://schemas.openxmlformats.org/officeDocument/2006/relationships/image" Target="../media/image1320.png"/><Relationship Id="rId35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8.png"/><Relationship Id="rId4" Type="http://schemas.openxmlformats.org/officeDocument/2006/relationships/hyperlink" Target="http://www.dribbb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jpeg"/><Relationship Id="rId3" Type="http://schemas.openxmlformats.org/officeDocument/2006/relationships/image" Target="../media/image109.jpeg"/><Relationship Id="rId7" Type="http://schemas.openxmlformats.org/officeDocument/2006/relationships/image" Target="../media/image11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2.tiff"/><Relationship Id="rId5" Type="http://schemas.openxmlformats.org/officeDocument/2006/relationships/image" Target="../media/image111.tiff"/><Relationship Id="rId4" Type="http://schemas.openxmlformats.org/officeDocument/2006/relationships/image" Target="../media/image110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6/New%20UI%20Changes%20and%20fixe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3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94.xml"/><Relationship Id="rId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458D56-A726-7472-8A64-17B996466A2E}"/>
                  </a:ext>
                </a:extLst>
              </p14:cNvPr>
              <p14:cNvContentPartPr/>
              <p14:nvPr/>
            </p14:nvContentPartPr>
            <p14:xfrm>
              <a:off x="939600" y="399960"/>
              <a:ext cx="10966320" cy="609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458D56-A726-7472-8A64-17B996466A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0240" y="390600"/>
                <a:ext cx="10985040" cy="61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UI Development and Improvements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Side effects and defaults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3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App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https://github.com/soyuztechnologies/SAP_BTP_Training_CLD200/blob/master/Day%206/New%20UI%20Changes%20and%20fixes.txt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5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8177D-A9ED-CCB5-3C5B-1B67BFC920CF}"/>
                  </a:ext>
                </a:extLst>
              </p14:cNvPr>
              <p14:cNvContentPartPr/>
              <p14:nvPr/>
            </p14:nvContentPartPr>
            <p14:xfrm>
              <a:off x="888840" y="565200"/>
              <a:ext cx="10503000" cy="393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8177D-A9ED-CCB5-3C5B-1B67BFC920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555840"/>
                <a:ext cx="10521720" cy="39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1B4C3-AAAF-AFEB-316B-FAD28FFD5247}"/>
                  </a:ext>
                </a:extLst>
              </p14:cNvPr>
              <p14:cNvContentPartPr/>
              <p14:nvPr/>
            </p14:nvContentPartPr>
            <p14:xfrm>
              <a:off x="9359640" y="1689120"/>
              <a:ext cx="2756160" cy="384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1B4C3-AAAF-AFEB-316B-FAD28FFD5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0280" y="1679760"/>
                <a:ext cx="2774880" cy="38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1196</Words>
  <Application>Microsoft Office PowerPoint</Application>
  <PresentationFormat>Custom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6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270</cp:revision>
  <dcterms:created xsi:type="dcterms:W3CDTF">2013-09-12T13:05:01Z</dcterms:created>
  <dcterms:modified xsi:type="dcterms:W3CDTF">2023-10-03T18:02:30Z</dcterms:modified>
</cp:coreProperties>
</file>