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4122" r:id="rId3"/>
    <p:sldId id="277" r:id="rId4"/>
    <p:sldId id="4753" r:id="rId5"/>
    <p:sldId id="4773" r:id="rId6"/>
    <p:sldId id="4774" r:id="rId7"/>
    <p:sldId id="4775" r:id="rId8"/>
    <p:sldId id="4776" r:id="rId9"/>
    <p:sldId id="4754" r:id="rId10"/>
    <p:sldId id="4777" r:id="rId11"/>
    <p:sldId id="4731" r:id="rId12"/>
    <p:sldId id="4732" r:id="rId13"/>
    <p:sldId id="4733" r:id="rId14"/>
    <p:sldId id="4734" r:id="rId15"/>
    <p:sldId id="4749" r:id="rId16"/>
    <p:sldId id="4746" r:id="rId17"/>
    <p:sldId id="4750" r:id="rId18"/>
    <p:sldId id="4751" r:id="rId19"/>
    <p:sldId id="4758" r:id="rId20"/>
    <p:sldId id="4785" r:id="rId21"/>
    <p:sldId id="282" r:id="rId22"/>
    <p:sldId id="280" r:id="rId23"/>
    <p:sldId id="471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9/14/2023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pixabay.com/en/computer-user-icon-peolpe-avatar-1331579/"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soyuztechnologies/BTP_Architect_Training/blob/master/Day%203/01mtdbservice.z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7.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7.tiff"/><Relationship Id="rId5" Type="http://schemas.openxmlformats.org/officeDocument/2006/relationships/image" Target="../media/image26.tiff"/><Relationship Id="rId4" Type="http://schemas.openxmlformats.org/officeDocument/2006/relationships/image" Target="../media/image25.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cappo-ui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79019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12</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6382369" y="2180251"/>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Browser</a:t>
            </a:r>
          </a:p>
          <a:p>
            <a:pPr algn="ctr" defTabSz="1218621"/>
            <a:r>
              <a:rPr lang="en-US" sz="2399"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sp>
        <p:nvSpPr>
          <p:cNvPr id="3" name="Rectangle 2">
            <a:extLst>
              <a:ext uri="{FF2B5EF4-FFF2-40B4-BE49-F238E27FC236}">
                <a16:creationId xmlns:a16="http://schemas.microsoft.com/office/drawing/2014/main" id="{26B45B93-C3B2-D8C8-F1CA-D3605026B938}"/>
              </a:ext>
            </a:extLst>
          </p:cNvPr>
          <p:cNvSpPr/>
          <p:nvPr/>
        </p:nvSpPr>
        <p:spPr>
          <a:xfrm>
            <a:off x="335272" y="1125344"/>
            <a:ext cx="11518280" cy="122381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1218621"/>
            <a:r>
              <a:rPr lang="en-US" sz="2399" dirty="0">
                <a:solidFill>
                  <a:prstClr val="white"/>
                </a:solidFill>
                <a:latin typeface="Segoe UI"/>
              </a:rPr>
              <a:t>Solution:</a:t>
            </a:r>
          </a:p>
          <a:p>
            <a:pPr defTabSz="1218621"/>
            <a:r>
              <a:rPr lang="en-US" sz="2399" dirty="0">
                <a:solidFill>
                  <a:prstClr val="white"/>
                </a:solidFill>
                <a:latin typeface="Segoe UI"/>
                <a:hlinkClick r:id="rId2"/>
              </a:rPr>
              <a:t>https://github.com/soyuztechnologies/BTP_Architect_Training/blob/master/Day%203/01mtdbservice.zip</a:t>
            </a:r>
            <a:r>
              <a:rPr lang="en-US" sz="2399" dirty="0">
                <a:solidFill>
                  <a:prstClr val="white"/>
                </a:solidFill>
                <a:latin typeface="Segoe UI"/>
              </a:rPr>
              <a:t> </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142" y="2853086"/>
            <a:ext cx="3428107" cy="342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mc:Choice xmlns:p14="http://schemas.microsoft.com/office/powerpoint/2010/main"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p:spTree>
    <p:extLst>
      <p:ext uri="{BB962C8B-B14F-4D97-AF65-F5344CB8AC3E}">
        <p14:creationId xmlns:p14="http://schemas.microsoft.com/office/powerpoint/2010/main" val="198813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6637</TotalTime>
  <Words>2159</Words>
  <Application>Microsoft Office PowerPoint</Application>
  <PresentationFormat>Custom</PresentationFormat>
  <Paragraphs>271</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Amasis MT Pro Black</vt:lpstr>
      <vt:lpstr>Arial</vt:lpstr>
      <vt:lpstr>Arial Black</vt:lpstr>
      <vt:lpstr>Calibri</vt:lpstr>
      <vt:lpstr>Consolas</vt:lpstr>
      <vt:lpstr>Cooper Black</vt:lpstr>
      <vt:lpstr>Segoe UI</vt:lpstr>
      <vt:lpstr>Segoe UI Black</vt:lpstr>
      <vt:lpstr>Segoe UI Light</vt:lpstr>
      <vt:lpstr>Office Theme</vt:lpstr>
      <vt:lpstr>SAP BTP Architect Training</vt:lpstr>
      <vt:lpstr>PowerPoint Presentation</vt:lpstr>
      <vt:lpstr>Agenda – Day 4</vt:lpstr>
      <vt:lpstr>Introduction to HANA Cloud</vt:lpstr>
      <vt:lpstr>HANA Cloud v/s On-premise</vt:lpstr>
      <vt:lpstr>What is Schema in HANA</vt:lpstr>
      <vt:lpstr>HDI Container</vt:lpstr>
      <vt:lpstr>Hands on - Create HANA Cloud Instance</vt:lpstr>
      <vt:lpstr>Hands on – HANA Cloud Integration</vt:lpstr>
      <vt:lpstr>Hands on : Deploy Application to BTP</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230</cp:revision>
  <dcterms:created xsi:type="dcterms:W3CDTF">2013-09-12T13:05:01Z</dcterms:created>
  <dcterms:modified xsi:type="dcterms:W3CDTF">2023-09-14T15:15:44Z</dcterms:modified>
</cp:coreProperties>
</file>