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6" r:id="rId2"/>
    <p:sldId id="4122" r:id="rId3"/>
    <p:sldId id="277" r:id="rId4"/>
    <p:sldId id="4778" r:id="rId5"/>
    <p:sldId id="4779" r:id="rId6"/>
    <p:sldId id="4780" r:id="rId7"/>
    <p:sldId id="4785" r:id="rId8"/>
    <p:sldId id="282" r:id="rId9"/>
    <p:sldId id="280" r:id="rId10"/>
    <p:sldId id="4711"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9/14/2023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9/14/2023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image" Target="../media/image7.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hyperlink" Target="http://www.dribbb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Security</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MTA applications with module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Roles and Authorization management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XSUAA Service</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CAP Application Security Testing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a:t>
            </a:r>
            <a:r>
              <a:rPr lang="en-IN" sz="1999" dirty="0" err="1">
                <a:solidFill>
                  <a:prstClr val="white"/>
                </a:solidFill>
                <a:latin typeface="Segoe UI"/>
              </a:rPr>
              <a:t>cds</a:t>
            </a:r>
            <a:r>
              <a:rPr lang="en-IN" sz="1999" dirty="0">
                <a:solidFill>
                  <a:prstClr val="white"/>
                </a:solidFill>
                <a:latin typeface="Segoe UI"/>
              </a:rPr>
              <a:t>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nvGraphicFramePr>
        <p:xfrm>
          <a:off x="3020343" y="4155646"/>
          <a:ext cx="5357692" cy="2532496"/>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424793695"/>
                    </a:ext>
                  </a:extLst>
                </a:gridCol>
                <a:gridCol w="2678846">
                  <a:extLst>
                    <a:ext uri="{9D8B030D-6E8A-4147-A177-3AD203B41FA5}">
                      <a16:colId xmlns:a16="http://schemas.microsoft.com/office/drawing/2014/main" val="298702408"/>
                    </a:ext>
                  </a:extLst>
                </a:gridCol>
              </a:tblGrid>
              <a:tr h="316562">
                <a:tc>
                  <a:txBody>
                    <a:bodyPr/>
                    <a:lstStyle/>
                    <a:p>
                      <a:r>
                        <a:rPr lang="en-US" sz="1400" dirty="0"/>
                        <a:t>Name</a:t>
                      </a:r>
                    </a:p>
                  </a:txBody>
                  <a:tcPr marL="91416" marR="91416" marT="45708" marB="45708"/>
                </a:tc>
                <a:tc>
                  <a:txBody>
                    <a:bodyPr/>
                    <a:lstStyle/>
                    <a:p>
                      <a:r>
                        <a:rPr lang="en-US" sz="1400" dirty="0" err="1"/>
                        <a:t>BankName</a:t>
                      </a:r>
                      <a:endParaRPr lang="en-US" sz="1400" dirty="0"/>
                    </a:p>
                  </a:txBody>
                  <a:tcPr marL="91416" marR="91416" marT="45708" marB="45708"/>
                </a:tc>
                <a:extLst>
                  <a:ext uri="{0D108BD9-81ED-4DB2-BD59-A6C34878D82A}">
                    <a16:rowId xmlns:a16="http://schemas.microsoft.com/office/drawing/2014/main" val="1948608081"/>
                  </a:ext>
                </a:extLst>
              </a:tr>
              <a:tr h="316562">
                <a:tc>
                  <a:txBody>
                    <a:bodyPr/>
                    <a:lstStyle/>
                    <a:p>
                      <a:r>
                        <a:rPr lang="en-US" sz="1400" dirty="0"/>
                        <a:t>A</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21077672"/>
                  </a:ext>
                </a:extLst>
              </a:tr>
              <a:tr h="316562">
                <a:tc>
                  <a:txBody>
                    <a:bodyPr/>
                    <a:lstStyle/>
                    <a:p>
                      <a:r>
                        <a:rPr lang="en-US" sz="1400" dirty="0"/>
                        <a:t>B</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51280952"/>
                  </a:ext>
                </a:extLst>
              </a:tr>
              <a:tr h="316562">
                <a:tc>
                  <a:txBody>
                    <a:bodyPr/>
                    <a:lstStyle/>
                    <a:p>
                      <a:r>
                        <a:rPr lang="en-US" sz="1400" dirty="0"/>
                        <a:t>C</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843353938"/>
                  </a:ext>
                </a:extLst>
              </a:tr>
              <a:tr h="316562">
                <a:tc>
                  <a:txBody>
                    <a:bodyPr/>
                    <a:lstStyle/>
                    <a:p>
                      <a:r>
                        <a:rPr lang="en-US" sz="1400" dirty="0"/>
                        <a:t>D</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3329321717"/>
                  </a:ext>
                </a:extLst>
              </a:tr>
              <a:tr h="316562">
                <a:tc>
                  <a:txBody>
                    <a:bodyPr/>
                    <a:lstStyle/>
                    <a:p>
                      <a:r>
                        <a:rPr lang="en-US" sz="1400" dirty="0"/>
                        <a:t>E</a:t>
                      </a:r>
                    </a:p>
                  </a:txBody>
                  <a:tcPr marL="91416" marR="91416" marT="45708" marB="45708"/>
                </a:tc>
                <a:tc>
                  <a:txBody>
                    <a:bodyPr/>
                    <a:lstStyle/>
                    <a:p>
                      <a:r>
                        <a:rPr lang="en-US" sz="1400" dirty="0"/>
                        <a:t>Z</a:t>
                      </a:r>
                    </a:p>
                  </a:txBody>
                  <a:tcPr marL="91416" marR="91416" marT="45708" marB="45708"/>
                </a:tc>
                <a:extLst>
                  <a:ext uri="{0D108BD9-81ED-4DB2-BD59-A6C34878D82A}">
                    <a16:rowId xmlns:a16="http://schemas.microsoft.com/office/drawing/2014/main" val="3448507082"/>
                  </a:ext>
                </a:extLst>
              </a:tr>
              <a:tr h="316562">
                <a:tc>
                  <a:txBody>
                    <a:bodyPr/>
                    <a:lstStyle/>
                    <a:p>
                      <a:r>
                        <a:rPr lang="en-US" sz="1400" dirty="0"/>
                        <a:t>F</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941415124"/>
                  </a:ext>
                </a:extLst>
              </a:tr>
              <a:tr h="316562">
                <a:tc>
                  <a:txBody>
                    <a:bodyPr/>
                    <a:lstStyle/>
                    <a:p>
                      <a:r>
                        <a:rPr lang="en-US" sz="1400" dirty="0"/>
                        <a:t>G</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3517" y="566437"/>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546" y="537012"/>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8454" y="2247608"/>
            <a:ext cx="2943047" cy="8730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6218" y="2321887"/>
            <a:ext cx="2943047" cy="724471"/>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3517" y="199686"/>
            <a:ext cx="1295806" cy="461545"/>
          </a:xfrm>
          <a:prstGeom prst="rect">
            <a:avLst/>
          </a:prstGeom>
          <a:noFill/>
          <a:ln>
            <a:noFill/>
          </a:ln>
        </p:spPr>
        <p:txBody>
          <a:bodyPr wrap="square" rtlCol="0">
            <a:spAutoFit/>
          </a:bodyPr>
          <a:lstStyle/>
          <a:p>
            <a:pPr defTabSz="1218621"/>
            <a:r>
              <a:rPr lang="en-US" sz="2399" b="1" dirty="0">
                <a:solidFill>
                  <a:prstClr val="white"/>
                </a:solidFill>
                <a:latin typeface="Segoe UI"/>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7512" y="2327518"/>
            <a:ext cx="1295806" cy="307697"/>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7798" y="104892"/>
            <a:ext cx="3224644" cy="461545"/>
          </a:xfrm>
          <a:prstGeom prst="rect">
            <a:avLst/>
          </a:prstGeom>
          <a:noFill/>
          <a:ln>
            <a:noFill/>
          </a:ln>
        </p:spPr>
        <p:txBody>
          <a:bodyPr wrap="square" rtlCol="0">
            <a:spAutoFit/>
          </a:bodyPr>
          <a:lstStyle/>
          <a:p>
            <a:pPr defTabSz="1218621"/>
            <a:r>
              <a:rPr lang="en-US" sz="2399" b="1" dirty="0">
                <a:solidFill>
                  <a:prstClr val="white"/>
                </a:solidFill>
                <a:latin typeface="Segoe UI"/>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689" y="1881419"/>
            <a:ext cx="2943047" cy="154656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97" y="1999459"/>
            <a:ext cx="2943047" cy="1369325"/>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07" y="1930937"/>
            <a:ext cx="1295806" cy="738472"/>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a:p>
            <a:pPr defTabSz="1218621"/>
            <a:r>
              <a:rPr lang="en-US" sz="1400" b="1" dirty="0">
                <a:solidFill>
                  <a:prstClr val="white"/>
                </a:solidFill>
                <a:latin typeface="Segoe UI"/>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9754" y="658733"/>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100" y="629320"/>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Ananya</a:t>
            </a:r>
          </a:p>
        </p:txBody>
      </p:sp>
    </p:spTree>
    <p:extLst>
      <p:ext uri="{BB962C8B-B14F-4D97-AF65-F5344CB8AC3E}">
        <p14:creationId xmlns:p14="http://schemas.microsoft.com/office/powerpoint/2010/main" val="262960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6639</TotalTime>
  <Words>490</Words>
  <Application>Microsoft Office PowerPoint</Application>
  <PresentationFormat>Custom</PresentationFormat>
  <Paragraphs>94</Paragraphs>
  <Slides>10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Amasis MT Pro Black</vt:lpstr>
      <vt:lpstr>Arial</vt:lpstr>
      <vt:lpstr>Arial Black</vt:lpstr>
      <vt:lpstr>Calibri</vt:lpstr>
      <vt:lpstr>Consolas</vt:lpstr>
      <vt:lpstr>Cooper Black</vt:lpstr>
      <vt:lpstr>Segoe UI</vt:lpstr>
      <vt:lpstr>Segoe UI Light</vt:lpstr>
      <vt:lpstr>SFMono-Regular</vt:lpstr>
      <vt:lpstr>Office Theme</vt:lpstr>
      <vt:lpstr>SAP BTP Architect Training</vt:lpstr>
      <vt:lpstr>PowerPoint Presentation</vt:lpstr>
      <vt:lpstr>Agenda – Day 5</vt:lpstr>
      <vt:lpstr>Hands on – Adding Security</vt:lpstr>
      <vt:lpstr>Security Profile</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232</cp:revision>
  <dcterms:created xsi:type="dcterms:W3CDTF">2013-09-12T13:05:01Z</dcterms:created>
  <dcterms:modified xsi:type="dcterms:W3CDTF">2023-09-14T15:20:07Z</dcterms:modified>
</cp:coreProperties>
</file>