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1"/>
  </p:notesMasterIdLst>
  <p:sldIdLst>
    <p:sldId id="276" r:id="rId3"/>
    <p:sldId id="4122" r:id="rId4"/>
    <p:sldId id="277" r:id="rId5"/>
    <p:sldId id="4781" r:id="rId6"/>
    <p:sldId id="4782" r:id="rId7"/>
    <p:sldId id="4783" r:id="rId8"/>
    <p:sldId id="4784" r:id="rId9"/>
    <p:sldId id="4800" r:id="rId10"/>
    <p:sldId id="4801" r:id="rId11"/>
    <p:sldId id="4802" r:id="rId12"/>
    <p:sldId id="4803" r:id="rId13"/>
    <p:sldId id="4804" r:id="rId14"/>
    <p:sldId id="4805" r:id="rId15"/>
    <p:sldId id="4806" r:id="rId16"/>
    <p:sldId id="4807" r:id="rId17"/>
    <p:sldId id="282" r:id="rId18"/>
    <p:sldId id="280" r:id="rId19"/>
    <p:sldId id="4711"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1"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5998"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9"/>
            <a:ext cx="5086633" cy="531269"/>
          </a:xfrm>
        </p:spPr>
        <p:txBody>
          <a:bodyPr>
            <a:normAutofit/>
          </a:bodyPr>
          <a:lstStyle>
            <a:lvl1pPr marL="0" indent="0" algn="ctr">
              <a:buNone/>
              <a:defRPr lang="en-US" sz="2399" kern="1200" smtClean="0">
                <a:solidFill>
                  <a:schemeClr val="accent2"/>
                </a:solidFill>
                <a:latin typeface="+mn-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6"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6"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064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7" y="73846"/>
            <a:ext cx="10969943" cy="711081"/>
          </a:xfrm>
        </p:spPr>
        <p:txBody>
          <a:bodyPr>
            <a:noAutofit/>
          </a:bodyPr>
          <a:lstStyle>
            <a:lvl1pPr algn="l">
              <a:defRPr sz="3599">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3352815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2"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251422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39"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199">
                <a:solidFill>
                  <a:schemeClr val="bg1"/>
                </a:solidFill>
              </a:defRPr>
            </a:lvl1pPr>
          </a:lstStyle>
          <a:p>
            <a:endParaRPr lang="en-IN"/>
          </a:p>
        </p:txBody>
      </p:sp>
    </p:spTree>
    <p:extLst>
      <p:ext uri="{BB962C8B-B14F-4D97-AF65-F5344CB8AC3E}">
        <p14:creationId xmlns:p14="http://schemas.microsoft.com/office/powerpoint/2010/main" val="2271342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2"/>
            <a:ext cx="1728788" cy="1728787"/>
          </a:xfrm>
          <a:prstGeom prst="ellipse">
            <a:avLst/>
          </a:prstGeom>
          <a:solidFill>
            <a:schemeClr val="bg1">
              <a:lumMod val="95000"/>
            </a:schemeClr>
          </a:solidFill>
        </p:spPr>
        <p:txBody>
          <a:bodyPr anchor="ctr">
            <a:normAutofit/>
          </a:bodyPr>
          <a:lstStyle>
            <a:lvl1pPr marL="0" indent="0" algn="ctr">
              <a:buFontTx/>
              <a:buNone/>
              <a:defRPr sz="1999">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8"/>
            <a:ext cx="1681778" cy="1681777"/>
          </a:xfrm>
          <a:prstGeom prst="ellipse">
            <a:avLst/>
          </a:prstGeom>
          <a:solidFill>
            <a:schemeClr val="bg1">
              <a:lumMod val="95000"/>
            </a:schemeClr>
          </a:solidFill>
          <a:ln>
            <a:noFill/>
          </a:ln>
        </p:spPr>
        <p:txBody>
          <a:bodyPr anchor="ctr">
            <a:normAutofit/>
          </a:bodyPr>
          <a:lstStyle>
            <a:lvl1pPr marL="0" indent="0" algn="ctr">
              <a:buFontTx/>
              <a:buNone/>
              <a:defRPr sz="1999">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4"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1999">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1999">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2" y="274641"/>
            <a:ext cx="10969943" cy="711081"/>
          </a:xfrm>
        </p:spPr>
        <p:txBody>
          <a:bodyPr>
            <a:noAutofit/>
          </a:bodyPr>
          <a:lstStyle>
            <a:lvl1pPr algn="ctr">
              <a:defRPr sz="3599">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00544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5" y="1569862"/>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9"/>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4281869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801732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3"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8"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4"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90"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6"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1"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7"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3"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9"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4"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1"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3"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8" y="834963"/>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4"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90"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6"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1"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7"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3"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9"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4"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1"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3"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8"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4"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90"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6"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1"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7"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3"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9"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4"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1"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3" y="18505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8" y="18505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9" y="18505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4" y="18505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1" y="18505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3" y="2358971"/>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8" y="23589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9" y="23589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4" y="23589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1" y="23589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3"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8"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9"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4"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1"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3"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8"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9"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4"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1"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3"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8"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9"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5"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1" y="3882979"/>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3"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9"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9"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5"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1"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3"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9"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9"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5"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1" y="4898595"/>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3"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9"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4"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1"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6"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2"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7"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4"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9"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5"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1"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3"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9"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4"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1"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6"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2"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7"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4"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9"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5" y="5915379"/>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1" y="5915379"/>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3"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9"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4"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1"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6"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2"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7"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4"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9" y="6422607"/>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5"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1"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4" y="1862783"/>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4" y="2371175"/>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4" y="287839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4" y="338679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4" y="3895183"/>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5" y="4403575"/>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5" y="491079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90" y="1854852"/>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90" y="2363244"/>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90" y="2870468"/>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90" y="3378860"/>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90" y="3887252"/>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1" y="4395644"/>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1" y="4902868"/>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6" y="183043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6" y="233882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6" y="2846053"/>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6" y="335444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6" y="386283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7" y="437122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7" y="4878453"/>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80" y="184296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80" y="2351358"/>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80" y="2858582"/>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80" y="3366974"/>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80" y="387536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1" y="4383758"/>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1" y="4890982"/>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6" y="1855170"/>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6" y="2363562"/>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6" y="287078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6" y="3379178"/>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6" y="3887570"/>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7" y="4395962"/>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7" y="490318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1" y="1855170"/>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1" y="2363562"/>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1" y="287078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1" y="3379178"/>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1" y="3887570"/>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2" y="4395962"/>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2" y="490318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Tree>
    <p:extLst>
      <p:ext uri="{BB962C8B-B14F-4D97-AF65-F5344CB8AC3E}">
        <p14:creationId xmlns:p14="http://schemas.microsoft.com/office/powerpoint/2010/main" val="394199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4"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9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1"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3" y="326571"/>
            <a:ext cx="10999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4"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1" y="326571"/>
            <a:ext cx="10999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4"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9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1"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4"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1"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8"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4"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9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1"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9" y="1338827"/>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4"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1" y="1338827"/>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4"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9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1"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4"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1"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4"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9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1"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4"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1" y="2352251"/>
            <a:ext cx="10999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4"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9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1"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4"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1"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7"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9"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4"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1"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7"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9"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4"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1"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7"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9"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4"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1"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7"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9"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4"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1"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7"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9"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4"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1"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1"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1"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754410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1"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082" indent="0">
              <a:buNone/>
              <a:defRPr sz="3731"/>
            </a:lvl2pPr>
            <a:lvl3pPr marL="1218163" indent="0">
              <a:buNone/>
              <a:defRPr sz="3197"/>
            </a:lvl3pPr>
            <a:lvl4pPr marL="1827246" indent="0">
              <a:buNone/>
              <a:defRPr sz="2664"/>
            </a:lvl4pPr>
            <a:lvl5pPr marL="2436329" indent="0">
              <a:buNone/>
              <a:defRPr sz="2664"/>
            </a:lvl5pPr>
            <a:lvl6pPr marL="3045410" indent="0">
              <a:buNone/>
              <a:defRPr sz="2664"/>
            </a:lvl6pPr>
            <a:lvl7pPr marL="3654492" indent="0">
              <a:buNone/>
              <a:defRPr sz="2664"/>
            </a:lvl7pPr>
            <a:lvl8pPr marL="4263574" indent="0">
              <a:buNone/>
              <a:defRPr sz="2664"/>
            </a:lvl8pPr>
            <a:lvl9pPr marL="4872656" indent="0">
              <a:buNone/>
              <a:defRPr sz="2664"/>
            </a:lvl9pPr>
          </a:lstStyle>
          <a:p>
            <a:r>
              <a:rPr lang="en-US" altLang="ko-KR" dirty="0"/>
              <a:t>Insert Your Image</a:t>
            </a:r>
            <a:endParaRPr lang="ko-KR" altLang="en-US" dirty="0"/>
          </a:p>
        </p:txBody>
      </p:sp>
    </p:spTree>
    <p:extLst>
      <p:ext uri="{BB962C8B-B14F-4D97-AF65-F5344CB8AC3E}">
        <p14:creationId xmlns:p14="http://schemas.microsoft.com/office/powerpoint/2010/main" val="1925511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1"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48271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9/14/2023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9/14/2023</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7"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3837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1218621" rtl="0" eaLnBrk="1" latinLnBrk="0" hangingPunct="1">
        <a:spcBef>
          <a:spcPct val="0"/>
        </a:spcBef>
        <a:buNone/>
        <a:defRPr sz="3599" b="1" kern="1200">
          <a:solidFill>
            <a:schemeClr val="tx1"/>
          </a:solidFill>
          <a:latin typeface="+mn-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7</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2375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4360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22127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1040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0096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231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7</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270+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70,000+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27000+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Continuous Integration</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CI/CD Service in SAP BTP</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Using BTP CTS service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Working with git and git hub</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Transport management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CI/CD pipeline with SAP BTP CTS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7</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3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32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8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0606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64965337"/>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6728</TotalTime>
  <Words>467</Words>
  <Application>Microsoft Office PowerPoint</Application>
  <PresentationFormat>Custom</PresentationFormat>
  <Paragraphs>54</Paragraphs>
  <Slides>18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72</vt:lpstr>
      <vt:lpstr>Amasis MT Pro Black</vt:lpstr>
      <vt:lpstr>Arial</vt:lpstr>
      <vt:lpstr>Arial Black</vt:lpstr>
      <vt:lpstr>Calibri</vt:lpstr>
      <vt:lpstr>Cooper Black</vt:lpstr>
      <vt:lpstr>Segoe UI</vt:lpstr>
      <vt:lpstr>Segoe UI Light</vt:lpstr>
      <vt:lpstr>Office Theme</vt:lpstr>
      <vt:lpstr>1_Office Theme</vt:lpstr>
      <vt:lpstr>SAP BTP Architect Training</vt:lpstr>
      <vt:lpstr>PowerPoint Presentation</vt:lpstr>
      <vt:lpstr>Agenda – Day 7</vt:lpstr>
      <vt:lpstr>Continuous Integration and Delivery (CI/CD)</vt:lpstr>
      <vt:lpstr>Hands on: Continuous Integration</vt:lpstr>
      <vt:lpstr>BTP Cloud Transport Management</vt:lpstr>
      <vt:lpstr>Hands on SAP BTP Cloud Transport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257</cp:revision>
  <dcterms:created xsi:type="dcterms:W3CDTF">2013-09-12T13:05:01Z</dcterms:created>
  <dcterms:modified xsi:type="dcterms:W3CDTF">2023-09-14T15:26:23Z</dcterms:modified>
</cp:coreProperties>
</file>