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4122" r:id="rId3"/>
    <p:sldId id="277" r:id="rId4"/>
    <p:sldId id="4778" r:id="rId5"/>
    <p:sldId id="4752" r:id="rId6"/>
    <p:sldId id="4758" r:id="rId7"/>
    <p:sldId id="4774" r:id="rId8"/>
    <p:sldId id="4775" r:id="rId9"/>
    <p:sldId id="4776" r:id="rId10"/>
    <p:sldId id="4777" r:id="rId11"/>
    <p:sldId id="4769" r:id="rId12"/>
    <p:sldId id="4757" r:id="rId13"/>
    <p:sldId id="4759" r:id="rId14"/>
    <p:sldId id="4760" r:id="rId15"/>
    <p:sldId id="4761" r:id="rId16"/>
    <p:sldId id="4770" r:id="rId17"/>
    <p:sldId id="4762" r:id="rId18"/>
    <p:sldId id="4771" r:id="rId19"/>
    <p:sldId id="4763" r:id="rId20"/>
    <p:sldId id="4764" r:id="rId21"/>
    <p:sldId id="4765" r:id="rId22"/>
    <p:sldId id="4766" r:id="rId23"/>
    <p:sldId id="4772" r:id="rId24"/>
    <p:sldId id="4767" r:id="rId25"/>
    <p:sldId id="4768" r:id="rId26"/>
    <p:sldId id="282" r:id="rId27"/>
    <p:sldId id="280" r:id="rId28"/>
    <p:sldId id="4711" r:id="rId29"/>
    <p:sldId id="4773"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soyuztechnologies/SAP_BTP_Training_CLD200/blob/master/Day%203/03%20application.zi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hyperlink" Target="http://www.dribbble.com/"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2.tiff"/><Relationship Id="rId5" Type="http://schemas.openxmlformats.org/officeDocument/2006/relationships/image" Target="../media/image21.tiff"/><Relationship Id="rId4" Type="http://schemas.openxmlformats.org/officeDocument/2006/relationships/image" Target="../media/image20.tiff"/><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 Create 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2"/>
              </a:rPr>
              <a:t>https://github.com/soyuztechnologies/SAP_BTP_Training_CLD200/blob/master/Day%203/03%20application.zip</a:t>
            </a:r>
            <a:endParaRPr lang="en-US" dirty="0">
              <a:solidFill>
                <a:schemeClr val="bg1"/>
              </a:solidFill>
            </a:endParaRP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6533</TotalTime>
  <Words>1550</Words>
  <Application>Microsoft Office PowerPoint</Application>
  <PresentationFormat>Custom</PresentationFormat>
  <Paragraphs>181</Paragraphs>
  <Slides>29</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Deploy Node Microservice to BTP</vt:lpstr>
      <vt:lpstr>Challenges of building Apps on BTP</vt:lpstr>
      <vt:lpstr>CAPM Introduction</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Business Application Studio</vt:lpstr>
      <vt:lpstr>Dev Space in BAS</vt:lpstr>
      <vt:lpstr>Hands on: Move App to BAS</vt:lpstr>
      <vt:lpstr>Generic Handlers in CAP</vt:lpstr>
      <vt:lpstr>Hands on: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Association v.s Composition</vt:lpstr>
      <vt:lpstr>Hands on: Create Enablement for app</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221</cp:revision>
  <dcterms:created xsi:type="dcterms:W3CDTF">2013-09-12T13:05:01Z</dcterms:created>
  <dcterms:modified xsi:type="dcterms:W3CDTF">2023-09-26T15:16:10Z</dcterms:modified>
</cp:coreProperties>
</file>