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6" r:id="rId2"/>
    <p:sldId id="4122" r:id="rId3"/>
    <p:sldId id="4787" r:id="rId4"/>
    <p:sldId id="4774" r:id="rId5"/>
    <p:sldId id="4775" r:id="rId6"/>
    <p:sldId id="4776" r:id="rId7"/>
    <p:sldId id="4754" r:id="rId8"/>
    <p:sldId id="4777" r:id="rId9"/>
    <p:sldId id="4731" r:id="rId10"/>
    <p:sldId id="4732" r:id="rId11"/>
    <p:sldId id="4733" r:id="rId12"/>
    <p:sldId id="4734" r:id="rId13"/>
    <p:sldId id="4749" r:id="rId14"/>
    <p:sldId id="4746" r:id="rId15"/>
    <p:sldId id="4750" r:id="rId16"/>
    <p:sldId id="4751" r:id="rId17"/>
    <p:sldId id="4758" r:id="rId18"/>
    <p:sldId id="4778" r:id="rId19"/>
    <p:sldId id="4779" r:id="rId20"/>
    <p:sldId id="4780" r:id="rId21"/>
    <p:sldId id="4785" r:id="rId22"/>
    <p:sldId id="282" r:id="rId23"/>
    <p:sldId id="280" r:id="rId24"/>
    <p:sldId id="4711" r:id="rId25"/>
    <p:sldId id="4786"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91"/>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pixabay.com/en/computer-user-icon-peolpe-avatar-1331579/"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4.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21.tiff"/><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10</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369" y="2180251"/>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5272" y="1125344"/>
            <a:ext cx="11518280" cy="122381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https://github.com/soyuztechnologies/BTP_Architect_Training/blob/master/Day%203/01mtdbservice.zip</a:t>
            </a:r>
            <a:r>
              <a:rPr lang="en-US" sz="2399" dirty="0">
                <a:solidFill>
                  <a:prstClr val="white"/>
                </a:solidFill>
                <a:latin typeface="Segoe UI"/>
              </a:rPr>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42" y="2853086"/>
            <a:ext cx="3428107" cy="342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MTA applications with module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Roles and Authorization management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CAP Application Security Testing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796860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JWT Token and Application Router</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03</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Deploy App to CF</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a:t>
            </a:r>
            <a:r>
              <a:rPr lang="en-US">
                <a:solidFill>
                  <a:schemeClr val="bg1"/>
                </a:solidFill>
                <a:latin typeface="Cooper Black" panose="0208090404030B020404" pitchFamily="18" charset="0"/>
              </a:rPr>
              <a:t>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6640</TotalTime>
  <Words>2326</Words>
  <Application>Microsoft Office PowerPoint</Application>
  <PresentationFormat>Custom</PresentationFormat>
  <Paragraphs>321</Paragraphs>
  <Slides>25</Slides>
  <Notes>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Office Theme</vt:lpstr>
      <vt:lpstr>SAP BTP Extension Suite Training</vt:lpstr>
      <vt:lpstr>PowerPoint Presentation</vt:lpstr>
      <vt:lpstr>Agenda – Day 5</vt:lpstr>
      <vt:lpstr>What is Schema in HANA</vt:lpstr>
      <vt:lpstr>HDI Container</vt:lpstr>
      <vt:lpstr>Hands on - Create HANA Cloud Instance</vt:lpstr>
      <vt:lpstr>Hands on – HANA Cloud Integration</vt:lpstr>
      <vt:lpstr>Hands on : Deploy Application to BTP</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Adding Security</vt:lpstr>
      <vt:lpstr>Security Profile</vt:lpstr>
      <vt:lpstr>PowerPoint Presentation</vt:lpstr>
      <vt:lpstr>PowerPoint Presentation</vt:lpstr>
      <vt:lpstr>PowerPoint Presentation</vt:lpstr>
      <vt:lpstr>PowerPoint Presentation</vt:lpstr>
      <vt:lpstr>PowerPoint Presentation</vt:lpstr>
      <vt:lpstr>Agenda – Day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237</cp:revision>
  <dcterms:created xsi:type="dcterms:W3CDTF">2013-09-12T13:05:01Z</dcterms:created>
  <dcterms:modified xsi:type="dcterms:W3CDTF">2023-09-27T14:55:08Z</dcterms:modified>
</cp:coreProperties>
</file>