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4122" r:id="rId3"/>
    <p:sldId id="277" r:id="rId4"/>
    <p:sldId id="4778" r:id="rId5"/>
    <p:sldId id="4752" r:id="rId6"/>
    <p:sldId id="4758" r:id="rId7"/>
    <p:sldId id="4774" r:id="rId8"/>
    <p:sldId id="4775" r:id="rId9"/>
    <p:sldId id="4776" r:id="rId10"/>
    <p:sldId id="4777" r:id="rId11"/>
    <p:sldId id="4769" r:id="rId12"/>
    <p:sldId id="4757" r:id="rId13"/>
    <p:sldId id="4759" r:id="rId14"/>
    <p:sldId id="282" r:id="rId15"/>
    <p:sldId id="280" r:id="rId16"/>
    <p:sldId id="4711" r:id="rId17"/>
    <p:sldId id="477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5250" autoAdjust="0"/>
  </p:normalViewPr>
  <p:slideViewPr>
    <p:cSldViewPr>
      <p:cViewPr varScale="1">
        <p:scale>
          <a:sx n="78" d="100"/>
          <a:sy n="78" d="100"/>
        </p:scale>
        <p:origin x="970" y="91"/>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9-27T08:04:04.481"/>
    </inkml:context>
    <inkml:brush xml:id="br0">
      <inkml:brushProperty name="width" value="0.05292" units="cm"/>
      <inkml:brushProperty name="height" value="0.05292" units="cm"/>
      <inkml:brushProperty name="color" value="#FF0000"/>
    </inkml:brush>
  </inkml:definitions>
  <inkml:trace contextRef="#ctx0" brushRef="#br0">23794 5662 0,'17'0'15,"-34"0"-15,34-18 16,-34 1 0,-18 17-1,17 0-15,18 17 47,0 1-31,-18 35-1,1 35 1,17-53-16,0 36 16,-18 35-1,0-18 1,1 71 0,17-124-1,-18 71 1,0 17-1,1-70-15,17 35 16,0-52-16,0-1 0,-18 53 31,18-17-15,0-54-16,0 19 16,0 17-1,18-53 1,-18 17-1,17-17 17,1 0-1,17 0-31,1 0 16,17 0-16,105-17 31,-87 17-31,-1 0 15,195 0 1,-159 0-16,0 0 0,-1 17 16,19-17-16,70 0 15,71 0 1,-213 0 0,19 0-16,-18 0 0,17 0 15,19-17 1,-72 17-16,1 0 15,-18-18 17,0 0-17,18 1 1,-18-54 0,0 18 15,0-70-16,0 87-15,-18-69 16,0-89 0,1 123-16,-1 1 15,18-1-15,0 18 0,-18-18 16,18 36-16,-17-53 16,17 0-1,0 17 1,0 54-1,0-1-15,0 0 16,0 1 0,0-1 46,0 0-15,-18 18-31,0 0-1,-34-17 1,16 17-16,-34-18 16,-107 18-1,124 0 1,-35 0-16,18 0 0,-89-17 15,-70 17 1,-1 0 0,36 17 15,141-17-31,0 0 0,18 0 16,0 0-16,-71 18 31,88-18-31,1 0 15,-1 17 95,-17-17-95,17 18 1</inkml:trace>
  <inkml:trace contextRef="#ctx0" brushRef="#br0" timeOffset="516.9">23864 6032 0,'0'0'16,"-17"0"-16,87 0 63,-17 0-48,0-17 1,0 17-1,-35 0-15,17 0 32,-53 0-17</inkml:trace>
  <inkml:trace contextRef="#ctx0" brushRef="#br0" timeOffset="1056.63">23917 6032 0,'18'0'31,"-18"18"-15,0 17-1,0 18 1,0-35-16,-18 35 15,18-18 1,-17 36 0,17-54-1,0 1 1,17-36 0,1-17 15,-18 17-31,18 1 0,17-36 31,-18 35-15,1 18-16,35 36 31,-18-1-15,-35-18-16,18 19 15,0 34 1,-18-34-1,-36-1 1,36-18-16,-35 1 16,-18 0-1,-17-36 1,17 0 15,35 18-31</inkml:trace>
  <inkml:trace contextRef="#ctx0" brushRef="#br0" timeOffset="1435.12">24323 6068 0,'0'53'63,"-18"-18"-48,18 18 1,-17 35 0,17-70-16,0 35 15,0 0 1,0-36-16,0 1 16,0-1-16</inkml:trace>
  <inkml:trace contextRef="#ctx0" brushRef="#br0" timeOffset="1918.65">24499 6191 0,'0'0'0,"0"-17"15,0-1-15,0 0 16,0 1 0,0-1-16,18 0 15,0 18 1,-1-17-16,1 17 0,0 0 16,17 0-1,-35 17-15,17 1 16,-17 17-1,0-17-15,0 35 16,-52 0 0,34-18-1,-17 0-15,-36 18 16,36-35 15,17 0-15,36-18-1,52 0 1,-52 0-16,17 0 16,53 0-1,-70 0-15,17 0 16,-17 0 0</inkml:trace>
  <inkml:trace contextRef="#ctx0" brushRef="#br0" timeOffset="2784.67">24870 6156 0,'0'-18'15,"0"36"-15,0-18 47,0 35-31,0-17-16,0 17 16,-18 36-1,18-54-15,0 19 16,-18-1-1,18-17-15,18-89 63,17-88-32,-35 124-31,18 17 16,0-35-1,-1 36-15,1-1 16,0 0 0,-1 54-1,18 34 1,-17-34 0,0 52-1,-18-71-15,0 36 16,17-35-16,-17 0 15,0-1-15,0 1 16,0 0 0,18-18-1,-18-18-15,18-35 16,17 0 15,0-53-15,-35 71-16,36-18 15,-19 0 1,1 53-16,-1 53 47,-17 18-31,18 17-1,-18-18 1,0-52-16,18 35 15,-18 17 1,0-52 0,17 0-16,-17-1 15</inkml:trace>
  <inkml:trace contextRef="#ctx0" brushRef="#br0" timeOffset="5535.79">26175 6703 0,'0'0'15,"0"-18"1,0 0 0,0 1-16,0-18 31,18 17-15,-18 0-16,0-17 15,17-36 1,1-70-1,-18 18 1,0 52-16,18 1 16,-18-1-1,0 18-15,0-70 0,17 70 16,-17 18-16,18-124 31,-18 106-15,17-71-1,-17 72 1,0-37 0,0 36-1,-17 1 1,17 34-16,0 0 16,0-17-1,0 17 1,0 1-1,0-1 1</inkml:trace>
  <inkml:trace contextRef="#ctx0" brushRef="#br0" timeOffset="6077.33">26228 5009 0,'18'0'31,"-36"0"-31,18 0 16,-18 18-1,1 17 17,-1-17-32,0 17 15,-17 18 1,17-35-1,1 17 1,34-35 31,1-53-31,0 36-16,-18-1 15,17 0-15,1 1 0,17-19 16,1-34-1,-19 52 1,1 1-16,17 17 16,-17 0 15,-1 17-31,19 36 16,17 53-1,-36-71-15,18 53 16,1-52-16</inkml:trace>
  <inkml:trace contextRef="#ctx0" brushRef="#br0" timeOffset="9306.31">27092 3828 0,'18'0'15,"-18"70"1,0 1-1,0-36-15,0 353 47,0-35-15,0-300-32,0 35 15,0 124 1,0-142-16,0 54 15,-18 70 1,1-88 0,-1 35-1,18-88-15,-18 35 16,18 53 0,0-18-1,0-34 1,0-54-16,0 35 15,18 19 1,-18-54 0,0 18-16,0 17 31,0-34-31,0-19 16,0 1-16,-18 17 15,18 18 1,0-35-16,0 17 15,0-17 1,0-1-16,0 1 16,0 0-1,0-1 79,-17-17-16,34 0-31,1 0-31,17 0-1,18 18 1,-35-18-16,17 0 0,0 0 16,18 0-16,53 0 15,88 0 1,35 0-1,-88 0 1,-70 0 0,70 0-1,53 17 1,-53 1-16,-88-18 16,71 18-1,-71-18-15,-1 0 0,1 0 16,0 0-16,35 0 15,1 0 1,-72 0-16,1 0 31,-18-18 110,-18 18-125,18-18-16,0 1 15,-17-36 1,17 35-16,-18-35 15,18-17 1,0 17-16,0-35 16,18-53-1,-18 88-15,0-36 16,0 37-16,0-54 16,0 0-1,0-71 1,0 125-16,0-54 15,0-35 1,17-1 15,-17 72-15,0 35-16,0-18 0,0 17 16,-17-105-1,-1 106-15,18-53 16,-18 0-1,18 35-15,-17-18 16,-1-35 0,0 71-16,18-35 15,-17 17 1,-1-18 0,18 36-16,0 0 15,0-54 1,0 72-1,0-19-15,0 19 0,0-36 16,0-35 0,0 70-1,0-17 1,0-18 0,0 18-1,0-1 1,0 19-16,0-1 15,0-17 1,0 17 0,0 0-1,0 1 17,0-1-1,0 1 0,-17 34 16,-1 1-31,-17-1-1,-71 1 1,71 0-16,-18-1 0,17-17 15,-122 36 1,34-36 0,54 0-16,-54 0 15,-52 0 1,105-18-16,-52 18 16,-36 0-1,71 0 1,52 18-16,-16-18 15,-1 0 1,0 17 15,35-17-15,0 0-16,1 0 0,-1 0 16,1 0-1,-1 0-15,0 0 16,-17 0-1,35-17-15,-18 17 0,1 0 16,-1 0-16,0 0 16,-17 0-1,18-18 1,-1 18 15,0 0 0,18 18 32,0-1-47</inkml:trace>
  <inkml:trace contextRef="#ctx0" brushRef="#br0" timeOffset="10154.79">27216 5856 0,'17'-35'47,"1"17"-16,-18 36 0,0-1-15,0 1 0,0 53-1,0-36-15,0 0 16,-18 71-1,18-88-15,0 52 16,0-17 0,0-35-1</inkml:trace>
  <inkml:trace contextRef="#ctx0" brushRef="#br0" timeOffset="10588.02">27463 5927 0,'0'0'0,"0"-18"32,0 36-1,0-1-16,-36 19 1,19 16 0,17-34-16,-18 0 0,18-1 15,0 19-15,0-19 16,35 19 0,1-36-1,-1-18 1,-18 0-1,1 1-15,-18-1 0,18 0 16,-1-35-16,-17-35 31,-17 71-15,-36-19 0,35 36-16,1 0 15,-1 18 1,18 0-16</inkml:trace>
  <inkml:trace contextRef="#ctx0" brushRef="#br0" timeOffset="11138.1">27745 5944 0,'0'-35'31,"17"35"-15,1-18-1,-18 1-15,18 17 16,-1 0-16,1-18 0,0 18 15,17 0 1,-17 35 0,-18-17-16,0 0 15,0 17-15,0 18 16,-53 17 0,35-34-16,-35 17 15,0-18 1,18-17-1,35-1 1,17-17 15,36-17-15,-35 17-16,17 0 16,89-18-1,-89 18-15,-17 0 16,17 0-1</inkml:trace>
  <inkml:trace contextRef="#ctx0" brushRef="#br0" timeOffset="11705.12">28133 5856 0,'0'0'0,"-18"-18"16,18 36 30,0 17-30,0-17-16,0 0 0,0 17 31,35 0-15,-17-35 0,17 18-1,-17-36 1,0-17 15,-18 17-31,17-17 16,1-18-1,-18 35 1,18 1 0,-18 34-16,0 1 15,0 17 1,0 1-16,0-1 0,0 0 15,0 0-15,0 18 16,0 53 0,0-53-1,0-35 1,0-1-16,0-34 31</inkml:trace>
  <inkml:trace contextRef="#ctx0" brushRef="#br0" timeOffset="12593.89">28574 5891 0,'-18'0'16,"18"53"46,-53 106-31,18-53 1,35-88-17,0-1 1,0-34 0,0-19-1,18-52 1,17-18-1,-18 53 1,1 18-16,-18 17 0,18 1 16,-1-1-1,1 36 1,-18-1 0,18 36-1,-1 18 1,-17-54-1,18 36 1,-18-17-16,0-19 0,0 1 0,0 17 31,18-35-31,-1-35 47,1-36-31,0 54-16,-1-19 0,-17 1 15,18 18-15,17-36 16,-17 0 0,-1 35-16,1 18 15,-18 18 17,18 17-17,-18-17 1,0 35-16,0 17 31,-18 36-15,18-53-1,-18 17 1,18-52-16,0 17 16,0 1-1,0-19 1,18-34-1</inkml:trace>
  <inkml:trace contextRef="#ctx0" brushRef="#br0" timeOffset="14972.67">27674 4692 0,'0'-18'0,"0"1"16,-17-19-1,17 89 17,0 53-17,17-53-15,-17 18 16,0 52 0,18-52-1,-18-18 1,17-36-1,1-17-15</inkml:trace>
  <inkml:trace contextRef="#ctx0" brushRef="#br0" timeOffset="15623.63">28062 4692 0,'18'-18'0,"17"-17"15,-88 88-15,106-124 0,-88 89 32,-36 35-17,18 17 1,18 36 0,35-70-1,0-1-15,18 0 16,17 18-16,53 18 31,18-36-15,-35-35-1,-54-18-15,36 1 16,-35-36 0,-18 35-16,-18-35 15,1 36-15,17-1 16,-18 0-16,0 1 0,1-1 15,-1 18-15,0-18 16,1 18 0,34 0-1,19 0 1,-19 0-16,36 0 16,35-17-1,1-1 32,-72 18-31,-17 18-16,0-1 15,0 54 1,0-36-16,0 36 16,0-1-1,35 71 1,-35-105-1,0-19-15,0 1 16,0 0 0</inkml:trace>
  <inkml:trace contextRef="#ctx0" brushRef="#br0" timeOffset="17140.5">29932 5098 0,'0'-18'16,"0"36"-16,35-36 16,-35 36-1,0 52 1,0 18 15,-17 89-15,-1-107-16,18 89 15,-18 70 1,1-158-16,17 88 16,-18-36-1,18 36 1,-18-106-16,18 0 15,0 0 1,0-89 15</inkml:trace>
  <inkml:trace contextRef="#ctx0" brushRef="#br0" timeOffset="17640.41">29932 4957 0,'0'-18'15,"0"36"-15,-18 17 32,-17 35-17,35-34 1,-53 34-16,18 1 16,17-36-16,18-17 15,-53 35 16,71-106 1,0 0-17,-1 17-15,1 1 0,-1-18 16,1 0-16,17-17 16,1-1-1,-19 71-15,19 18 16,-1 52-1,18 89 1,-36-106-16,36 53 16,-35-71-16</inkml:trace>
  <inkml:trace contextRef="#ctx0" brushRef="#br0" timeOffset="18975.5">30479 2681 0,'0'-18'16,"0"36"-16,0-53 16,0 52 31,0 36-32,0-17-15,0 52 16,0 88-1,17-17 1,19 106 0,-36-160-16,35 125 15,-17 105 1,-1-229 0,-17 105-1,0-105-15,0 282 31,-17-17-15,17-283 0,-18-18-16,18 19 0,-18-19 15,18 1-15,-17 70 16,17 53 0,0-141-16,0 53 15,0-53-15,0-1 16,0 1-16,0 18 15,0 35 1,0-89-16,0 36 16,-18 18-1,18-18 1,-18-18 0,18-17-1,0-1-15,0 1 16,18-18 140,123-35-125,106 35 1,141 0-1,-300 0-31,89 0 15,70 17 1,-106-17 0,35 0-1,-141 0-15,18 0 16,0 0 0,-35 0-16,-1-17 15,1 17 1,0 0 78,-1 0-63,-17-18-16,18 0-15</inkml:trace>
  <inkml:trace contextRef="#ctx0" brushRef="#br0" timeOffset="20825.58">30585 2628 0,'0'0'0,"52"-35"16,-16 35-16,-1-18 15,53 1 1,36-1-1,-1 18 1,-35 0-16,71 18 16,123 17-1,18-17 1,-106-18 0,-106 17-1,71-17 1,0 18-1,-124-18-15,36 0 16,-18 0 0,-36-18-1,18 1 1,-17 17 15,0 0-15,-1 0-1,1 17 1,0 18 0,-1 18-1,1-35-15,0 70 32,17 53-32,-35-88 15,17 53 1,1-53-16,-18 53 15,0 0 1,0-36-16,-18 1 0,1-1 16,-1 1-16,-17 88 15,17-71-15,-17 106 16,35 70 0,0-105-1,18 106 1,-18-195-16,17 107 15,-17 70 1,0-106 0,0-71-16,0 36 15,0 35 1,0-88 0,0 35-1,0-35-15,0-17 0,0 16 16,-17 90-1,17-89-15,0-18 16,0 18-16,-18 35 16,18 0-1,0-35 1,-18 35 0,18-70-16,0 17 15,0 18 1,0-35-1,-17-1 1,17 1 15,0 0-15,-36-36 93,-16 18-93,16-18-16,-52 18 16,-53-17-1,106 17-15</inkml:trace>
  <inkml:trace contextRef="#ctx0" brushRef="#br0" timeOffset="31879.08">23653 11712 0,'-18'0'31,"18"-17"0,0 34 48,0 1-64,0-1 1,0 19-16,0 34 15,0 1 1,18 70 15,-18-70-31,17 34 16,-17 54 0,0-71-1,0 18 1,0-71-16,0 36 15,0-18 1,0-35-16,0 17 16,18-35-1,-18 17-15,18-17 32,-18-17 46,35 17-47,-17 0-15,-1 0-1,54 0 1,-36-18-16,53 18 15,18 0 1,-53 0-16,18-17 0,70 17 16,17-18-1,72 18 1,-36 0 0,-106 0-1,-53 0-15,0 0 16,-17 0-1,-36 0 1,-17-18 0</inkml:trace>
  <inkml:trace contextRef="#ctx0" brushRef="#br0" timeOffset="33447.87">23600 11677 0,'35'0'16,"36"0"0,-1 0-1,107-18 1,-107 18-1,89 0-15,105-17 16,-87 17 15,87 0-15,-158 0 0,-18 17-1,-70-17-15,17 0 16,1 0-1,-19 0-15,19 0 16,16 0 0,1 0-1,-17 0 1,-19-17 0,-17 34 109,0 36-110,0-18 1,0 54-1,0-54-15,0 36 16,0 52 0,18-35-1,-18 18 1,18-71-16,-18 36 16,17 17-1,-17-53 1,0 1-16,18-1 15,-18-17 1,0-1-16,0 1 0,0-1 16,0 1-1,0 17 1,0-17 15,-18-18 32,1 18-48,-1-1 1,0-17 15,1 0-15,-19 18-1,-52-18 17,53 0-32,-36 18 15,-35-18 1,-35 0 0,88 0-16,-35 0 15,18 0-15</inkml:trace>
  <inkml:trace contextRef="#ctx0" brushRef="#br0" timeOffset="34517.04">23706 11183 0,'0'0'0,"-36"0"31,72 18 16,52-18-31,-18 0-1,107 0-15,87-18 16,-105 18 0,211-18-1,248 1 1,-424 17-16,141-18 16,35 18-1,-281-18-15,-19 18 16,36 0-1,-88 0-15,-36-17 32,0 17-32</inkml:trace>
  <inkml:trace contextRef="#ctx0" brushRef="#br0" timeOffset="34780.78">26334 10901 0,'-18'0'16,"36"0"15,35 17-15,-36 1-16,36 0 15,35 35 1,-52-18 0,-1 35-1,-35-34-15,-53 17 16</inkml:trace>
  <inkml:trace contextRef="#ctx0" brushRef="#br0" timeOffset="35581.56">24376 11959 0,'0'0'0,"0"-17"31,18 69 31,-18-34-62,0 70 16,17-17 0,-17-36-16,0 0 15,0-17-15,0 17 0,0-17 16,0 0-16,0-1 16,0 1-16,0-1 15,0 1-15</inkml:trace>
  <inkml:trace contextRef="#ctx0" brushRef="#br0" timeOffset="35847.71">24270 12400 0,'0'0'16,"-18"18"-16,1-18 31,52 0 32,71 0-32,-71 0-31,89-18 16,-36 18-1,-71 0 1,-34 0-1</inkml:trace>
  <inkml:trace contextRef="#ctx0" brushRef="#br0" timeOffset="39000.44">25805 11695 0,'0'0'0,"17"35"109,-17 0-93,0-17-16,0 17 16,0 89-1,0-72-15,0 19 0,0-18 16,18 123 0,-18-123-16,0 35 15,17 1 1,1-1-1,0-53-15,-18 0 16,17-17 0,-17 0-16,0-1 0</inkml:trace>
  <inkml:trace contextRef="#ctx0" brushRef="#br0" timeOffset="39554.82">25910 12806 0,'18'0'93,"0"0"-77,-1 0-16,19 0 16,69 0-1,-52 0-15,71 0 16,52-18-1,89 18 1,-177 0-16,88 0 16,1 0-1,-71 0 1,-89 0 0</inkml:trace>
  <inkml:trace contextRef="#ctx0" brushRef="#br0" timeOffset="40735.4">25822 11677 0,'35'0'47,"54"-18"-31,-36 18-16,88-17 15,35 17 1,-52-18-16,-1 18 0,18 0 16,318-18-1,-159 1 1,-159 17-16,88 0 16,0-18-1,-176 18-15,0 0 16,-71 0 15,-17 0-15,35 18-16,-17-18 15,17 17 32,0 1-31,0 0-1,17 52 1,-17-52-16,18 70 16,-1 0-1,1 71 1,0-124-16,-18 71 16,35 35-1,-35-53 1,18 1-1,-18-54-15,0 18 16,0-18 0,0-17-1,0-1-15,0 1 32,-18-18-17,18 18 16,-18-18-15,1 0-16,17 17 0,-18-17 16,-52 0-1,17 0-15,-36 18 16,-140-18 0,17 0-1,-158 0 1,247 0-16,-71 0 15,35 0 1</inkml:trace>
  <inkml:trace contextRef="#ctx0" brushRef="#br0" timeOffset="41449.71">26792 12118 0,'0'-53'31,"0"106"-31,0-177 16,18 107-16,0-18 16,34-1-1,1 19 1,-35 17-16,17 0 0,-17 17 16,-18 1-16,35 0 15,-35 34 1,0-16-16,0 34 15,-70 36 1,52-88-16,-53 52 16,19 1-1,16-36 1,19-17 0,34-18-1,54 0 16,70 0-15,-18 0 0,-70-18-16,53 18 15,18 0 1,-89 0-16,0 0 16,-17 0-1,-18 18-15,17-18 0</inkml:trace>
  <inkml:trace contextRef="#ctx0" brushRef="#br0" timeOffset="42367.49">28486 11606 0,'0'0'0,"17"53"63,1 0-47,-18-18-16,17 54 15,1 69 1,-18 36-1,-18-88 1,18-35-16,0 35 16,-17 35-1,-1-71 1,1 36 0,17-71-1,0 18 1,-18 18-1,18-36 1,18-17 0,-1-18-1,1 0 1,-1 0-16,19-18 16,17 18-1,-18 0 1,0 0-16,18 0 0,71 0 15,158 18 1,71 17 0,-124-17-1,-123-18 1,-18 0-16,0 17 0,0-17 16,36 0-1,-18 0 1,-89 0-16,-17-17 15,-35-1 1,-53-17 0</inkml:trace>
  <inkml:trace contextRef="#ctx0" brushRef="#br0" timeOffset="43450.37">28574 11659 0,'0'0'0,"35"-35"31,-17 35-31,-1-18 15,54 1 1,-36 17-16,18 0 16,141 0-1,-88 0-15,-18 0 0,36 0 16,228 0 0,-246 0-16,0 0 15,176 0 1,-229 0-16,53 0 15,-36 0 1,-70 17 47,18 19-32,-18-19-16,18 54 1,-18-54-16,17 19 0,1-1 16,17 106-1,-17-70-15,-18-18 16,18 17-16,-1-17 0,-17 18 16,36 123-1,-36-141-15,0 52 16,0 19-1,0-71 1,-18 17-16,0-17 16,18 35-1,0-70 1,0 0-16,0-1 0,0 1 31,-17-18 16,-54-35-31,36 35-16,-71-36 15,53 36-15,-18-17 16,1-1-16,-1 18 0,1-17 16,-124-1-1,106 18 1</inkml:trace>
  <inkml:trace contextRef="#ctx0" brushRef="#br0" timeOffset="44184.68">29279 12118 0,'0'-18'0,"-17"1"16,17-1-16,17 71 0,-34-124 0,34 54 16,-17-1-16,71-17 31,-54 17-31,54 1 15,0 17 1,-1 0 0,-52 0-16,-1 35 15,-17 0 1,-17 18 0,-54 0-1,54-35-15,-36 17 16,0 0-1,35-35 1,36 0 0,35 0-1,17 18 1,-35-18 0,18 35-1,18 18 1,-71 0-1,0 17 1,-35-52-16,-18 17 16,-88-17-1,88-18 1,0 0-16,-18-18 0,36 1 0,-53-19 16</inkml:trace>
  <inkml:trace contextRef="#ctx0" brushRef="#br0" timeOffset="45084.94">30779 11783 0,'0'0'0,"17"-53"16,-17 35 0,18 18-16,-18-17 0,17 17 31,1 35 0,0 71-15,-18-53-16,17 70 15,-17 124 1,0-176-16,18 87 16,-18-17-1,18 53 1,-1-141-16,1 36 15,0-1 1,-1-53 0,1-17-1,-1-36 32,-17 0-31,0 1-1,18 17 1,-18-18-16,53 18 31,0 0-15,0 0-16,88 18 16,176-1-1,-193-17-15,140 0 16,89 18-1,-141-18 1,-124 18-16,53-18 16,-17 0-1,-107 0 1,19-18-16,-54 18 31,-17 0-15,17-18-16,-35 18 15</inkml:trace>
  <inkml:trace contextRef="#ctx0" brushRef="#br0" timeOffset="46184.54">30990 11589 0,'0'0'0,"18"0"47,70-18-16,-53 18-31,18 0 0,0 0 15,88-18 1,-53 18-16,89 0 16,123 0-1,-195 18-15,-16-18 16,-1 0-16,53 18 16,35-1-1,-140-17-15,-1 0 16,0 0-16,18 0 15,-18 0 1,-17 0 15,-18-17 1,0 52 46,0 36-63,0-36-15,0 53 16,35 106 0,-35-106-16,18 53 15,-18 0 1,0 36-1,0-107-15,0 19 16,0 34 0,0-70-1,18 0-15,-1 0 16,1 17 15,-1-52-31,1 17 16,0 1-1,-36-36 17,-52-18-17,34 0-15,-34 1 16,-71-19 0</inkml:trace>
  <inkml:trace contextRef="#ctx0" brushRef="#br0" timeOffset="47951.75">31555 12100 0,'0'0'0,"0"-17"31,0 34 32,0 54-48,0-54-15,17 36 16,19 18 0,-19-53-16,1-1 15,17 1-15,18-1 16,35 1-1,-53-18 1,1-35-16,-1-18 16,-17 0-1,-1-35 17,-17 70-32,0-35 15,0 71 16,0 70-15,0-53-16,0 18 0,0 0 16,0 88-1,18 0 1,0-70 0,-18-53-16,17-1 15</inkml:trace>
  <inkml:trace contextRef="#ctx0" brushRef="#br0" timeOffset="49826.82">25893 9402 0,'0'17'15,"0"18"-15,0 18 16,0 0-16,0 71 15,17 87 1,-17-52 0,18-106-1,-18 18-15,0-18 0,18 70 32,-18-88-32,0 18 15,0-35 1,17-1-16,1-17 47,53-35-32,-36 35 1,18 0-16,0-17 0,123-1 16,194 0-1,-193 18-15,228 0 16,36 0-1,-194 0-15,247 18 16,247 0 0,-512-1-1,230-17 1,-247 18-16,-36-18 16,0 0-16,-17 0 0,-18 0 15,159 0 1,-247 0-16,17 0 15,-34 0 1,-36-18-16,-18 18 16,0 0-1,1-17 63,-1-19-46,1-70-1,69-88 0,-34 142-31,-18-1 0,18 0 16,-1 0-16,19-53 15,-1 0 1,0-17 0,-17 87-16,-1 1 15,1-18 1,-18 18 0,0 17-1,0 1-15,-18-1 16,-17 0-1,0 18 1,-18 0 0,18 0-1,-71 18-15,-141 0 32,124-1-32,-142 1 15,-264 17 1,88-17-1,-265-18 1,459 17-16,-246-17 16,-142 0-1,282 0 1,-18 0 0,283 0-16,-35-17 15,52 17 1,54 0-1</inkml:trace>
  <inkml:trace contextRef="#ctx0" brushRef="#br0" timeOffset="50303.73">27463 9860 0,'35'-18'16,"-70"36"-16,105-53 16,-52 35-16,-18-18 0,17 18 15,-17-17-15,0-1 16,-35 0 0,-18 18-1,18 18-15,-18 0 16,-18 52-1,71-52 1,-17 35-16,34 0 16,19-18-1,-19-17-15,19-1 0,105 1 32,-71-18-32,-17 0 0</inkml:trace>
  <inkml:trace contextRef="#ctx0" brushRef="#br0" timeOffset="50753.47">27921 9790 0,'0'0'0,"0"-18"16,0 36-1,0 17 1,18-35-1,-18 53-15,0 0 16,17 17 0,-17-52-1,0 17 1,0-17 0,0-53 15,-35-54-16,35 54-15,-35-71 16,17-35 0,1 53-1,34 17 1,1 71-16,35 0 16,35 18-1,-35 17 1,-18 53-1,-35-70-15,0 17 16</inkml:trace>
  <inkml:trace contextRef="#ctx0" brushRef="#br0" timeOffset="50858.98">27833 9878 0,'18'0'0,"-54"0"15,54 0-15,-18 0 16,35-18-1,71-17 1</inkml:trace>
  <inkml:trace contextRef="#ctx0" brushRef="#br0" timeOffset="51486.56">28309 9807 0,'0'0'0,"0"18"47,18 35-16,-18-36-31,0 36 16,17 36-1,-17-54-15,0 0 16,0-17-1,0-1-15,0-34 32,-17-36-17,-1-18 1,1-52 0,17 70-16,17-35 15,36-36 1,18 71-1,-18 53 1,-36 18 0,36 17-16,-35 71 31,-18-71-31,-36 18 16,-16 18-1,34-54-15,-17 1 0,-1 0 16,1-1-16,17-17 0,1 18 15,-1-18-15,1 0 16,17-18 0,52 18-1,-34 0-15,0 0 0,-1 0 16,1 18-16,35 17 16,0 53-1,-36-70 1,1 17-16,17 18 15,-17-35-15</inkml:trace>
  <inkml:trace contextRef="#ctx0" brushRef="#br0" timeOffset="52470.75">28768 10001 0,'0'0'16,"0"-17"-16,0-1 0,0-17 15,0 52 17,-18 19-17,18 34 1,18-17 0,-1-35-1,19 17 1,-19-35-16,19-18 15,-1-17 1,-35 17 0,0-34-1,-18 34-15,1-17 16,-1 17-16,0 0 0,1 1 16,-36-1-1,35 18 1,36 0-1,35 0 1,0 0 0,-18 0-16,0 0 15,0 0 1,-35-18 0,18 1-1,-18 34 16,0 19-15,0-19 0,18 19-16,-18-19 15,0 1-15,17 35 16,36-18 0,-35-17-1,35-1 1,-36-34-16,19-1 15,-1-52 1,-17 52-16,-18-53 16,17 18-1,-17 36 1,0 70 15,0 53-15,18-36-1,35 1 1,-36-71 0,36 17-1,-35-17-15,35-17 16,-18-36 0,-17 17-16,-1 1 0,-17 0 15,18-124 1,-18 124-16,-18-18 0,1 18 15,17-1-15,-18-17 16,1 53 0,17 53-1,0-35-15,17 70 16,18 36 0,-35-71-16,18-18 15,0 0-15,-18 18 16,17 0-1</inkml:trace>
  <inkml:trace contextRef="#ctx0" brushRef="#br0" timeOffset="52840.38">29544 10019 0,'0'0'0,"-18"-18"15,18 1-15,-17 17 16,34-18-1,1 18-15,-1 0 0,1 0 16,53 0 0,-54 0-16,36 0 15,18-18 1,-54 1-16,1-1 16,-18 0-1,0 1-15,0-36 16,0 0-1,0 35 1,0 54 15,0-19-31,0 54 16,0 35 0,0-71-16,18 18 15,-18-18 1,0-17-16</inkml:trace>
  <inkml:trace contextRef="#ctx0" brushRef="#br0" timeOffset="53003.92">29897 9648 0,'-36'-52'16,"72"104"-1,-72-122-15,36 52 16</inkml:trace>
  <inkml:trace contextRef="#ctx0" brushRef="#br0" timeOffset="53470.09">30002 9825 0,'0'17'63,"18"19"-47,-18-1-1,18 0 1,-18-17-16,0 17 15,17-17 1,-17-36 47,0 1-32,18 17 0,-18-18 63</inkml:trace>
  <inkml:trace contextRef="#ctx0" brushRef="#br0" timeOffset="54338.8">29861 9913 0,'0'0'16,"0"18"15,18-1-15,0-17-16,-1 0 16,36 18-1,-18-18 1,1-18-1,-19 1 1,-17-1-16,18 0 0,0 1 16,-18-19-1,-18-16 1,18 34-16,-18 18 16,1-18-16,-19 18 0,19 0 15,-54 0 1,54 18-16,-19 17 15,19 53 1,17-52-16,0-1 16,17 71-1,1-71-15,35 18 16,35 0 0,-17-53-1,34-18 1,-52-17-1,18-18-15,17-53 32,-53 18-32,-35 35 15,0 18-15,0 0 16,0-1-16,-17 19 0,-1-1 16,-35 0-1,18 18-15,0 36 16,17-1-1,18 0 1,18 0 0,-18-17-16,17-18 15,19 18 1,-19-1-16,1-17 16,-1 0-16,1 18 15,17 17 1,-35-17-1,18 0-15,0-1 16,-18 19 0,17-19-1,19 36 1,-19-35-16,19-1 0,-1-17 16,18 18-16,53 0 15,-1-18 1,-52 0-16</inkml:trace>
  <inkml:trace contextRef="#ctx0" brushRef="#br0" timeOffset="55388.93">28133 7691 0,'0'0'0,"-35"-36"15,-36 1 1,-35 35 0,53 18-1,0 52 1,36 1-1,52 52 1,-17-88 0,35 18-1,35-17 1,-53-36-16,36-18 16,-1-17-1,-35 17-15,36-52 16,-36-36-1,-35 70-15,-17-16 16,-19-1 0,1 53-16,17 0 0,-17 0 15</inkml:trace>
  <inkml:trace contextRef="#ctx0" brushRef="#br0" timeOffset="55942.9">28150 7973 0,'0'17'15,"18"-17"1,-18 18 0,-53 17-1,36-17-15,-19 35 16,-34 35-1,17-17 1,18-18 0,35-36-16,-18 1 15,36-18 1,-1 0 0,36-18-16,-18 1 15,1 17 1,-1 0-16,-17 0 0,17 0 15,0 0-15,36 0 16,-18 0 15,-1 0-15,-34 0 0,0-18-1,-36-17 1,0-1-1,1 1-15,-1 17 0,1-17 16,-1 18-16,0-36 16,-17 0-1,35 35 1,-18 18-16,1 0 16,17 18-1</inkml:trace>
  <inkml:trace contextRef="#ctx0" brushRef="#br0" timeOffset="56390.28">28221 8414 0,'0'0'0,"18"-53"15,-1 35 1,-17 36-1,0 35 17,0-18-32,0 53 15,0 53 1,0-70-16,18-18 16,-18 0-16,0 0 0,0 0 15,18-18-15,-18 53 16,0 0-1,0-70-15,0-1 16,0 1 0,17-36-1</inkml:trace>
  <inkml:trace contextRef="#ctx0" brushRef="#br0" timeOffset="56775.38">28168 9049 0,'-18'0'0,"36"0"0,-36 17 16,18 1 0,18 35-1,-18-35-15,18 17 16,-1-18-1,1 1-15,-18 0 0,18-18 16,-1 0-16,19 0 16,34-18-1,-52 0-15,35 1 16,-36-1 0,1 1-16,-18-1 15,18 0-15,-36 1 16,-17 52 15,17-35-31,-17 18 16,17 17-16,-17-18 0,17 1 15,1 17-15</inkml:trace>
  <inkml:trace contextRef="#ctx0" brushRef="#br0" timeOffset="58509.89">28186 10354 0,'0'18'31,"0"-1"16,17 1-16,-17 52-15,0-34-1,0 34 1,0-52-16,-17 35 16,17 0-1,-18 0 1,18-18 15,0-17-15</inkml:trace>
  <inkml:trace contextRef="#ctx0" brushRef="#br0" timeOffset="59564.01">26828 10742 0,'17'0'31,"36"0"-15,-18 0-16,89 0 15,70 0 1,-71 0-16,1 0 0,35 0 15,-1 0-15,213-18 16,228 1 0,-387-1-16,158 1 15,-17-1 1,-194 18-16,-18 0 16,-17 0-16,-36 0 15,53 0-15,-88 0 16,0 0-16,-36 0 15,1 0 32,17 0-31,-17 0-16,17 0 16,-17 0-16,-1 0 0,1 0 15,53-18 1,-36 18-1,-17 0-15,-1 0 32,18 0-17,-17 0 1,0 0-16,35 0 16,-18 0-1,-17 0 1,-1 0 15,-34 0 16,-1 0-31,0 0-1</inkml:trace>
  <inkml:trace contextRef="#ctx0" brushRef="#br0" timeOffset="60491.63">27604 10777 0,'0'0'0,"0"53"47,0 159-31,0-159 0,0 53-16,0-18 15,17 18 16,-17-71-31,0 0 16</inkml:trace>
  <inkml:trace contextRef="#ctx0" brushRef="#br0" timeOffset="60825.2">27463 11395 0,'0'0'0,"17"17"31,1-17-15,-1 18 0,19-18-1,-19 0 1,19 0-1,-19 0-15,1-18 16,0 18-16,-1-17 0,1 17 16,35-36-1,-36 19 1,1 17 0,-18 17-1,18-17-15</inkml:trace>
  <inkml:trace contextRef="#ctx0" brushRef="#br0" timeOffset="61206.91">29226 10795 0,'0'0'16,"0"-18"-16,18-17 16,0 0-1,-1 35-15,1 35 31,-18 36-15,0-36-16,0 18 16,0 0-16,0 105 15,0-105 1,0 36-16,0 16 16,-18-69-1,1-19 1</inkml:trace>
  <inkml:trace contextRef="#ctx0" brushRef="#br0" timeOffset="61508.15">29191 11307 0,'0'0'0,"18"17"46,-1 1-30,1-18-16,17 17 16,18-17-1,-18-17 1,18-1 0,-17 1-1,-19-1 16,-17 36 16</inkml:trace>
  <inkml:trace contextRef="#ctx0" brushRef="#br0" timeOffset="62124.55">31025 10583 0,'0'0'0,"18"0"47,0 0-16,-1 36-15,-17 34 0,0-35-16,0 54 15,0 16 1,0 72 0,0-124-16,0 35 15,0 18 1,0-71-16,0-17 15,0 35 1,0-36-16</inkml:trace>
  <inkml:trace contextRef="#ctx0" brushRef="#br0" timeOffset="62475.71">30973 11342 0,'0'0'0,"-18"17"31,36 1-15,-1 0-1,18-18 1,-35 17-16,18-17 0,0 0 15,17 0-15,0 0 16,36-17 0,-54 17-1,1 0-15,0-18 16,-1 0-16,-34 36 31,-36 0 0,18-1-31</inkml:trace>
  <inkml:trace contextRef="#ctx0" brushRef="#br0" timeOffset="63625.38">27198 10777 0,'0'0'15,"-123"0"1,87 0-16,-52 0 16,-18 0-1,36 18-15,-71-18 16,-124 0 0,177 0-1,-124 0-15,-70 0 31,88 0-15,-35 0 0,176 0-16,-53 0 15,0-18 1,71 18-16,17 0 16,0 0-1,18 18 1,-17-18-1,-1 0 32,18 18-31,18-18 62,-18 17-47,0 19-15,0-1-16,0 35 16,17 54-1,1 17 1,0-35-1,-18-71 1,0-17-16,0-1 0,0 1 16</inkml:trace>
  <inkml:trace contextRef="#ctx0" brushRef="#br0" timeOffset="63828.7">24852 11465 0,'0'0'0,"18"18"31,-1 0-15,1-18-16</inkml:trace>
  <inkml:trace contextRef="#ctx0" brushRef="#br0" timeOffset="63974.4">25064 11483 0,'35'-35'31,"-70"70"-31,70-53 31,-53 18-31,18 18 0</inkml:trace>
  <inkml:trace contextRef="#ctx0" brushRef="#br0" timeOffset="65525.17">22859 8749 0,'0'0'0,"-18"-35"0,1-36 16,-36 36 0,35 17-1,-35 18 1,-35 53-1,53 0 1,35-18-16,0 36 16,17 70-1,36-53 1,53 88 0,-71-123-16,1 18 0,-1 0 15,18-1-15,17 106 16,1 71-1,-71-70 1,-35 70 0,-1-177-16,-69 71 15,-72 71 1,54-106 0,-36 35 15,106-123-31,-17 17 15,34-35 1,54-35 0,17 17-1,1 0-15,52 18 16,-35 36 0,0 69-1,-18 1 1,-35-35-16,17-1 15,-17 19-15,18-1 0,-18 106 16,35 141 0,-35-229-1,36 123-15,-1-35 16,0-88 0,18 35-1,71 18-15,-89-124 16,53 0-1,-17-35 1,-1 0 0,-70-17-16</inkml:trace>
  <inkml:trace contextRef="#ctx0" brushRef="#br0" timeOffset="66308.67">21783 11183 0,'0'0'0,"53"-35"15,-35 17-15,-1 0 0,19 1 16,-1-36-1,-35 35 1,-35 36 0,-54 88-1,19 17 1,17-35 0,-71 212-1,54-53 1,35-106-16,-1 106 15,54 106 1,17-159 0,71 0-1,-71-141-15,36 35 16,-1 0 0,-52-70-16</inkml:trace>
  <inkml:trace contextRef="#ctx0" brushRef="#br0" timeOffset="68545.37">21624 14146 0,'0'-17'32,"18"-54"-1,-18 18 0,-35 53-15,-1 0-16,-16 0 15,-54 36 1,17 34 0,37 1-1,52-18 1,17-1 0,1-52-16,52 18 15,-34-18-15,34 0 16,1-18-1,35-70 1,-89 53-16,36-36 16,-18-52-1,-35 70 1,0-17-16,0 17 31,-17 35-31,-1 71 31,1 53-15,17 0 0,0 17-1,0-88-15,17 18 16,18-18 0</inkml:trace>
  <inkml:trace contextRef="#ctx0" brushRef="#br0" timeOffset="68778.84">21924 14041 0,'0'0'0,"0"-18"31,0 36-15,0 34-1,0-16 1,18 34 0,-18-52-16,0 0 15,0 17 1</inkml:trace>
  <inkml:trace contextRef="#ctx0" brushRef="#br0" timeOffset="68929.75">21977 13864 0,'0'0'0,"-35"35"16</inkml:trace>
  <inkml:trace contextRef="#ctx0" brushRef="#br0" timeOffset="69343.39">22224 14076 0,'0'0'0,"18"-18"16,-1 1-1,1-19 1,-36 19 0,1 17-1,-19 0-15,-17 17 32,36-17-32,-1 18 15,1 0 1,17-1-16,17 1 15,36 17 1,-35-35-16,17 35 16,-17-35-1,-1 18-15,1-18 0,-18 18 0,0 17 32,-71-17-17,36-1 1,-18-17-1</inkml:trace>
  <inkml:trace contextRef="#ctx0" brushRef="#br0" timeOffset="69827.95">22436 14041 0,'0'0'0,"-18"0"32,18 17-17,0 1-15,0 35 16,-18 53 0,18-18-1,0 18 1,0-71-16,0 18 15,0-18 1,0-53 0,0-34-1,0 16 1,0 1-16,0-18 16,0 0-16,0-53 15,18 18 1,0-18-1,-18 89-15,17-1 0,1 18 16,0 0-16,-1 18 16,19 35-1,-19-1 1,-34 37 0,-1-72-16,-17 19 15,-18-19 1</inkml:trace>
  <inkml:trace contextRef="#ctx0" brushRef="#br0" timeOffset="70326.89">22753 14129 0,'18'0'16,"-36"0"-16,36-18 15,-18 0 1,17 1 0,-17-1-1,-35-17 1,18 35-16,-1-18 16,-35 36-1,18 0 1,-1 34-1,36-34 1,-17 0-16,17-1 0,17 19 16,1-36-1,0 17-15,35-17 32,17-35-17,-52 17-15,17-17 16,-17-35-1,-1 34 1,-17 19 0,0 52-1,-17 18 1,17-36-16,0 36 16,17-35-1,1 0 1</inkml:trace>
  <inkml:trace contextRef="#ctx0" brushRef="#br0" timeOffset="70527.5">23053 13723 0,'0'0'0,"-18"18"16,1 35-1,17 52 1,0-69-16,17 34 16,1 36-1,0-71 1</inkml:trace>
  <inkml:trace contextRef="#ctx0" brushRef="#br0" timeOffset="71497.05">23000 14023 0,'18'-18'31,"-36"36"-31,53-36 16,-17 18-16,17-17 0,-17 17 16,17 0-16,0 0 0,71-36 31,-35 19-16,-53 17-15,-1-18 16,-34 18 15,-54 18-15,53 17 0,-17 18-1,35 17 1,35-34-1,-17-36-15,0 0 16,-1 0-16,1 0 16,52-18-1,1-52 1,-36 52-16,-17-17 16,17-89-1,-35 89-15,0-36 16,0 18-1,-17 106 17,17 71-17,0-89-15,0 53 16,17 0 0,1-52-1,-18-54 16,17 0-31,-17-17 16,18 0-16,35-36 16,-35 71-1,17 18 17,-17 53-17,-1-54-15,-17 1 0,18-1 16,-18 1-16,0 0 15,35-1 1,-17-17-16,-1-17 16,36-19-1,-17 1 1,-19 18 0,1-1-16,-18-17 15,17-1 1,1 1-1,-18 17 1,-18 36 0,-17 0 15,18-18-31,-1 17 0,0-17 16,1 18-16,34 53 46,36-36-30,-18-18 0</inkml:trace>
  <inkml:trace contextRef="#ctx0" brushRef="#br0" timeOffset="71811.42">24129 13935 0,'0'0'0,"0"-18"0,0-17 16,0-18-1,18 106 17,35 35-17,-53-70 1,17 35 0,1-36-1,-36 1 1,1-36-16,-1 1 15,0-1-15,18-35 16,0-18 0,71-34-1,-54 87-15,36-17 16,-17 88 0,-36 0-1</inkml:trace>
  <inkml:trace contextRef="#ctx0" brushRef="#br0" timeOffset="72529.53">23494 14605 0,'0'-18'16,"0"36"-16,0-71 16,-35 71-1,-1 35 17,19 35-17,17-18 1,17-52-16,-17 0 0,18-1 15,0-17-15,17 18 16,-17-18-16,17 0 0,18-35 16,35-36-1,-70 53-15,-18-17 16,17-53 0,-17 70-16,0-17 15,-17 70 1,17 18-1,0 0 1,17-35 0,-17-1-16,36 19 15,34-54 17,1-52-17,-71 52-15,17-53 16,-17-17-1,0 71-15,-35-1 16,17 18-16,1 18 16,-1-1-1,18 18 1</inkml:trace>
  <inkml:trace contextRef="#ctx0" brushRef="#br0" timeOffset="72946.12">24023 14552 0,'0'0'0,"35"-35"16,-17 35 31,0 70-31,-1-34-16,1 34 15,17 54 1,-35-89-16,0-17 15,18 52 1,-36-70 0,-17-70-1,35 52-15,-35-70 16,17 35-16,18 0 16,0 0-16,0-53 15,35 18 1,1 70-1,17 18-15,35 53 16,-71 18 0,-52 17 15,0-70-31,-71 17 16,53-17-16,-70-18 15</inkml:trace>
  <inkml:trace contextRef="#ctx0" brushRef="#br0" timeOffset="73811.77">24693 13547 0,'0'0'0,"-35"-53"31,106 35-15,-54 0 0,107 54 15,-54 34-15,-52-52-16,-18 52 15,-35 19 1,17-72-16,-17 36 15,-1-35-15,19 0 16,-18-1-16,17 18 0,0-17 16,18 0-16,-17 17 15,52 18 1,0-18 0,18-17-1,-18-18 1,-17 0-16,0 0 0,-1 0 15,1 0-15,0 0 16,-54 35 31,1 0-31,17 1-1,18-19 1,18 1-16,0 17 15,35 36 1,-36-54-16,1 54 16,17 35-1,-53-36 1,-52 19 0,35-72-16,-18 18 15</inkml:trace>
  <inkml:trace contextRef="#ctx0" brushRef="#br0" timeOffset="74845.66">20936 13670 0,'0'0'0,"-17"-18"32,-1 18-17,-35 18 1,36 0-16,-1 17 16,36 53-1,35-17 1,52 17-1,-69-53-15,34 36 16,1 35 0,-71-1-1,-18-16 1,-17-54-16,17 0 16,-17 1-16,-18-1 0,-18 0 15,-52 18 1,88-53-1,17-35 1,18 17 0,35 0-1,18 1 1,-17 17-16,16 17 16,1 36-1,-35-17-15,35 34 16,0 54-1,-18-36 1,0-35 0,-17-18-16,17 0 15,36 18 1,-54-53-16,19 0 16,17-17-1,-36-19 1,1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08702A0-F9AF-2733-50EC-0EFD03AAD17C}"/>
                  </a:ext>
                </a:extLst>
              </p14:cNvPr>
              <p14:cNvContentPartPr/>
              <p14:nvPr/>
            </p14:nvContentPartPr>
            <p14:xfrm>
              <a:off x="7473600" y="914400"/>
              <a:ext cx="4413600" cy="4515120"/>
            </p14:xfrm>
          </p:contentPart>
        </mc:Choice>
        <mc:Fallback xmlns="">
          <p:pic>
            <p:nvPicPr>
              <p:cNvPr id="3" name="Ink 2">
                <a:extLst>
                  <a:ext uri="{FF2B5EF4-FFF2-40B4-BE49-F238E27FC236}">
                    <a16:creationId xmlns:a16="http://schemas.microsoft.com/office/drawing/2014/main" id="{508702A0-F9AF-2733-50EC-0EFD03AAD17C}"/>
                  </a:ext>
                </a:extLst>
              </p:cNvPr>
              <p:cNvPicPr/>
              <p:nvPr/>
            </p:nvPicPr>
            <p:blipFill>
              <a:blip r:embed="rId4"/>
              <a:stretch>
                <a:fillRect/>
              </a:stretch>
            </p:blipFill>
            <p:spPr>
              <a:xfrm>
                <a:off x="7464240" y="905040"/>
                <a:ext cx="4432320" cy="4533840"/>
              </a:xfrm>
              <a:prstGeom prst="rect">
                <a:avLst/>
              </a:prstGeom>
            </p:spPr>
          </p:pic>
        </mc:Fallback>
      </mc:AlternateContent>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6791</TotalTime>
  <Words>1164</Words>
  <Application>Microsoft Office PowerPoint</Application>
  <PresentationFormat>Custom</PresentationFormat>
  <Paragraphs>135</Paragraphs>
  <Slides>17</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Deploy Node Microservice to BTP</vt:lpstr>
      <vt:lpstr>Challenges of building Apps on BTP</vt:lpstr>
      <vt:lpstr>CAPM Introduction</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223</cp:revision>
  <dcterms:created xsi:type="dcterms:W3CDTF">2013-09-12T13:05:01Z</dcterms:created>
  <dcterms:modified xsi:type="dcterms:W3CDTF">2023-09-27T14:40:40Z</dcterms:modified>
</cp:coreProperties>
</file>