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73AC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AFCAE-A196-DFD1-45CC-FFA39903F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14C07F-7284-8565-AB12-1F7193E0B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B6E0B-F2F0-6734-F266-FDB98854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42F3-D334-4749-BB9F-878947397200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F086F-D2C6-EC20-0298-61C52861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6FB26-FBD3-65C3-29AD-10F86EF6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CC7D-93B9-473F-8918-44B2BD1CC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4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4AC50-F969-6314-1961-87434616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259C2A-7924-B4F1-B0C8-BCDA5C244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403D2-7499-BB9B-A480-1F3EDB2A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42F3-D334-4749-BB9F-878947397200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81F61-D3B6-1C2F-4D85-7C09300D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37424-A292-5CCA-1C0A-9BF9CD62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CC7D-93B9-473F-8918-44B2BD1CC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CF1845-D8F7-A4A1-7708-51EEE799F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2E4801-F616-0D5E-B3D0-8767BCC65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02B0E-383D-0D54-B57A-B1224BB2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42F3-D334-4749-BB9F-878947397200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E0E8D-2CAF-4914-1B84-572B06C2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6F97F-AA08-18CD-E748-E935B18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CC7D-93B9-473F-8918-44B2BD1CC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6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75756-CF75-99B0-AD76-7FD55171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ADD50-A3A6-0581-F93A-01936CC9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DB393-7B90-2B7D-C5B7-F9003116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42F3-D334-4749-BB9F-878947397200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7CB22-D2D0-215D-CC0A-4CDFD2E2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B131B-66D3-7FF9-AB91-9E95E1BD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CC7D-93B9-473F-8918-44B2BD1CC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49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AD6A0-660C-3A61-EDBD-60BF45AD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DEC7C-F89B-4B5F-215B-26253CBED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32C22-7B16-4B6C-72ED-0005981A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42F3-D334-4749-BB9F-878947397200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888FA-143E-D2F0-AE49-4D7FD673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57DA1-96B2-1FA4-EDA6-BABBC19B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CC7D-93B9-473F-8918-44B2BD1CC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8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145F1-CFC1-17AD-A73D-52601D1B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4C430-0379-2762-43C3-7DE44E148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A07F4B-3E36-1EA3-0280-4023A9077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12366-5134-A2BF-E52B-523C4A0E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42F3-D334-4749-BB9F-878947397200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F5E38F-F2C5-B5EA-5E72-F0662062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343E5-0CBE-B12F-E3CD-D0502EFE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CC7D-93B9-473F-8918-44B2BD1CC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9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506CB-0F76-E31E-D00B-40F307BC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34B6B-D879-E7F7-D48E-1BCDB2393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4812C-CA82-6374-AFD0-C49DC74BB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D5562D-2B04-8F84-760E-D973B492B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17D70-B2DB-7DC5-2A2C-7CC128F5A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4A819B-1FF2-EC24-E277-9F4A5B24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42F3-D334-4749-BB9F-878947397200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8F57BE-D3B1-D7F8-2BB2-31DDC598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A5D10E-14C8-04F6-3235-4ACAE034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CC7D-93B9-473F-8918-44B2BD1CC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76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4B9E1-B9D2-78CF-3117-B18A6D24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275233-C6C6-2B8B-C11F-5554138D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42F3-D334-4749-BB9F-878947397200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EA7958-E5AA-31A0-F7FA-B63BDAE7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89AD83-FAC0-5703-4535-AC9C05EA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CC7D-93B9-473F-8918-44B2BD1CC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9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20E7F-951C-182A-4DDD-28E95621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42F3-D334-4749-BB9F-878947397200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707D95-0920-858B-3560-3F69997F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4C5254-3882-1C42-6AF7-0A99086B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CC7D-93B9-473F-8918-44B2BD1CC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0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31A0B-9F65-E69F-9406-3CC0E403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BDCCC-414D-53B0-6C46-35AB1F94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8C745E-D7C0-E9B3-2757-7F0F0C48C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0B39CE-F3F0-136F-C2E9-D9CB1ED4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42F3-D334-4749-BB9F-878947397200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5EE30-C7C6-9E83-78E9-1462319E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B6D9E8-FDB5-1898-F7E6-ADFCF50D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CC7D-93B9-473F-8918-44B2BD1CC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9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8C9A0-2B4B-D797-565D-1123B81B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183B39-1790-4D3E-51FA-4CA23381C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14221-B5FA-162C-1261-C53E57E40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67747-77E7-642B-0550-4A103754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42F3-D334-4749-BB9F-878947397200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D628C9-BFCE-72D9-2EBB-0EF34A81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CC364-487F-A235-91A9-C31755BE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CC7D-93B9-473F-8918-44B2BD1CC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1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E380DB-55C6-7DC5-FAA5-D8F222CA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5881F-E080-FA8A-9F6F-081D5899A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00D1C-280D-8402-7C48-59E5ED510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942F3-D334-4749-BB9F-878947397200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FE432-BDC8-82EA-05E5-4DE0FA8DE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C7264-326B-1961-B721-C9F7FD844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ECC7D-93B9-473F-8918-44B2BD1CC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85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5E44DD34-21E2-A62E-48DE-3454574E1966}"/>
              </a:ext>
            </a:extLst>
          </p:cNvPr>
          <p:cNvSpPr/>
          <p:nvPr/>
        </p:nvSpPr>
        <p:spPr>
          <a:xfrm>
            <a:off x="0" y="0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515102D-718D-882B-6FE0-9878693BA394}"/>
              </a:ext>
            </a:extLst>
          </p:cNvPr>
          <p:cNvSpPr/>
          <p:nvPr/>
        </p:nvSpPr>
        <p:spPr>
          <a:xfrm>
            <a:off x="682396" y="-1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075C44F-BD9F-155E-7268-AA2522A610F9}"/>
              </a:ext>
            </a:extLst>
          </p:cNvPr>
          <p:cNvSpPr/>
          <p:nvPr/>
        </p:nvSpPr>
        <p:spPr>
          <a:xfrm>
            <a:off x="1364792" y="-2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C02B9FF-6629-4D90-EA72-900C4E512225}"/>
              </a:ext>
            </a:extLst>
          </p:cNvPr>
          <p:cNvSpPr/>
          <p:nvPr/>
        </p:nvSpPr>
        <p:spPr>
          <a:xfrm>
            <a:off x="2047188" y="0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49F208F-CDC1-D138-3D92-3FDCA738F960}"/>
              </a:ext>
            </a:extLst>
          </p:cNvPr>
          <p:cNvSpPr/>
          <p:nvPr/>
        </p:nvSpPr>
        <p:spPr>
          <a:xfrm>
            <a:off x="2729584" y="-1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01CA6CE-D8BF-3D37-11A3-6FD0FF9E0681}"/>
              </a:ext>
            </a:extLst>
          </p:cNvPr>
          <p:cNvSpPr/>
          <p:nvPr/>
        </p:nvSpPr>
        <p:spPr>
          <a:xfrm>
            <a:off x="3411980" y="-2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18800B0-F4AE-6D86-4D71-CCF95180ECA8}"/>
              </a:ext>
            </a:extLst>
          </p:cNvPr>
          <p:cNvSpPr/>
          <p:nvPr/>
        </p:nvSpPr>
        <p:spPr>
          <a:xfrm>
            <a:off x="4094376" y="-2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93FC852-0C82-C11D-7593-2264B29790A3}"/>
              </a:ext>
            </a:extLst>
          </p:cNvPr>
          <p:cNvSpPr/>
          <p:nvPr/>
        </p:nvSpPr>
        <p:spPr>
          <a:xfrm>
            <a:off x="4776772" y="-3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7DD7A4F-599F-67BB-2921-FACD74F932FB}"/>
              </a:ext>
            </a:extLst>
          </p:cNvPr>
          <p:cNvSpPr/>
          <p:nvPr/>
        </p:nvSpPr>
        <p:spPr>
          <a:xfrm>
            <a:off x="5459168" y="-4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I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A578B17-8FDB-3B65-AB1C-0E082B7B9605}"/>
              </a:ext>
            </a:extLst>
          </p:cNvPr>
          <p:cNvSpPr/>
          <p:nvPr/>
        </p:nvSpPr>
        <p:spPr>
          <a:xfrm>
            <a:off x="6141564" y="-4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J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0CB7672-0E4C-6ECA-7586-C38732DE8A67}"/>
              </a:ext>
            </a:extLst>
          </p:cNvPr>
          <p:cNvSpPr/>
          <p:nvPr/>
        </p:nvSpPr>
        <p:spPr>
          <a:xfrm>
            <a:off x="6823960" y="-5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200B0C1-E3F7-E9F7-CAE5-3043E300100B}"/>
              </a:ext>
            </a:extLst>
          </p:cNvPr>
          <p:cNvSpPr/>
          <p:nvPr/>
        </p:nvSpPr>
        <p:spPr>
          <a:xfrm>
            <a:off x="-267" y="672979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A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6B4E14B-AEA6-EF32-4D9E-8B93E2F3D7AC}"/>
              </a:ext>
            </a:extLst>
          </p:cNvPr>
          <p:cNvSpPr/>
          <p:nvPr/>
        </p:nvSpPr>
        <p:spPr>
          <a:xfrm>
            <a:off x="682129" y="672982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B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6F056A8-1E10-96AE-4042-B64072512DDE}"/>
              </a:ext>
            </a:extLst>
          </p:cNvPr>
          <p:cNvSpPr/>
          <p:nvPr/>
        </p:nvSpPr>
        <p:spPr>
          <a:xfrm>
            <a:off x="1364525" y="672981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C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EB47172-F364-F2FD-26F6-E2972E400FA8}"/>
              </a:ext>
            </a:extLst>
          </p:cNvPr>
          <p:cNvSpPr/>
          <p:nvPr/>
        </p:nvSpPr>
        <p:spPr>
          <a:xfrm>
            <a:off x="2046921" y="672983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D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6F5FCD0-7169-1FE8-F496-6E38C085923B}"/>
              </a:ext>
            </a:extLst>
          </p:cNvPr>
          <p:cNvSpPr/>
          <p:nvPr/>
        </p:nvSpPr>
        <p:spPr>
          <a:xfrm>
            <a:off x="2729317" y="672982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E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A2B620D-A1D7-2049-66A3-ADA7F3AC2C42}"/>
              </a:ext>
            </a:extLst>
          </p:cNvPr>
          <p:cNvSpPr/>
          <p:nvPr/>
        </p:nvSpPr>
        <p:spPr>
          <a:xfrm>
            <a:off x="3411713" y="672981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F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DB64E92-A679-DAD7-7CD1-996171DDFCE9}"/>
              </a:ext>
            </a:extLst>
          </p:cNvPr>
          <p:cNvSpPr/>
          <p:nvPr/>
        </p:nvSpPr>
        <p:spPr>
          <a:xfrm>
            <a:off x="4094109" y="672981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G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CDA5BBB-782E-CDF9-2C33-9AFF7B28016E}"/>
              </a:ext>
            </a:extLst>
          </p:cNvPr>
          <p:cNvSpPr/>
          <p:nvPr/>
        </p:nvSpPr>
        <p:spPr>
          <a:xfrm>
            <a:off x="4776505" y="672980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H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97B7DBA-7551-6139-3571-7ADAE0199468}"/>
              </a:ext>
            </a:extLst>
          </p:cNvPr>
          <p:cNvSpPr/>
          <p:nvPr/>
        </p:nvSpPr>
        <p:spPr>
          <a:xfrm>
            <a:off x="5458901" y="672979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I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945E37C-5762-8692-3DAA-004342F49F29}"/>
              </a:ext>
            </a:extLst>
          </p:cNvPr>
          <p:cNvSpPr/>
          <p:nvPr/>
        </p:nvSpPr>
        <p:spPr>
          <a:xfrm>
            <a:off x="6141297" y="672979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J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125019D-EB2F-615D-5EAB-96BF6E58B853}"/>
              </a:ext>
            </a:extLst>
          </p:cNvPr>
          <p:cNvSpPr/>
          <p:nvPr/>
        </p:nvSpPr>
        <p:spPr>
          <a:xfrm>
            <a:off x="6823693" y="672978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K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2F64683-A549-11A6-B612-D3A76AC6071C}"/>
              </a:ext>
            </a:extLst>
          </p:cNvPr>
          <p:cNvSpPr/>
          <p:nvPr/>
        </p:nvSpPr>
        <p:spPr>
          <a:xfrm>
            <a:off x="-267" y="1345978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A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D31E7AC-6F9F-832D-02EE-08E00C30EA33}"/>
              </a:ext>
            </a:extLst>
          </p:cNvPr>
          <p:cNvSpPr/>
          <p:nvPr/>
        </p:nvSpPr>
        <p:spPr>
          <a:xfrm>
            <a:off x="682129" y="1345980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B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D8C03E1-8BA9-F32F-E11F-A4CA729360D3}"/>
              </a:ext>
            </a:extLst>
          </p:cNvPr>
          <p:cNvSpPr/>
          <p:nvPr/>
        </p:nvSpPr>
        <p:spPr>
          <a:xfrm>
            <a:off x="1364525" y="1345979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C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F15183D-2B91-A414-4956-A03F988EABE1}"/>
              </a:ext>
            </a:extLst>
          </p:cNvPr>
          <p:cNvSpPr/>
          <p:nvPr/>
        </p:nvSpPr>
        <p:spPr>
          <a:xfrm>
            <a:off x="2046921" y="1345981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D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7D7F369-F51C-10F1-B0B0-6E0CA23A7784}"/>
              </a:ext>
            </a:extLst>
          </p:cNvPr>
          <p:cNvSpPr/>
          <p:nvPr/>
        </p:nvSpPr>
        <p:spPr>
          <a:xfrm>
            <a:off x="2729317" y="1345980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E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864EF16-FEF2-AEBA-7FDB-1D26A22CC4B1}"/>
              </a:ext>
            </a:extLst>
          </p:cNvPr>
          <p:cNvSpPr/>
          <p:nvPr/>
        </p:nvSpPr>
        <p:spPr>
          <a:xfrm>
            <a:off x="3411713" y="1345979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F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D7C9FDE-E350-B748-060C-DCBA28BE266F}"/>
              </a:ext>
            </a:extLst>
          </p:cNvPr>
          <p:cNvSpPr/>
          <p:nvPr/>
        </p:nvSpPr>
        <p:spPr>
          <a:xfrm>
            <a:off x="4094109" y="1345979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G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A427DA4-4608-3772-2BAD-08F8E33CAE07}"/>
              </a:ext>
            </a:extLst>
          </p:cNvPr>
          <p:cNvSpPr/>
          <p:nvPr/>
        </p:nvSpPr>
        <p:spPr>
          <a:xfrm>
            <a:off x="4776505" y="1345978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H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03EBD51-93CE-EFDC-834F-75E153B8A657}"/>
              </a:ext>
            </a:extLst>
          </p:cNvPr>
          <p:cNvSpPr/>
          <p:nvPr/>
        </p:nvSpPr>
        <p:spPr>
          <a:xfrm>
            <a:off x="5458901" y="1345977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I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EF28452-BDD0-0E10-3035-EABA657B83DD}"/>
              </a:ext>
            </a:extLst>
          </p:cNvPr>
          <p:cNvSpPr/>
          <p:nvPr/>
        </p:nvSpPr>
        <p:spPr>
          <a:xfrm>
            <a:off x="6141297" y="1345977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J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96B860B-9389-3078-0125-A3B64ABC16B4}"/>
              </a:ext>
            </a:extLst>
          </p:cNvPr>
          <p:cNvSpPr/>
          <p:nvPr/>
        </p:nvSpPr>
        <p:spPr>
          <a:xfrm>
            <a:off x="6823693" y="1345976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K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D59FF75-51D1-8B81-037A-70B5353B1C94}"/>
              </a:ext>
            </a:extLst>
          </p:cNvPr>
          <p:cNvSpPr/>
          <p:nvPr/>
        </p:nvSpPr>
        <p:spPr>
          <a:xfrm>
            <a:off x="-267" y="2018974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A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3D220B7-2672-5101-8122-C4919837F81F}"/>
              </a:ext>
            </a:extLst>
          </p:cNvPr>
          <p:cNvSpPr/>
          <p:nvPr/>
        </p:nvSpPr>
        <p:spPr>
          <a:xfrm>
            <a:off x="682129" y="2018972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B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844B859-11A2-B866-1588-A2CAEC4387CF}"/>
              </a:ext>
            </a:extLst>
          </p:cNvPr>
          <p:cNvSpPr/>
          <p:nvPr/>
        </p:nvSpPr>
        <p:spPr>
          <a:xfrm>
            <a:off x="1364525" y="2018971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C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3DD7C92-CAF8-7670-7C82-AA18C582DE2F}"/>
              </a:ext>
            </a:extLst>
          </p:cNvPr>
          <p:cNvSpPr/>
          <p:nvPr/>
        </p:nvSpPr>
        <p:spPr>
          <a:xfrm>
            <a:off x="2046921" y="2018973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D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038F633-9C75-0609-CE4C-CCB0F9CFBB68}"/>
              </a:ext>
            </a:extLst>
          </p:cNvPr>
          <p:cNvSpPr/>
          <p:nvPr/>
        </p:nvSpPr>
        <p:spPr>
          <a:xfrm>
            <a:off x="2729317" y="2018972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513D8A67-91E4-BED1-05F1-FE27E0857DF1}"/>
              </a:ext>
            </a:extLst>
          </p:cNvPr>
          <p:cNvSpPr/>
          <p:nvPr/>
        </p:nvSpPr>
        <p:spPr>
          <a:xfrm>
            <a:off x="3411713" y="2018971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F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B22BF3F-444C-8548-9DEE-27566BB692C6}"/>
              </a:ext>
            </a:extLst>
          </p:cNvPr>
          <p:cNvSpPr/>
          <p:nvPr/>
        </p:nvSpPr>
        <p:spPr>
          <a:xfrm>
            <a:off x="4094109" y="2018971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G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DD507BB-59BD-9299-CA44-D079DE6837A7}"/>
              </a:ext>
            </a:extLst>
          </p:cNvPr>
          <p:cNvSpPr/>
          <p:nvPr/>
        </p:nvSpPr>
        <p:spPr>
          <a:xfrm>
            <a:off x="4776505" y="2018970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H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AF19731-C818-D901-CA31-39476D3A26CA}"/>
              </a:ext>
            </a:extLst>
          </p:cNvPr>
          <p:cNvSpPr/>
          <p:nvPr/>
        </p:nvSpPr>
        <p:spPr>
          <a:xfrm>
            <a:off x="5458901" y="2018969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I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94371CB-49F7-6266-B984-D6F132D0813B}"/>
              </a:ext>
            </a:extLst>
          </p:cNvPr>
          <p:cNvSpPr/>
          <p:nvPr/>
        </p:nvSpPr>
        <p:spPr>
          <a:xfrm>
            <a:off x="6141297" y="2018969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J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B323E0F-6572-A769-8FA1-341176DF8FBA}"/>
              </a:ext>
            </a:extLst>
          </p:cNvPr>
          <p:cNvSpPr/>
          <p:nvPr/>
        </p:nvSpPr>
        <p:spPr>
          <a:xfrm>
            <a:off x="6823693" y="2018968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K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1810E905-38B0-F139-F46C-668138C6A34A}"/>
              </a:ext>
            </a:extLst>
          </p:cNvPr>
          <p:cNvSpPr/>
          <p:nvPr/>
        </p:nvSpPr>
        <p:spPr>
          <a:xfrm>
            <a:off x="-267" y="2691960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4DD79DB-6A92-2F70-DEDC-35E43E7431BD}"/>
              </a:ext>
            </a:extLst>
          </p:cNvPr>
          <p:cNvSpPr/>
          <p:nvPr/>
        </p:nvSpPr>
        <p:spPr>
          <a:xfrm>
            <a:off x="682129" y="2691962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3EA1C0A-4DA9-99B0-F7B9-0C47C0735DC1}"/>
              </a:ext>
            </a:extLst>
          </p:cNvPr>
          <p:cNvSpPr/>
          <p:nvPr/>
        </p:nvSpPr>
        <p:spPr>
          <a:xfrm>
            <a:off x="1364525" y="2691961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98A1013-BA98-EFC9-3541-9EAEC1480353}"/>
              </a:ext>
            </a:extLst>
          </p:cNvPr>
          <p:cNvSpPr/>
          <p:nvPr/>
        </p:nvSpPr>
        <p:spPr>
          <a:xfrm>
            <a:off x="2046921" y="2691963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5B2CC12-5F35-DD93-DD67-3BF0D0C1462A}"/>
              </a:ext>
            </a:extLst>
          </p:cNvPr>
          <p:cNvSpPr/>
          <p:nvPr/>
        </p:nvSpPr>
        <p:spPr>
          <a:xfrm>
            <a:off x="2729317" y="2691962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AC60063-0F74-1AE3-3270-A542428189C7}"/>
              </a:ext>
            </a:extLst>
          </p:cNvPr>
          <p:cNvSpPr/>
          <p:nvPr/>
        </p:nvSpPr>
        <p:spPr>
          <a:xfrm>
            <a:off x="3411713" y="2691961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2D0C7BB-F7CE-8CD2-12FE-F2F1E0C114C5}"/>
              </a:ext>
            </a:extLst>
          </p:cNvPr>
          <p:cNvSpPr/>
          <p:nvPr/>
        </p:nvSpPr>
        <p:spPr>
          <a:xfrm>
            <a:off x="4094109" y="2691961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81A6DF5-F5A7-03F6-F0F1-EE7292E5656B}"/>
              </a:ext>
            </a:extLst>
          </p:cNvPr>
          <p:cNvSpPr/>
          <p:nvPr/>
        </p:nvSpPr>
        <p:spPr>
          <a:xfrm>
            <a:off x="4776505" y="2691960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86F2B45-F442-2D55-5783-8C36A0BEF3DF}"/>
              </a:ext>
            </a:extLst>
          </p:cNvPr>
          <p:cNvSpPr/>
          <p:nvPr/>
        </p:nvSpPr>
        <p:spPr>
          <a:xfrm>
            <a:off x="5458901" y="2691959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CEB76E7-92B6-5169-FA16-4DD5732AF9D0}"/>
              </a:ext>
            </a:extLst>
          </p:cNvPr>
          <p:cNvSpPr/>
          <p:nvPr/>
        </p:nvSpPr>
        <p:spPr>
          <a:xfrm>
            <a:off x="6141297" y="2691959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J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AB4D6E41-6EF6-CA69-E945-B1D095FBF0C3}"/>
              </a:ext>
            </a:extLst>
          </p:cNvPr>
          <p:cNvSpPr/>
          <p:nvPr/>
        </p:nvSpPr>
        <p:spPr>
          <a:xfrm>
            <a:off x="6823693" y="2691958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4825A3C-9A67-DD39-19B5-72FF7554CEDA}"/>
              </a:ext>
            </a:extLst>
          </p:cNvPr>
          <p:cNvSpPr/>
          <p:nvPr/>
        </p:nvSpPr>
        <p:spPr>
          <a:xfrm>
            <a:off x="-267" y="3364944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A96768A-5B88-3DFA-6261-5EA15973D8DC}"/>
              </a:ext>
            </a:extLst>
          </p:cNvPr>
          <p:cNvSpPr/>
          <p:nvPr/>
        </p:nvSpPr>
        <p:spPr>
          <a:xfrm>
            <a:off x="682129" y="3364928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5D28130-A00D-519A-47C9-569AE313D0EA}"/>
              </a:ext>
            </a:extLst>
          </p:cNvPr>
          <p:cNvSpPr/>
          <p:nvPr/>
        </p:nvSpPr>
        <p:spPr>
          <a:xfrm>
            <a:off x="1364525" y="3364927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275E416-D57F-8DAB-2FF7-8FBAADA938CE}"/>
              </a:ext>
            </a:extLst>
          </p:cNvPr>
          <p:cNvSpPr/>
          <p:nvPr/>
        </p:nvSpPr>
        <p:spPr>
          <a:xfrm>
            <a:off x="2046921" y="3364929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2631B5E-6A0D-F2B3-D021-8194C71EB459}"/>
              </a:ext>
            </a:extLst>
          </p:cNvPr>
          <p:cNvSpPr/>
          <p:nvPr/>
        </p:nvSpPr>
        <p:spPr>
          <a:xfrm>
            <a:off x="2729317" y="3364928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D10977B-D7D2-EC1A-F899-EFA7753BA687}"/>
              </a:ext>
            </a:extLst>
          </p:cNvPr>
          <p:cNvSpPr/>
          <p:nvPr/>
        </p:nvSpPr>
        <p:spPr>
          <a:xfrm>
            <a:off x="3411713" y="3364927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00A01D3-569B-E665-7880-0222C0E2DB9A}"/>
              </a:ext>
            </a:extLst>
          </p:cNvPr>
          <p:cNvSpPr/>
          <p:nvPr/>
        </p:nvSpPr>
        <p:spPr>
          <a:xfrm>
            <a:off x="4094109" y="3364927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96498B0-8717-EF88-308C-92BC9C774677}"/>
              </a:ext>
            </a:extLst>
          </p:cNvPr>
          <p:cNvSpPr/>
          <p:nvPr/>
        </p:nvSpPr>
        <p:spPr>
          <a:xfrm>
            <a:off x="4776505" y="3364926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43A5700-C769-83E1-D066-907FE3C6AEAC}"/>
              </a:ext>
            </a:extLst>
          </p:cNvPr>
          <p:cNvSpPr/>
          <p:nvPr/>
        </p:nvSpPr>
        <p:spPr>
          <a:xfrm>
            <a:off x="5458901" y="3364925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7F99DA1-C3C9-E9B7-2E49-D8AF08598160}"/>
              </a:ext>
            </a:extLst>
          </p:cNvPr>
          <p:cNvSpPr/>
          <p:nvPr/>
        </p:nvSpPr>
        <p:spPr>
          <a:xfrm>
            <a:off x="6141297" y="3364925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D078AA39-71F4-0BCD-D45F-9055BD0517AD}"/>
              </a:ext>
            </a:extLst>
          </p:cNvPr>
          <p:cNvSpPr/>
          <p:nvPr/>
        </p:nvSpPr>
        <p:spPr>
          <a:xfrm>
            <a:off x="6823693" y="3364924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018ED278-A7CC-6716-BF60-F56D1EDC460C}"/>
              </a:ext>
            </a:extLst>
          </p:cNvPr>
          <p:cNvSpPr/>
          <p:nvPr/>
        </p:nvSpPr>
        <p:spPr>
          <a:xfrm>
            <a:off x="-267" y="4037890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873A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873AC0"/>
                </a:solidFill>
              </a:rPr>
              <a:t>A</a:t>
            </a:r>
            <a:endParaRPr lang="ko-KR" altLang="en-US" dirty="0">
              <a:solidFill>
                <a:srgbClr val="873AC0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F17ED16-77CA-1EE9-DBE7-B3C5EB2C428D}"/>
              </a:ext>
            </a:extLst>
          </p:cNvPr>
          <p:cNvSpPr/>
          <p:nvPr/>
        </p:nvSpPr>
        <p:spPr>
          <a:xfrm>
            <a:off x="682129" y="4037883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873A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873AC0"/>
                </a:solidFill>
              </a:rPr>
              <a:t>B</a:t>
            </a:r>
            <a:endParaRPr lang="ko-KR" altLang="en-US" dirty="0">
              <a:solidFill>
                <a:srgbClr val="873AC0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5D7F9750-50CD-E261-F9E3-44A6ABA86C2D}"/>
              </a:ext>
            </a:extLst>
          </p:cNvPr>
          <p:cNvSpPr/>
          <p:nvPr/>
        </p:nvSpPr>
        <p:spPr>
          <a:xfrm>
            <a:off x="1364525" y="4037882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873A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873AC0"/>
                </a:solidFill>
              </a:rPr>
              <a:t>C</a:t>
            </a:r>
            <a:endParaRPr lang="ko-KR" altLang="en-US" dirty="0">
              <a:solidFill>
                <a:srgbClr val="873AC0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17776FE1-5AC0-BB69-CC97-EAF861B14EBF}"/>
              </a:ext>
            </a:extLst>
          </p:cNvPr>
          <p:cNvSpPr/>
          <p:nvPr/>
        </p:nvSpPr>
        <p:spPr>
          <a:xfrm>
            <a:off x="2046921" y="4037884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873A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873AC0"/>
                </a:solidFill>
              </a:rPr>
              <a:t>D</a:t>
            </a:r>
            <a:endParaRPr lang="ko-KR" altLang="en-US" dirty="0">
              <a:solidFill>
                <a:srgbClr val="873AC0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FB65A983-365C-97AE-891E-3F318F04B688}"/>
              </a:ext>
            </a:extLst>
          </p:cNvPr>
          <p:cNvSpPr/>
          <p:nvPr/>
        </p:nvSpPr>
        <p:spPr>
          <a:xfrm>
            <a:off x="2729317" y="4037883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873A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873AC0"/>
                </a:solidFill>
              </a:rPr>
              <a:t>E</a:t>
            </a:r>
            <a:endParaRPr lang="ko-KR" altLang="en-US" dirty="0">
              <a:solidFill>
                <a:srgbClr val="873AC0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87EE8E9-D464-D082-DB55-35331106ACBE}"/>
              </a:ext>
            </a:extLst>
          </p:cNvPr>
          <p:cNvSpPr/>
          <p:nvPr/>
        </p:nvSpPr>
        <p:spPr>
          <a:xfrm>
            <a:off x="3411713" y="4037882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873A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873AC0"/>
                </a:solidFill>
              </a:rPr>
              <a:t>F</a:t>
            </a:r>
            <a:endParaRPr lang="ko-KR" altLang="en-US" dirty="0">
              <a:solidFill>
                <a:srgbClr val="873AC0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69A72F7E-10B0-6E3E-1F4D-FBC3897C0C44}"/>
              </a:ext>
            </a:extLst>
          </p:cNvPr>
          <p:cNvSpPr/>
          <p:nvPr/>
        </p:nvSpPr>
        <p:spPr>
          <a:xfrm>
            <a:off x="4094109" y="4037882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873A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873AC0"/>
                </a:solidFill>
              </a:rPr>
              <a:t>G</a:t>
            </a:r>
            <a:endParaRPr lang="ko-KR" altLang="en-US" dirty="0">
              <a:solidFill>
                <a:srgbClr val="873AC0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E9CB3B3E-F438-64A5-BF3A-38A98F20F51C}"/>
              </a:ext>
            </a:extLst>
          </p:cNvPr>
          <p:cNvSpPr/>
          <p:nvPr/>
        </p:nvSpPr>
        <p:spPr>
          <a:xfrm>
            <a:off x="4776505" y="4037881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873A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873AC0"/>
                </a:solidFill>
              </a:rPr>
              <a:t>H</a:t>
            </a:r>
            <a:endParaRPr lang="ko-KR" altLang="en-US" dirty="0">
              <a:solidFill>
                <a:srgbClr val="873AC0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709953DE-E1AF-E03D-218A-FE7A035FD592}"/>
              </a:ext>
            </a:extLst>
          </p:cNvPr>
          <p:cNvSpPr/>
          <p:nvPr/>
        </p:nvSpPr>
        <p:spPr>
          <a:xfrm>
            <a:off x="5458901" y="4037880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873A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873AC0"/>
                </a:solidFill>
              </a:rPr>
              <a:t>I</a:t>
            </a:r>
            <a:endParaRPr lang="ko-KR" altLang="en-US" dirty="0">
              <a:solidFill>
                <a:srgbClr val="873AC0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A2B8581-8299-3A66-0A98-ACBD1F911114}"/>
              </a:ext>
            </a:extLst>
          </p:cNvPr>
          <p:cNvSpPr/>
          <p:nvPr/>
        </p:nvSpPr>
        <p:spPr>
          <a:xfrm>
            <a:off x="6141297" y="4037880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873A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873AC0"/>
                </a:solidFill>
              </a:rPr>
              <a:t>J</a:t>
            </a:r>
            <a:endParaRPr lang="ko-KR" altLang="en-US" dirty="0">
              <a:solidFill>
                <a:srgbClr val="873AC0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7DA8A7BC-B289-540E-1604-A210590691D3}"/>
              </a:ext>
            </a:extLst>
          </p:cNvPr>
          <p:cNvSpPr/>
          <p:nvPr/>
        </p:nvSpPr>
        <p:spPr>
          <a:xfrm>
            <a:off x="6823693" y="4037879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873A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873AC0"/>
                </a:solidFill>
              </a:rPr>
              <a:t>K</a:t>
            </a:r>
            <a:endParaRPr lang="ko-KR" altLang="en-US" dirty="0">
              <a:solidFill>
                <a:srgbClr val="873AC0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4E32572-0F7E-25A6-0D78-81B2F93F2A77}"/>
              </a:ext>
            </a:extLst>
          </p:cNvPr>
          <p:cNvSpPr/>
          <p:nvPr/>
        </p:nvSpPr>
        <p:spPr>
          <a:xfrm>
            <a:off x="-267" y="4711021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C0C0"/>
                </a:solidFill>
              </a:rPr>
              <a:t>A</a:t>
            </a:r>
            <a:endParaRPr lang="ko-KR" altLang="en-US" dirty="0">
              <a:solidFill>
                <a:srgbClr val="C0C0C0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55D94841-84C4-B0D8-0F19-B13149F2B024}"/>
              </a:ext>
            </a:extLst>
          </p:cNvPr>
          <p:cNvSpPr/>
          <p:nvPr/>
        </p:nvSpPr>
        <p:spPr>
          <a:xfrm>
            <a:off x="682129" y="4711018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C0C0"/>
                </a:solidFill>
              </a:rPr>
              <a:t>B</a:t>
            </a:r>
            <a:endParaRPr lang="ko-KR" altLang="en-US" dirty="0">
              <a:solidFill>
                <a:srgbClr val="C0C0C0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27005D9D-B33C-78A3-1585-7859EEAE8394}"/>
              </a:ext>
            </a:extLst>
          </p:cNvPr>
          <p:cNvSpPr/>
          <p:nvPr/>
        </p:nvSpPr>
        <p:spPr>
          <a:xfrm>
            <a:off x="1364525" y="4711017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C0C0"/>
                </a:solidFill>
              </a:rPr>
              <a:t>C</a:t>
            </a:r>
            <a:endParaRPr lang="ko-KR" altLang="en-US" dirty="0">
              <a:solidFill>
                <a:srgbClr val="C0C0C0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1BECF6F-E6B2-7097-2E66-A0A947827045}"/>
              </a:ext>
            </a:extLst>
          </p:cNvPr>
          <p:cNvSpPr/>
          <p:nvPr/>
        </p:nvSpPr>
        <p:spPr>
          <a:xfrm>
            <a:off x="2046921" y="4711019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C0C0"/>
                </a:solidFill>
              </a:rPr>
              <a:t>D</a:t>
            </a:r>
            <a:endParaRPr lang="ko-KR" altLang="en-US" dirty="0">
              <a:solidFill>
                <a:srgbClr val="C0C0C0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4873D93-DB7A-4C2E-ACD7-15D09D49150E}"/>
              </a:ext>
            </a:extLst>
          </p:cNvPr>
          <p:cNvSpPr/>
          <p:nvPr/>
        </p:nvSpPr>
        <p:spPr>
          <a:xfrm>
            <a:off x="2729317" y="4711018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C0C0"/>
                </a:solidFill>
              </a:rPr>
              <a:t>E</a:t>
            </a:r>
            <a:endParaRPr lang="ko-KR" altLang="en-US" dirty="0">
              <a:solidFill>
                <a:srgbClr val="C0C0C0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56D7CE2-DF55-0548-1959-9EBFD7C9E35F}"/>
              </a:ext>
            </a:extLst>
          </p:cNvPr>
          <p:cNvSpPr/>
          <p:nvPr/>
        </p:nvSpPr>
        <p:spPr>
          <a:xfrm>
            <a:off x="3411713" y="4711017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C0C0"/>
                </a:solidFill>
              </a:rPr>
              <a:t>F</a:t>
            </a:r>
            <a:endParaRPr lang="ko-KR" altLang="en-US" dirty="0">
              <a:solidFill>
                <a:srgbClr val="C0C0C0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04EAD88C-A8B9-37E3-C34E-EBB87CC4F8FD}"/>
              </a:ext>
            </a:extLst>
          </p:cNvPr>
          <p:cNvSpPr/>
          <p:nvPr/>
        </p:nvSpPr>
        <p:spPr>
          <a:xfrm>
            <a:off x="4094109" y="4711017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C0C0"/>
                </a:solidFill>
              </a:rPr>
              <a:t>G</a:t>
            </a:r>
            <a:endParaRPr lang="ko-KR" altLang="en-US" dirty="0">
              <a:solidFill>
                <a:srgbClr val="C0C0C0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A7FC8690-4C48-8E8A-1993-4E0D6A24BABB}"/>
              </a:ext>
            </a:extLst>
          </p:cNvPr>
          <p:cNvSpPr/>
          <p:nvPr/>
        </p:nvSpPr>
        <p:spPr>
          <a:xfrm>
            <a:off x="4776505" y="4711016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C0C0"/>
                </a:solidFill>
              </a:rPr>
              <a:t>H</a:t>
            </a:r>
            <a:endParaRPr lang="ko-KR" altLang="en-US" dirty="0">
              <a:solidFill>
                <a:srgbClr val="C0C0C0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A80A807-E1AD-03AD-6D1D-5342D2E26CB0}"/>
              </a:ext>
            </a:extLst>
          </p:cNvPr>
          <p:cNvSpPr/>
          <p:nvPr/>
        </p:nvSpPr>
        <p:spPr>
          <a:xfrm>
            <a:off x="5458901" y="4711015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C0C0"/>
                </a:solidFill>
              </a:rPr>
              <a:t>I</a:t>
            </a:r>
            <a:endParaRPr lang="ko-KR" altLang="en-US" dirty="0">
              <a:solidFill>
                <a:srgbClr val="C0C0C0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5AC451CF-27B7-7B12-35D6-78D2CD4D2C27}"/>
              </a:ext>
            </a:extLst>
          </p:cNvPr>
          <p:cNvSpPr/>
          <p:nvPr/>
        </p:nvSpPr>
        <p:spPr>
          <a:xfrm>
            <a:off x="6141297" y="4711015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C0C0"/>
                </a:solidFill>
              </a:rPr>
              <a:t>J</a:t>
            </a:r>
            <a:endParaRPr lang="ko-KR" altLang="en-US" dirty="0">
              <a:solidFill>
                <a:srgbClr val="C0C0C0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FCB89A13-D61D-69B1-4108-6278331B84A5}"/>
              </a:ext>
            </a:extLst>
          </p:cNvPr>
          <p:cNvSpPr/>
          <p:nvPr/>
        </p:nvSpPr>
        <p:spPr>
          <a:xfrm>
            <a:off x="6823693" y="4711014"/>
            <a:ext cx="607555" cy="607555"/>
          </a:xfrm>
          <a:prstGeom prst="rect">
            <a:avLst/>
          </a:prstGeom>
          <a:solidFill>
            <a:schemeClr val="tx2"/>
          </a:solidFill>
          <a:ln w="25400"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C0C0"/>
                </a:solidFill>
              </a:rPr>
              <a:t>K</a:t>
            </a:r>
            <a:endParaRPr lang="ko-KR" altLang="en-US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8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A428B3-2F34-E75C-B415-C61F417CC8C4}"/>
              </a:ext>
            </a:extLst>
          </p:cNvPr>
          <p:cNvSpPr/>
          <p:nvPr/>
        </p:nvSpPr>
        <p:spPr>
          <a:xfrm>
            <a:off x="1534228" y="583007"/>
            <a:ext cx="546185" cy="5461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8E8B54-6640-3B0E-E275-224819A2D8F1}"/>
              </a:ext>
            </a:extLst>
          </p:cNvPr>
          <p:cNvSpPr/>
          <p:nvPr/>
        </p:nvSpPr>
        <p:spPr>
          <a:xfrm>
            <a:off x="2080413" y="583007"/>
            <a:ext cx="546185" cy="5461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584441-EE92-8C2A-367C-4101CE127668}"/>
              </a:ext>
            </a:extLst>
          </p:cNvPr>
          <p:cNvSpPr/>
          <p:nvPr/>
        </p:nvSpPr>
        <p:spPr>
          <a:xfrm>
            <a:off x="2626598" y="583007"/>
            <a:ext cx="546185" cy="5461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DB79ED-F231-BBBF-5A93-6F73D6F5A39E}"/>
              </a:ext>
            </a:extLst>
          </p:cNvPr>
          <p:cNvSpPr/>
          <p:nvPr/>
        </p:nvSpPr>
        <p:spPr>
          <a:xfrm>
            <a:off x="3172783" y="583007"/>
            <a:ext cx="546185" cy="5461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4A5A0C-103C-535A-EDFE-0C615D9A2DB0}"/>
              </a:ext>
            </a:extLst>
          </p:cNvPr>
          <p:cNvSpPr/>
          <p:nvPr/>
        </p:nvSpPr>
        <p:spPr>
          <a:xfrm>
            <a:off x="3718968" y="583007"/>
            <a:ext cx="546185" cy="5461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EF0ABD-98EC-57B2-455D-0CFC76646C59}"/>
              </a:ext>
            </a:extLst>
          </p:cNvPr>
          <p:cNvSpPr/>
          <p:nvPr/>
        </p:nvSpPr>
        <p:spPr>
          <a:xfrm>
            <a:off x="4265153" y="583007"/>
            <a:ext cx="546185" cy="5461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396196-ADB6-E3AF-81ED-5FE3EAF3EC51}"/>
              </a:ext>
            </a:extLst>
          </p:cNvPr>
          <p:cNvSpPr/>
          <p:nvPr/>
        </p:nvSpPr>
        <p:spPr>
          <a:xfrm>
            <a:off x="2080413" y="1129192"/>
            <a:ext cx="546185" cy="5461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696BCD-88C1-E50B-2642-CC772A7FC46D}"/>
              </a:ext>
            </a:extLst>
          </p:cNvPr>
          <p:cNvSpPr/>
          <p:nvPr/>
        </p:nvSpPr>
        <p:spPr>
          <a:xfrm>
            <a:off x="2626598" y="1129192"/>
            <a:ext cx="546185" cy="5461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7ECCFD-312A-7386-4B0E-05376DF5936E}"/>
              </a:ext>
            </a:extLst>
          </p:cNvPr>
          <p:cNvSpPr/>
          <p:nvPr/>
        </p:nvSpPr>
        <p:spPr>
          <a:xfrm>
            <a:off x="3172783" y="1129192"/>
            <a:ext cx="546185" cy="5461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E6F713-C971-2742-4AA5-B5A6680E3E59}"/>
              </a:ext>
            </a:extLst>
          </p:cNvPr>
          <p:cNvSpPr/>
          <p:nvPr/>
        </p:nvSpPr>
        <p:spPr>
          <a:xfrm>
            <a:off x="3718968" y="1129192"/>
            <a:ext cx="546185" cy="5461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998B92-737D-7B22-4703-F11D74B7F1A2}"/>
              </a:ext>
            </a:extLst>
          </p:cNvPr>
          <p:cNvSpPr/>
          <p:nvPr/>
        </p:nvSpPr>
        <p:spPr>
          <a:xfrm>
            <a:off x="4265153" y="1129192"/>
            <a:ext cx="546185" cy="5461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CC6693-FCD4-B58A-59D1-81E1BCA2AC7E}"/>
              </a:ext>
            </a:extLst>
          </p:cNvPr>
          <p:cNvSpPr/>
          <p:nvPr/>
        </p:nvSpPr>
        <p:spPr>
          <a:xfrm>
            <a:off x="1534228" y="1129192"/>
            <a:ext cx="546185" cy="5461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3D2810-EC6D-FF26-2C18-51A41C4DC8DD}"/>
              </a:ext>
            </a:extLst>
          </p:cNvPr>
          <p:cNvSpPr/>
          <p:nvPr/>
        </p:nvSpPr>
        <p:spPr>
          <a:xfrm>
            <a:off x="1723449" y="2177582"/>
            <a:ext cx="546185" cy="5461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369FA2-BFDF-5F8B-4B6D-D3C641CE022F}"/>
              </a:ext>
            </a:extLst>
          </p:cNvPr>
          <p:cNvSpPr/>
          <p:nvPr/>
        </p:nvSpPr>
        <p:spPr>
          <a:xfrm>
            <a:off x="2269634" y="2177582"/>
            <a:ext cx="546185" cy="5461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8F8743-4D51-3AE1-7D19-94457C5DDD7C}"/>
              </a:ext>
            </a:extLst>
          </p:cNvPr>
          <p:cNvSpPr/>
          <p:nvPr/>
        </p:nvSpPr>
        <p:spPr>
          <a:xfrm>
            <a:off x="2815819" y="2177582"/>
            <a:ext cx="546185" cy="5461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02722C-6EA9-D6DB-21A1-CF142B26289E}"/>
              </a:ext>
            </a:extLst>
          </p:cNvPr>
          <p:cNvSpPr/>
          <p:nvPr/>
        </p:nvSpPr>
        <p:spPr>
          <a:xfrm>
            <a:off x="3362004" y="2177582"/>
            <a:ext cx="546185" cy="5461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A42E61-DF5F-E63E-B31D-4A41B9F921C6}"/>
              </a:ext>
            </a:extLst>
          </p:cNvPr>
          <p:cNvSpPr/>
          <p:nvPr/>
        </p:nvSpPr>
        <p:spPr>
          <a:xfrm>
            <a:off x="3908189" y="2177582"/>
            <a:ext cx="546185" cy="5461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4F414F-1681-F8CC-043A-8E1469D4E784}"/>
              </a:ext>
            </a:extLst>
          </p:cNvPr>
          <p:cNvSpPr/>
          <p:nvPr/>
        </p:nvSpPr>
        <p:spPr>
          <a:xfrm>
            <a:off x="4454374" y="2177582"/>
            <a:ext cx="546185" cy="5461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182DE6-47A7-1B7B-75E4-69ED2B8B0100}"/>
              </a:ext>
            </a:extLst>
          </p:cNvPr>
          <p:cNvSpPr/>
          <p:nvPr/>
        </p:nvSpPr>
        <p:spPr>
          <a:xfrm>
            <a:off x="2269634" y="2723767"/>
            <a:ext cx="546185" cy="5461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CDCCC2-6144-D49B-7554-3530A5DFD76E}"/>
              </a:ext>
            </a:extLst>
          </p:cNvPr>
          <p:cNvSpPr/>
          <p:nvPr/>
        </p:nvSpPr>
        <p:spPr>
          <a:xfrm>
            <a:off x="2815819" y="2723767"/>
            <a:ext cx="546185" cy="5461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64F5DA-3B86-5E16-AF49-E8420F72A263}"/>
              </a:ext>
            </a:extLst>
          </p:cNvPr>
          <p:cNvSpPr/>
          <p:nvPr/>
        </p:nvSpPr>
        <p:spPr>
          <a:xfrm>
            <a:off x="3362004" y="2723767"/>
            <a:ext cx="546185" cy="5461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7033D3F-D51B-851E-C2A9-160F55B91169}"/>
              </a:ext>
            </a:extLst>
          </p:cNvPr>
          <p:cNvSpPr/>
          <p:nvPr/>
        </p:nvSpPr>
        <p:spPr>
          <a:xfrm>
            <a:off x="3908189" y="2723767"/>
            <a:ext cx="546185" cy="5461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25F782-7B45-BF12-65F5-F00EC06961C2}"/>
              </a:ext>
            </a:extLst>
          </p:cNvPr>
          <p:cNvSpPr/>
          <p:nvPr/>
        </p:nvSpPr>
        <p:spPr>
          <a:xfrm>
            <a:off x="4454374" y="2723767"/>
            <a:ext cx="546185" cy="5461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79B02E-40DC-3D13-3CBE-52055A79DE33}"/>
              </a:ext>
            </a:extLst>
          </p:cNvPr>
          <p:cNvSpPr/>
          <p:nvPr/>
        </p:nvSpPr>
        <p:spPr>
          <a:xfrm>
            <a:off x="1723449" y="2723767"/>
            <a:ext cx="546185" cy="5461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DCC82A4-2177-FDFA-CAF0-C71FF3BB6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634" y="3675063"/>
            <a:ext cx="3286029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4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C45766D2-998B-73DD-D9DD-1C8B06855825}"/>
              </a:ext>
            </a:extLst>
          </p:cNvPr>
          <p:cNvSpPr/>
          <p:nvPr/>
        </p:nvSpPr>
        <p:spPr>
          <a:xfrm>
            <a:off x="1546502" y="736430"/>
            <a:ext cx="552322" cy="638238"/>
          </a:xfrm>
          <a:prstGeom prst="downArrow">
            <a:avLst>
              <a:gd name="adj1" fmla="val 32222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1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88</Words>
  <Application>Microsoft Office PowerPoint</Application>
  <PresentationFormat>와이드스크린</PresentationFormat>
  <Paragraphs>88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Daegyeom Lee</dc:creator>
  <cp:lastModifiedBy>Daegyeom Lee</cp:lastModifiedBy>
  <cp:revision>5</cp:revision>
  <dcterms:created xsi:type="dcterms:W3CDTF">2024-10-19T16:45:55Z</dcterms:created>
  <dcterms:modified xsi:type="dcterms:W3CDTF">2024-10-21T03:02:10Z</dcterms:modified>
</cp:coreProperties>
</file>