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612" r:id="rId5"/>
    <p:sldId id="1660" r:id="rId6"/>
    <p:sldId id="1661" r:id="rId7"/>
    <p:sldId id="1648" r:id="rId8"/>
    <p:sldId id="1649" r:id="rId9"/>
    <p:sldId id="1650" r:id="rId10"/>
    <p:sldId id="1652" r:id="rId11"/>
    <p:sldId id="1653" r:id="rId12"/>
    <p:sldId id="1655" r:id="rId13"/>
    <p:sldId id="1654" r:id="rId14"/>
    <p:sldId id="1656" r:id="rId15"/>
    <p:sldId id="1657" r:id="rId16"/>
    <p:sldId id="1658" r:id="rId17"/>
    <p:sldId id="16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4BAF4D-F6B3-4A58-AFEE-C37AFC27B158}">
          <p14:sldIdLst>
            <p14:sldId id="1612"/>
            <p14:sldId id="1660"/>
            <p14:sldId id="1661"/>
            <p14:sldId id="1648"/>
            <p14:sldId id="1649"/>
            <p14:sldId id="1650"/>
            <p14:sldId id="1652"/>
            <p14:sldId id="1653"/>
            <p14:sldId id="1655"/>
            <p14:sldId id="1654"/>
            <p14:sldId id="1656"/>
            <p14:sldId id="1657"/>
            <p14:sldId id="1658"/>
            <p14:sldId id="16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ED7D31"/>
    <a:srgbClr val="2A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b8eaa742-4466-4601-8b81-d61892a78fd8" providerId="ADAL" clId="{F8B0868E-01C6-4156-A48D-361C0305B02C}"/>
    <pc:docChg chg="modSld sldOrd">
      <pc:chgData name="Pradeep Kumar" userId="b8eaa742-4466-4601-8b81-d61892a78fd8" providerId="ADAL" clId="{F8B0868E-01C6-4156-A48D-361C0305B02C}" dt="2021-01-19T05:05:45.469" v="1"/>
      <pc:docMkLst>
        <pc:docMk/>
      </pc:docMkLst>
      <pc:sldChg chg="ord">
        <pc:chgData name="Pradeep Kumar" userId="b8eaa742-4466-4601-8b81-d61892a78fd8" providerId="ADAL" clId="{F8B0868E-01C6-4156-A48D-361C0305B02C}" dt="2021-01-19T05:05:45.469" v="1"/>
        <pc:sldMkLst>
          <pc:docMk/>
          <pc:sldMk cId="3634147072" sldId="16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261F11-4E9F-4578-8F8D-D6CD5E6C91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classpath.io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6FBC-DAF4-4640-81E0-CEF19FBB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9AF0-E385-4F81-B1B4-AE32333561D9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B9FA-8900-4A3F-ABED-6044EB358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classpath.io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69691-20B2-4E16-A4A9-0E0025E080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CDEC-5770-4190-A851-D278CC87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96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classpath.io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DB169-64F4-43FD-BC79-6C889BF59F5A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classpath.io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287A-EEA1-48BB-8C8A-5E6AD761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0E3B-EAD3-4002-8757-F7A9CF07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04E0-E8A2-48D3-9A57-1CD7E821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0DEE-4D89-4CEE-BAA5-861BAA9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6F52-C1F6-4532-8747-4FFF9FDD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86B9-0CF8-4676-A576-BCE7A7E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0670-7564-4AB8-B888-55A9881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996A8-9970-4033-AE9A-646D2F98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1A9B-3BF1-498D-8B71-AA1AA6C8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C1A9-C89A-491C-9EF2-A850FFE6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32C5-F4C8-4A84-A6F4-FDE205B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0DCE-9F6E-4FA9-9CE5-C2D8A826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6C5D7-C840-4C47-9AC6-1E4048BB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A8FE-D55F-4F65-9486-77AB926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A395-87A7-4AF9-A959-6D8CFC1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09B-D442-4FE5-94E3-BCCD5530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7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1C8E-F204-4D25-9B16-7F823576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4523-1DE4-48AD-82DC-100FDBF2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7EBE-EC0E-4FC0-99A7-BF484DCF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C6D2-3423-485C-BD0E-17E139C8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F38-2426-46FD-BFB8-702171B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8D1-37FE-4E27-ABD9-05E6904C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66BA-2E55-48E4-90CA-D0205AAE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3BA6-A24B-41AF-A640-C0688A7F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DE35-F865-4DB6-9EFA-266E7CAA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9F0-4289-42D2-A561-E83AF49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A121-9131-4C9F-97D7-E96B1735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78C7-AE10-4C1A-BD5B-E44C9A324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2128-83FB-4D66-BB1C-DA39005C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EE1F-FF66-4D3F-A6DF-38947D7C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286F-C96A-4401-857E-20A1542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0B18-4DE3-4DAB-86D8-50A0D40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7C-8D4B-4226-8336-218BDBA3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BD58-D1F8-42D7-918F-F0FA151E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6BED-CBAA-4750-857F-815ED847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A7753-9E9B-4623-9F2C-0218BCDE9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25F42-14CE-4779-BFC3-7DE955C24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562B0-6E40-4681-B86C-6D9E0B79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44CCB-32D7-4F24-95CB-D5A827B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9CB6-32A6-4ED8-B934-8B9E689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0E6A-8096-4FF8-9037-7904F65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AA437-A6B2-485F-AFB3-1F18CE40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A0F1-C3C5-4557-B651-F5F96037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72F51-8758-4556-869B-FC5706A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DB92E-261F-4D9A-B69C-3D1BE01F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88CBA-7DDC-4283-9037-707B497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5265-80A0-445B-A9C4-13CD38D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38E-AC6A-4DE2-8CF5-F083911B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7F5-842B-4C97-B206-A3C41368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16BBE-883B-47C5-BE01-D2A70174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10E03-8185-421C-9098-4695A3AA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12C3-3E7E-4342-AAC9-E199BB3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22ED-82B9-4FE9-9201-2F171E36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970-C9EB-431A-B64F-24286FC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93F6F-28B0-4FB4-9212-2FEA641F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A4B7-3F5F-442B-9708-6226C3E5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2273-95EC-4247-BB79-B308370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6350-D9C7-4180-8922-0F5CD70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classpath.io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F101-2DBB-46B0-9DB4-A19110B9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365D1-9CDE-4CC3-9C96-0276D18F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2F65-5EA6-4826-AE7C-47F24355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F15F-1FC3-481D-8F0A-7008CA75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C053-8636-4BBA-8FAC-8AB23593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classpath.io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14FB-7E64-4217-9EBE-E34B557E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F463-92C5-4C0C-B5DF-E2EB9984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80019" y="1007390"/>
            <a:ext cx="13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64463" y="4739279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38899" y="4854492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16001" y="4854492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3FD25-32FA-48D7-9B98-AC128DF2F224}"/>
              </a:ext>
            </a:extLst>
          </p:cNvPr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BUILDING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1527500"/>
            <a:ext cx="7692085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Prevents failing of downstream API’s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Allows for Bulk Head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Provides time for failing service to recover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Can optionally send a fallback implementation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Resiliency4j server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Istio Service Mesh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Resiliency Patterns</a:t>
            </a:r>
          </a:p>
        </p:txBody>
      </p:sp>
    </p:spTree>
    <p:extLst>
      <p:ext uri="{BB962C8B-B14F-4D97-AF65-F5344CB8AC3E}">
        <p14:creationId xmlns:p14="http://schemas.microsoft.com/office/powerpoint/2010/main" val="363414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2912494"/>
            <a:ext cx="7692085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Token based security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Oauth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906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419505"/>
            <a:ext cx="7692085" cy="6659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Gateway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Common entry point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Assigned to the domain name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Rate limit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Enforcing policies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Aggregator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Cloud API Gateway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Ingress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Istio Service Mesh</a:t>
            </a:r>
          </a:p>
          <a:p>
            <a:pPr lvl="1"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24401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1250501"/>
            <a:ext cx="7692085" cy="49975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Tracing HTTP requests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Aggregating the logs to centralized server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Set up monitoring and alerting mechanisms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Sleuth and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Zipkin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ELK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Istio Service Mesh</a:t>
            </a:r>
          </a:p>
          <a:p>
            <a:pPr lvl="1"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Monitoring and Traceability</a:t>
            </a:r>
          </a:p>
        </p:txBody>
      </p:sp>
    </p:spTree>
    <p:extLst>
      <p:ext uri="{BB962C8B-B14F-4D97-AF65-F5344CB8AC3E}">
        <p14:creationId xmlns:p14="http://schemas.microsoft.com/office/powerpoint/2010/main" val="12313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1527500"/>
            <a:ext cx="7692085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Deploying microservices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Blue-green deployment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Canary deployment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Rolling deployment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Deployment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Istio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32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1177966"/>
            <a:ext cx="7692085" cy="3889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Agility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Code refactoring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Big ball of mud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Slower release cycles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Brittle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Vertical scaling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Configuration drift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Motivation </a:t>
            </a:r>
          </a:p>
          <a:p>
            <a:r>
              <a:rPr lang="en-US" sz="2800" dirty="0"/>
              <a:t>      for </a:t>
            </a:r>
          </a:p>
          <a:p>
            <a:r>
              <a:rPr lang="en-US" sz="28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70866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tangling software dependency networks Evelina - ppt download">
            <a:extLst>
              <a:ext uri="{FF2B5EF4-FFF2-40B4-BE49-F238E27FC236}">
                <a16:creationId xmlns:a16="http://schemas.microsoft.com/office/drawing/2014/main" id="{C8CE957B-0EF0-4929-B1D2-FA9682FB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93" y="756180"/>
            <a:ext cx="7522233" cy="56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1731963"/>
            <a:ext cx="7692085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Architecture style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Structure an application into collection of services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Loosely coupled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Independently deployable 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Organized into smaller teams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89392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900967"/>
            <a:ext cx="7692085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Decomposition of Monolith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Configuration management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Discovering Services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Resiliency patterns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Transactions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Availability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Monitoring and Tracing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3462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678649" y="2285961"/>
            <a:ext cx="7692085" cy="1673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Business capability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Domain driven design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10414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1527500"/>
            <a:ext cx="7692085" cy="44435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Centralized configuration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Eliminates configuration drift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cloud config server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ConfigMaps</a:t>
            </a:r>
          </a:p>
          <a:p>
            <a:pPr lvl="1"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29255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973502"/>
            <a:ext cx="7692085" cy="55515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Enables load balancing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Allows horizontal scaling of microservices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Monitor health of each microservices and keep the pool of healthy microservices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Cloud Eureka Server</a:t>
            </a:r>
          </a:p>
          <a:p>
            <a:pPr marL="742950" lvl="1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Kubernetes Ingress Services</a:t>
            </a:r>
          </a:p>
          <a:p>
            <a:pPr lvl="1"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Discovering Services</a:t>
            </a:r>
          </a:p>
        </p:txBody>
      </p:sp>
    </p:spTree>
    <p:extLst>
      <p:ext uri="{BB962C8B-B14F-4D97-AF65-F5344CB8AC3E}">
        <p14:creationId xmlns:p14="http://schemas.microsoft.com/office/powerpoint/2010/main" val="353280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03C01-91FE-4BAE-89DB-2BC9EEB7A9E0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6EB2B-E50C-4AE1-9DA7-C8FE5923866D}"/>
              </a:ext>
            </a:extLst>
          </p:cNvPr>
          <p:cNvSpPr txBox="1"/>
          <p:nvPr/>
        </p:nvSpPr>
        <p:spPr>
          <a:xfrm>
            <a:off x="3704049" y="2358496"/>
            <a:ext cx="7692085" cy="2781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 not provide consistency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Prefer AP over C in the CAP theorem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Eventual consistency using Sagas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Database split across multiple microservices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BC82C-D5AD-4A6A-8164-08A5D54DB9E7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5814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A56D9ACD1A248894A167318A63190" ma:contentTypeVersion="11" ma:contentTypeDescription="Create a new document." ma:contentTypeScope="" ma:versionID="6e78c05be8cad82c2c4cda941cff3b44">
  <xsd:schema xmlns:xsd="http://www.w3.org/2001/XMLSchema" xmlns:xs="http://www.w3.org/2001/XMLSchema" xmlns:p="http://schemas.microsoft.com/office/2006/metadata/properties" xmlns:ns3="01ccccc8-0b9a-4ace-b5ae-9d67af3ee2f9" xmlns:ns4="14f0b0f5-c1e5-47e6-999c-5117a5365521" targetNamespace="http://schemas.microsoft.com/office/2006/metadata/properties" ma:root="true" ma:fieldsID="45f6a676b5c320281dc448e9e917e993" ns3:_="" ns4:_="">
    <xsd:import namespace="01ccccc8-0b9a-4ace-b5ae-9d67af3ee2f9"/>
    <xsd:import namespace="14f0b0f5-c1e5-47e6-999c-5117a53655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cccc8-0b9a-4ace-b5ae-9d67af3ee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0b0f5-c1e5-47e6-999c-5117a53655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48D3F3-35D3-4017-9430-104D790733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12EAE7-9EAE-4D2B-9C5E-DA87126E0F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F454ED-8AD3-45F5-B485-FA09A39F9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ccccc8-0b9a-4ace-b5ae-9d67af3ee2f9"/>
    <ds:schemaRef ds:uri="14f0b0f5-c1e5-47e6-999c-5117a5365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2233</TotalTime>
  <Words>229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12</cp:revision>
  <dcterms:created xsi:type="dcterms:W3CDTF">2020-03-26T14:26:51Z</dcterms:created>
  <dcterms:modified xsi:type="dcterms:W3CDTF">2021-01-19T05:06:16Z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0x0101005E5A56D9ACD1A248894A167318A63190</vt:lpwstr>
  </property>
</Properties>
</file>