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InfotekguideDashboard_750_550/Dashboard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7FA1EE5-D3E8-40A3-9E14-362FF96D060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Infotekguide Dashboard_750_550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371A7F5-4846-4A9D-817E-B77BDC4F3F5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5/7/2024 6:21:49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" id="2" name="slide2">
            <a:extLst>
              <a:ext uri="{FF2B5EF4-FFF2-40B4-BE49-F238E27FC236}">
                <a16:creationId xmlns:a16="http://schemas.microsoft.com/office/drawing/2014/main" id="{D99DE38A-5269-48B2-9CA5-9612B4645A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300" y="812800"/>
            <a:ext cx="7137400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2024-05-07T18:21:50Z</dcterms:created>
  <dcterms:modified xsi:type="dcterms:W3CDTF">2024-05-07T18:21:50Z</dcterms:modified>
</cp:coreProperties>
</file>