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AFvsSoccerStory/AFvsSocc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B695BB9-3AD5-4A9C-B2E0-748F3FDC8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AF vs Soccer Story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F6153198-89D4-4B09-93D9-1911165B5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/>
              <a:t>Dipika Jothinathan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CB48-5127-8D02-CC5F-AB2E8180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D42B7C-8415-E832-2003-63EA7D6A9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610" y="1825625"/>
            <a:ext cx="749877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6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F vs Soccer2">
            <a:extLst>
              <a:ext uri="{FF2B5EF4-FFF2-40B4-BE49-F238E27FC236}">
                <a16:creationId xmlns:a16="http://schemas.microsoft.com/office/drawing/2014/main" id="{27A9B65A-B09D-4722-BC83-30D10A68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421"/>
            <a:ext cx="12192000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F vs Soccer6">
            <a:extLst>
              <a:ext uri="{FF2B5EF4-FFF2-40B4-BE49-F238E27FC236}">
                <a16:creationId xmlns:a16="http://schemas.microsoft.com/office/drawing/2014/main" id="{0F843D1D-55DF-4D39-A5F9-0B9A2A1FC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421"/>
            <a:ext cx="12192000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F vs Soccer4">
            <a:extLst>
              <a:ext uri="{FF2B5EF4-FFF2-40B4-BE49-F238E27FC236}">
                <a16:creationId xmlns:a16="http://schemas.microsoft.com/office/drawing/2014/main" id="{1FBFB525-81B6-4394-976C-970C5889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421"/>
            <a:ext cx="12192000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AF vs Soccer5">
            <a:extLst>
              <a:ext uri="{FF2B5EF4-FFF2-40B4-BE49-F238E27FC236}">
                <a16:creationId xmlns:a16="http://schemas.microsoft.com/office/drawing/2014/main" id="{F866571E-50F0-4F2A-B733-F87156AA5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8421"/>
            <a:ext cx="12192000" cy="472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AF vs Soccer Story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 vs Soccer Story</dc:title>
  <dc:creator/>
  <cp:lastModifiedBy>Dipika Jothinathan</cp:lastModifiedBy>
  <cp:revision>2</cp:revision>
  <dcterms:created xsi:type="dcterms:W3CDTF">2023-11-08T19:12:17Z</dcterms:created>
  <dcterms:modified xsi:type="dcterms:W3CDTF">2023-11-09T16:42:39Z</dcterms:modified>
</cp:coreProperties>
</file>