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0C1"/>
    <a:srgbClr val="335612"/>
    <a:srgbClr val="6DD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7A09D-9F82-F642-BEC6-CBB0D4894965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14F5-5C36-1D42-88AE-B52D1F898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4CBA-5DF5-888F-D6B3-FD629753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F612-DEA8-B9CE-EB8C-D5D22CC7F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1C93-3150-DA1D-1465-AD3BD130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F94-4D9E-2F40-B6F2-8AD0B7B07726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7FB3-D249-2850-313B-C396C30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EE04-6F1A-16D4-F594-52E4AE3E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93E7-08BF-9299-338A-A9F02C62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C5368-0C5A-02B0-E249-45082C31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3ECD-FFF3-EF50-9AE0-332CC990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A7CB-F218-5D47-A156-65B3D2BC6C26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BB74-2C86-E713-1215-8A0F239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2BC2-A697-6D24-C461-B76F42C9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4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FCDAA-1EE6-99D0-6105-457C1045D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08EB-A84B-1503-ED29-10D2D2D4A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A1BB-1EA8-7E4D-6BD5-A29D941B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476E-11BE-E44F-9E87-99EFE33F54C0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3D0B-B90C-0F6B-0FB6-337FC0EA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B9F8-4EDD-0595-9157-641025A6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2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430C-0D96-FF16-D18C-28FA2F4C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BE318-1098-AB16-1A17-B94CD8BF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16243-2D6C-670F-C91A-507674AB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6A84-7C88-174E-AA7F-A0533E155F22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BDDC-F495-4529-E8C5-631D29E7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CF426-4BDD-C90C-B315-FCC99B93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6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639D-46C5-DA06-0542-E013E0A4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25755-0AB7-95B0-F365-891B3187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21E7-3768-7F8D-087C-CD25CA2B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02B6-BA3E-004C-A99F-50A3EFE8AFC5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0FB21-5D09-527C-1E55-FD16CD42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4F09-34A6-92D5-DEC2-BCC07335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951A-89ED-7AC2-A16D-3B8E7836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8F08-3A5B-C78E-901F-C01571247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CAB70-764F-7232-1229-475FA35DF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56BE-432F-FC62-0616-5BCD9D4F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F38EC-628C-7141-BD25-88026CD95190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2E09-70F2-64BC-C6B1-9943CA15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8355F-90CA-0034-B014-3F272275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B1C8-5C98-1F53-F516-D8E0721E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0458-EAED-53B0-542C-440DFE6D1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7CFDD-5CA5-B385-D444-341B2DB9B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0DC84-F5C0-EC8F-1A33-67247AEBF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C2CC7-A6E0-23C9-D6C4-126559D59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B4996-884C-7442-CA8B-E0724C5C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BDA0-CD15-C741-BD2C-25887E31AA1A}" type="datetime1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BD632-3D94-3AA0-88B3-3587AD7A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1AB6C-DF77-9706-2DE1-EFC272F0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D6F1-0EBE-6618-5CCA-F8CDD680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336CE-D19F-AA08-A4B2-4A83A0C0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4149-919E-5D4F-A5A8-438BEABFB3D0}" type="datetime1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2BBEB-A0BD-7A7D-9392-43BF57FB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B1CCD-15FE-D11C-98A1-ADDA2380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46604-39CB-03DE-3060-0EAC0585D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AA0F-09D0-3B44-87DC-89A782E7C603}" type="datetime1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76B11-B7FA-FDA7-BB35-D603CADC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24511-A46C-2EDD-D57E-646BF08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D0A9-4D3A-0888-0629-EE3422F1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4BAE-B4E1-C08E-5136-82221DDA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93845-9101-FD85-4311-718C4A1B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C0059-5AA7-206D-2654-C97D230D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1681-E728-164B-A076-43AC18FE9B67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4BAB-D0B7-E748-EEC8-4EECF786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66D0B-1B44-9D11-F679-5A6A6A8E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1B45-C88E-F771-7AF3-427FFDD8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9DEB-00E1-2F74-888B-B01405E4F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34BAF-B8F2-6193-9F7A-DCBEE85DA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34F9C-D39D-DA97-F4F4-AD2D06F5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2220-206E-3245-A71F-2FEAA3F257F3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D584-A61B-E0BD-3BD3-6E13732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B046-7CC4-ECF0-E189-28E4AB36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5DD10-2C11-ECBA-88E8-8581E117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214-A1D1-851E-CA59-4943CF1A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867F-AE9B-4A63-663F-DFEE09BE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4C5B-20D1-F449-B56E-0571A925CA56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F890A-779F-76DF-6648-3BAB3D55D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725D-3166-3F3B-F6DE-A92BBB083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118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274EF-A67C-89E9-52B9-71B593AB3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32" y="724211"/>
            <a:ext cx="9950168" cy="3196979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American Football </a:t>
            </a:r>
            <a:r>
              <a:rPr lang="en-US" sz="6600" b="1" dirty="0">
                <a:latin typeface="+mn-lt"/>
                <a:cs typeface="Arial" panose="020B0604020202020204" pitchFamily="34" charset="0"/>
              </a:rPr>
              <a:t>vs</a:t>
            </a:r>
            <a:r>
              <a:rPr lang="en-US" sz="6600" b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Soccer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C685618-0807-4CCE-8679-FB7DE08EC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620" y="4535300"/>
            <a:ext cx="9283781" cy="2446339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/>
              <a:t>Dipika Jothinathan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134BEE1-A8BA-9916-67CE-838820A2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CB48-5127-8D02-CC5F-AB2E8180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Cleanup using Tableau Prep Builder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42B7C-8415-E832-2003-63EA7D6A9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" y="1181823"/>
            <a:ext cx="11741971" cy="5174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8FFA6-2D48-91A1-2D21-9295D8E2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F vs Soccer2">
            <a:extLst>
              <a:ext uri="{FF2B5EF4-FFF2-40B4-BE49-F238E27FC236}">
                <a16:creationId xmlns:a16="http://schemas.microsoft.com/office/drawing/2014/main" id="{6EE53981-9704-4012-967A-8291B6D7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4" y="1398494"/>
            <a:ext cx="11741789" cy="49578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7CE690-9B38-1550-31CF-2565AB9F817B}"/>
              </a:ext>
            </a:extLst>
          </p:cNvPr>
          <p:cNvSpPr txBox="1">
            <a:spLocks/>
          </p:cNvSpPr>
          <p:nvPr/>
        </p:nvSpPr>
        <p:spPr>
          <a:xfrm>
            <a:off x="992579" y="-292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Story Pg-1: Game Interests (2004-Oct 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75E2-E1DF-F4E3-611A-FFAED994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F vs Soccer7">
            <a:extLst>
              <a:ext uri="{FF2B5EF4-FFF2-40B4-BE49-F238E27FC236}">
                <a16:creationId xmlns:a16="http://schemas.microsoft.com/office/drawing/2014/main" id="{E2535990-ACDE-4B3B-8407-D3E71E28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12" y="1222553"/>
            <a:ext cx="11725834" cy="5133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4432E6-88FA-FB70-B262-71697327EB25}"/>
              </a:ext>
            </a:extLst>
          </p:cNvPr>
          <p:cNvSpPr txBox="1">
            <a:spLocks/>
          </p:cNvSpPr>
          <p:nvPr/>
        </p:nvSpPr>
        <p:spPr>
          <a:xfrm>
            <a:off x="992579" y="-2475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Story Pg-2: Game Interests vs Month,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04C7D-37A2-198B-7299-97197C4F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F vs Soccer6">
            <a:extLst>
              <a:ext uri="{FF2B5EF4-FFF2-40B4-BE49-F238E27FC236}">
                <a16:creationId xmlns:a16="http://schemas.microsoft.com/office/drawing/2014/main" id="{FB1D6F99-AE60-4A92-845A-166859AE8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" y="1183341"/>
            <a:ext cx="11833412" cy="5173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AB7F92-30D7-B5A8-9346-03571829B100}"/>
              </a:ext>
            </a:extLst>
          </p:cNvPr>
          <p:cNvSpPr txBox="1">
            <a:spLocks/>
          </p:cNvSpPr>
          <p:nvPr/>
        </p:nvSpPr>
        <p:spPr>
          <a:xfrm>
            <a:off x="949548" y="-3114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Story Pg-3: State-wise Interest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2D773-FF0F-E803-2F09-9EE6F903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F vs Soccer4">
            <a:extLst>
              <a:ext uri="{FF2B5EF4-FFF2-40B4-BE49-F238E27FC236}">
                <a16:creationId xmlns:a16="http://schemas.microsoft.com/office/drawing/2014/main" id="{FEAD6198-190F-4B2B-9A7E-4C3B585A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8" y="1018681"/>
            <a:ext cx="11947194" cy="52422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2D4B8-9F0E-30D5-0416-DDC767571039}"/>
              </a:ext>
            </a:extLst>
          </p:cNvPr>
          <p:cNvSpPr txBox="1">
            <a:spLocks/>
          </p:cNvSpPr>
          <p:nvPr/>
        </p:nvSpPr>
        <p:spPr>
          <a:xfrm>
            <a:off x="838200" y="-3068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Story Pg-4: American Football vs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1F358-8EB9-A3C4-F9E4-B07FAF4F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F vs Soccer5">
            <a:extLst>
              <a:ext uri="{FF2B5EF4-FFF2-40B4-BE49-F238E27FC236}">
                <a16:creationId xmlns:a16="http://schemas.microsoft.com/office/drawing/2014/main" id="{2B2CEB78-FF17-45B7-A3AB-DFBEA7DA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" y="1068420"/>
            <a:ext cx="11847755" cy="528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8539F6-E1B1-B92D-1AD0-964790D44AC9}"/>
              </a:ext>
            </a:extLst>
          </p:cNvPr>
          <p:cNvSpPr txBox="1">
            <a:spLocks/>
          </p:cNvSpPr>
          <p:nvPr/>
        </p:nvSpPr>
        <p:spPr>
          <a:xfrm>
            <a:off x="838200" y="-289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Story Pg-5: Soccer vs States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B0B1E-D76E-A455-0968-6361F400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56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American Football vs Soccer</vt:lpstr>
      <vt:lpstr>Data Cleanup using Tableau Prep Builder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vs Soccer Story</dc:title>
  <dc:creator/>
  <cp:lastModifiedBy>Dipika Jothinathan</cp:lastModifiedBy>
  <cp:revision>5</cp:revision>
  <dcterms:created xsi:type="dcterms:W3CDTF">2023-11-09T18:05:26Z</dcterms:created>
  <dcterms:modified xsi:type="dcterms:W3CDTF">2023-11-09T19:14:42Z</dcterms:modified>
</cp:coreProperties>
</file>