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Oxygen"/>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wHtBpn43piD5FIwEz6YIWYncD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6EBFC5-9FDF-4A6C-9FF0-9B596E685693}">
  <a:tblStyle styleId="{3A6EBFC5-9FDF-4A6C-9FF0-9B596E685693}"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xygen-regular.fntdata"/><Relationship Id="rId25" Type="http://schemas.openxmlformats.org/officeDocument/2006/relationships/font" Target="fonts/RobotoSlab-bold.fntdata"/><Relationship Id="rId28" Type="http://schemas.openxmlformats.org/officeDocument/2006/relationships/font" Target="fonts/Roboto-regular.fntdata"/><Relationship Id="rId27" Type="http://schemas.openxmlformats.org/officeDocument/2006/relationships/font" Target="fonts/Oxyge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1"/>
          <p:cNvSpPr/>
          <p:nvPr/>
        </p:nvSpPr>
        <p:spPr>
          <a:xfrm>
            <a:off x="-7650" y="2626031"/>
            <a:ext cx="9144000" cy="1886700"/>
          </a:xfrm>
          <a:prstGeom prst="rect">
            <a:avLst/>
          </a:prstGeom>
          <a:solidFill>
            <a:srgbClr val="004430">
              <a:alpha val="5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1"/>
          <p:cNvSpPr txBox="1"/>
          <p:nvPr>
            <p:ph type="ctrTitle"/>
          </p:nvPr>
        </p:nvSpPr>
        <p:spPr>
          <a:xfrm>
            <a:off x="719175" y="2963363"/>
            <a:ext cx="65982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400"/>
              <a:buNone/>
              <a:defRPr sz="4400">
                <a:solidFill>
                  <a:schemeClr val="lt1"/>
                </a:solidFill>
              </a:defRPr>
            </a:lvl1pPr>
            <a:lvl2pPr lvl="1" algn="ctr">
              <a:lnSpc>
                <a:spcPct val="100000"/>
              </a:lnSpc>
              <a:spcBef>
                <a:spcPts val="0"/>
              </a:spcBef>
              <a:spcAft>
                <a:spcPts val="0"/>
              </a:spcAft>
              <a:buClr>
                <a:schemeClr val="lt1"/>
              </a:buClr>
              <a:buSzPts val="4400"/>
              <a:buNone/>
              <a:defRPr sz="4400">
                <a:solidFill>
                  <a:schemeClr val="lt1"/>
                </a:solidFill>
              </a:defRPr>
            </a:lvl2pPr>
            <a:lvl3pPr lvl="2" algn="ctr">
              <a:lnSpc>
                <a:spcPct val="100000"/>
              </a:lnSpc>
              <a:spcBef>
                <a:spcPts val="0"/>
              </a:spcBef>
              <a:spcAft>
                <a:spcPts val="0"/>
              </a:spcAft>
              <a:buClr>
                <a:schemeClr val="lt1"/>
              </a:buClr>
              <a:buSzPts val="4400"/>
              <a:buNone/>
              <a:defRPr sz="4400">
                <a:solidFill>
                  <a:schemeClr val="lt1"/>
                </a:solidFill>
              </a:defRPr>
            </a:lvl3pPr>
            <a:lvl4pPr lvl="3" algn="ctr">
              <a:lnSpc>
                <a:spcPct val="100000"/>
              </a:lnSpc>
              <a:spcBef>
                <a:spcPts val="0"/>
              </a:spcBef>
              <a:spcAft>
                <a:spcPts val="0"/>
              </a:spcAft>
              <a:buClr>
                <a:schemeClr val="lt1"/>
              </a:buClr>
              <a:buSzPts val="4400"/>
              <a:buNone/>
              <a:defRPr sz="4400">
                <a:solidFill>
                  <a:schemeClr val="lt1"/>
                </a:solidFill>
              </a:defRPr>
            </a:lvl4pPr>
            <a:lvl5pPr lvl="4" algn="ctr">
              <a:lnSpc>
                <a:spcPct val="100000"/>
              </a:lnSpc>
              <a:spcBef>
                <a:spcPts val="0"/>
              </a:spcBef>
              <a:spcAft>
                <a:spcPts val="0"/>
              </a:spcAft>
              <a:buClr>
                <a:schemeClr val="lt1"/>
              </a:buClr>
              <a:buSzPts val="4400"/>
              <a:buNone/>
              <a:defRPr sz="4400">
                <a:solidFill>
                  <a:schemeClr val="lt1"/>
                </a:solidFill>
              </a:defRPr>
            </a:lvl5pPr>
            <a:lvl6pPr lvl="5" algn="ctr">
              <a:lnSpc>
                <a:spcPct val="100000"/>
              </a:lnSpc>
              <a:spcBef>
                <a:spcPts val="0"/>
              </a:spcBef>
              <a:spcAft>
                <a:spcPts val="0"/>
              </a:spcAft>
              <a:buClr>
                <a:schemeClr val="lt1"/>
              </a:buClr>
              <a:buSzPts val="4400"/>
              <a:buNone/>
              <a:defRPr sz="4400">
                <a:solidFill>
                  <a:schemeClr val="lt1"/>
                </a:solidFill>
              </a:defRPr>
            </a:lvl6pPr>
            <a:lvl7pPr lvl="6" algn="ctr">
              <a:lnSpc>
                <a:spcPct val="100000"/>
              </a:lnSpc>
              <a:spcBef>
                <a:spcPts val="0"/>
              </a:spcBef>
              <a:spcAft>
                <a:spcPts val="0"/>
              </a:spcAft>
              <a:buClr>
                <a:schemeClr val="lt1"/>
              </a:buClr>
              <a:buSzPts val="4400"/>
              <a:buNone/>
              <a:defRPr sz="4400">
                <a:solidFill>
                  <a:schemeClr val="lt1"/>
                </a:solidFill>
              </a:defRPr>
            </a:lvl7pPr>
            <a:lvl8pPr lvl="7" algn="ctr">
              <a:lnSpc>
                <a:spcPct val="100000"/>
              </a:lnSpc>
              <a:spcBef>
                <a:spcPts val="0"/>
              </a:spcBef>
              <a:spcAft>
                <a:spcPts val="0"/>
              </a:spcAft>
              <a:buClr>
                <a:schemeClr val="lt1"/>
              </a:buClr>
              <a:buSzPts val="4400"/>
              <a:buNone/>
              <a:defRPr sz="4400">
                <a:solidFill>
                  <a:schemeClr val="lt1"/>
                </a:solidFill>
              </a:defRPr>
            </a:lvl8pPr>
            <a:lvl9pPr lvl="8" algn="ctr">
              <a:lnSpc>
                <a:spcPct val="100000"/>
              </a:lnSpc>
              <a:spcBef>
                <a:spcPts val="0"/>
              </a:spcBef>
              <a:spcAft>
                <a:spcPts val="0"/>
              </a:spcAft>
              <a:buClr>
                <a:schemeClr val="lt1"/>
              </a:buClr>
              <a:buSzPts val="4400"/>
              <a:buNone/>
              <a:defRPr sz="4400">
                <a:solidFill>
                  <a:schemeClr val="lt1"/>
                </a:solidFill>
              </a:defRPr>
            </a:lvl9pPr>
          </a:lstStyle>
          <a:p/>
        </p:txBody>
      </p:sp>
      <p:grpSp>
        <p:nvGrpSpPr>
          <p:cNvPr id="12" name="Google Shape;12;p41"/>
          <p:cNvGrpSpPr/>
          <p:nvPr/>
        </p:nvGrpSpPr>
        <p:grpSpPr>
          <a:xfrm>
            <a:off x="0" y="4265975"/>
            <a:ext cx="9197400" cy="883431"/>
            <a:chOff x="0" y="5687967"/>
            <a:chExt cx="9197400" cy="1177908"/>
          </a:xfrm>
        </p:grpSpPr>
        <p:sp>
          <p:nvSpPr>
            <p:cNvPr id="13" name="Google Shape;13;p41"/>
            <p:cNvSpPr/>
            <p:nvPr/>
          </p:nvSpPr>
          <p:spPr>
            <a:xfrm>
              <a:off x="0" y="5948175"/>
              <a:ext cx="9197400" cy="917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p:nvPr/>
          </p:nvSpPr>
          <p:spPr>
            <a:xfrm>
              <a:off x="818800" y="5687967"/>
              <a:ext cx="457800" cy="336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APTION_ONLY_1">
    <p:bg>
      <p:bgPr>
        <a:solidFill>
          <a:schemeClr val="lt2"/>
        </a:solidFill>
      </p:bgPr>
    </p:bg>
    <p:spTree>
      <p:nvGrpSpPr>
        <p:cNvPr id="60" name="Shape 60"/>
        <p:cNvGrpSpPr/>
        <p:nvPr/>
      </p:nvGrpSpPr>
      <p:grpSpPr>
        <a:xfrm>
          <a:off x="0" y="0"/>
          <a:ext cx="0" cy="0"/>
          <a:chOff x="0" y="0"/>
          <a:chExt cx="0" cy="0"/>
        </a:xfrm>
      </p:grpSpPr>
      <p:sp>
        <p:nvSpPr>
          <p:cNvPr id="61" name="Google Shape;61;p50"/>
          <p:cNvSpPr txBox="1"/>
          <p:nvPr>
            <p:ph idx="12" type="sldNum"/>
          </p:nvPr>
        </p:nvSpPr>
        <p:spPr>
          <a:xfrm>
            <a:off x="4345650" y="4749844"/>
            <a:ext cx="452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
        <p:nvSpPr>
          <p:cNvPr id="62" name="Google Shape;62;p50"/>
          <p:cNvSpPr/>
          <p:nvPr/>
        </p:nvSpPr>
        <p:spPr>
          <a:xfrm>
            <a:off x="0" y="50"/>
            <a:ext cx="9144000" cy="5143500"/>
          </a:xfrm>
          <a:prstGeom prst="frame">
            <a:avLst>
              <a:gd fmla="val 2218"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51"/>
          <p:cNvSpPr/>
          <p:nvPr/>
        </p:nvSpPr>
        <p:spPr>
          <a:xfrm>
            <a:off x="0" y="50"/>
            <a:ext cx="9144000" cy="5143500"/>
          </a:xfrm>
          <a:prstGeom prst="frame">
            <a:avLst>
              <a:gd fmla="val 2218"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1"/>
          <p:cNvSpPr txBox="1"/>
          <p:nvPr>
            <p:ph type="title"/>
          </p:nvPr>
        </p:nvSpPr>
        <p:spPr>
          <a:xfrm>
            <a:off x="457200" y="282184"/>
            <a:ext cx="8229600" cy="50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2000"/>
              <a:buNone/>
              <a:defRPr sz="2000">
                <a:solidFill>
                  <a:schemeClr val="accent5"/>
                </a:solidFill>
              </a:defRPr>
            </a:lvl1pPr>
            <a:lvl2pPr lvl="1" algn="ctr">
              <a:lnSpc>
                <a:spcPct val="100000"/>
              </a:lnSpc>
              <a:spcBef>
                <a:spcPts val="0"/>
              </a:spcBef>
              <a:spcAft>
                <a:spcPts val="0"/>
              </a:spcAft>
              <a:buClr>
                <a:schemeClr val="accent5"/>
              </a:buClr>
              <a:buSzPts val="2000"/>
              <a:buNone/>
              <a:defRPr sz="2000">
                <a:solidFill>
                  <a:schemeClr val="accent5"/>
                </a:solidFill>
              </a:defRPr>
            </a:lvl2pPr>
            <a:lvl3pPr lvl="2" algn="ctr">
              <a:lnSpc>
                <a:spcPct val="100000"/>
              </a:lnSpc>
              <a:spcBef>
                <a:spcPts val="0"/>
              </a:spcBef>
              <a:spcAft>
                <a:spcPts val="0"/>
              </a:spcAft>
              <a:buClr>
                <a:schemeClr val="accent5"/>
              </a:buClr>
              <a:buSzPts val="2000"/>
              <a:buNone/>
              <a:defRPr sz="2000">
                <a:solidFill>
                  <a:schemeClr val="accent5"/>
                </a:solidFill>
              </a:defRPr>
            </a:lvl3pPr>
            <a:lvl4pPr lvl="3" algn="ctr">
              <a:lnSpc>
                <a:spcPct val="100000"/>
              </a:lnSpc>
              <a:spcBef>
                <a:spcPts val="0"/>
              </a:spcBef>
              <a:spcAft>
                <a:spcPts val="0"/>
              </a:spcAft>
              <a:buClr>
                <a:schemeClr val="accent5"/>
              </a:buClr>
              <a:buSzPts val="2000"/>
              <a:buNone/>
              <a:defRPr sz="2000">
                <a:solidFill>
                  <a:schemeClr val="accent5"/>
                </a:solidFill>
              </a:defRPr>
            </a:lvl4pPr>
            <a:lvl5pPr lvl="4" algn="ctr">
              <a:lnSpc>
                <a:spcPct val="100000"/>
              </a:lnSpc>
              <a:spcBef>
                <a:spcPts val="0"/>
              </a:spcBef>
              <a:spcAft>
                <a:spcPts val="0"/>
              </a:spcAft>
              <a:buClr>
                <a:schemeClr val="accent5"/>
              </a:buClr>
              <a:buSzPts val="2000"/>
              <a:buNone/>
              <a:defRPr sz="2000">
                <a:solidFill>
                  <a:schemeClr val="accent5"/>
                </a:solidFill>
              </a:defRPr>
            </a:lvl5pPr>
            <a:lvl6pPr lvl="5" algn="ctr">
              <a:lnSpc>
                <a:spcPct val="100000"/>
              </a:lnSpc>
              <a:spcBef>
                <a:spcPts val="0"/>
              </a:spcBef>
              <a:spcAft>
                <a:spcPts val="0"/>
              </a:spcAft>
              <a:buClr>
                <a:schemeClr val="accent5"/>
              </a:buClr>
              <a:buSzPts val="2000"/>
              <a:buNone/>
              <a:defRPr sz="2000">
                <a:solidFill>
                  <a:schemeClr val="accent5"/>
                </a:solidFill>
              </a:defRPr>
            </a:lvl6pPr>
            <a:lvl7pPr lvl="6" algn="ctr">
              <a:lnSpc>
                <a:spcPct val="100000"/>
              </a:lnSpc>
              <a:spcBef>
                <a:spcPts val="0"/>
              </a:spcBef>
              <a:spcAft>
                <a:spcPts val="0"/>
              </a:spcAft>
              <a:buClr>
                <a:schemeClr val="accent5"/>
              </a:buClr>
              <a:buSzPts val="2000"/>
              <a:buNone/>
              <a:defRPr sz="2000">
                <a:solidFill>
                  <a:schemeClr val="accent5"/>
                </a:solidFill>
              </a:defRPr>
            </a:lvl7pPr>
            <a:lvl8pPr lvl="7" algn="ctr">
              <a:lnSpc>
                <a:spcPct val="100000"/>
              </a:lnSpc>
              <a:spcBef>
                <a:spcPts val="0"/>
              </a:spcBef>
              <a:spcAft>
                <a:spcPts val="0"/>
              </a:spcAft>
              <a:buClr>
                <a:schemeClr val="accent5"/>
              </a:buClr>
              <a:buSzPts val="2000"/>
              <a:buNone/>
              <a:defRPr sz="2000">
                <a:solidFill>
                  <a:schemeClr val="accent5"/>
                </a:solidFill>
              </a:defRPr>
            </a:lvl8pPr>
            <a:lvl9pPr lvl="8" algn="ctr">
              <a:lnSpc>
                <a:spcPct val="100000"/>
              </a:lnSpc>
              <a:spcBef>
                <a:spcPts val="0"/>
              </a:spcBef>
              <a:spcAft>
                <a:spcPts val="0"/>
              </a:spcAft>
              <a:buClr>
                <a:schemeClr val="accent5"/>
              </a:buClr>
              <a:buSzPts val="2000"/>
              <a:buNone/>
              <a:defRPr sz="2000">
                <a:solidFill>
                  <a:schemeClr val="accent5"/>
                </a:solidFill>
              </a:defRPr>
            </a:lvl9pPr>
          </a:lstStyle>
          <a:p/>
        </p:txBody>
      </p:sp>
      <p:sp>
        <p:nvSpPr>
          <p:cNvPr id="66" name="Google Shape;66;p51"/>
          <p:cNvSpPr txBox="1"/>
          <p:nvPr>
            <p:ph idx="12" type="sldNum"/>
          </p:nvPr>
        </p:nvSpPr>
        <p:spPr>
          <a:xfrm>
            <a:off x="4345650" y="4749844"/>
            <a:ext cx="452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leaf)" type="blank">
  <p:cSld name="BLANK">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52"/>
          <p:cNvSpPr/>
          <p:nvPr/>
        </p:nvSpPr>
        <p:spPr>
          <a:xfrm>
            <a:off x="261900" y="208013"/>
            <a:ext cx="8620200" cy="4727400"/>
          </a:xfrm>
          <a:prstGeom prst="rect">
            <a:avLst/>
          </a:prstGeom>
          <a:solidFill>
            <a:srgbClr val="8EC641">
              <a:alpha val="8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2"/>
          <p:cNvSpPr txBox="1"/>
          <p:nvPr>
            <p:ph idx="12" type="sldNum"/>
          </p:nvPr>
        </p:nvSpPr>
        <p:spPr>
          <a:xfrm>
            <a:off x="4345650" y="4935488"/>
            <a:ext cx="452700" cy="208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leaf)">
  <p:cSld name="TITLE_AND_TWO_COLUMNS_1">
    <p:spTree>
      <p:nvGrpSpPr>
        <p:cNvPr id="70" name="Shape 70"/>
        <p:cNvGrpSpPr/>
        <p:nvPr/>
      </p:nvGrpSpPr>
      <p:grpSpPr>
        <a:xfrm>
          <a:off x="0" y="0"/>
          <a:ext cx="0" cy="0"/>
          <a:chOff x="0" y="0"/>
          <a:chExt cx="0" cy="0"/>
        </a:xfrm>
      </p:grpSpPr>
      <p:sp>
        <p:nvSpPr>
          <p:cNvPr id="71" name="Google Shape;71;p53"/>
          <p:cNvSpPr/>
          <p:nvPr/>
        </p:nvSpPr>
        <p:spPr>
          <a:xfrm>
            <a:off x="0" y="50"/>
            <a:ext cx="9144000" cy="5143500"/>
          </a:xfrm>
          <a:prstGeom prst="frame">
            <a:avLst>
              <a:gd fmla="val 2218"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3"/>
          <p:cNvSpPr txBox="1"/>
          <p:nvPr>
            <p:ph idx="1" type="body"/>
          </p:nvPr>
        </p:nvSpPr>
        <p:spPr>
          <a:xfrm>
            <a:off x="2257426" y="1864519"/>
            <a:ext cx="2051700" cy="3061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Clr>
                <a:schemeClr val="dk1"/>
              </a:buClr>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73" name="Google Shape;73;p53"/>
          <p:cNvSpPr txBox="1"/>
          <p:nvPr>
            <p:ph idx="2" type="body"/>
          </p:nvPr>
        </p:nvSpPr>
        <p:spPr>
          <a:xfrm>
            <a:off x="4414202" y="1864519"/>
            <a:ext cx="2051700" cy="3061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Clr>
                <a:schemeClr val="dk1"/>
              </a:buClr>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74" name="Google Shape;74;p53"/>
          <p:cNvSpPr txBox="1"/>
          <p:nvPr>
            <p:ph idx="3" type="body"/>
          </p:nvPr>
        </p:nvSpPr>
        <p:spPr>
          <a:xfrm>
            <a:off x="6570979" y="1864519"/>
            <a:ext cx="2051700" cy="3061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Clr>
                <a:schemeClr val="dk1"/>
              </a:buClr>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75" name="Google Shape;75;p53"/>
          <p:cNvSpPr txBox="1"/>
          <p:nvPr>
            <p:ph type="title"/>
          </p:nvPr>
        </p:nvSpPr>
        <p:spPr>
          <a:xfrm>
            <a:off x="2257425" y="887475"/>
            <a:ext cx="6153300" cy="72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76" name="Google Shape;76;p53"/>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53"/>
          <p:cNvPicPr preferRelativeResize="0"/>
          <p:nvPr/>
        </p:nvPicPr>
        <p:blipFill rotWithShape="1">
          <a:blip r:embed="rId2">
            <a:alphaModFix/>
          </a:blip>
          <a:srcRect b="29557" l="5767" r="0" t="29553"/>
          <a:stretch/>
        </p:blipFill>
        <p:spPr>
          <a:xfrm flipH="1" rot="10800000">
            <a:off x="0" y="644575"/>
            <a:ext cx="1943100" cy="8431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54"/>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Clr>
                <a:schemeClr val="accent5"/>
              </a:buClr>
              <a:buSzPts val="1600"/>
              <a:buNone/>
              <a:defRPr sz="1600">
                <a:solidFill>
                  <a:schemeClr val="accent5"/>
                </a:solidFill>
              </a:defRPr>
            </a:lvl1pPr>
          </a:lstStyle>
          <a:p/>
        </p:txBody>
      </p:sp>
      <p:sp>
        <p:nvSpPr>
          <p:cNvPr id="80" name="Google Shape;80;p54"/>
          <p:cNvSpPr txBox="1"/>
          <p:nvPr>
            <p:ph idx="12" type="sldNum"/>
          </p:nvPr>
        </p:nvSpPr>
        <p:spPr>
          <a:xfrm>
            <a:off x="4345650" y="4749844"/>
            <a:ext cx="452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
        <p:nvSpPr>
          <p:cNvPr id="81" name="Google Shape;81;p54"/>
          <p:cNvSpPr/>
          <p:nvPr/>
        </p:nvSpPr>
        <p:spPr>
          <a:xfrm>
            <a:off x="0" y="50"/>
            <a:ext cx="9144000" cy="5143500"/>
          </a:xfrm>
          <a:prstGeom prst="frame">
            <a:avLst>
              <a:gd fmla="val 2218"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sea)">
  <p:cSld name="TITLE_AND_BODY_1">
    <p:spTree>
      <p:nvGrpSpPr>
        <p:cNvPr id="82" name="Shape 82"/>
        <p:cNvGrpSpPr/>
        <p:nvPr/>
      </p:nvGrpSpPr>
      <p:grpSpPr>
        <a:xfrm>
          <a:off x="0" y="0"/>
          <a:ext cx="0" cy="0"/>
          <a:chOff x="0" y="0"/>
          <a:chExt cx="0" cy="0"/>
        </a:xfrm>
      </p:grpSpPr>
      <p:sp>
        <p:nvSpPr>
          <p:cNvPr id="83" name="Google Shape;83;p55"/>
          <p:cNvSpPr/>
          <p:nvPr/>
        </p:nvSpPr>
        <p:spPr>
          <a:xfrm>
            <a:off x="0" y="50"/>
            <a:ext cx="9144000" cy="5143500"/>
          </a:xfrm>
          <a:prstGeom prst="frame">
            <a:avLst>
              <a:gd fmla="val 2218" name="adj1"/>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5"/>
          <p:cNvSpPr txBox="1"/>
          <p:nvPr>
            <p:ph type="title"/>
          </p:nvPr>
        </p:nvSpPr>
        <p:spPr>
          <a:xfrm>
            <a:off x="2257425" y="887475"/>
            <a:ext cx="6153300" cy="72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2400"/>
              <a:buNone/>
              <a:defRPr>
                <a:solidFill>
                  <a:schemeClr val="accent3"/>
                </a:solidFill>
              </a:defRPr>
            </a:lvl1pPr>
            <a:lvl2pPr lvl="1" algn="l">
              <a:lnSpc>
                <a:spcPct val="100000"/>
              </a:lnSpc>
              <a:spcBef>
                <a:spcPts val="0"/>
              </a:spcBef>
              <a:spcAft>
                <a:spcPts val="0"/>
              </a:spcAft>
              <a:buClr>
                <a:schemeClr val="accent3"/>
              </a:buClr>
              <a:buSzPts val="2400"/>
              <a:buNone/>
              <a:defRPr>
                <a:solidFill>
                  <a:schemeClr val="accent3"/>
                </a:solidFill>
              </a:defRPr>
            </a:lvl2pPr>
            <a:lvl3pPr lvl="2" algn="l">
              <a:lnSpc>
                <a:spcPct val="100000"/>
              </a:lnSpc>
              <a:spcBef>
                <a:spcPts val="0"/>
              </a:spcBef>
              <a:spcAft>
                <a:spcPts val="0"/>
              </a:spcAft>
              <a:buClr>
                <a:schemeClr val="accent3"/>
              </a:buClr>
              <a:buSzPts val="2400"/>
              <a:buNone/>
              <a:defRPr>
                <a:solidFill>
                  <a:schemeClr val="accent3"/>
                </a:solidFill>
              </a:defRPr>
            </a:lvl3pPr>
            <a:lvl4pPr lvl="3" algn="l">
              <a:lnSpc>
                <a:spcPct val="100000"/>
              </a:lnSpc>
              <a:spcBef>
                <a:spcPts val="0"/>
              </a:spcBef>
              <a:spcAft>
                <a:spcPts val="0"/>
              </a:spcAft>
              <a:buClr>
                <a:schemeClr val="accent3"/>
              </a:buClr>
              <a:buSzPts val="2400"/>
              <a:buNone/>
              <a:defRPr>
                <a:solidFill>
                  <a:schemeClr val="accent3"/>
                </a:solidFill>
              </a:defRPr>
            </a:lvl4pPr>
            <a:lvl5pPr lvl="4" algn="l">
              <a:lnSpc>
                <a:spcPct val="100000"/>
              </a:lnSpc>
              <a:spcBef>
                <a:spcPts val="0"/>
              </a:spcBef>
              <a:spcAft>
                <a:spcPts val="0"/>
              </a:spcAft>
              <a:buClr>
                <a:schemeClr val="accent3"/>
              </a:buClr>
              <a:buSzPts val="2400"/>
              <a:buNone/>
              <a:defRPr>
                <a:solidFill>
                  <a:schemeClr val="accent3"/>
                </a:solidFill>
              </a:defRPr>
            </a:lvl5pPr>
            <a:lvl6pPr lvl="5" algn="l">
              <a:lnSpc>
                <a:spcPct val="100000"/>
              </a:lnSpc>
              <a:spcBef>
                <a:spcPts val="0"/>
              </a:spcBef>
              <a:spcAft>
                <a:spcPts val="0"/>
              </a:spcAft>
              <a:buClr>
                <a:schemeClr val="accent3"/>
              </a:buClr>
              <a:buSzPts val="2400"/>
              <a:buNone/>
              <a:defRPr>
                <a:solidFill>
                  <a:schemeClr val="accent3"/>
                </a:solidFill>
              </a:defRPr>
            </a:lvl6pPr>
            <a:lvl7pPr lvl="6" algn="l">
              <a:lnSpc>
                <a:spcPct val="100000"/>
              </a:lnSpc>
              <a:spcBef>
                <a:spcPts val="0"/>
              </a:spcBef>
              <a:spcAft>
                <a:spcPts val="0"/>
              </a:spcAft>
              <a:buClr>
                <a:schemeClr val="accent3"/>
              </a:buClr>
              <a:buSzPts val="2400"/>
              <a:buNone/>
              <a:defRPr>
                <a:solidFill>
                  <a:schemeClr val="accent3"/>
                </a:solidFill>
              </a:defRPr>
            </a:lvl7pPr>
            <a:lvl8pPr lvl="7" algn="l">
              <a:lnSpc>
                <a:spcPct val="100000"/>
              </a:lnSpc>
              <a:spcBef>
                <a:spcPts val="0"/>
              </a:spcBef>
              <a:spcAft>
                <a:spcPts val="0"/>
              </a:spcAft>
              <a:buClr>
                <a:schemeClr val="accent3"/>
              </a:buClr>
              <a:buSzPts val="2400"/>
              <a:buNone/>
              <a:defRPr>
                <a:solidFill>
                  <a:schemeClr val="accent3"/>
                </a:solidFill>
              </a:defRPr>
            </a:lvl8pPr>
            <a:lvl9pPr lvl="8" algn="l">
              <a:lnSpc>
                <a:spcPct val="100000"/>
              </a:lnSpc>
              <a:spcBef>
                <a:spcPts val="0"/>
              </a:spcBef>
              <a:spcAft>
                <a:spcPts val="0"/>
              </a:spcAft>
              <a:buClr>
                <a:schemeClr val="accent3"/>
              </a:buClr>
              <a:buSzPts val="2400"/>
              <a:buNone/>
              <a:defRPr>
                <a:solidFill>
                  <a:schemeClr val="accent3"/>
                </a:solidFill>
              </a:defRPr>
            </a:lvl9pPr>
          </a:lstStyle>
          <a:p/>
        </p:txBody>
      </p:sp>
      <p:sp>
        <p:nvSpPr>
          <p:cNvPr id="85" name="Google Shape;85;p55"/>
          <p:cNvSpPr txBox="1"/>
          <p:nvPr>
            <p:ph idx="1" type="body"/>
          </p:nvPr>
        </p:nvSpPr>
        <p:spPr>
          <a:xfrm>
            <a:off x="2257425" y="1709141"/>
            <a:ext cx="6153300" cy="3159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chemeClr val="accent3"/>
              </a:buClr>
              <a:buSzPts val="2400"/>
              <a:buChar char="◍"/>
              <a:defRPr sz="2400"/>
            </a:lvl1pPr>
            <a:lvl2pPr indent="-342900" lvl="1" marL="914400" algn="l">
              <a:lnSpc>
                <a:spcPct val="100000"/>
              </a:lnSpc>
              <a:spcBef>
                <a:spcPts val="0"/>
              </a:spcBef>
              <a:spcAft>
                <a:spcPts val="0"/>
              </a:spcAft>
              <a:buClr>
                <a:schemeClr val="accent3"/>
              </a:buClr>
              <a:buSzPts val="1800"/>
              <a:buChar char="○"/>
              <a:defRPr sz="1800"/>
            </a:lvl2pPr>
            <a:lvl3pPr indent="-342900" lvl="2" marL="1371600" algn="l">
              <a:lnSpc>
                <a:spcPct val="100000"/>
              </a:lnSpc>
              <a:spcBef>
                <a:spcPts val="0"/>
              </a:spcBef>
              <a:spcAft>
                <a:spcPts val="0"/>
              </a:spcAft>
              <a:buClr>
                <a:schemeClr val="accent3"/>
              </a:buClr>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pic>
        <p:nvPicPr>
          <p:cNvPr descr="Sea, Ocean, Infinity, Wide," id="86" name="Google Shape;86;p55"/>
          <p:cNvPicPr preferRelativeResize="0"/>
          <p:nvPr/>
        </p:nvPicPr>
        <p:blipFill rotWithShape="1">
          <a:blip r:embed="rId2">
            <a:alphaModFix/>
          </a:blip>
          <a:srcRect b="28535" l="14499" r="47082" t="41827"/>
          <a:stretch/>
        </p:blipFill>
        <p:spPr>
          <a:xfrm>
            <a:off x="0" y="644600"/>
            <a:ext cx="1943101" cy="843074"/>
          </a:xfrm>
          <a:prstGeom prst="rect">
            <a:avLst/>
          </a:prstGeom>
          <a:noFill/>
          <a:ln>
            <a:noFill/>
          </a:ln>
        </p:spPr>
      </p:pic>
      <p:sp>
        <p:nvSpPr>
          <p:cNvPr id="87" name="Google Shape;87;p55"/>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sky)">
  <p:cSld name="TITLE_AND_BODY_1_1">
    <p:spTree>
      <p:nvGrpSpPr>
        <p:cNvPr id="88" name="Shape 88"/>
        <p:cNvGrpSpPr/>
        <p:nvPr/>
      </p:nvGrpSpPr>
      <p:grpSpPr>
        <a:xfrm>
          <a:off x="0" y="0"/>
          <a:ext cx="0" cy="0"/>
          <a:chOff x="0" y="0"/>
          <a:chExt cx="0" cy="0"/>
        </a:xfrm>
      </p:grpSpPr>
      <p:sp>
        <p:nvSpPr>
          <p:cNvPr id="89" name="Google Shape;89;p56"/>
          <p:cNvSpPr/>
          <p:nvPr/>
        </p:nvSpPr>
        <p:spPr>
          <a:xfrm>
            <a:off x="0" y="50"/>
            <a:ext cx="9144000" cy="5143500"/>
          </a:xfrm>
          <a:prstGeom prst="frame">
            <a:avLst>
              <a:gd fmla="val 2218" name="adj1"/>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6"/>
          <p:cNvSpPr txBox="1"/>
          <p:nvPr>
            <p:ph type="title"/>
          </p:nvPr>
        </p:nvSpPr>
        <p:spPr>
          <a:xfrm>
            <a:off x="2257425" y="887475"/>
            <a:ext cx="6153300" cy="72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4"/>
              </a:buClr>
              <a:buSzPts val="2400"/>
              <a:buNone/>
              <a:defRPr>
                <a:solidFill>
                  <a:schemeClr val="accent4"/>
                </a:solidFill>
              </a:defRPr>
            </a:lvl1pPr>
            <a:lvl2pPr lvl="1" algn="l">
              <a:lnSpc>
                <a:spcPct val="100000"/>
              </a:lnSpc>
              <a:spcBef>
                <a:spcPts val="0"/>
              </a:spcBef>
              <a:spcAft>
                <a:spcPts val="0"/>
              </a:spcAft>
              <a:buClr>
                <a:schemeClr val="accent4"/>
              </a:buClr>
              <a:buSzPts val="2400"/>
              <a:buNone/>
              <a:defRPr>
                <a:solidFill>
                  <a:schemeClr val="accent4"/>
                </a:solidFill>
              </a:defRPr>
            </a:lvl2pPr>
            <a:lvl3pPr lvl="2" algn="l">
              <a:lnSpc>
                <a:spcPct val="100000"/>
              </a:lnSpc>
              <a:spcBef>
                <a:spcPts val="0"/>
              </a:spcBef>
              <a:spcAft>
                <a:spcPts val="0"/>
              </a:spcAft>
              <a:buClr>
                <a:schemeClr val="accent4"/>
              </a:buClr>
              <a:buSzPts val="2400"/>
              <a:buNone/>
              <a:defRPr>
                <a:solidFill>
                  <a:schemeClr val="accent4"/>
                </a:solidFill>
              </a:defRPr>
            </a:lvl3pPr>
            <a:lvl4pPr lvl="3" algn="l">
              <a:lnSpc>
                <a:spcPct val="100000"/>
              </a:lnSpc>
              <a:spcBef>
                <a:spcPts val="0"/>
              </a:spcBef>
              <a:spcAft>
                <a:spcPts val="0"/>
              </a:spcAft>
              <a:buClr>
                <a:schemeClr val="accent4"/>
              </a:buClr>
              <a:buSzPts val="2400"/>
              <a:buNone/>
              <a:defRPr>
                <a:solidFill>
                  <a:schemeClr val="accent4"/>
                </a:solidFill>
              </a:defRPr>
            </a:lvl4pPr>
            <a:lvl5pPr lvl="4" algn="l">
              <a:lnSpc>
                <a:spcPct val="100000"/>
              </a:lnSpc>
              <a:spcBef>
                <a:spcPts val="0"/>
              </a:spcBef>
              <a:spcAft>
                <a:spcPts val="0"/>
              </a:spcAft>
              <a:buClr>
                <a:schemeClr val="accent4"/>
              </a:buClr>
              <a:buSzPts val="2400"/>
              <a:buNone/>
              <a:defRPr>
                <a:solidFill>
                  <a:schemeClr val="accent4"/>
                </a:solidFill>
              </a:defRPr>
            </a:lvl5pPr>
            <a:lvl6pPr lvl="5" algn="l">
              <a:lnSpc>
                <a:spcPct val="100000"/>
              </a:lnSpc>
              <a:spcBef>
                <a:spcPts val="0"/>
              </a:spcBef>
              <a:spcAft>
                <a:spcPts val="0"/>
              </a:spcAft>
              <a:buClr>
                <a:schemeClr val="accent4"/>
              </a:buClr>
              <a:buSzPts val="2400"/>
              <a:buNone/>
              <a:defRPr>
                <a:solidFill>
                  <a:schemeClr val="accent4"/>
                </a:solidFill>
              </a:defRPr>
            </a:lvl6pPr>
            <a:lvl7pPr lvl="6" algn="l">
              <a:lnSpc>
                <a:spcPct val="100000"/>
              </a:lnSpc>
              <a:spcBef>
                <a:spcPts val="0"/>
              </a:spcBef>
              <a:spcAft>
                <a:spcPts val="0"/>
              </a:spcAft>
              <a:buClr>
                <a:schemeClr val="accent4"/>
              </a:buClr>
              <a:buSzPts val="2400"/>
              <a:buNone/>
              <a:defRPr>
                <a:solidFill>
                  <a:schemeClr val="accent4"/>
                </a:solidFill>
              </a:defRPr>
            </a:lvl7pPr>
            <a:lvl8pPr lvl="7" algn="l">
              <a:lnSpc>
                <a:spcPct val="100000"/>
              </a:lnSpc>
              <a:spcBef>
                <a:spcPts val="0"/>
              </a:spcBef>
              <a:spcAft>
                <a:spcPts val="0"/>
              </a:spcAft>
              <a:buClr>
                <a:schemeClr val="accent4"/>
              </a:buClr>
              <a:buSzPts val="2400"/>
              <a:buNone/>
              <a:defRPr>
                <a:solidFill>
                  <a:schemeClr val="accent4"/>
                </a:solidFill>
              </a:defRPr>
            </a:lvl8pPr>
            <a:lvl9pPr lvl="8" algn="l">
              <a:lnSpc>
                <a:spcPct val="100000"/>
              </a:lnSpc>
              <a:spcBef>
                <a:spcPts val="0"/>
              </a:spcBef>
              <a:spcAft>
                <a:spcPts val="0"/>
              </a:spcAft>
              <a:buClr>
                <a:schemeClr val="accent4"/>
              </a:buClr>
              <a:buSzPts val="2400"/>
              <a:buNone/>
              <a:defRPr>
                <a:solidFill>
                  <a:schemeClr val="accent4"/>
                </a:solidFill>
              </a:defRPr>
            </a:lvl9pPr>
          </a:lstStyle>
          <a:p/>
        </p:txBody>
      </p:sp>
      <p:sp>
        <p:nvSpPr>
          <p:cNvPr id="91" name="Google Shape;91;p56"/>
          <p:cNvSpPr txBox="1"/>
          <p:nvPr>
            <p:ph idx="1" type="body"/>
          </p:nvPr>
        </p:nvSpPr>
        <p:spPr>
          <a:xfrm>
            <a:off x="2257425" y="1709141"/>
            <a:ext cx="6153300" cy="3159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chemeClr val="accent4"/>
              </a:buClr>
              <a:buSzPts val="2400"/>
              <a:buChar char="◍"/>
              <a:defRPr sz="2400"/>
            </a:lvl1pPr>
            <a:lvl2pPr indent="-342900" lvl="1" marL="914400" algn="l">
              <a:lnSpc>
                <a:spcPct val="100000"/>
              </a:lnSpc>
              <a:spcBef>
                <a:spcPts val="0"/>
              </a:spcBef>
              <a:spcAft>
                <a:spcPts val="0"/>
              </a:spcAft>
              <a:buClr>
                <a:schemeClr val="accent4"/>
              </a:buClr>
              <a:buSzPts val="1800"/>
              <a:buChar char="○"/>
              <a:defRPr sz="1800"/>
            </a:lvl2pPr>
            <a:lvl3pPr indent="-342900" lvl="2" marL="1371600" algn="l">
              <a:lnSpc>
                <a:spcPct val="100000"/>
              </a:lnSpc>
              <a:spcBef>
                <a:spcPts val="0"/>
              </a:spcBef>
              <a:spcAft>
                <a:spcPts val="0"/>
              </a:spcAft>
              <a:buClr>
                <a:schemeClr val="accent4"/>
              </a:buClr>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pic>
        <p:nvPicPr>
          <p:cNvPr descr="Flat land, big sky, Wicken Fen" id="92" name="Google Shape;92;p56"/>
          <p:cNvPicPr preferRelativeResize="0"/>
          <p:nvPr/>
        </p:nvPicPr>
        <p:blipFill rotWithShape="1">
          <a:blip r:embed="rId2">
            <a:alphaModFix/>
          </a:blip>
          <a:srcRect b="32458" l="20349" r="33752" t="27743"/>
          <a:stretch/>
        </p:blipFill>
        <p:spPr>
          <a:xfrm>
            <a:off x="0" y="644600"/>
            <a:ext cx="1943101" cy="843075"/>
          </a:xfrm>
          <a:prstGeom prst="rect">
            <a:avLst/>
          </a:prstGeom>
          <a:noFill/>
          <a:ln>
            <a:noFill/>
          </a:ln>
        </p:spPr>
      </p:pic>
      <p:sp>
        <p:nvSpPr>
          <p:cNvPr id="93" name="Google Shape;93;p56"/>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sea)">
  <p:cSld name="TITLE_AND_TWO_COLUMNS_2">
    <p:spTree>
      <p:nvGrpSpPr>
        <p:cNvPr id="94" name="Shape 94"/>
        <p:cNvGrpSpPr/>
        <p:nvPr/>
      </p:nvGrpSpPr>
      <p:grpSpPr>
        <a:xfrm>
          <a:off x="0" y="0"/>
          <a:ext cx="0" cy="0"/>
          <a:chOff x="0" y="0"/>
          <a:chExt cx="0" cy="0"/>
        </a:xfrm>
      </p:grpSpPr>
      <p:sp>
        <p:nvSpPr>
          <p:cNvPr id="95" name="Google Shape;95;p57"/>
          <p:cNvSpPr/>
          <p:nvPr/>
        </p:nvSpPr>
        <p:spPr>
          <a:xfrm>
            <a:off x="0" y="50"/>
            <a:ext cx="9144000" cy="5143500"/>
          </a:xfrm>
          <a:prstGeom prst="frame">
            <a:avLst>
              <a:gd fmla="val 2218" name="adj1"/>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7"/>
          <p:cNvSpPr txBox="1"/>
          <p:nvPr>
            <p:ph idx="1" type="body"/>
          </p:nvPr>
        </p:nvSpPr>
        <p:spPr>
          <a:xfrm>
            <a:off x="2257425" y="1764506"/>
            <a:ext cx="3120900" cy="3161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chemeClr val="accent3"/>
              </a:buClr>
              <a:buSzPts val="1800"/>
              <a:buChar char="◍"/>
              <a:defRPr sz="1800"/>
            </a:lvl1pPr>
            <a:lvl2pPr indent="-342900" lvl="1" marL="914400" algn="l">
              <a:lnSpc>
                <a:spcPct val="100000"/>
              </a:lnSpc>
              <a:spcBef>
                <a:spcPts val="0"/>
              </a:spcBef>
              <a:spcAft>
                <a:spcPts val="0"/>
              </a:spcAft>
              <a:buClr>
                <a:schemeClr val="accent3"/>
              </a:buClr>
              <a:buSzPts val="1800"/>
              <a:buChar char="○"/>
              <a:defRPr sz="1800"/>
            </a:lvl2pPr>
            <a:lvl3pPr indent="-342900" lvl="2" marL="1371600" algn="l">
              <a:lnSpc>
                <a:spcPct val="100000"/>
              </a:lnSpc>
              <a:spcBef>
                <a:spcPts val="0"/>
              </a:spcBef>
              <a:spcAft>
                <a:spcPts val="0"/>
              </a:spcAft>
              <a:buClr>
                <a:schemeClr val="dk1"/>
              </a:buClr>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7" name="Google Shape;97;p57"/>
          <p:cNvSpPr txBox="1"/>
          <p:nvPr>
            <p:ph idx="2" type="body"/>
          </p:nvPr>
        </p:nvSpPr>
        <p:spPr>
          <a:xfrm>
            <a:off x="5566073" y="1764506"/>
            <a:ext cx="3120900" cy="3161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chemeClr val="accent3"/>
              </a:buClr>
              <a:buSzPts val="1800"/>
              <a:buChar char="◍"/>
              <a:defRPr sz="1800"/>
            </a:lvl1pPr>
            <a:lvl2pPr indent="-342900" lvl="1" marL="914400" algn="l">
              <a:lnSpc>
                <a:spcPct val="100000"/>
              </a:lnSpc>
              <a:spcBef>
                <a:spcPts val="0"/>
              </a:spcBef>
              <a:spcAft>
                <a:spcPts val="0"/>
              </a:spcAft>
              <a:buClr>
                <a:schemeClr val="accent3"/>
              </a:buClr>
              <a:buSzPts val="1800"/>
              <a:buChar char="○"/>
              <a:defRPr sz="1800"/>
            </a:lvl2pPr>
            <a:lvl3pPr indent="-342900" lvl="2" marL="1371600" algn="l">
              <a:lnSpc>
                <a:spcPct val="100000"/>
              </a:lnSpc>
              <a:spcBef>
                <a:spcPts val="0"/>
              </a:spcBef>
              <a:spcAft>
                <a:spcPts val="0"/>
              </a:spcAft>
              <a:buClr>
                <a:schemeClr val="dk1"/>
              </a:buClr>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8" name="Google Shape;98;p57"/>
          <p:cNvSpPr txBox="1"/>
          <p:nvPr>
            <p:ph type="title"/>
          </p:nvPr>
        </p:nvSpPr>
        <p:spPr>
          <a:xfrm>
            <a:off x="2257425" y="887475"/>
            <a:ext cx="6153300" cy="72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2400"/>
              <a:buNone/>
              <a:defRPr>
                <a:solidFill>
                  <a:schemeClr val="accent3"/>
                </a:solidFill>
              </a:defRPr>
            </a:lvl1pPr>
            <a:lvl2pPr lvl="1" algn="l">
              <a:lnSpc>
                <a:spcPct val="100000"/>
              </a:lnSpc>
              <a:spcBef>
                <a:spcPts val="0"/>
              </a:spcBef>
              <a:spcAft>
                <a:spcPts val="0"/>
              </a:spcAft>
              <a:buClr>
                <a:schemeClr val="accent3"/>
              </a:buClr>
              <a:buSzPts val="2400"/>
              <a:buNone/>
              <a:defRPr>
                <a:solidFill>
                  <a:schemeClr val="accent3"/>
                </a:solidFill>
              </a:defRPr>
            </a:lvl2pPr>
            <a:lvl3pPr lvl="2" algn="l">
              <a:lnSpc>
                <a:spcPct val="100000"/>
              </a:lnSpc>
              <a:spcBef>
                <a:spcPts val="0"/>
              </a:spcBef>
              <a:spcAft>
                <a:spcPts val="0"/>
              </a:spcAft>
              <a:buClr>
                <a:schemeClr val="accent3"/>
              </a:buClr>
              <a:buSzPts val="2400"/>
              <a:buNone/>
              <a:defRPr>
                <a:solidFill>
                  <a:schemeClr val="accent3"/>
                </a:solidFill>
              </a:defRPr>
            </a:lvl3pPr>
            <a:lvl4pPr lvl="3" algn="l">
              <a:lnSpc>
                <a:spcPct val="100000"/>
              </a:lnSpc>
              <a:spcBef>
                <a:spcPts val="0"/>
              </a:spcBef>
              <a:spcAft>
                <a:spcPts val="0"/>
              </a:spcAft>
              <a:buClr>
                <a:schemeClr val="accent3"/>
              </a:buClr>
              <a:buSzPts val="2400"/>
              <a:buNone/>
              <a:defRPr>
                <a:solidFill>
                  <a:schemeClr val="accent3"/>
                </a:solidFill>
              </a:defRPr>
            </a:lvl4pPr>
            <a:lvl5pPr lvl="4" algn="l">
              <a:lnSpc>
                <a:spcPct val="100000"/>
              </a:lnSpc>
              <a:spcBef>
                <a:spcPts val="0"/>
              </a:spcBef>
              <a:spcAft>
                <a:spcPts val="0"/>
              </a:spcAft>
              <a:buClr>
                <a:schemeClr val="accent3"/>
              </a:buClr>
              <a:buSzPts val="2400"/>
              <a:buNone/>
              <a:defRPr>
                <a:solidFill>
                  <a:schemeClr val="accent3"/>
                </a:solidFill>
              </a:defRPr>
            </a:lvl5pPr>
            <a:lvl6pPr lvl="5" algn="l">
              <a:lnSpc>
                <a:spcPct val="100000"/>
              </a:lnSpc>
              <a:spcBef>
                <a:spcPts val="0"/>
              </a:spcBef>
              <a:spcAft>
                <a:spcPts val="0"/>
              </a:spcAft>
              <a:buClr>
                <a:schemeClr val="accent3"/>
              </a:buClr>
              <a:buSzPts val="2400"/>
              <a:buNone/>
              <a:defRPr>
                <a:solidFill>
                  <a:schemeClr val="accent3"/>
                </a:solidFill>
              </a:defRPr>
            </a:lvl6pPr>
            <a:lvl7pPr lvl="6" algn="l">
              <a:lnSpc>
                <a:spcPct val="100000"/>
              </a:lnSpc>
              <a:spcBef>
                <a:spcPts val="0"/>
              </a:spcBef>
              <a:spcAft>
                <a:spcPts val="0"/>
              </a:spcAft>
              <a:buClr>
                <a:schemeClr val="accent3"/>
              </a:buClr>
              <a:buSzPts val="2400"/>
              <a:buNone/>
              <a:defRPr>
                <a:solidFill>
                  <a:schemeClr val="accent3"/>
                </a:solidFill>
              </a:defRPr>
            </a:lvl7pPr>
            <a:lvl8pPr lvl="7" algn="l">
              <a:lnSpc>
                <a:spcPct val="100000"/>
              </a:lnSpc>
              <a:spcBef>
                <a:spcPts val="0"/>
              </a:spcBef>
              <a:spcAft>
                <a:spcPts val="0"/>
              </a:spcAft>
              <a:buClr>
                <a:schemeClr val="accent3"/>
              </a:buClr>
              <a:buSzPts val="2400"/>
              <a:buNone/>
              <a:defRPr>
                <a:solidFill>
                  <a:schemeClr val="accent3"/>
                </a:solidFill>
              </a:defRPr>
            </a:lvl8pPr>
            <a:lvl9pPr lvl="8" algn="l">
              <a:lnSpc>
                <a:spcPct val="100000"/>
              </a:lnSpc>
              <a:spcBef>
                <a:spcPts val="0"/>
              </a:spcBef>
              <a:spcAft>
                <a:spcPts val="0"/>
              </a:spcAft>
              <a:buClr>
                <a:schemeClr val="accent3"/>
              </a:buClr>
              <a:buSzPts val="2400"/>
              <a:buNone/>
              <a:defRPr>
                <a:solidFill>
                  <a:schemeClr val="accent3"/>
                </a:solidFill>
              </a:defRPr>
            </a:lvl9pPr>
          </a:lstStyle>
          <a:p/>
        </p:txBody>
      </p:sp>
      <p:sp>
        <p:nvSpPr>
          <p:cNvPr id="99" name="Google Shape;99;p57"/>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descr="Sea, Ocean, Infinity, Wide," id="100" name="Google Shape;100;p57"/>
          <p:cNvPicPr preferRelativeResize="0"/>
          <p:nvPr/>
        </p:nvPicPr>
        <p:blipFill rotWithShape="1">
          <a:blip r:embed="rId2">
            <a:alphaModFix/>
          </a:blip>
          <a:srcRect b="28535" l="14499" r="47082" t="41827"/>
          <a:stretch/>
        </p:blipFill>
        <p:spPr>
          <a:xfrm>
            <a:off x="0" y="644600"/>
            <a:ext cx="1943101" cy="8430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sky)">
  <p:cSld name="TITLE_AND_TWO_COLUMNS_1_1_1">
    <p:spTree>
      <p:nvGrpSpPr>
        <p:cNvPr id="101" name="Shape 101"/>
        <p:cNvGrpSpPr/>
        <p:nvPr/>
      </p:nvGrpSpPr>
      <p:grpSpPr>
        <a:xfrm>
          <a:off x="0" y="0"/>
          <a:ext cx="0" cy="0"/>
          <a:chOff x="0" y="0"/>
          <a:chExt cx="0" cy="0"/>
        </a:xfrm>
      </p:grpSpPr>
      <p:sp>
        <p:nvSpPr>
          <p:cNvPr id="102" name="Google Shape;102;p58"/>
          <p:cNvSpPr/>
          <p:nvPr/>
        </p:nvSpPr>
        <p:spPr>
          <a:xfrm>
            <a:off x="0" y="50"/>
            <a:ext cx="9144000" cy="5143500"/>
          </a:xfrm>
          <a:prstGeom prst="frame">
            <a:avLst>
              <a:gd fmla="val 2218" name="adj1"/>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8"/>
          <p:cNvSpPr txBox="1"/>
          <p:nvPr>
            <p:ph idx="1" type="body"/>
          </p:nvPr>
        </p:nvSpPr>
        <p:spPr>
          <a:xfrm>
            <a:off x="2257426" y="1864519"/>
            <a:ext cx="2051700" cy="3061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Clr>
                <a:schemeClr val="accent4"/>
              </a:buClr>
              <a:buSzPts val="1400"/>
              <a:buChar char="◍"/>
              <a:defRPr sz="1400"/>
            </a:lvl1pPr>
            <a:lvl2pPr indent="-317500" lvl="1" marL="914400" algn="l">
              <a:lnSpc>
                <a:spcPct val="100000"/>
              </a:lnSpc>
              <a:spcBef>
                <a:spcPts val="0"/>
              </a:spcBef>
              <a:spcAft>
                <a:spcPts val="0"/>
              </a:spcAft>
              <a:buClr>
                <a:schemeClr val="accent4"/>
              </a:buClr>
              <a:buSzPts val="1400"/>
              <a:buChar char="○"/>
              <a:defRPr sz="1400"/>
            </a:lvl2pPr>
            <a:lvl3pPr indent="-317500" lvl="2" marL="1371600" algn="l">
              <a:lnSpc>
                <a:spcPct val="100000"/>
              </a:lnSpc>
              <a:spcBef>
                <a:spcPts val="0"/>
              </a:spcBef>
              <a:spcAft>
                <a:spcPts val="0"/>
              </a:spcAft>
              <a:buClr>
                <a:schemeClr val="dk1"/>
              </a:buClr>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04" name="Google Shape;104;p58"/>
          <p:cNvSpPr txBox="1"/>
          <p:nvPr>
            <p:ph idx="2" type="body"/>
          </p:nvPr>
        </p:nvSpPr>
        <p:spPr>
          <a:xfrm>
            <a:off x="4414202" y="1864519"/>
            <a:ext cx="2051700" cy="3061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Clr>
                <a:schemeClr val="accent4"/>
              </a:buClr>
              <a:buSzPts val="1400"/>
              <a:buChar char="◍"/>
              <a:defRPr sz="1400"/>
            </a:lvl1pPr>
            <a:lvl2pPr indent="-317500" lvl="1" marL="914400" algn="l">
              <a:lnSpc>
                <a:spcPct val="100000"/>
              </a:lnSpc>
              <a:spcBef>
                <a:spcPts val="0"/>
              </a:spcBef>
              <a:spcAft>
                <a:spcPts val="0"/>
              </a:spcAft>
              <a:buClr>
                <a:schemeClr val="accent4"/>
              </a:buClr>
              <a:buSzPts val="1400"/>
              <a:buChar char="○"/>
              <a:defRPr sz="1400"/>
            </a:lvl2pPr>
            <a:lvl3pPr indent="-317500" lvl="2" marL="1371600" algn="l">
              <a:lnSpc>
                <a:spcPct val="100000"/>
              </a:lnSpc>
              <a:spcBef>
                <a:spcPts val="0"/>
              </a:spcBef>
              <a:spcAft>
                <a:spcPts val="0"/>
              </a:spcAft>
              <a:buClr>
                <a:schemeClr val="dk1"/>
              </a:buClr>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05" name="Google Shape;105;p58"/>
          <p:cNvSpPr txBox="1"/>
          <p:nvPr>
            <p:ph idx="3" type="body"/>
          </p:nvPr>
        </p:nvSpPr>
        <p:spPr>
          <a:xfrm>
            <a:off x="6570979" y="1864519"/>
            <a:ext cx="2051700" cy="3061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Clr>
                <a:schemeClr val="accent4"/>
              </a:buClr>
              <a:buSzPts val="1400"/>
              <a:buChar char="◍"/>
              <a:defRPr sz="1400"/>
            </a:lvl1pPr>
            <a:lvl2pPr indent="-317500" lvl="1" marL="914400" algn="l">
              <a:lnSpc>
                <a:spcPct val="100000"/>
              </a:lnSpc>
              <a:spcBef>
                <a:spcPts val="0"/>
              </a:spcBef>
              <a:spcAft>
                <a:spcPts val="0"/>
              </a:spcAft>
              <a:buClr>
                <a:schemeClr val="accent4"/>
              </a:buClr>
              <a:buSzPts val="1400"/>
              <a:buChar char="○"/>
              <a:defRPr sz="1400"/>
            </a:lvl2pPr>
            <a:lvl3pPr indent="-317500" lvl="2" marL="1371600" algn="l">
              <a:lnSpc>
                <a:spcPct val="100000"/>
              </a:lnSpc>
              <a:spcBef>
                <a:spcPts val="0"/>
              </a:spcBef>
              <a:spcAft>
                <a:spcPts val="0"/>
              </a:spcAft>
              <a:buClr>
                <a:schemeClr val="dk1"/>
              </a:buClr>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06" name="Google Shape;106;p58"/>
          <p:cNvSpPr txBox="1"/>
          <p:nvPr>
            <p:ph type="title"/>
          </p:nvPr>
        </p:nvSpPr>
        <p:spPr>
          <a:xfrm>
            <a:off x="2257425" y="887475"/>
            <a:ext cx="6153300" cy="72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4"/>
              </a:buClr>
              <a:buSzPts val="2400"/>
              <a:buNone/>
              <a:defRPr>
                <a:solidFill>
                  <a:schemeClr val="accent4"/>
                </a:solidFill>
              </a:defRPr>
            </a:lvl1pPr>
            <a:lvl2pPr lvl="1" algn="l">
              <a:lnSpc>
                <a:spcPct val="100000"/>
              </a:lnSpc>
              <a:spcBef>
                <a:spcPts val="0"/>
              </a:spcBef>
              <a:spcAft>
                <a:spcPts val="0"/>
              </a:spcAft>
              <a:buClr>
                <a:schemeClr val="accent4"/>
              </a:buClr>
              <a:buSzPts val="2400"/>
              <a:buNone/>
              <a:defRPr>
                <a:solidFill>
                  <a:schemeClr val="accent4"/>
                </a:solidFill>
              </a:defRPr>
            </a:lvl2pPr>
            <a:lvl3pPr lvl="2" algn="l">
              <a:lnSpc>
                <a:spcPct val="100000"/>
              </a:lnSpc>
              <a:spcBef>
                <a:spcPts val="0"/>
              </a:spcBef>
              <a:spcAft>
                <a:spcPts val="0"/>
              </a:spcAft>
              <a:buClr>
                <a:schemeClr val="accent4"/>
              </a:buClr>
              <a:buSzPts val="2400"/>
              <a:buNone/>
              <a:defRPr>
                <a:solidFill>
                  <a:schemeClr val="accent4"/>
                </a:solidFill>
              </a:defRPr>
            </a:lvl3pPr>
            <a:lvl4pPr lvl="3" algn="l">
              <a:lnSpc>
                <a:spcPct val="100000"/>
              </a:lnSpc>
              <a:spcBef>
                <a:spcPts val="0"/>
              </a:spcBef>
              <a:spcAft>
                <a:spcPts val="0"/>
              </a:spcAft>
              <a:buClr>
                <a:schemeClr val="accent4"/>
              </a:buClr>
              <a:buSzPts val="2400"/>
              <a:buNone/>
              <a:defRPr>
                <a:solidFill>
                  <a:schemeClr val="accent4"/>
                </a:solidFill>
              </a:defRPr>
            </a:lvl4pPr>
            <a:lvl5pPr lvl="4" algn="l">
              <a:lnSpc>
                <a:spcPct val="100000"/>
              </a:lnSpc>
              <a:spcBef>
                <a:spcPts val="0"/>
              </a:spcBef>
              <a:spcAft>
                <a:spcPts val="0"/>
              </a:spcAft>
              <a:buClr>
                <a:schemeClr val="accent4"/>
              </a:buClr>
              <a:buSzPts val="2400"/>
              <a:buNone/>
              <a:defRPr>
                <a:solidFill>
                  <a:schemeClr val="accent4"/>
                </a:solidFill>
              </a:defRPr>
            </a:lvl5pPr>
            <a:lvl6pPr lvl="5" algn="l">
              <a:lnSpc>
                <a:spcPct val="100000"/>
              </a:lnSpc>
              <a:spcBef>
                <a:spcPts val="0"/>
              </a:spcBef>
              <a:spcAft>
                <a:spcPts val="0"/>
              </a:spcAft>
              <a:buClr>
                <a:schemeClr val="accent4"/>
              </a:buClr>
              <a:buSzPts val="2400"/>
              <a:buNone/>
              <a:defRPr>
                <a:solidFill>
                  <a:schemeClr val="accent4"/>
                </a:solidFill>
              </a:defRPr>
            </a:lvl6pPr>
            <a:lvl7pPr lvl="6" algn="l">
              <a:lnSpc>
                <a:spcPct val="100000"/>
              </a:lnSpc>
              <a:spcBef>
                <a:spcPts val="0"/>
              </a:spcBef>
              <a:spcAft>
                <a:spcPts val="0"/>
              </a:spcAft>
              <a:buClr>
                <a:schemeClr val="accent4"/>
              </a:buClr>
              <a:buSzPts val="2400"/>
              <a:buNone/>
              <a:defRPr>
                <a:solidFill>
                  <a:schemeClr val="accent4"/>
                </a:solidFill>
              </a:defRPr>
            </a:lvl7pPr>
            <a:lvl8pPr lvl="7" algn="l">
              <a:lnSpc>
                <a:spcPct val="100000"/>
              </a:lnSpc>
              <a:spcBef>
                <a:spcPts val="0"/>
              </a:spcBef>
              <a:spcAft>
                <a:spcPts val="0"/>
              </a:spcAft>
              <a:buClr>
                <a:schemeClr val="accent4"/>
              </a:buClr>
              <a:buSzPts val="2400"/>
              <a:buNone/>
              <a:defRPr>
                <a:solidFill>
                  <a:schemeClr val="accent4"/>
                </a:solidFill>
              </a:defRPr>
            </a:lvl8pPr>
            <a:lvl9pPr lvl="8" algn="l">
              <a:lnSpc>
                <a:spcPct val="100000"/>
              </a:lnSpc>
              <a:spcBef>
                <a:spcPts val="0"/>
              </a:spcBef>
              <a:spcAft>
                <a:spcPts val="0"/>
              </a:spcAft>
              <a:buClr>
                <a:schemeClr val="accent4"/>
              </a:buClr>
              <a:buSzPts val="2400"/>
              <a:buNone/>
              <a:defRPr>
                <a:solidFill>
                  <a:schemeClr val="accent4"/>
                </a:solidFill>
              </a:defRPr>
            </a:lvl9pPr>
          </a:lstStyle>
          <a:p/>
        </p:txBody>
      </p:sp>
      <p:sp>
        <p:nvSpPr>
          <p:cNvPr id="107" name="Google Shape;107;p58"/>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descr="Flat land, big sky, Wicken Fen" id="108" name="Google Shape;108;p58"/>
          <p:cNvPicPr preferRelativeResize="0"/>
          <p:nvPr/>
        </p:nvPicPr>
        <p:blipFill rotWithShape="1">
          <a:blip r:embed="rId2">
            <a:alphaModFix/>
          </a:blip>
          <a:srcRect b="32458" l="20349" r="33752" t="27743"/>
          <a:stretch/>
        </p:blipFill>
        <p:spPr>
          <a:xfrm>
            <a:off x="0" y="644600"/>
            <a:ext cx="1943101" cy="8430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leaf)" type="twoColTx">
  <p:cSld name="TITLE_AND_TWO_COLUMNS">
    <p:spTree>
      <p:nvGrpSpPr>
        <p:cNvPr id="15" name="Shape 15"/>
        <p:cNvGrpSpPr/>
        <p:nvPr/>
      </p:nvGrpSpPr>
      <p:grpSpPr>
        <a:xfrm>
          <a:off x="0" y="0"/>
          <a:ext cx="0" cy="0"/>
          <a:chOff x="0" y="0"/>
          <a:chExt cx="0" cy="0"/>
        </a:xfrm>
      </p:grpSpPr>
      <p:sp>
        <p:nvSpPr>
          <p:cNvPr id="16" name="Google Shape;16;p42"/>
          <p:cNvSpPr/>
          <p:nvPr/>
        </p:nvSpPr>
        <p:spPr>
          <a:xfrm>
            <a:off x="0" y="50"/>
            <a:ext cx="9144000" cy="5143500"/>
          </a:xfrm>
          <a:prstGeom prst="frame">
            <a:avLst>
              <a:gd fmla="val 2218"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2"/>
          <p:cNvSpPr txBox="1"/>
          <p:nvPr>
            <p:ph idx="1" type="body"/>
          </p:nvPr>
        </p:nvSpPr>
        <p:spPr>
          <a:xfrm>
            <a:off x="2257425" y="1764506"/>
            <a:ext cx="3120900" cy="3161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Clr>
                <a:schemeClr val="dk1"/>
              </a:buClr>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8" name="Google Shape;18;p42"/>
          <p:cNvSpPr txBox="1"/>
          <p:nvPr>
            <p:ph idx="2" type="body"/>
          </p:nvPr>
        </p:nvSpPr>
        <p:spPr>
          <a:xfrm>
            <a:off x="5566073" y="1764506"/>
            <a:ext cx="3120900" cy="3161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Clr>
                <a:schemeClr val="dk1"/>
              </a:buClr>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9" name="Google Shape;19;p42"/>
          <p:cNvSpPr txBox="1"/>
          <p:nvPr>
            <p:ph type="title"/>
          </p:nvPr>
        </p:nvSpPr>
        <p:spPr>
          <a:xfrm>
            <a:off x="2257425" y="887475"/>
            <a:ext cx="6153300" cy="72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0" name="Google Shape;20;p42"/>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2"/>
          <p:cNvPicPr preferRelativeResize="0"/>
          <p:nvPr/>
        </p:nvPicPr>
        <p:blipFill rotWithShape="1">
          <a:blip r:embed="rId2">
            <a:alphaModFix/>
          </a:blip>
          <a:srcRect b="29557" l="5767" r="0" t="29553"/>
          <a:stretch/>
        </p:blipFill>
        <p:spPr>
          <a:xfrm flipH="1" rot="10800000">
            <a:off x="0" y="644575"/>
            <a:ext cx="1943100" cy="843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ky)">
  <p:cSld name="BLANK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43"/>
          <p:cNvSpPr/>
          <p:nvPr/>
        </p:nvSpPr>
        <p:spPr>
          <a:xfrm>
            <a:off x="261900" y="208013"/>
            <a:ext cx="8620200" cy="4727400"/>
          </a:xfrm>
          <a:prstGeom prst="rect">
            <a:avLst/>
          </a:prstGeom>
          <a:solidFill>
            <a:srgbClr val="689EE1">
              <a:alpha val="8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3"/>
          <p:cNvSpPr txBox="1"/>
          <p:nvPr>
            <p:ph idx="12" type="sldNum"/>
          </p:nvPr>
        </p:nvSpPr>
        <p:spPr>
          <a:xfrm>
            <a:off x="4345650" y="4935488"/>
            <a:ext cx="452700" cy="208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44"/>
          <p:cNvSpPr/>
          <p:nvPr/>
        </p:nvSpPr>
        <p:spPr>
          <a:xfrm>
            <a:off x="-7650" y="1742525"/>
            <a:ext cx="9159300" cy="3400975"/>
          </a:xfrm>
          <a:custGeom>
            <a:rect b="b" l="l" r="r" t="t"/>
            <a:pathLst>
              <a:path extrusionOk="0" h="136039" w="366372">
                <a:moveTo>
                  <a:pt x="0" y="255"/>
                </a:moveTo>
                <a:lnTo>
                  <a:pt x="0" y="136039"/>
                </a:lnTo>
                <a:lnTo>
                  <a:pt x="366372" y="136039"/>
                </a:lnTo>
                <a:lnTo>
                  <a:pt x="366372" y="255"/>
                </a:lnTo>
                <a:lnTo>
                  <a:pt x="54110" y="0"/>
                </a:lnTo>
                <a:lnTo>
                  <a:pt x="45720" y="10462"/>
                </a:lnTo>
                <a:lnTo>
                  <a:pt x="36991" y="611"/>
                </a:lnTo>
                <a:close/>
              </a:path>
            </a:pathLst>
          </a:custGeom>
          <a:solidFill>
            <a:schemeClr val="lt1"/>
          </a:solidFill>
          <a:ln>
            <a:noFill/>
          </a:ln>
        </p:spPr>
      </p:sp>
      <p:sp>
        <p:nvSpPr>
          <p:cNvPr id="27" name="Google Shape;27;p44"/>
          <p:cNvSpPr txBox="1"/>
          <p:nvPr>
            <p:ph type="ctrTitle"/>
          </p:nvPr>
        </p:nvSpPr>
        <p:spPr>
          <a:xfrm>
            <a:off x="884073" y="2166312"/>
            <a:ext cx="56601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8" name="Google Shape;28;p44"/>
          <p:cNvSpPr txBox="1"/>
          <p:nvPr>
            <p:ph idx="1" type="subTitle"/>
          </p:nvPr>
        </p:nvSpPr>
        <p:spPr>
          <a:xfrm>
            <a:off x="884073" y="3411563"/>
            <a:ext cx="56601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5"/>
              </a:buClr>
              <a:buSzPts val="2400"/>
              <a:buNone/>
              <a:defRPr sz="2400">
                <a:solidFill>
                  <a:schemeClr val="accent5"/>
                </a:solidFill>
              </a:defRPr>
            </a:lvl1pPr>
            <a:lvl2pPr lvl="1" algn="l">
              <a:lnSpc>
                <a:spcPct val="100000"/>
              </a:lnSpc>
              <a:spcBef>
                <a:spcPts val="0"/>
              </a:spcBef>
              <a:spcAft>
                <a:spcPts val="0"/>
              </a:spcAft>
              <a:buClr>
                <a:schemeClr val="accent5"/>
              </a:buClr>
              <a:buSzPts val="2400"/>
              <a:buNone/>
              <a:defRPr>
                <a:solidFill>
                  <a:schemeClr val="accent5"/>
                </a:solidFill>
              </a:defRPr>
            </a:lvl2pPr>
            <a:lvl3pPr lvl="2" algn="l">
              <a:lnSpc>
                <a:spcPct val="100000"/>
              </a:lnSpc>
              <a:spcBef>
                <a:spcPts val="0"/>
              </a:spcBef>
              <a:spcAft>
                <a:spcPts val="0"/>
              </a:spcAft>
              <a:buClr>
                <a:schemeClr val="accent5"/>
              </a:buClr>
              <a:buSzPts val="2400"/>
              <a:buNone/>
              <a:defRPr>
                <a:solidFill>
                  <a:schemeClr val="accent5"/>
                </a:solidFill>
              </a:defRPr>
            </a:lvl3pPr>
            <a:lvl4pPr lvl="3" algn="l">
              <a:lnSpc>
                <a:spcPct val="100000"/>
              </a:lnSpc>
              <a:spcBef>
                <a:spcPts val="0"/>
              </a:spcBef>
              <a:spcAft>
                <a:spcPts val="0"/>
              </a:spcAft>
              <a:buClr>
                <a:schemeClr val="accent5"/>
              </a:buClr>
              <a:buSzPts val="2400"/>
              <a:buNone/>
              <a:defRPr sz="2400">
                <a:solidFill>
                  <a:schemeClr val="accent5"/>
                </a:solidFill>
              </a:defRPr>
            </a:lvl4pPr>
            <a:lvl5pPr lvl="4" algn="l">
              <a:lnSpc>
                <a:spcPct val="100000"/>
              </a:lnSpc>
              <a:spcBef>
                <a:spcPts val="0"/>
              </a:spcBef>
              <a:spcAft>
                <a:spcPts val="0"/>
              </a:spcAft>
              <a:buClr>
                <a:schemeClr val="accent5"/>
              </a:buClr>
              <a:buSzPts val="2400"/>
              <a:buNone/>
              <a:defRPr sz="2400">
                <a:solidFill>
                  <a:schemeClr val="accent5"/>
                </a:solidFill>
              </a:defRPr>
            </a:lvl5pPr>
            <a:lvl6pPr lvl="5" algn="l">
              <a:lnSpc>
                <a:spcPct val="100000"/>
              </a:lnSpc>
              <a:spcBef>
                <a:spcPts val="0"/>
              </a:spcBef>
              <a:spcAft>
                <a:spcPts val="0"/>
              </a:spcAft>
              <a:buClr>
                <a:schemeClr val="accent5"/>
              </a:buClr>
              <a:buSzPts val="2400"/>
              <a:buNone/>
              <a:defRPr sz="2400">
                <a:solidFill>
                  <a:schemeClr val="accent5"/>
                </a:solidFill>
              </a:defRPr>
            </a:lvl6pPr>
            <a:lvl7pPr lvl="6" algn="l">
              <a:lnSpc>
                <a:spcPct val="100000"/>
              </a:lnSpc>
              <a:spcBef>
                <a:spcPts val="0"/>
              </a:spcBef>
              <a:spcAft>
                <a:spcPts val="0"/>
              </a:spcAft>
              <a:buClr>
                <a:schemeClr val="accent5"/>
              </a:buClr>
              <a:buSzPts val="2400"/>
              <a:buNone/>
              <a:defRPr sz="2400">
                <a:solidFill>
                  <a:schemeClr val="accent5"/>
                </a:solidFill>
              </a:defRPr>
            </a:lvl7pPr>
            <a:lvl8pPr lvl="7" algn="l">
              <a:lnSpc>
                <a:spcPct val="100000"/>
              </a:lnSpc>
              <a:spcBef>
                <a:spcPts val="0"/>
              </a:spcBef>
              <a:spcAft>
                <a:spcPts val="0"/>
              </a:spcAft>
              <a:buClr>
                <a:schemeClr val="accent5"/>
              </a:buClr>
              <a:buSzPts val="2400"/>
              <a:buNone/>
              <a:defRPr sz="2400">
                <a:solidFill>
                  <a:schemeClr val="accent5"/>
                </a:solidFill>
              </a:defRPr>
            </a:lvl8pPr>
            <a:lvl9pPr lvl="8" algn="l">
              <a:lnSpc>
                <a:spcPct val="100000"/>
              </a:lnSpc>
              <a:spcBef>
                <a:spcPts val="0"/>
              </a:spcBef>
              <a:spcAft>
                <a:spcPts val="0"/>
              </a:spcAft>
              <a:buClr>
                <a:schemeClr val="accent5"/>
              </a:buClr>
              <a:buSzPts val="2400"/>
              <a:buNone/>
              <a:defRPr sz="2400">
                <a:solidFill>
                  <a:schemeClr val="accent5"/>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FFFFFF"/>
        </a:solidFill>
      </p:bgPr>
    </p:bg>
    <p:spTree>
      <p:nvGrpSpPr>
        <p:cNvPr id="29" name="Shape 29"/>
        <p:cNvGrpSpPr/>
        <p:nvPr/>
      </p:nvGrpSpPr>
      <p:grpSpPr>
        <a:xfrm>
          <a:off x="0" y="0"/>
          <a:ext cx="0" cy="0"/>
          <a:chOff x="0" y="0"/>
          <a:chExt cx="0" cy="0"/>
        </a:xfrm>
      </p:grpSpPr>
      <p:sp>
        <p:nvSpPr>
          <p:cNvPr id="30" name="Google Shape;30;p45"/>
          <p:cNvSpPr/>
          <p:nvPr/>
        </p:nvSpPr>
        <p:spPr>
          <a:xfrm>
            <a:off x="0" y="50"/>
            <a:ext cx="9144000" cy="5143500"/>
          </a:xfrm>
          <a:prstGeom prst="frame">
            <a:avLst>
              <a:gd fmla="val 2218"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 name="Google Shape;31;p45"/>
          <p:cNvPicPr preferRelativeResize="0"/>
          <p:nvPr/>
        </p:nvPicPr>
        <p:blipFill rotWithShape="1">
          <a:blip r:embed="rId2">
            <a:alphaModFix/>
          </a:blip>
          <a:srcRect b="8303" l="0" r="0" t="8313"/>
          <a:stretch/>
        </p:blipFill>
        <p:spPr>
          <a:xfrm rot="-5400000">
            <a:off x="3554205" y="454046"/>
            <a:ext cx="2035624" cy="1127534"/>
          </a:xfrm>
          <a:prstGeom prst="rect">
            <a:avLst/>
          </a:prstGeom>
          <a:noFill/>
          <a:ln>
            <a:noFill/>
          </a:ln>
        </p:spPr>
      </p:pic>
      <p:sp>
        <p:nvSpPr>
          <p:cNvPr id="32" name="Google Shape;32;p45"/>
          <p:cNvSpPr/>
          <p:nvPr/>
        </p:nvSpPr>
        <p:spPr>
          <a:xfrm>
            <a:off x="4008250" y="1152569"/>
            <a:ext cx="1127700" cy="883200"/>
          </a:xfrm>
          <a:prstGeom prst="rect">
            <a:avLst/>
          </a:prstGeom>
          <a:solidFill>
            <a:srgbClr val="004430">
              <a:alpha val="5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5"/>
          <p:cNvSpPr txBox="1"/>
          <p:nvPr>
            <p:ph idx="1" type="body"/>
          </p:nvPr>
        </p:nvSpPr>
        <p:spPr>
          <a:xfrm>
            <a:off x="1624650" y="2161800"/>
            <a:ext cx="5894700" cy="819900"/>
          </a:xfrm>
          <a:prstGeom prst="rect">
            <a:avLst/>
          </a:prstGeom>
          <a:noFill/>
          <a:ln>
            <a:noFill/>
          </a:ln>
        </p:spPr>
        <p:txBody>
          <a:bodyPr anchorCtr="0" anchor="t" bIns="91425" lIns="91425" spcFirstLastPara="1" rIns="91425" wrap="square" tIns="91425">
            <a:noAutofit/>
          </a:bodyPr>
          <a:lstStyle>
            <a:lvl1pPr indent="-419100" lvl="0" marL="457200" algn="ctr">
              <a:lnSpc>
                <a:spcPct val="100000"/>
              </a:lnSpc>
              <a:spcBef>
                <a:spcPts val="600"/>
              </a:spcBef>
              <a:spcAft>
                <a:spcPts val="0"/>
              </a:spcAft>
              <a:buClr>
                <a:schemeClr val="dk2"/>
              </a:buClr>
              <a:buSzPts val="3000"/>
              <a:buChar char="◍"/>
              <a:defRPr i="1">
                <a:solidFill>
                  <a:schemeClr val="dk2"/>
                </a:solidFill>
              </a:defRPr>
            </a:lvl1pPr>
            <a:lvl2pPr indent="-381000" lvl="1" marL="914400" algn="ctr">
              <a:lnSpc>
                <a:spcPct val="100000"/>
              </a:lnSpc>
              <a:spcBef>
                <a:spcPts val="0"/>
              </a:spcBef>
              <a:spcAft>
                <a:spcPts val="0"/>
              </a:spcAft>
              <a:buClr>
                <a:schemeClr val="dk2"/>
              </a:buClr>
              <a:buSzPts val="2400"/>
              <a:buChar char="○"/>
              <a:defRPr i="1">
                <a:solidFill>
                  <a:schemeClr val="dk2"/>
                </a:solidFill>
              </a:defRPr>
            </a:lvl2pPr>
            <a:lvl3pPr indent="-381000" lvl="2" marL="1371600" algn="ctr">
              <a:lnSpc>
                <a:spcPct val="100000"/>
              </a:lnSpc>
              <a:spcBef>
                <a:spcPts val="0"/>
              </a:spcBef>
              <a:spcAft>
                <a:spcPts val="0"/>
              </a:spcAft>
              <a:buClr>
                <a:schemeClr val="dk2"/>
              </a:buClr>
              <a:buSzPts val="2400"/>
              <a:buChar char="■"/>
              <a:defRPr i="1">
                <a:solidFill>
                  <a:schemeClr val="dk2"/>
                </a:solidFill>
              </a:defRPr>
            </a:lvl3pPr>
            <a:lvl4pPr indent="-342900" lvl="3" marL="1828800" algn="ctr">
              <a:lnSpc>
                <a:spcPct val="100000"/>
              </a:lnSpc>
              <a:spcBef>
                <a:spcPts val="0"/>
              </a:spcBef>
              <a:spcAft>
                <a:spcPts val="0"/>
              </a:spcAft>
              <a:buClr>
                <a:schemeClr val="dk2"/>
              </a:buClr>
              <a:buSzPts val="1800"/>
              <a:buChar char="●"/>
              <a:defRPr i="1">
                <a:solidFill>
                  <a:schemeClr val="dk2"/>
                </a:solidFill>
              </a:defRPr>
            </a:lvl4pPr>
            <a:lvl5pPr indent="-342900" lvl="4" marL="2286000" algn="ctr">
              <a:lnSpc>
                <a:spcPct val="100000"/>
              </a:lnSpc>
              <a:spcBef>
                <a:spcPts val="0"/>
              </a:spcBef>
              <a:spcAft>
                <a:spcPts val="0"/>
              </a:spcAft>
              <a:buClr>
                <a:schemeClr val="dk2"/>
              </a:buClr>
              <a:buSzPts val="1800"/>
              <a:buChar char="○"/>
              <a:defRPr i="1">
                <a:solidFill>
                  <a:schemeClr val="dk2"/>
                </a:solidFill>
              </a:defRPr>
            </a:lvl5pPr>
            <a:lvl6pPr indent="-342900" lvl="5" marL="2743200" algn="ctr">
              <a:lnSpc>
                <a:spcPct val="100000"/>
              </a:lnSpc>
              <a:spcBef>
                <a:spcPts val="0"/>
              </a:spcBef>
              <a:spcAft>
                <a:spcPts val="0"/>
              </a:spcAft>
              <a:buClr>
                <a:schemeClr val="dk2"/>
              </a:buClr>
              <a:buSzPts val="1800"/>
              <a:buChar char="■"/>
              <a:defRPr i="1">
                <a:solidFill>
                  <a:schemeClr val="dk2"/>
                </a:solidFill>
              </a:defRPr>
            </a:lvl6pPr>
            <a:lvl7pPr indent="-342900" lvl="6" marL="3200400" algn="ctr">
              <a:lnSpc>
                <a:spcPct val="100000"/>
              </a:lnSpc>
              <a:spcBef>
                <a:spcPts val="0"/>
              </a:spcBef>
              <a:spcAft>
                <a:spcPts val="0"/>
              </a:spcAft>
              <a:buClr>
                <a:schemeClr val="dk2"/>
              </a:buClr>
              <a:buSzPts val="1800"/>
              <a:buChar char="●"/>
              <a:defRPr i="1">
                <a:solidFill>
                  <a:schemeClr val="dk2"/>
                </a:solidFill>
              </a:defRPr>
            </a:lvl7pPr>
            <a:lvl8pPr indent="-342900" lvl="7" marL="3657600" algn="ctr">
              <a:lnSpc>
                <a:spcPct val="100000"/>
              </a:lnSpc>
              <a:spcBef>
                <a:spcPts val="0"/>
              </a:spcBef>
              <a:spcAft>
                <a:spcPts val="0"/>
              </a:spcAft>
              <a:buClr>
                <a:schemeClr val="dk2"/>
              </a:buClr>
              <a:buSzPts val="1800"/>
              <a:buChar char="○"/>
              <a:defRPr i="1">
                <a:solidFill>
                  <a:schemeClr val="dk2"/>
                </a:solidFill>
              </a:defRPr>
            </a:lvl8pPr>
            <a:lvl9pPr indent="-342900" lvl="8" marL="4114800" algn="ctr">
              <a:lnSpc>
                <a:spcPct val="100000"/>
              </a:lnSpc>
              <a:spcBef>
                <a:spcPts val="0"/>
              </a:spcBef>
              <a:spcAft>
                <a:spcPts val="0"/>
              </a:spcAft>
              <a:buClr>
                <a:schemeClr val="dk2"/>
              </a:buClr>
              <a:buSzPts val="1800"/>
              <a:buChar char="■"/>
              <a:defRPr i="1">
                <a:solidFill>
                  <a:schemeClr val="dk2"/>
                </a:solidFill>
              </a:defRPr>
            </a:lvl9pPr>
          </a:lstStyle>
          <a:p/>
        </p:txBody>
      </p:sp>
      <p:sp>
        <p:nvSpPr>
          <p:cNvPr id="34" name="Google Shape;34;p45"/>
          <p:cNvSpPr txBox="1"/>
          <p:nvPr/>
        </p:nvSpPr>
        <p:spPr>
          <a:xfrm>
            <a:off x="3593400" y="1074648"/>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chemeClr val="lt1"/>
                </a:solidFill>
                <a:latin typeface="Georgia"/>
                <a:ea typeface="Georgia"/>
                <a:cs typeface="Georgia"/>
                <a:sym typeface="Georgia"/>
              </a:rPr>
              <a:t>“</a:t>
            </a:r>
            <a:endParaRPr b="0" i="0" sz="9600" u="none" cap="none" strike="noStrike">
              <a:solidFill>
                <a:schemeClr val="lt1"/>
              </a:solidFill>
              <a:latin typeface="Georgia"/>
              <a:ea typeface="Georgia"/>
              <a:cs typeface="Georgia"/>
              <a:sym typeface="Georgia"/>
            </a:endParaRPr>
          </a:p>
        </p:txBody>
      </p:sp>
      <p:sp>
        <p:nvSpPr>
          <p:cNvPr id="35" name="Google Shape;35;p45"/>
          <p:cNvSpPr txBox="1"/>
          <p:nvPr>
            <p:ph idx="12" type="sldNum"/>
          </p:nvPr>
        </p:nvSpPr>
        <p:spPr>
          <a:xfrm>
            <a:off x="4345650" y="4673644"/>
            <a:ext cx="452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leaf)" type="tx">
  <p:cSld name="TITLE_AND_BODY">
    <p:spTree>
      <p:nvGrpSpPr>
        <p:cNvPr id="36" name="Shape 36"/>
        <p:cNvGrpSpPr/>
        <p:nvPr/>
      </p:nvGrpSpPr>
      <p:grpSpPr>
        <a:xfrm>
          <a:off x="0" y="0"/>
          <a:ext cx="0" cy="0"/>
          <a:chOff x="0" y="0"/>
          <a:chExt cx="0" cy="0"/>
        </a:xfrm>
      </p:grpSpPr>
      <p:sp>
        <p:nvSpPr>
          <p:cNvPr id="37" name="Google Shape;37;p46"/>
          <p:cNvSpPr/>
          <p:nvPr/>
        </p:nvSpPr>
        <p:spPr>
          <a:xfrm>
            <a:off x="0" y="50"/>
            <a:ext cx="9144000" cy="5143500"/>
          </a:xfrm>
          <a:prstGeom prst="frame">
            <a:avLst>
              <a:gd fmla="val 2218"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6"/>
          <p:cNvSpPr txBox="1"/>
          <p:nvPr>
            <p:ph type="title"/>
          </p:nvPr>
        </p:nvSpPr>
        <p:spPr>
          <a:xfrm>
            <a:off x="2257425" y="887475"/>
            <a:ext cx="6153300" cy="72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9" name="Google Shape;39;p46"/>
          <p:cNvSpPr txBox="1"/>
          <p:nvPr>
            <p:ph idx="1" type="body"/>
          </p:nvPr>
        </p:nvSpPr>
        <p:spPr>
          <a:xfrm>
            <a:off x="2257425" y="1709141"/>
            <a:ext cx="6153300" cy="3159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pic>
        <p:nvPicPr>
          <p:cNvPr id="40" name="Google Shape;40;p46"/>
          <p:cNvPicPr preferRelativeResize="0"/>
          <p:nvPr/>
        </p:nvPicPr>
        <p:blipFill rotWithShape="1">
          <a:blip r:embed="rId2">
            <a:alphaModFix/>
          </a:blip>
          <a:srcRect b="29557" l="5767" r="0" t="29553"/>
          <a:stretch/>
        </p:blipFill>
        <p:spPr>
          <a:xfrm flipH="1" rot="10800000">
            <a:off x="0" y="644575"/>
            <a:ext cx="1943100" cy="843100"/>
          </a:xfrm>
          <a:prstGeom prst="rect">
            <a:avLst/>
          </a:prstGeom>
          <a:noFill/>
          <a:ln>
            <a:noFill/>
          </a:ln>
        </p:spPr>
      </p:pic>
      <p:sp>
        <p:nvSpPr>
          <p:cNvPr id="41" name="Google Shape;41;p46"/>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ea)">
  <p:cSld name="BLANK_1_1">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47"/>
          <p:cNvSpPr/>
          <p:nvPr/>
        </p:nvSpPr>
        <p:spPr>
          <a:xfrm>
            <a:off x="261900" y="208013"/>
            <a:ext cx="8620200" cy="4727400"/>
          </a:xfrm>
          <a:prstGeom prst="rect">
            <a:avLst/>
          </a:prstGeom>
          <a:solidFill>
            <a:srgbClr val="539EB9">
              <a:alpha val="8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7"/>
          <p:cNvSpPr txBox="1"/>
          <p:nvPr>
            <p:ph idx="12" type="sldNum"/>
          </p:nvPr>
        </p:nvSpPr>
        <p:spPr>
          <a:xfrm>
            <a:off x="4345650" y="4935488"/>
            <a:ext cx="452700" cy="208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sky)">
  <p:cSld name="TITLE_AND_TWO_COLUMNS_2_1">
    <p:spTree>
      <p:nvGrpSpPr>
        <p:cNvPr id="45" name="Shape 45"/>
        <p:cNvGrpSpPr/>
        <p:nvPr/>
      </p:nvGrpSpPr>
      <p:grpSpPr>
        <a:xfrm>
          <a:off x="0" y="0"/>
          <a:ext cx="0" cy="0"/>
          <a:chOff x="0" y="0"/>
          <a:chExt cx="0" cy="0"/>
        </a:xfrm>
      </p:grpSpPr>
      <p:sp>
        <p:nvSpPr>
          <p:cNvPr id="46" name="Google Shape;46;p48"/>
          <p:cNvSpPr/>
          <p:nvPr/>
        </p:nvSpPr>
        <p:spPr>
          <a:xfrm>
            <a:off x="0" y="50"/>
            <a:ext cx="9144000" cy="5143500"/>
          </a:xfrm>
          <a:prstGeom prst="frame">
            <a:avLst>
              <a:gd fmla="val 2218" name="adj1"/>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8"/>
          <p:cNvSpPr txBox="1"/>
          <p:nvPr>
            <p:ph idx="1" type="body"/>
          </p:nvPr>
        </p:nvSpPr>
        <p:spPr>
          <a:xfrm>
            <a:off x="2257425" y="1764506"/>
            <a:ext cx="3120900" cy="3161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chemeClr val="accent4"/>
              </a:buClr>
              <a:buSzPts val="1800"/>
              <a:buChar char="◍"/>
              <a:defRPr sz="1800"/>
            </a:lvl1pPr>
            <a:lvl2pPr indent="-342900" lvl="1" marL="914400" algn="l">
              <a:lnSpc>
                <a:spcPct val="100000"/>
              </a:lnSpc>
              <a:spcBef>
                <a:spcPts val="0"/>
              </a:spcBef>
              <a:spcAft>
                <a:spcPts val="0"/>
              </a:spcAft>
              <a:buClr>
                <a:schemeClr val="accent4"/>
              </a:buClr>
              <a:buSzPts val="1800"/>
              <a:buChar char="○"/>
              <a:defRPr sz="1800"/>
            </a:lvl2pPr>
            <a:lvl3pPr indent="-342900" lvl="2" marL="1371600" algn="l">
              <a:lnSpc>
                <a:spcPct val="100000"/>
              </a:lnSpc>
              <a:spcBef>
                <a:spcPts val="0"/>
              </a:spcBef>
              <a:spcAft>
                <a:spcPts val="0"/>
              </a:spcAft>
              <a:buClr>
                <a:schemeClr val="dk1"/>
              </a:buClr>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8" name="Google Shape;48;p48"/>
          <p:cNvSpPr txBox="1"/>
          <p:nvPr>
            <p:ph idx="2" type="body"/>
          </p:nvPr>
        </p:nvSpPr>
        <p:spPr>
          <a:xfrm>
            <a:off x="5566073" y="1764506"/>
            <a:ext cx="3120900" cy="3161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chemeClr val="accent4"/>
              </a:buClr>
              <a:buSzPts val="1800"/>
              <a:buChar char="◍"/>
              <a:defRPr sz="1800"/>
            </a:lvl1pPr>
            <a:lvl2pPr indent="-342900" lvl="1" marL="914400" algn="l">
              <a:lnSpc>
                <a:spcPct val="100000"/>
              </a:lnSpc>
              <a:spcBef>
                <a:spcPts val="0"/>
              </a:spcBef>
              <a:spcAft>
                <a:spcPts val="0"/>
              </a:spcAft>
              <a:buClr>
                <a:schemeClr val="accent4"/>
              </a:buClr>
              <a:buSzPts val="1800"/>
              <a:buChar char="○"/>
              <a:defRPr sz="1800"/>
            </a:lvl2pPr>
            <a:lvl3pPr indent="-342900" lvl="2" marL="1371600" algn="l">
              <a:lnSpc>
                <a:spcPct val="100000"/>
              </a:lnSpc>
              <a:spcBef>
                <a:spcPts val="0"/>
              </a:spcBef>
              <a:spcAft>
                <a:spcPts val="0"/>
              </a:spcAft>
              <a:buClr>
                <a:schemeClr val="dk1"/>
              </a:buClr>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9" name="Google Shape;49;p48"/>
          <p:cNvSpPr txBox="1"/>
          <p:nvPr>
            <p:ph type="title"/>
          </p:nvPr>
        </p:nvSpPr>
        <p:spPr>
          <a:xfrm>
            <a:off x="2257425" y="887475"/>
            <a:ext cx="6153300" cy="72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4"/>
              </a:buClr>
              <a:buSzPts val="2400"/>
              <a:buNone/>
              <a:defRPr>
                <a:solidFill>
                  <a:schemeClr val="accent4"/>
                </a:solidFill>
              </a:defRPr>
            </a:lvl1pPr>
            <a:lvl2pPr lvl="1" algn="l">
              <a:lnSpc>
                <a:spcPct val="100000"/>
              </a:lnSpc>
              <a:spcBef>
                <a:spcPts val="0"/>
              </a:spcBef>
              <a:spcAft>
                <a:spcPts val="0"/>
              </a:spcAft>
              <a:buClr>
                <a:schemeClr val="accent4"/>
              </a:buClr>
              <a:buSzPts val="2400"/>
              <a:buNone/>
              <a:defRPr>
                <a:solidFill>
                  <a:schemeClr val="accent4"/>
                </a:solidFill>
              </a:defRPr>
            </a:lvl2pPr>
            <a:lvl3pPr lvl="2" algn="l">
              <a:lnSpc>
                <a:spcPct val="100000"/>
              </a:lnSpc>
              <a:spcBef>
                <a:spcPts val="0"/>
              </a:spcBef>
              <a:spcAft>
                <a:spcPts val="0"/>
              </a:spcAft>
              <a:buClr>
                <a:schemeClr val="accent4"/>
              </a:buClr>
              <a:buSzPts val="2400"/>
              <a:buNone/>
              <a:defRPr>
                <a:solidFill>
                  <a:schemeClr val="accent4"/>
                </a:solidFill>
              </a:defRPr>
            </a:lvl3pPr>
            <a:lvl4pPr lvl="3" algn="l">
              <a:lnSpc>
                <a:spcPct val="100000"/>
              </a:lnSpc>
              <a:spcBef>
                <a:spcPts val="0"/>
              </a:spcBef>
              <a:spcAft>
                <a:spcPts val="0"/>
              </a:spcAft>
              <a:buClr>
                <a:schemeClr val="accent4"/>
              </a:buClr>
              <a:buSzPts val="2400"/>
              <a:buNone/>
              <a:defRPr>
                <a:solidFill>
                  <a:schemeClr val="accent4"/>
                </a:solidFill>
              </a:defRPr>
            </a:lvl4pPr>
            <a:lvl5pPr lvl="4" algn="l">
              <a:lnSpc>
                <a:spcPct val="100000"/>
              </a:lnSpc>
              <a:spcBef>
                <a:spcPts val="0"/>
              </a:spcBef>
              <a:spcAft>
                <a:spcPts val="0"/>
              </a:spcAft>
              <a:buClr>
                <a:schemeClr val="accent4"/>
              </a:buClr>
              <a:buSzPts val="2400"/>
              <a:buNone/>
              <a:defRPr>
                <a:solidFill>
                  <a:schemeClr val="accent4"/>
                </a:solidFill>
              </a:defRPr>
            </a:lvl5pPr>
            <a:lvl6pPr lvl="5" algn="l">
              <a:lnSpc>
                <a:spcPct val="100000"/>
              </a:lnSpc>
              <a:spcBef>
                <a:spcPts val="0"/>
              </a:spcBef>
              <a:spcAft>
                <a:spcPts val="0"/>
              </a:spcAft>
              <a:buClr>
                <a:schemeClr val="accent4"/>
              </a:buClr>
              <a:buSzPts val="2400"/>
              <a:buNone/>
              <a:defRPr>
                <a:solidFill>
                  <a:schemeClr val="accent4"/>
                </a:solidFill>
              </a:defRPr>
            </a:lvl6pPr>
            <a:lvl7pPr lvl="6" algn="l">
              <a:lnSpc>
                <a:spcPct val="100000"/>
              </a:lnSpc>
              <a:spcBef>
                <a:spcPts val="0"/>
              </a:spcBef>
              <a:spcAft>
                <a:spcPts val="0"/>
              </a:spcAft>
              <a:buClr>
                <a:schemeClr val="accent4"/>
              </a:buClr>
              <a:buSzPts val="2400"/>
              <a:buNone/>
              <a:defRPr>
                <a:solidFill>
                  <a:schemeClr val="accent4"/>
                </a:solidFill>
              </a:defRPr>
            </a:lvl7pPr>
            <a:lvl8pPr lvl="7" algn="l">
              <a:lnSpc>
                <a:spcPct val="100000"/>
              </a:lnSpc>
              <a:spcBef>
                <a:spcPts val="0"/>
              </a:spcBef>
              <a:spcAft>
                <a:spcPts val="0"/>
              </a:spcAft>
              <a:buClr>
                <a:schemeClr val="accent4"/>
              </a:buClr>
              <a:buSzPts val="2400"/>
              <a:buNone/>
              <a:defRPr>
                <a:solidFill>
                  <a:schemeClr val="accent4"/>
                </a:solidFill>
              </a:defRPr>
            </a:lvl8pPr>
            <a:lvl9pPr lvl="8" algn="l">
              <a:lnSpc>
                <a:spcPct val="100000"/>
              </a:lnSpc>
              <a:spcBef>
                <a:spcPts val="0"/>
              </a:spcBef>
              <a:spcAft>
                <a:spcPts val="0"/>
              </a:spcAft>
              <a:buClr>
                <a:schemeClr val="accent4"/>
              </a:buClr>
              <a:buSzPts val="2400"/>
              <a:buNone/>
              <a:defRPr>
                <a:solidFill>
                  <a:schemeClr val="accent4"/>
                </a:solidFill>
              </a:defRPr>
            </a:lvl9pPr>
          </a:lstStyle>
          <a:p/>
        </p:txBody>
      </p:sp>
      <p:sp>
        <p:nvSpPr>
          <p:cNvPr id="50" name="Google Shape;50;p48"/>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descr="Flat land, big sky, Wicken Fen" id="51" name="Google Shape;51;p48"/>
          <p:cNvPicPr preferRelativeResize="0"/>
          <p:nvPr/>
        </p:nvPicPr>
        <p:blipFill rotWithShape="1">
          <a:blip r:embed="rId2">
            <a:alphaModFix/>
          </a:blip>
          <a:srcRect b="32458" l="20349" r="33752" t="27743"/>
          <a:stretch/>
        </p:blipFill>
        <p:spPr>
          <a:xfrm>
            <a:off x="0" y="644600"/>
            <a:ext cx="1943101" cy="8430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sea)">
  <p:cSld name="TITLE_AND_TWO_COLUMNS_1_1">
    <p:spTree>
      <p:nvGrpSpPr>
        <p:cNvPr id="52" name="Shape 52"/>
        <p:cNvGrpSpPr/>
        <p:nvPr/>
      </p:nvGrpSpPr>
      <p:grpSpPr>
        <a:xfrm>
          <a:off x="0" y="0"/>
          <a:ext cx="0" cy="0"/>
          <a:chOff x="0" y="0"/>
          <a:chExt cx="0" cy="0"/>
        </a:xfrm>
      </p:grpSpPr>
      <p:sp>
        <p:nvSpPr>
          <p:cNvPr id="53" name="Google Shape;53;p49"/>
          <p:cNvSpPr/>
          <p:nvPr/>
        </p:nvSpPr>
        <p:spPr>
          <a:xfrm>
            <a:off x="0" y="50"/>
            <a:ext cx="9144000" cy="5143500"/>
          </a:xfrm>
          <a:prstGeom prst="frame">
            <a:avLst>
              <a:gd fmla="val 2218" name="adj1"/>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9"/>
          <p:cNvSpPr txBox="1"/>
          <p:nvPr>
            <p:ph idx="1" type="body"/>
          </p:nvPr>
        </p:nvSpPr>
        <p:spPr>
          <a:xfrm>
            <a:off x="2257426" y="1864519"/>
            <a:ext cx="2051700" cy="3061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Clr>
                <a:schemeClr val="accent3"/>
              </a:buClr>
              <a:buSzPts val="1400"/>
              <a:buChar char="◍"/>
              <a:defRPr sz="1400"/>
            </a:lvl1pPr>
            <a:lvl2pPr indent="-317500" lvl="1" marL="914400" algn="l">
              <a:lnSpc>
                <a:spcPct val="100000"/>
              </a:lnSpc>
              <a:spcBef>
                <a:spcPts val="0"/>
              </a:spcBef>
              <a:spcAft>
                <a:spcPts val="0"/>
              </a:spcAft>
              <a:buClr>
                <a:schemeClr val="accent3"/>
              </a:buClr>
              <a:buSzPts val="1400"/>
              <a:buChar char="○"/>
              <a:defRPr sz="1400"/>
            </a:lvl2pPr>
            <a:lvl3pPr indent="-317500" lvl="2" marL="1371600" algn="l">
              <a:lnSpc>
                <a:spcPct val="100000"/>
              </a:lnSpc>
              <a:spcBef>
                <a:spcPts val="0"/>
              </a:spcBef>
              <a:spcAft>
                <a:spcPts val="0"/>
              </a:spcAft>
              <a:buClr>
                <a:schemeClr val="dk1"/>
              </a:buClr>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55" name="Google Shape;55;p49"/>
          <p:cNvSpPr txBox="1"/>
          <p:nvPr>
            <p:ph idx="2" type="body"/>
          </p:nvPr>
        </p:nvSpPr>
        <p:spPr>
          <a:xfrm>
            <a:off x="4414202" y="1864519"/>
            <a:ext cx="2051700" cy="3061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Clr>
                <a:schemeClr val="accent3"/>
              </a:buClr>
              <a:buSzPts val="1400"/>
              <a:buChar char="◍"/>
              <a:defRPr sz="1400"/>
            </a:lvl1pPr>
            <a:lvl2pPr indent="-317500" lvl="1" marL="914400" algn="l">
              <a:lnSpc>
                <a:spcPct val="100000"/>
              </a:lnSpc>
              <a:spcBef>
                <a:spcPts val="0"/>
              </a:spcBef>
              <a:spcAft>
                <a:spcPts val="0"/>
              </a:spcAft>
              <a:buClr>
                <a:schemeClr val="accent3"/>
              </a:buClr>
              <a:buSzPts val="1400"/>
              <a:buChar char="○"/>
              <a:defRPr sz="1400"/>
            </a:lvl2pPr>
            <a:lvl3pPr indent="-317500" lvl="2" marL="1371600" algn="l">
              <a:lnSpc>
                <a:spcPct val="100000"/>
              </a:lnSpc>
              <a:spcBef>
                <a:spcPts val="0"/>
              </a:spcBef>
              <a:spcAft>
                <a:spcPts val="0"/>
              </a:spcAft>
              <a:buClr>
                <a:schemeClr val="dk1"/>
              </a:buClr>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56" name="Google Shape;56;p49"/>
          <p:cNvSpPr txBox="1"/>
          <p:nvPr>
            <p:ph idx="3" type="body"/>
          </p:nvPr>
        </p:nvSpPr>
        <p:spPr>
          <a:xfrm>
            <a:off x="6570979" y="1864519"/>
            <a:ext cx="2051700" cy="3061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Clr>
                <a:schemeClr val="accent3"/>
              </a:buClr>
              <a:buSzPts val="1400"/>
              <a:buChar char="◍"/>
              <a:defRPr sz="1400"/>
            </a:lvl1pPr>
            <a:lvl2pPr indent="-317500" lvl="1" marL="914400" algn="l">
              <a:lnSpc>
                <a:spcPct val="100000"/>
              </a:lnSpc>
              <a:spcBef>
                <a:spcPts val="0"/>
              </a:spcBef>
              <a:spcAft>
                <a:spcPts val="0"/>
              </a:spcAft>
              <a:buClr>
                <a:schemeClr val="accent3"/>
              </a:buClr>
              <a:buSzPts val="1400"/>
              <a:buChar char="○"/>
              <a:defRPr sz="1400"/>
            </a:lvl2pPr>
            <a:lvl3pPr indent="-317500" lvl="2" marL="1371600" algn="l">
              <a:lnSpc>
                <a:spcPct val="100000"/>
              </a:lnSpc>
              <a:spcBef>
                <a:spcPts val="0"/>
              </a:spcBef>
              <a:spcAft>
                <a:spcPts val="0"/>
              </a:spcAft>
              <a:buClr>
                <a:schemeClr val="dk1"/>
              </a:buClr>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57" name="Google Shape;57;p49"/>
          <p:cNvSpPr txBox="1"/>
          <p:nvPr>
            <p:ph type="title"/>
          </p:nvPr>
        </p:nvSpPr>
        <p:spPr>
          <a:xfrm>
            <a:off x="2257425" y="887475"/>
            <a:ext cx="6153300" cy="72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2400"/>
              <a:buNone/>
              <a:defRPr>
                <a:solidFill>
                  <a:schemeClr val="accent3"/>
                </a:solidFill>
              </a:defRPr>
            </a:lvl1pPr>
            <a:lvl2pPr lvl="1" algn="l">
              <a:lnSpc>
                <a:spcPct val="100000"/>
              </a:lnSpc>
              <a:spcBef>
                <a:spcPts val="0"/>
              </a:spcBef>
              <a:spcAft>
                <a:spcPts val="0"/>
              </a:spcAft>
              <a:buClr>
                <a:schemeClr val="accent3"/>
              </a:buClr>
              <a:buSzPts val="2400"/>
              <a:buNone/>
              <a:defRPr>
                <a:solidFill>
                  <a:schemeClr val="accent3"/>
                </a:solidFill>
              </a:defRPr>
            </a:lvl2pPr>
            <a:lvl3pPr lvl="2" algn="l">
              <a:lnSpc>
                <a:spcPct val="100000"/>
              </a:lnSpc>
              <a:spcBef>
                <a:spcPts val="0"/>
              </a:spcBef>
              <a:spcAft>
                <a:spcPts val="0"/>
              </a:spcAft>
              <a:buClr>
                <a:schemeClr val="accent3"/>
              </a:buClr>
              <a:buSzPts val="2400"/>
              <a:buNone/>
              <a:defRPr>
                <a:solidFill>
                  <a:schemeClr val="accent3"/>
                </a:solidFill>
              </a:defRPr>
            </a:lvl3pPr>
            <a:lvl4pPr lvl="3" algn="l">
              <a:lnSpc>
                <a:spcPct val="100000"/>
              </a:lnSpc>
              <a:spcBef>
                <a:spcPts val="0"/>
              </a:spcBef>
              <a:spcAft>
                <a:spcPts val="0"/>
              </a:spcAft>
              <a:buClr>
                <a:schemeClr val="accent3"/>
              </a:buClr>
              <a:buSzPts val="2400"/>
              <a:buNone/>
              <a:defRPr>
                <a:solidFill>
                  <a:schemeClr val="accent3"/>
                </a:solidFill>
              </a:defRPr>
            </a:lvl4pPr>
            <a:lvl5pPr lvl="4" algn="l">
              <a:lnSpc>
                <a:spcPct val="100000"/>
              </a:lnSpc>
              <a:spcBef>
                <a:spcPts val="0"/>
              </a:spcBef>
              <a:spcAft>
                <a:spcPts val="0"/>
              </a:spcAft>
              <a:buClr>
                <a:schemeClr val="accent3"/>
              </a:buClr>
              <a:buSzPts val="2400"/>
              <a:buNone/>
              <a:defRPr>
                <a:solidFill>
                  <a:schemeClr val="accent3"/>
                </a:solidFill>
              </a:defRPr>
            </a:lvl5pPr>
            <a:lvl6pPr lvl="5" algn="l">
              <a:lnSpc>
                <a:spcPct val="100000"/>
              </a:lnSpc>
              <a:spcBef>
                <a:spcPts val="0"/>
              </a:spcBef>
              <a:spcAft>
                <a:spcPts val="0"/>
              </a:spcAft>
              <a:buClr>
                <a:schemeClr val="accent3"/>
              </a:buClr>
              <a:buSzPts val="2400"/>
              <a:buNone/>
              <a:defRPr>
                <a:solidFill>
                  <a:schemeClr val="accent3"/>
                </a:solidFill>
              </a:defRPr>
            </a:lvl6pPr>
            <a:lvl7pPr lvl="6" algn="l">
              <a:lnSpc>
                <a:spcPct val="100000"/>
              </a:lnSpc>
              <a:spcBef>
                <a:spcPts val="0"/>
              </a:spcBef>
              <a:spcAft>
                <a:spcPts val="0"/>
              </a:spcAft>
              <a:buClr>
                <a:schemeClr val="accent3"/>
              </a:buClr>
              <a:buSzPts val="2400"/>
              <a:buNone/>
              <a:defRPr>
                <a:solidFill>
                  <a:schemeClr val="accent3"/>
                </a:solidFill>
              </a:defRPr>
            </a:lvl7pPr>
            <a:lvl8pPr lvl="7" algn="l">
              <a:lnSpc>
                <a:spcPct val="100000"/>
              </a:lnSpc>
              <a:spcBef>
                <a:spcPts val="0"/>
              </a:spcBef>
              <a:spcAft>
                <a:spcPts val="0"/>
              </a:spcAft>
              <a:buClr>
                <a:schemeClr val="accent3"/>
              </a:buClr>
              <a:buSzPts val="2400"/>
              <a:buNone/>
              <a:defRPr>
                <a:solidFill>
                  <a:schemeClr val="accent3"/>
                </a:solidFill>
              </a:defRPr>
            </a:lvl8pPr>
            <a:lvl9pPr lvl="8" algn="l">
              <a:lnSpc>
                <a:spcPct val="100000"/>
              </a:lnSpc>
              <a:spcBef>
                <a:spcPts val="0"/>
              </a:spcBef>
              <a:spcAft>
                <a:spcPts val="0"/>
              </a:spcAft>
              <a:buClr>
                <a:schemeClr val="accent3"/>
              </a:buClr>
              <a:buSzPts val="2400"/>
              <a:buNone/>
              <a:defRPr>
                <a:solidFill>
                  <a:schemeClr val="accent3"/>
                </a:solidFill>
              </a:defRPr>
            </a:lvl9pPr>
          </a:lstStyle>
          <a:p/>
        </p:txBody>
      </p:sp>
      <p:sp>
        <p:nvSpPr>
          <p:cNvPr id="58" name="Google Shape;58;p49"/>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descr="Sea, Ocean, Infinity, Wide," id="59" name="Google Shape;59;p49"/>
          <p:cNvPicPr preferRelativeResize="0"/>
          <p:nvPr/>
        </p:nvPicPr>
        <p:blipFill rotWithShape="1">
          <a:blip r:embed="rId2">
            <a:alphaModFix/>
          </a:blip>
          <a:srcRect b="28535" l="14499" r="47082" t="41827"/>
          <a:stretch/>
        </p:blipFill>
        <p:spPr>
          <a:xfrm>
            <a:off x="0" y="644600"/>
            <a:ext cx="1943101" cy="8430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400"/>
              <a:buFont typeface="Roboto Slab"/>
              <a:buNone/>
              <a:defRPr b="1" i="0" sz="24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400"/>
              <a:buFont typeface="Oxygen"/>
              <a:buNone/>
              <a:defRPr b="1" i="0" sz="2400" u="none" cap="none" strike="noStrike">
                <a:solidFill>
                  <a:schemeClr val="accent1"/>
                </a:solidFill>
                <a:latin typeface="Oxygen"/>
                <a:ea typeface="Oxygen"/>
                <a:cs typeface="Oxygen"/>
                <a:sym typeface="Oxygen"/>
              </a:defRPr>
            </a:lvl2pPr>
            <a:lvl3pPr lvl="2" marR="0" rtl="0" algn="l">
              <a:lnSpc>
                <a:spcPct val="100000"/>
              </a:lnSpc>
              <a:spcBef>
                <a:spcPts val="0"/>
              </a:spcBef>
              <a:spcAft>
                <a:spcPts val="0"/>
              </a:spcAft>
              <a:buClr>
                <a:schemeClr val="accent1"/>
              </a:buClr>
              <a:buSzPts val="2400"/>
              <a:buFont typeface="Oxygen"/>
              <a:buNone/>
              <a:defRPr b="1" i="0" sz="2400" u="none" cap="none" strike="noStrike">
                <a:solidFill>
                  <a:schemeClr val="accent1"/>
                </a:solidFill>
                <a:latin typeface="Oxygen"/>
                <a:ea typeface="Oxygen"/>
                <a:cs typeface="Oxygen"/>
                <a:sym typeface="Oxygen"/>
              </a:defRPr>
            </a:lvl3pPr>
            <a:lvl4pPr lvl="3" marR="0" rtl="0" algn="l">
              <a:lnSpc>
                <a:spcPct val="100000"/>
              </a:lnSpc>
              <a:spcBef>
                <a:spcPts val="0"/>
              </a:spcBef>
              <a:spcAft>
                <a:spcPts val="0"/>
              </a:spcAft>
              <a:buClr>
                <a:schemeClr val="accent1"/>
              </a:buClr>
              <a:buSzPts val="2400"/>
              <a:buFont typeface="Oxygen"/>
              <a:buNone/>
              <a:defRPr b="1" i="0" sz="2400" u="none" cap="none" strike="noStrike">
                <a:solidFill>
                  <a:schemeClr val="accent1"/>
                </a:solidFill>
                <a:latin typeface="Oxygen"/>
                <a:ea typeface="Oxygen"/>
                <a:cs typeface="Oxygen"/>
                <a:sym typeface="Oxygen"/>
              </a:defRPr>
            </a:lvl4pPr>
            <a:lvl5pPr lvl="4" marR="0" rtl="0" algn="l">
              <a:lnSpc>
                <a:spcPct val="100000"/>
              </a:lnSpc>
              <a:spcBef>
                <a:spcPts val="0"/>
              </a:spcBef>
              <a:spcAft>
                <a:spcPts val="0"/>
              </a:spcAft>
              <a:buClr>
                <a:schemeClr val="accent1"/>
              </a:buClr>
              <a:buSzPts val="2400"/>
              <a:buFont typeface="Oxygen"/>
              <a:buNone/>
              <a:defRPr b="1" i="0" sz="2400" u="none" cap="none" strike="noStrike">
                <a:solidFill>
                  <a:schemeClr val="accent1"/>
                </a:solidFill>
                <a:latin typeface="Oxygen"/>
                <a:ea typeface="Oxygen"/>
                <a:cs typeface="Oxygen"/>
                <a:sym typeface="Oxygen"/>
              </a:defRPr>
            </a:lvl5pPr>
            <a:lvl6pPr lvl="5" marR="0" rtl="0" algn="l">
              <a:lnSpc>
                <a:spcPct val="100000"/>
              </a:lnSpc>
              <a:spcBef>
                <a:spcPts val="0"/>
              </a:spcBef>
              <a:spcAft>
                <a:spcPts val="0"/>
              </a:spcAft>
              <a:buClr>
                <a:schemeClr val="accent1"/>
              </a:buClr>
              <a:buSzPts val="2400"/>
              <a:buFont typeface="Oxygen"/>
              <a:buNone/>
              <a:defRPr b="1" i="0" sz="2400" u="none" cap="none" strike="noStrike">
                <a:solidFill>
                  <a:schemeClr val="accent1"/>
                </a:solidFill>
                <a:latin typeface="Oxygen"/>
                <a:ea typeface="Oxygen"/>
                <a:cs typeface="Oxygen"/>
                <a:sym typeface="Oxygen"/>
              </a:defRPr>
            </a:lvl6pPr>
            <a:lvl7pPr lvl="6" marR="0" rtl="0" algn="l">
              <a:lnSpc>
                <a:spcPct val="100000"/>
              </a:lnSpc>
              <a:spcBef>
                <a:spcPts val="0"/>
              </a:spcBef>
              <a:spcAft>
                <a:spcPts val="0"/>
              </a:spcAft>
              <a:buClr>
                <a:schemeClr val="accent1"/>
              </a:buClr>
              <a:buSzPts val="2400"/>
              <a:buFont typeface="Oxygen"/>
              <a:buNone/>
              <a:defRPr b="1" i="0" sz="2400" u="none" cap="none" strike="noStrike">
                <a:solidFill>
                  <a:schemeClr val="accent1"/>
                </a:solidFill>
                <a:latin typeface="Oxygen"/>
                <a:ea typeface="Oxygen"/>
                <a:cs typeface="Oxygen"/>
                <a:sym typeface="Oxygen"/>
              </a:defRPr>
            </a:lvl7pPr>
            <a:lvl8pPr lvl="7" marR="0" rtl="0" algn="l">
              <a:lnSpc>
                <a:spcPct val="100000"/>
              </a:lnSpc>
              <a:spcBef>
                <a:spcPts val="0"/>
              </a:spcBef>
              <a:spcAft>
                <a:spcPts val="0"/>
              </a:spcAft>
              <a:buClr>
                <a:schemeClr val="accent1"/>
              </a:buClr>
              <a:buSzPts val="2400"/>
              <a:buFont typeface="Oxygen"/>
              <a:buNone/>
              <a:defRPr b="1" i="0" sz="2400" u="none" cap="none" strike="noStrike">
                <a:solidFill>
                  <a:schemeClr val="accent1"/>
                </a:solidFill>
                <a:latin typeface="Oxygen"/>
                <a:ea typeface="Oxygen"/>
                <a:cs typeface="Oxygen"/>
                <a:sym typeface="Oxygen"/>
              </a:defRPr>
            </a:lvl8pPr>
            <a:lvl9pPr lvl="8" marR="0" rtl="0" algn="l">
              <a:lnSpc>
                <a:spcPct val="100000"/>
              </a:lnSpc>
              <a:spcBef>
                <a:spcPts val="0"/>
              </a:spcBef>
              <a:spcAft>
                <a:spcPts val="0"/>
              </a:spcAft>
              <a:buClr>
                <a:schemeClr val="accent1"/>
              </a:buClr>
              <a:buSzPts val="2400"/>
              <a:buFont typeface="Oxygen"/>
              <a:buNone/>
              <a:defRPr b="1" i="0" sz="2400" u="none" cap="none" strike="noStrike">
                <a:solidFill>
                  <a:schemeClr val="accent1"/>
                </a:solidFill>
                <a:latin typeface="Oxygen"/>
                <a:ea typeface="Oxygen"/>
                <a:cs typeface="Oxygen"/>
                <a:sym typeface="Oxygen"/>
              </a:defRPr>
            </a:lvl9pPr>
          </a:lstStyle>
          <a:p/>
        </p:txBody>
      </p:sp>
      <p:sp>
        <p:nvSpPr>
          <p:cNvPr id="7" name="Google Shape;7;p40"/>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1"/>
              </a:buClr>
              <a:buSzPts val="3000"/>
              <a:buFont typeface="Roboto"/>
              <a:buChar char="◍"/>
              <a:defRPr b="0" i="0" sz="3000" u="none" cap="none" strike="noStrike">
                <a:solidFill>
                  <a:schemeClr val="dk1"/>
                </a:solidFill>
                <a:latin typeface="Roboto"/>
                <a:ea typeface="Roboto"/>
                <a:cs typeface="Roboto"/>
                <a:sym typeface="Roboto"/>
              </a:defRPr>
            </a:lvl1pPr>
            <a:lvl2pPr indent="-381000" lvl="1" marL="914400" marR="0" rtl="0" algn="l">
              <a:lnSpc>
                <a:spcPct val="100000"/>
              </a:lnSpc>
              <a:spcBef>
                <a:spcPts val="0"/>
              </a:spcBef>
              <a:spcAft>
                <a:spcPts val="0"/>
              </a:spcAft>
              <a:buClr>
                <a:schemeClr val="accent1"/>
              </a:buClr>
              <a:buSzPts val="2400"/>
              <a:buFont typeface="Roboto"/>
              <a:buChar char="○"/>
              <a:defRPr b="0" i="0" sz="2400" u="none" cap="none" strike="noStrike">
                <a:solidFill>
                  <a:schemeClr val="dk1"/>
                </a:solidFill>
                <a:latin typeface="Roboto"/>
                <a:ea typeface="Roboto"/>
                <a:cs typeface="Roboto"/>
                <a:sym typeface="Roboto"/>
              </a:defRPr>
            </a:lvl2pPr>
            <a:lvl3pPr indent="-381000" lvl="2" marL="1371600" marR="0" rtl="0" algn="l">
              <a:lnSpc>
                <a:spcPct val="100000"/>
              </a:lnSpc>
              <a:spcBef>
                <a:spcPts val="0"/>
              </a:spcBef>
              <a:spcAft>
                <a:spcPts val="0"/>
              </a:spcAft>
              <a:buClr>
                <a:schemeClr val="accent1"/>
              </a:buClr>
              <a:buSzPts val="2400"/>
              <a:buFont typeface="Roboto"/>
              <a:buChar char="■"/>
              <a:defRPr b="0" i="0" sz="2400" u="none" cap="none" strike="noStrike">
                <a:solidFill>
                  <a:schemeClr val="dk1"/>
                </a:solidFill>
                <a:latin typeface="Roboto"/>
                <a:ea typeface="Roboto"/>
                <a:cs typeface="Roboto"/>
                <a:sym typeface="Roboto"/>
              </a:defRPr>
            </a:lvl3pPr>
            <a:lvl4pPr indent="-342900" lvl="3" marL="18288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4pPr>
            <a:lvl5pPr indent="-342900" lvl="4" marL="22860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5pPr>
            <a:lvl6pPr indent="-342900" lvl="5" marL="27432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6pPr>
            <a:lvl7pPr indent="-342900" lvl="6" marL="32004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7pPr>
            <a:lvl8pPr indent="-342900" lvl="7" marL="36576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8pPr>
            <a:lvl9pPr indent="-342900" lvl="8" marL="41148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9pPr>
          </a:lstStyle>
          <a:p/>
        </p:txBody>
      </p:sp>
      <p:sp>
        <p:nvSpPr>
          <p:cNvPr id="8" name="Google Shape;8;p40"/>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5"/>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7.png"/><Relationship Id="rId6"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hyperlink" Target="http://drive.google.com/file/d/1TivvkOlmreTErKGaQSJxvUEljdOOZ8tt/view" TargetMode="External"/><Relationship Id="rId5"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dag.gujarat.gov.in/estimate.htm" TargetMode="External"/><Relationship Id="rId4" Type="http://schemas.openxmlformats.org/officeDocument/2006/relationships/hyperlink" Target="https://1library.net/document/dzx1ldny-design-hybrid-crop-recommendation-using-machine-learning-algorithms.html" TargetMode="External"/><Relationship Id="rId9" Type="http://schemas.openxmlformats.org/officeDocument/2006/relationships/hyperlink" Target="https://towardsdatascience.com/support-vector-machine-introduction-to-machine-learning-algorithms-934a444fca47" TargetMode="External"/><Relationship Id="rId5" Type="http://schemas.openxmlformats.org/officeDocument/2006/relationships/hyperlink" Target="https://towardsdatascience.com/multiclass-classification-with-support-vector-machines-svm-kernel-trick-kernel-functions-f9d5377d6f02" TargetMode="External"/><Relationship Id="rId6" Type="http://schemas.openxmlformats.org/officeDocument/2006/relationships/hyperlink" Target="https://www.irjet.net/archives/V7/i2/IRJET-V7I2163.pdf" TargetMode="External"/><Relationship Id="rId7" Type="http://schemas.openxmlformats.org/officeDocument/2006/relationships/hyperlink" Target="https://www.baeldung.com/cs/svm-multiclass-classification" TargetMode="External"/><Relationship Id="rId8" Type="http://schemas.openxmlformats.org/officeDocument/2006/relationships/hyperlink" Target="https://towardsdatascience.com/support-vector-machine-introduction-to-machine-learning-algorithms-934a444fca4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9.jpg"/><Relationship Id="rId5" Type="http://schemas.openxmlformats.org/officeDocument/2006/relationships/image" Target="../media/image4.jpg"/><Relationship Id="rId6"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
          <p:cNvSpPr txBox="1"/>
          <p:nvPr>
            <p:ph type="ctrTitle"/>
          </p:nvPr>
        </p:nvSpPr>
        <p:spPr>
          <a:xfrm>
            <a:off x="542475" y="2963375"/>
            <a:ext cx="80067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400"/>
              <a:buNone/>
            </a:pPr>
            <a:r>
              <a:rPr lang="en" sz="3600"/>
              <a:t>PREDICTOPS</a:t>
            </a:r>
            <a:endParaRPr sz="3600"/>
          </a:p>
          <a:p>
            <a:pPr indent="0" lvl="0" marL="0" rtl="0" algn="ctr">
              <a:lnSpc>
                <a:spcPct val="100000"/>
              </a:lnSpc>
              <a:spcBef>
                <a:spcPts val="0"/>
              </a:spcBef>
              <a:spcAft>
                <a:spcPts val="0"/>
              </a:spcAft>
              <a:buSzPts val="4400"/>
              <a:buNone/>
            </a:pPr>
            <a:r>
              <a:rPr lang="en" sz="3600"/>
              <a:t>CROP PREDICTION SYSTEM</a:t>
            </a:r>
            <a:endParaRPr sz="3600"/>
          </a:p>
          <a:p>
            <a:pPr indent="0" lvl="0" marL="0" rtl="0" algn="ctr">
              <a:lnSpc>
                <a:spcPct val="100000"/>
              </a:lnSpc>
              <a:spcBef>
                <a:spcPts val="0"/>
              </a:spcBef>
              <a:spcAft>
                <a:spcPts val="0"/>
              </a:spcAft>
              <a:buSzPts val="4400"/>
              <a:buNone/>
            </a:pPr>
            <a:r>
              <a:rPr lang="en" sz="1200"/>
              <a:t>Guided By: </a:t>
            </a:r>
            <a:endParaRPr sz="1200"/>
          </a:p>
          <a:p>
            <a:pPr indent="0" lvl="0" marL="0" rtl="0" algn="ctr">
              <a:lnSpc>
                <a:spcPct val="100000"/>
              </a:lnSpc>
              <a:spcBef>
                <a:spcPts val="0"/>
              </a:spcBef>
              <a:spcAft>
                <a:spcPts val="0"/>
              </a:spcAft>
              <a:buSzPts val="4400"/>
              <a:buNone/>
            </a:pPr>
            <a:r>
              <a:rPr lang="en" sz="1200"/>
              <a:t>Prof. Mehul Raval</a:t>
            </a:r>
            <a:endParaRPr sz="1200"/>
          </a:p>
          <a:p>
            <a:pPr indent="0" lvl="0" marL="0" rtl="0" algn="ctr">
              <a:lnSpc>
                <a:spcPct val="100000"/>
              </a:lnSpc>
              <a:spcBef>
                <a:spcPts val="0"/>
              </a:spcBef>
              <a:spcAft>
                <a:spcPts val="0"/>
              </a:spcAft>
              <a:buSzPts val="4400"/>
              <a:buNone/>
            </a:pPr>
            <a:r>
              <a:rPr lang="en" sz="1200"/>
              <a:t>Jay Patel</a:t>
            </a:r>
            <a:endParaRPr sz="1200"/>
          </a:p>
          <a:p>
            <a:pPr indent="0" lvl="0" marL="0" rtl="0" algn="ctr">
              <a:lnSpc>
                <a:spcPct val="100000"/>
              </a:lnSpc>
              <a:spcBef>
                <a:spcPts val="0"/>
              </a:spcBef>
              <a:spcAft>
                <a:spcPts val="0"/>
              </a:spcAft>
              <a:buSzPts val="4400"/>
              <a:buNone/>
            </a:pPr>
            <a:r>
              <a:rPr lang="en" sz="1200"/>
              <a:t>Arpit Patel</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8"/>
          <p:cNvSpPr txBox="1"/>
          <p:nvPr>
            <p:ph idx="1" type="body"/>
          </p:nvPr>
        </p:nvSpPr>
        <p:spPr>
          <a:xfrm>
            <a:off x="2119675" y="1597300"/>
            <a:ext cx="6409200" cy="3328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
              <a:t>Defining the type of kernel</a:t>
            </a:r>
            <a:endParaRPr/>
          </a:p>
          <a:p>
            <a:pPr indent="-342900" lvl="0" marL="457200" rtl="0" algn="l">
              <a:lnSpc>
                <a:spcPct val="100000"/>
              </a:lnSpc>
              <a:spcBef>
                <a:spcPts val="0"/>
              </a:spcBef>
              <a:spcAft>
                <a:spcPts val="0"/>
              </a:spcAft>
              <a:buSzPts val="1800"/>
              <a:buChar char="❏"/>
            </a:pPr>
            <a:r>
              <a:rPr lang="en"/>
              <a:t>Use of function in kernel</a:t>
            </a:r>
            <a:endParaRPr/>
          </a:p>
          <a:p>
            <a:pPr indent="-342900" lvl="0" marL="457200" rtl="0" algn="l">
              <a:lnSpc>
                <a:spcPct val="100000"/>
              </a:lnSpc>
              <a:spcBef>
                <a:spcPts val="0"/>
              </a:spcBef>
              <a:spcAft>
                <a:spcPts val="0"/>
              </a:spcAft>
              <a:buSzPts val="1800"/>
              <a:buChar char="❏"/>
            </a:pPr>
            <a:r>
              <a:rPr lang="en"/>
              <a:t>Mathematics of SVM</a:t>
            </a:r>
            <a:endParaRPr/>
          </a:p>
          <a:p>
            <a:pPr indent="-342900" lvl="0" marL="457200" rtl="0" algn="l">
              <a:lnSpc>
                <a:spcPct val="100000"/>
              </a:lnSpc>
              <a:spcBef>
                <a:spcPts val="0"/>
              </a:spcBef>
              <a:spcAft>
                <a:spcPts val="0"/>
              </a:spcAft>
              <a:buSzPts val="1800"/>
              <a:buChar char="❏"/>
            </a:pPr>
            <a:r>
              <a:rPr lang="en"/>
              <a:t>Theory of multipliers</a:t>
            </a:r>
            <a:endParaRPr/>
          </a:p>
          <a:p>
            <a:pPr indent="-342900" lvl="0" marL="457200" rtl="0" algn="l">
              <a:lnSpc>
                <a:spcPct val="100000"/>
              </a:lnSpc>
              <a:spcBef>
                <a:spcPts val="0"/>
              </a:spcBef>
              <a:spcAft>
                <a:spcPts val="0"/>
              </a:spcAft>
              <a:buSzPts val="1800"/>
              <a:buChar char="❏"/>
            </a:pPr>
            <a:r>
              <a:rPr lang="en"/>
              <a:t>Parameters used</a:t>
            </a:r>
            <a:endParaRPr/>
          </a:p>
        </p:txBody>
      </p:sp>
      <p:sp>
        <p:nvSpPr>
          <p:cNvPr id="245" name="Google Shape;245;p8"/>
          <p:cNvSpPr txBox="1"/>
          <p:nvPr>
            <p:ph type="title"/>
          </p:nvPr>
        </p:nvSpPr>
        <p:spPr>
          <a:xfrm>
            <a:off x="2257425" y="656425"/>
            <a:ext cx="6153300" cy="726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SVM ALGORITHM</a:t>
            </a:r>
            <a:endParaRPr/>
          </a:p>
        </p:txBody>
      </p:sp>
      <p:sp>
        <p:nvSpPr>
          <p:cNvPr id="246" name="Google Shape;246;p8"/>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ph type="title"/>
          </p:nvPr>
        </p:nvSpPr>
        <p:spPr>
          <a:xfrm>
            <a:off x="457200" y="282184"/>
            <a:ext cx="8229600" cy="50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OTHER ALGORITHMS</a:t>
            </a:r>
            <a:endParaRPr/>
          </a:p>
        </p:txBody>
      </p:sp>
      <p:sp>
        <p:nvSpPr>
          <p:cNvPr id="252" name="Google Shape;252;p12"/>
          <p:cNvSpPr/>
          <p:nvPr/>
        </p:nvSpPr>
        <p:spPr>
          <a:xfrm>
            <a:off x="2900250" y="2089575"/>
            <a:ext cx="2836200" cy="2776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a:solidFill>
                <a:srgbClr val="FFFFFF"/>
              </a:solidFill>
              <a:latin typeface="Roboto"/>
              <a:ea typeface="Roboto"/>
              <a:cs typeface="Roboto"/>
              <a:sym typeface="Roboto"/>
            </a:endParaRPr>
          </a:p>
        </p:txBody>
      </p:sp>
      <p:sp>
        <p:nvSpPr>
          <p:cNvPr id="253" name="Google Shape;253;p12"/>
          <p:cNvSpPr/>
          <p:nvPr/>
        </p:nvSpPr>
        <p:spPr>
          <a:xfrm>
            <a:off x="387850" y="790675"/>
            <a:ext cx="2673000" cy="2704800"/>
          </a:xfrm>
          <a:prstGeom prst="ellipse">
            <a:avLst/>
          </a:prstGeom>
          <a:solidFill>
            <a:srgbClr val="8EC641">
              <a:alpha val="83921"/>
            </a:srgbClr>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a:solidFill>
                <a:srgbClr val="FFFFFF"/>
              </a:solidFill>
              <a:latin typeface="Roboto"/>
              <a:ea typeface="Roboto"/>
              <a:cs typeface="Roboto"/>
              <a:sym typeface="Roboto"/>
            </a:endParaRPr>
          </a:p>
        </p:txBody>
      </p:sp>
      <p:sp>
        <p:nvSpPr>
          <p:cNvPr id="254" name="Google Shape;254;p12"/>
          <p:cNvSpPr/>
          <p:nvPr/>
        </p:nvSpPr>
        <p:spPr>
          <a:xfrm>
            <a:off x="5736450" y="881100"/>
            <a:ext cx="3073800" cy="3207600"/>
          </a:xfrm>
          <a:prstGeom prst="ellipse">
            <a:avLst/>
          </a:prstGeom>
          <a:solidFill>
            <a:srgbClr val="689EE1">
              <a:alpha val="8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p:txBody>
      </p:sp>
      <p:sp>
        <p:nvSpPr>
          <p:cNvPr id="255" name="Google Shape;255;p12"/>
          <p:cNvSpPr txBox="1"/>
          <p:nvPr>
            <p:ph idx="12" type="sldNum"/>
          </p:nvPr>
        </p:nvSpPr>
        <p:spPr>
          <a:xfrm>
            <a:off x="4345650" y="4749844"/>
            <a:ext cx="452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256" name="Google Shape;256;p12"/>
          <p:cNvSpPr txBox="1"/>
          <p:nvPr/>
        </p:nvSpPr>
        <p:spPr>
          <a:xfrm>
            <a:off x="498750" y="1043200"/>
            <a:ext cx="2270400" cy="270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400"/>
              <a:buFont typeface="Arial"/>
              <a:buNone/>
            </a:pPr>
            <a:r>
              <a:rPr lang="en" sz="1600">
                <a:solidFill>
                  <a:srgbClr val="FFFFFF"/>
                </a:solidFill>
                <a:latin typeface="Roboto"/>
                <a:ea typeface="Roboto"/>
                <a:cs typeface="Roboto"/>
                <a:sym typeface="Roboto"/>
              </a:rPr>
              <a:t>KNN</a:t>
            </a:r>
            <a:endParaRPr sz="1600">
              <a:solidFill>
                <a:srgbClr val="FFFFFF"/>
              </a:solidFill>
              <a:latin typeface="Roboto"/>
              <a:ea typeface="Roboto"/>
              <a:cs typeface="Roboto"/>
              <a:sym typeface="Roboto"/>
            </a:endParaRPr>
          </a:p>
          <a:p>
            <a:pPr indent="-304800" lvl="0" marL="457200" rtl="0" algn="just">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The algorithm tries to find k nearest data points to the test data given to the classifier.  </a:t>
            </a:r>
            <a:endParaRPr sz="1200">
              <a:solidFill>
                <a:srgbClr val="FFFFFF"/>
              </a:solidFill>
              <a:latin typeface="Roboto"/>
              <a:ea typeface="Roboto"/>
              <a:cs typeface="Roboto"/>
              <a:sym typeface="Roboto"/>
            </a:endParaRPr>
          </a:p>
          <a:p>
            <a:pPr indent="-304800" lvl="0" marL="457200" rtl="0" algn="just">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In our project, we have found the value of k = 8 or 10 to be giving the best test accuracy.</a:t>
            </a:r>
            <a:endParaRPr sz="1200">
              <a:solidFill>
                <a:srgbClr val="FFFFFF"/>
              </a:solidFill>
              <a:latin typeface="Roboto"/>
              <a:ea typeface="Roboto"/>
              <a:cs typeface="Roboto"/>
              <a:sym typeface="Roboto"/>
            </a:endParaRPr>
          </a:p>
          <a:p>
            <a:pPr indent="0" lvl="0" marL="0" rtl="0" algn="just">
              <a:spcBef>
                <a:spcPts val="1600"/>
              </a:spcBef>
              <a:spcAft>
                <a:spcPts val="0"/>
              </a:spcAft>
              <a:buClr>
                <a:srgbClr val="000000"/>
              </a:buClr>
              <a:buSzPts val="1400"/>
              <a:buFont typeface="Arial"/>
              <a:buNone/>
            </a:pPr>
            <a:r>
              <a:t/>
            </a:r>
            <a:endParaRPr sz="1200">
              <a:solidFill>
                <a:srgbClr val="FFFFFF"/>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257" name="Google Shape;257;p12"/>
          <p:cNvSpPr txBox="1"/>
          <p:nvPr/>
        </p:nvSpPr>
        <p:spPr>
          <a:xfrm>
            <a:off x="5825750" y="1183350"/>
            <a:ext cx="2673000" cy="277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rgbClr val="FFFFFF"/>
                </a:solidFill>
                <a:latin typeface="Roboto"/>
                <a:ea typeface="Roboto"/>
                <a:cs typeface="Roboto"/>
                <a:sym typeface="Roboto"/>
              </a:rPr>
              <a:t>Naive Bayes</a:t>
            </a:r>
            <a:endParaRPr sz="1600">
              <a:solidFill>
                <a:srgbClr val="FFFFFF"/>
              </a:solidFill>
              <a:latin typeface="Roboto"/>
              <a:ea typeface="Roboto"/>
              <a:cs typeface="Roboto"/>
              <a:sym typeface="Roboto"/>
            </a:endParaRPr>
          </a:p>
          <a:p>
            <a:pPr indent="-304800" lvl="0" marL="457200" rtl="0" algn="just">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It assumes that all the features are independent of each other (i.i.d).</a:t>
            </a:r>
            <a:endParaRPr sz="1200">
              <a:solidFill>
                <a:srgbClr val="FFFFFF"/>
              </a:solidFill>
              <a:latin typeface="Roboto"/>
              <a:ea typeface="Roboto"/>
              <a:cs typeface="Roboto"/>
              <a:sym typeface="Roboto"/>
            </a:endParaRPr>
          </a:p>
          <a:p>
            <a:pPr indent="-304800" lvl="0" marL="457200" rtl="0" algn="just">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The classification is done using the conditional probabilistic approach by applying the Bayes Theorem.</a:t>
            </a:r>
            <a:endParaRPr sz="1200">
              <a:solidFill>
                <a:srgbClr val="FFFFFF"/>
              </a:solidFill>
              <a:latin typeface="Roboto"/>
              <a:ea typeface="Roboto"/>
              <a:cs typeface="Roboto"/>
              <a:sym typeface="Roboto"/>
            </a:endParaRPr>
          </a:p>
          <a:p>
            <a:pPr indent="-304800" lvl="0" marL="457200" rtl="0" algn="just">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In our project, Naive Bayes has provided the maximum accuracy.</a:t>
            </a:r>
            <a:endParaRPr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sp>
        <p:nvSpPr>
          <p:cNvPr id="258" name="Google Shape;258;p12"/>
          <p:cNvSpPr txBox="1"/>
          <p:nvPr/>
        </p:nvSpPr>
        <p:spPr>
          <a:xfrm>
            <a:off x="3060849" y="2261925"/>
            <a:ext cx="2358900" cy="243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SVM</a:t>
            </a:r>
            <a:endParaRPr>
              <a:solidFill>
                <a:srgbClr val="FFFFFF"/>
              </a:solidFill>
              <a:latin typeface="Roboto"/>
              <a:ea typeface="Roboto"/>
              <a:cs typeface="Roboto"/>
              <a:sym typeface="Roboto"/>
            </a:endParaRPr>
          </a:p>
          <a:p>
            <a:pPr indent="-304800" lvl="0" marL="457200" rtl="0" algn="just">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Plot each data item as a point in n-dimensional space (n = number of features) with each feature being the value of a particular coordinate. </a:t>
            </a:r>
            <a:endParaRPr sz="1200">
              <a:solidFill>
                <a:srgbClr val="FFFFFF"/>
              </a:solidFill>
              <a:latin typeface="Roboto"/>
              <a:ea typeface="Roboto"/>
              <a:cs typeface="Roboto"/>
              <a:sym typeface="Roboto"/>
            </a:endParaRPr>
          </a:p>
          <a:p>
            <a:pPr indent="-304800" lvl="0" marL="457200" rtl="0" algn="just">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Then perform classification by finding the hyper-plane that differentiates the two classes.</a:t>
            </a:r>
            <a:endParaRPr sz="12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9"/>
          <p:cNvSpPr txBox="1"/>
          <p:nvPr>
            <p:ph idx="1" type="body"/>
          </p:nvPr>
        </p:nvSpPr>
        <p:spPr>
          <a:xfrm>
            <a:off x="1966675" y="3460774"/>
            <a:ext cx="2051700" cy="109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Number of iterations</a:t>
            </a:r>
            <a:endParaRPr b="1"/>
          </a:p>
          <a:p>
            <a:pPr indent="0" lvl="0" marL="0" rtl="0" algn="l">
              <a:lnSpc>
                <a:spcPct val="100000"/>
              </a:lnSpc>
              <a:spcBef>
                <a:spcPts val="600"/>
              </a:spcBef>
              <a:spcAft>
                <a:spcPts val="0"/>
              </a:spcAft>
              <a:buSzPts val="1400"/>
              <a:buNone/>
            </a:pPr>
            <a:r>
              <a:rPr lang="en"/>
              <a:t>The loss decreases as the number of iterations increases.</a:t>
            </a:r>
            <a:endParaRPr/>
          </a:p>
        </p:txBody>
      </p:sp>
      <p:sp>
        <p:nvSpPr>
          <p:cNvPr id="264" name="Google Shape;264;p9"/>
          <p:cNvSpPr txBox="1"/>
          <p:nvPr>
            <p:ph idx="2" type="body"/>
          </p:nvPr>
        </p:nvSpPr>
        <p:spPr>
          <a:xfrm>
            <a:off x="5147575" y="3460772"/>
            <a:ext cx="2051700" cy="178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Regularization parameter</a:t>
            </a:r>
            <a:endParaRPr b="1"/>
          </a:p>
          <a:p>
            <a:pPr indent="0" lvl="0" marL="0" rtl="0" algn="l">
              <a:lnSpc>
                <a:spcPct val="100000"/>
              </a:lnSpc>
              <a:spcBef>
                <a:spcPts val="600"/>
              </a:spcBef>
              <a:spcAft>
                <a:spcPts val="0"/>
              </a:spcAft>
              <a:buSzPts val="1400"/>
              <a:buNone/>
            </a:pPr>
            <a:r>
              <a:rPr lang="en"/>
              <a:t>As lambda becomes larger less wrongly classified examples are allowed and vice versa.</a:t>
            </a:r>
            <a:endParaRPr/>
          </a:p>
        </p:txBody>
      </p:sp>
      <p:sp>
        <p:nvSpPr>
          <p:cNvPr id="265" name="Google Shape;265;p9"/>
          <p:cNvSpPr txBox="1"/>
          <p:nvPr>
            <p:ph idx="3" type="body"/>
          </p:nvPr>
        </p:nvSpPr>
        <p:spPr>
          <a:xfrm>
            <a:off x="6570975" y="1765772"/>
            <a:ext cx="2051700" cy="160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Tolerance value</a:t>
            </a:r>
            <a:endParaRPr b="1"/>
          </a:p>
          <a:p>
            <a:pPr indent="0" lvl="0" marL="0" rtl="0" algn="l">
              <a:lnSpc>
                <a:spcPct val="100000"/>
              </a:lnSpc>
              <a:spcBef>
                <a:spcPts val="600"/>
              </a:spcBef>
              <a:spcAft>
                <a:spcPts val="0"/>
              </a:spcAft>
              <a:buSzPts val="1400"/>
              <a:buNone/>
            </a:pPr>
            <a:r>
              <a:rPr lang="en"/>
              <a:t>The smaller the value, the faster the convergence which can degrade the performance, so larger value is preferred.</a:t>
            </a:r>
            <a:endParaRPr/>
          </a:p>
          <a:p>
            <a:pPr indent="0" lvl="0" marL="0" rtl="0" algn="l">
              <a:lnSpc>
                <a:spcPct val="100000"/>
              </a:lnSpc>
              <a:spcBef>
                <a:spcPts val="600"/>
              </a:spcBef>
              <a:spcAft>
                <a:spcPts val="0"/>
              </a:spcAft>
              <a:buSzPts val="1400"/>
              <a:buNone/>
            </a:pPr>
            <a:r>
              <a:t/>
            </a:r>
            <a:endParaRPr/>
          </a:p>
        </p:txBody>
      </p:sp>
      <p:sp>
        <p:nvSpPr>
          <p:cNvPr id="266" name="Google Shape;266;p9"/>
          <p:cNvSpPr txBox="1"/>
          <p:nvPr>
            <p:ph type="title"/>
          </p:nvPr>
        </p:nvSpPr>
        <p:spPr>
          <a:xfrm>
            <a:off x="2257425" y="887475"/>
            <a:ext cx="6153300" cy="726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HYPERPARAMETER TUNING AND IMPROVISATION</a:t>
            </a:r>
            <a:endParaRPr/>
          </a:p>
        </p:txBody>
      </p:sp>
      <p:sp>
        <p:nvSpPr>
          <p:cNvPr id="267" name="Google Shape;267;p9"/>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68" name="Google Shape;268;p9"/>
          <p:cNvSpPr txBox="1"/>
          <p:nvPr>
            <p:ph idx="1" type="body"/>
          </p:nvPr>
        </p:nvSpPr>
        <p:spPr>
          <a:xfrm>
            <a:off x="3546150" y="1765775"/>
            <a:ext cx="2051700" cy="169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Degree of polynomial</a:t>
            </a:r>
            <a:endParaRPr b="1"/>
          </a:p>
          <a:p>
            <a:pPr indent="0" lvl="0" marL="0" rtl="0" algn="l">
              <a:lnSpc>
                <a:spcPct val="100000"/>
              </a:lnSpc>
              <a:spcBef>
                <a:spcPts val="600"/>
              </a:spcBef>
              <a:spcAft>
                <a:spcPts val="0"/>
              </a:spcAft>
              <a:buSzPts val="1400"/>
              <a:buNone/>
            </a:pPr>
            <a:r>
              <a:rPr lang="en"/>
              <a:t>It helps in controlling the flexibility of the decision boundary. So,more the degree of the polynomial more the flexibility.</a:t>
            </a:r>
            <a:endParaRPr/>
          </a:p>
        </p:txBody>
      </p:sp>
      <p:sp>
        <p:nvSpPr>
          <p:cNvPr id="269" name="Google Shape;269;p9"/>
          <p:cNvSpPr txBox="1"/>
          <p:nvPr>
            <p:ph idx="1" type="body"/>
          </p:nvPr>
        </p:nvSpPr>
        <p:spPr>
          <a:xfrm>
            <a:off x="1075800" y="1765787"/>
            <a:ext cx="2051700" cy="148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Kernel type</a:t>
            </a:r>
            <a:endParaRPr b="1"/>
          </a:p>
          <a:p>
            <a:pPr indent="0" lvl="0" marL="0" rtl="0" algn="l">
              <a:lnSpc>
                <a:spcPct val="100000"/>
              </a:lnSpc>
              <a:spcBef>
                <a:spcPts val="600"/>
              </a:spcBef>
              <a:spcAft>
                <a:spcPts val="0"/>
              </a:spcAft>
              <a:buSzPts val="1400"/>
              <a:buNone/>
            </a:pPr>
            <a:r>
              <a:rPr lang="en"/>
              <a:t>The type of kernel helps in computing the similarity among the points at a low cost in a higher dimensional vector spaces.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3"/>
          <p:cNvSpPr txBox="1"/>
          <p:nvPr>
            <p:ph type="title"/>
          </p:nvPr>
        </p:nvSpPr>
        <p:spPr>
          <a:xfrm>
            <a:off x="457200" y="282184"/>
            <a:ext cx="8229600" cy="50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RESULTS - TABLE</a:t>
            </a:r>
            <a:endParaRPr/>
          </a:p>
        </p:txBody>
      </p:sp>
      <p:graphicFrame>
        <p:nvGraphicFramePr>
          <p:cNvPr id="275" name="Google Shape;275;p13"/>
          <p:cNvGraphicFramePr/>
          <p:nvPr/>
        </p:nvGraphicFramePr>
        <p:xfrm>
          <a:off x="952500" y="1337518"/>
          <a:ext cx="3000000" cy="3000000"/>
        </p:xfrm>
        <a:graphic>
          <a:graphicData uri="http://schemas.openxmlformats.org/drawingml/2006/table">
            <a:tbl>
              <a:tblPr>
                <a:noFill/>
                <a:tableStyleId>{3A6EBFC5-9FDF-4A6C-9FF0-9B596E685693}</a:tableStyleId>
              </a:tblPr>
              <a:tblGrid>
                <a:gridCol w="1447800"/>
                <a:gridCol w="1447800"/>
                <a:gridCol w="1447800"/>
                <a:gridCol w="1447800"/>
                <a:gridCol w="1447800"/>
              </a:tblGrid>
              <a:tr h="501025">
                <a:tc>
                  <a:txBody>
                    <a:bodyPr/>
                    <a:lstStyle/>
                    <a:p>
                      <a:pPr indent="0" lvl="0" marL="0" marR="0" rtl="0" algn="l">
                        <a:lnSpc>
                          <a:spcPct val="100000"/>
                        </a:lnSpc>
                        <a:spcBef>
                          <a:spcPts val="0"/>
                        </a:spcBef>
                        <a:spcAft>
                          <a:spcPts val="0"/>
                        </a:spcAft>
                        <a:buNone/>
                      </a:pPr>
                      <a:r>
                        <a:t/>
                      </a:r>
                      <a:endParaRPr sz="1100" u="none" cap="none" strike="noStrike">
                        <a:solidFill>
                          <a:schemeClr val="lt1"/>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dk2"/>
                    </a:solidFill>
                  </a:tcPr>
                </a:tc>
                <a:tc gridSpan="2">
                  <a:txBody>
                    <a:bodyPr/>
                    <a:lstStyle/>
                    <a:p>
                      <a:pPr indent="0" lvl="0" marL="0" rtl="0" algn="ctr">
                        <a:spcBef>
                          <a:spcPts val="0"/>
                        </a:spcBef>
                        <a:spcAft>
                          <a:spcPts val="0"/>
                        </a:spcAft>
                        <a:buNone/>
                      </a:pPr>
                      <a:r>
                        <a:rPr lang="en" sz="1100">
                          <a:solidFill>
                            <a:schemeClr val="lt1"/>
                          </a:solidFill>
                          <a:latin typeface="Roboto Slab"/>
                          <a:ea typeface="Roboto Slab"/>
                          <a:cs typeface="Roboto Slab"/>
                          <a:sym typeface="Roboto Slab"/>
                        </a:rPr>
                        <a:t>Before mid sem</a:t>
                      </a:r>
                      <a:endParaRPr sz="1100">
                        <a:solidFill>
                          <a:schemeClr val="lt1"/>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dk2"/>
                    </a:solidFill>
                  </a:tcPr>
                </a:tc>
                <a:tc hMerge="1"/>
                <a:tc gridSpan="2">
                  <a:txBody>
                    <a:bodyPr/>
                    <a:lstStyle/>
                    <a:p>
                      <a:pPr indent="0" lvl="0" marL="0" rtl="0" algn="ctr">
                        <a:spcBef>
                          <a:spcPts val="0"/>
                        </a:spcBef>
                        <a:spcAft>
                          <a:spcPts val="0"/>
                        </a:spcAft>
                        <a:buNone/>
                      </a:pPr>
                      <a:r>
                        <a:rPr lang="en" sz="1100">
                          <a:solidFill>
                            <a:schemeClr val="lt1"/>
                          </a:solidFill>
                          <a:latin typeface="Roboto Slab"/>
                          <a:ea typeface="Roboto Slab"/>
                          <a:cs typeface="Roboto Slab"/>
                          <a:sym typeface="Roboto Slab"/>
                        </a:rPr>
                        <a:t>After mid sem</a:t>
                      </a:r>
                      <a:endParaRPr sz="1100">
                        <a:solidFill>
                          <a:schemeClr val="lt1"/>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dk2"/>
                    </a:solidFill>
                  </a:tcPr>
                </a:tc>
                <a:tc hMerge="1"/>
              </a:tr>
              <a:tr h="501025">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lt1"/>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solidFill>
                            <a:schemeClr val="lt1"/>
                          </a:solidFill>
                          <a:latin typeface="Roboto Slab"/>
                          <a:ea typeface="Roboto Slab"/>
                          <a:cs typeface="Roboto Slab"/>
                          <a:sym typeface="Roboto Slab"/>
                        </a:rPr>
                        <a:t>Training Accuracy</a:t>
                      </a:r>
                      <a:endParaRPr sz="1100" u="none" cap="none" strike="noStrike">
                        <a:solidFill>
                          <a:schemeClr val="lt1"/>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100">
                          <a:solidFill>
                            <a:schemeClr val="lt1"/>
                          </a:solidFill>
                          <a:latin typeface="Roboto Slab"/>
                          <a:ea typeface="Roboto Slab"/>
                          <a:cs typeface="Roboto Slab"/>
                          <a:sym typeface="Roboto Slab"/>
                        </a:rPr>
                        <a:t>Testing Accuracy</a:t>
                      </a:r>
                      <a:endParaRPr sz="1100">
                        <a:solidFill>
                          <a:schemeClr val="lt1"/>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a:solidFill>
                            <a:schemeClr val="lt1"/>
                          </a:solidFill>
                          <a:latin typeface="Roboto Slab"/>
                          <a:ea typeface="Roboto Slab"/>
                          <a:cs typeface="Roboto Slab"/>
                          <a:sym typeface="Roboto Slab"/>
                        </a:rPr>
                        <a:t>Training Accuracy</a:t>
                      </a:r>
                      <a:endParaRPr sz="1100" u="none" cap="none" strike="noStrike">
                        <a:solidFill>
                          <a:schemeClr val="lt1"/>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100">
                          <a:solidFill>
                            <a:schemeClr val="lt1"/>
                          </a:solidFill>
                          <a:latin typeface="Roboto Slab"/>
                          <a:ea typeface="Roboto Slab"/>
                          <a:cs typeface="Roboto Slab"/>
                          <a:sym typeface="Roboto Slab"/>
                        </a:rPr>
                        <a:t>Testing Accuracy</a:t>
                      </a:r>
                      <a:endParaRPr sz="1100" u="none" cap="none" strike="noStrike">
                        <a:solidFill>
                          <a:schemeClr val="lt1"/>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dk2"/>
                    </a:solidFill>
                  </a:tcPr>
                </a:tc>
              </a:tr>
              <a:tr h="501025">
                <a:tc>
                  <a:txBody>
                    <a:bodyPr/>
                    <a:lstStyle/>
                    <a:p>
                      <a:pPr indent="0" lvl="0" marL="0" marR="0" rtl="0" algn="r">
                        <a:lnSpc>
                          <a:spcPct val="100000"/>
                        </a:lnSpc>
                        <a:spcBef>
                          <a:spcPts val="0"/>
                        </a:spcBef>
                        <a:spcAft>
                          <a:spcPts val="0"/>
                        </a:spcAft>
                        <a:buClr>
                          <a:srgbClr val="000000"/>
                        </a:buClr>
                        <a:buSzPts val="1100"/>
                        <a:buFont typeface="Arial"/>
                        <a:buNone/>
                      </a:pPr>
                      <a:r>
                        <a:rPr lang="en" sz="1100">
                          <a:solidFill>
                            <a:schemeClr val="lt1"/>
                          </a:solidFill>
                          <a:latin typeface="Roboto Slab"/>
                          <a:ea typeface="Roboto Slab"/>
                          <a:cs typeface="Roboto Slab"/>
                          <a:sym typeface="Roboto Slab"/>
                        </a:rPr>
                        <a:t>SVM scratch</a:t>
                      </a:r>
                      <a:endParaRPr sz="1100" u="none" cap="none" strike="noStrike">
                        <a:solidFill>
                          <a:schemeClr val="lt1"/>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lt1"/>
                          </a:solidFill>
                          <a:latin typeface="Roboto"/>
                          <a:ea typeface="Roboto"/>
                          <a:cs typeface="Roboto"/>
                          <a:sym typeface="Roboto"/>
                        </a:rPr>
                        <a:t>94.74%</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 sz="1200">
                          <a:solidFill>
                            <a:schemeClr val="lt1"/>
                          </a:solidFill>
                          <a:latin typeface="Roboto"/>
                          <a:ea typeface="Roboto"/>
                          <a:cs typeface="Roboto"/>
                          <a:sym typeface="Roboto"/>
                        </a:rPr>
                        <a:t>92.87%</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lt1"/>
                          </a:solidFill>
                          <a:latin typeface="Roboto"/>
                          <a:ea typeface="Roboto"/>
                          <a:cs typeface="Roboto"/>
                          <a:sym typeface="Roboto"/>
                        </a:rPr>
                        <a:t>96.66%</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lt1"/>
                          </a:solidFill>
                          <a:latin typeface="Roboto"/>
                          <a:ea typeface="Roboto"/>
                          <a:cs typeface="Roboto"/>
                          <a:sym typeface="Roboto"/>
                        </a:rPr>
                        <a:t>94.18%</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r>
              <a:tr h="501025">
                <a:tc>
                  <a:txBody>
                    <a:bodyPr/>
                    <a:lstStyle/>
                    <a:p>
                      <a:pPr indent="0" lvl="0" marL="0" marR="0" rtl="0" algn="r">
                        <a:lnSpc>
                          <a:spcPct val="100000"/>
                        </a:lnSpc>
                        <a:spcBef>
                          <a:spcPts val="0"/>
                        </a:spcBef>
                        <a:spcAft>
                          <a:spcPts val="0"/>
                        </a:spcAft>
                        <a:buClr>
                          <a:srgbClr val="000000"/>
                        </a:buClr>
                        <a:buSzPts val="1100"/>
                        <a:buFont typeface="Arial"/>
                        <a:buNone/>
                      </a:pPr>
                      <a:r>
                        <a:rPr lang="en" sz="1100">
                          <a:solidFill>
                            <a:schemeClr val="lt1"/>
                          </a:solidFill>
                          <a:latin typeface="Roboto Slab"/>
                          <a:ea typeface="Roboto Slab"/>
                          <a:cs typeface="Roboto Slab"/>
                          <a:sym typeface="Roboto Slab"/>
                        </a:rPr>
                        <a:t>SVM inbuilt</a:t>
                      </a:r>
                      <a:endParaRPr sz="1100" u="none" cap="none" strike="noStrike">
                        <a:solidFill>
                          <a:schemeClr val="lt1"/>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lt1"/>
                          </a:solidFill>
                          <a:latin typeface="Roboto"/>
                          <a:ea typeface="Roboto"/>
                          <a:cs typeface="Roboto"/>
                          <a:sym typeface="Roboto"/>
                        </a:rPr>
                        <a:t>98.92%</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 sz="1200">
                          <a:solidFill>
                            <a:schemeClr val="lt1"/>
                          </a:solidFill>
                          <a:latin typeface="Roboto"/>
                          <a:ea typeface="Roboto"/>
                          <a:cs typeface="Roboto"/>
                          <a:sym typeface="Roboto"/>
                        </a:rPr>
                        <a:t>97.95%</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lt1"/>
                          </a:solidFill>
                          <a:latin typeface="Roboto"/>
                          <a:ea typeface="Roboto"/>
                          <a:cs typeface="Roboto"/>
                          <a:sym typeface="Roboto"/>
                        </a:rPr>
                        <a:t>99.71%</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lt1"/>
                          </a:solidFill>
                          <a:latin typeface="Roboto"/>
                          <a:ea typeface="Roboto"/>
                          <a:cs typeface="Roboto"/>
                          <a:sym typeface="Roboto"/>
                        </a:rPr>
                        <a:t>98.36%</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r>
              <a:tr h="501025">
                <a:tc>
                  <a:txBody>
                    <a:bodyPr/>
                    <a:lstStyle/>
                    <a:p>
                      <a:pPr indent="0" lvl="0" marL="0" marR="0" rtl="0" algn="r">
                        <a:lnSpc>
                          <a:spcPct val="100000"/>
                        </a:lnSpc>
                        <a:spcBef>
                          <a:spcPts val="0"/>
                        </a:spcBef>
                        <a:spcAft>
                          <a:spcPts val="0"/>
                        </a:spcAft>
                        <a:buClr>
                          <a:srgbClr val="000000"/>
                        </a:buClr>
                        <a:buSzPts val="1100"/>
                        <a:buFont typeface="Arial"/>
                        <a:buNone/>
                      </a:pPr>
                      <a:r>
                        <a:rPr lang="en" sz="1100">
                          <a:solidFill>
                            <a:schemeClr val="lt1"/>
                          </a:solidFill>
                          <a:latin typeface="Roboto Slab"/>
                          <a:ea typeface="Roboto Slab"/>
                          <a:cs typeface="Roboto Slab"/>
                          <a:sym typeface="Roboto Slab"/>
                        </a:rPr>
                        <a:t>KNN</a:t>
                      </a:r>
                      <a:endParaRPr sz="1100" u="none" cap="none" strike="noStrike">
                        <a:solidFill>
                          <a:schemeClr val="lt1"/>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lt1"/>
                          </a:solidFill>
                          <a:latin typeface="Roboto"/>
                          <a:ea typeface="Roboto"/>
                          <a:cs typeface="Roboto"/>
                          <a:sym typeface="Roboto"/>
                        </a:rPr>
                        <a:t>95.15%</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 sz="1200">
                          <a:solidFill>
                            <a:schemeClr val="lt1"/>
                          </a:solidFill>
                          <a:latin typeface="Roboto"/>
                          <a:ea typeface="Roboto"/>
                          <a:cs typeface="Roboto"/>
                          <a:sym typeface="Roboto"/>
                        </a:rPr>
                        <a:t>93.63%</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lt1"/>
                          </a:solidFill>
                          <a:latin typeface="Roboto"/>
                          <a:ea typeface="Roboto"/>
                          <a:cs typeface="Roboto"/>
                          <a:sym typeface="Roboto"/>
                        </a:rPr>
                        <a:t>95.15%</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lt1"/>
                          </a:solidFill>
                          <a:latin typeface="Roboto"/>
                          <a:ea typeface="Roboto"/>
                          <a:cs typeface="Roboto"/>
                          <a:sym typeface="Roboto"/>
                        </a:rPr>
                        <a:t>93.63%</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r>
              <a:tr h="501025">
                <a:tc>
                  <a:txBody>
                    <a:bodyPr/>
                    <a:lstStyle/>
                    <a:p>
                      <a:pPr indent="0" lvl="0" marL="0" marR="0" rtl="0" algn="r">
                        <a:lnSpc>
                          <a:spcPct val="100000"/>
                        </a:lnSpc>
                        <a:spcBef>
                          <a:spcPts val="0"/>
                        </a:spcBef>
                        <a:spcAft>
                          <a:spcPts val="0"/>
                        </a:spcAft>
                        <a:buNone/>
                      </a:pPr>
                      <a:r>
                        <a:rPr lang="en" sz="1100">
                          <a:solidFill>
                            <a:schemeClr val="lt1"/>
                          </a:solidFill>
                          <a:latin typeface="Roboto Slab"/>
                          <a:ea typeface="Roboto Slab"/>
                          <a:cs typeface="Roboto Slab"/>
                          <a:sym typeface="Roboto Slab"/>
                        </a:rPr>
                        <a:t>Naive Bayes</a:t>
                      </a:r>
                      <a:endParaRPr sz="1100" u="none" cap="none" strike="noStrike">
                        <a:solidFill>
                          <a:schemeClr val="lt1"/>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 sz="1200">
                          <a:solidFill>
                            <a:schemeClr val="lt1"/>
                          </a:solidFill>
                          <a:latin typeface="Roboto"/>
                          <a:ea typeface="Roboto"/>
                          <a:cs typeface="Roboto"/>
                          <a:sym typeface="Roboto"/>
                        </a:rPr>
                        <a:t>99.61%</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 sz="1200">
                          <a:solidFill>
                            <a:schemeClr val="lt1"/>
                          </a:solidFill>
                          <a:latin typeface="Roboto"/>
                          <a:ea typeface="Roboto"/>
                          <a:cs typeface="Roboto"/>
                          <a:sym typeface="Roboto"/>
                        </a:rPr>
                        <a:t>99.09%</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 sz="1200">
                          <a:solidFill>
                            <a:schemeClr val="lt1"/>
                          </a:solidFill>
                          <a:latin typeface="Roboto"/>
                          <a:ea typeface="Roboto"/>
                          <a:cs typeface="Roboto"/>
                          <a:sym typeface="Roboto"/>
                        </a:rPr>
                        <a:t>99.61%</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 sz="1200">
                          <a:solidFill>
                            <a:schemeClr val="lt1"/>
                          </a:solidFill>
                          <a:latin typeface="Roboto"/>
                          <a:ea typeface="Roboto"/>
                          <a:cs typeface="Roboto"/>
                          <a:sym typeface="Roboto"/>
                        </a:rPr>
                        <a:t>99.09%</a:t>
                      </a:r>
                      <a:endParaRPr b="1" sz="1200" u="none" cap="none" strike="noStrike">
                        <a:solidFill>
                          <a:schemeClr val="lt1"/>
                        </a:solidFill>
                        <a:latin typeface="Roboto"/>
                        <a:ea typeface="Roboto"/>
                        <a:cs typeface="Roboto"/>
                        <a:sym typeface="Robot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bl>
          </a:graphicData>
        </a:graphic>
      </p:graphicFrame>
      <p:sp>
        <p:nvSpPr>
          <p:cNvPr id="276" name="Google Shape;276;p13"/>
          <p:cNvSpPr txBox="1"/>
          <p:nvPr>
            <p:ph idx="12" type="sldNum"/>
          </p:nvPr>
        </p:nvSpPr>
        <p:spPr>
          <a:xfrm>
            <a:off x="4345650" y="4749844"/>
            <a:ext cx="452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7"/>
          <p:cNvSpPr txBox="1"/>
          <p:nvPr>
            <p:ph type="title"/>
          </p:nvPr>
        </p:nvSpPr>
        <p:spPr>
          <a:xfrm>
            <a:off x="457200" y="282184"/>
            <a:ext cx="8229600" cy="50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RESULTS</a:t>
            </a:r>
            <a:endParaRPr/>
          </a:p>
        </p:txBody>
      </p:sp>
      <p:sp>
        <p:nvSpPr>
          <p:cNvPr id="282" name="Google Shape;282;p17"/>
          <p:cNvSpPr txBox="1"/>
          <p:nvPr/>
        </p:nvSpPr>
        <p:spPr>
          <a:xfrm>
            <a:off x="1543013" y="790675"/>
            <a:ext cx="2434800" cy="1928400"/>
          </a:xfrm>
          <a:prstGeom prst="rect">
            <a:avLst/>
          </a:prstGeom>
          <a:noFill/>
          <a:ln cap="rnd" cmpd="sng" w="1524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accent1"/>
                </a:solidFill>
                <a:latin typeface="Roboto"/>
                <a:ea typeface="Roboto"/>
                <a:cs typeface="Roboto"/>
                <a:sym typeface="Roboto"/>
              </a:rPr>
              <a:t>first</a:t>
            </a:r>
            <a:endParaRPr b="1" i="0" sz="2400" u="none" cap="none" strike="noStrike">
              <a:solidFill>
                <a:schemeClr val="accent1"/>
              </a:solidFill>
              <a:latin typeface="Roboto"/>
              <a:ea typeface="Roboto"/>
              <a:cs typeface="Roboto"/>
              <a:sym typeface="Roboto"/>
            </a:endParaRPr>
          </a:p>
        </p:txBody>
      </p:sp>
      <p:sp>
        <p:nvSpPr>
          <p:cNvPr id="283" name="Google Shape;283;p17"/>
          <p:cNvSpPr txBox="1"/>
          <p:nvPr>
            <p:ph idx="12" type="sldNum"/>
          </p:nvPr>
        </p:nvSpPr>
        <p:spPr>
          <a:xfrm>
            <a:off x="4345650" y="4749844"/>
            <a:ext cx="452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284" name="Google Shape;284;p17"/>
          <p:cNvPicPr preferRelativeResize="0"/>
          <p:nvPr/>
        </p:nvPicPr>
        <p:blipFill>
          <a:blip r:embed="rId3">
            <a:alphaModFix/>
          </a:blip>
          <a:stretch>
            <a:fillRect/>
          </a:stretch>
        </p:blipFill>
        <p:spPr>
          <a:xfrm>
            <a:off x="1583962" y="880712"/>
            <a:ext cx="2352934" cy="1748326"/>
          </a:xfrm>
          <a:prstGeom prst="rect">
            <a:avLst/>
          </a:prstGeom>
          <a:noFill/>
          <a:ln>
            <a:noFill/>
          </a:ln>
        </p:spPr>
      </p:pic>
      <p:sp>
        <p:nvSpPr>
          <p:cNvPr id="285" name="Google Shape;285;p17"/>
          <p:cNvSpPr txBox="1"/>
          <p:nvPr/>
        </p:nvSpPr>
        <p:spPr>
          <a:xfrm>
            <a:off x="1543013" y="3022575"/>
            <a:ext cx="2434800" cy="1928400"/>
          </a:xfrm>
          <a:prstGeom prst="rect">
            <a:avLst/>
          </a:prstGeom>
          <a:noFill/>
          <a:ln cap="rnd" cmpd="sng" w="152400">
            <a:solidFill>
              <a:schemeClr val="accent4"/>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accent1"/>
                </a:solidFill>
                <a:latin typeface="Roboto"/>
                <a:ea typeface="Roboto"/>
                <a:cs typeface="Roboto"/>
                <a:sym typeface="Roboto"/>
              </a:rPr>
              <a:t>first</a:t>
            </a:r>
            <a:endParaRPr b="1" i="0" sz="2400" u="none" cap="none" strike="noStrike">
              <a:solidFill>
                <a:schemeClr val="accent1"/>
              </a:solidFill>
              <a:latin typeface="Roboto"/>
              <a:ea typeface="Roboto"/>
              <a:cs typeface="Roboto"/>
              <a:sym typeface="Roboto"/>
            </a:endParaRPr>
          </a:p>
        </p:txBody>
      </p:sp>
      <p:sp>
        <p:nvSpPr>
          <p:cNvPr id="286" name="Google Shape;286;p17"/>
          <p:cNvSpPr txBox="1"/>
          <p:nvPr/>
        </p:nvSpPr>
        <p:spPr>
          <a:xfrm>
            <a:off x="5166163" y="790675"/>
            <a:ext cx="2434800" cy="1928400"/>
          </a:xfrm>
          <a:prstGeom prst="rect">
            <a:avLst/>
          </a:prstGeom>
          <a:noFill/>
          <a:ln cap="rnd" cmpd="sng" w="152400">
            <a:solidFill>
              <a:schemeClr val="accent3"/>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accent1"/>
                </a:solidFill>
                <a:latin typeface="Roboto"/>
                <a:ea typeface="Roboto"/>
                <a:cs typeface="Roboto"/>
                <a:sym typeface="Roboto"/>
              </a:rPr>
              <a:t>first</a:t>
            </a:r>
            <a:endParaRPr b="1" i="0" sz="2400" u="none" cap="none" strike="noStrike">
              <a:solidFill>
                <a:schemeClr val="accent1"/>
              </a:solidFill>
              <a:latin typeface="Roboto"/>
              <a:ea typeface="Roboto"/>
              <a:cs typeface="Roboto"/>
              <a:sym typeface="Roboto"/>
            </a:endParaRPr>
          </a:p>
        </p:txBody>
      </p:sp>
      <p:sp>
        <p:nvSpPr>
          <p:cNvPr id="287" name="Google Shape;287;p17"/>
          <p:cNvSpPr txBox="1"/>
          <p:nvPr/>
        </p:nvSpPr>
        <p:spPr>
          <a:xfrm>
            <a:off x="5166163" y="3022575"/>
            <a:ext cx="2434800" cy="1928400"/>
          </a:xfrm>
          <a:prstGeom prst="rect">
            <a:avLst/>
          </a:prstGeom>
          <a:noFill/>
          <a:ln cap="rnd" cmpd="sng" w="152400">
            <a:solidFill>
              <a:schemeClr val="accent2"/>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accent1"/>
                </a:solidFill>
                <a:latin typeface="Roboto"/>
                <a:ea typeface="Roboto"/>
                <a:cs typeface="Roboto"/>
                <a:sym typeface="Roboto"/>
              </a:rPr>
              <a:t>first</a:t>
            </a:r>
            <a:endParaRPr b="1" i="0" sz="2400" u="none" cap="none" strike="noStrike">
              <a:solidFill>
                <a:schemeClr val="accent1"/>
              </a:solidFill>
              <a:latin typeface="Roboto"/>
              <a:ea typeface="Roboto"/>
              <a:cs typeface="Roboto"/>
              <a:sym typeface="Roboto"/>
            </a:endParaRPr>
          </a:p>
        </p:txBody>
      </p:sp>
      <p:sp>
        <p:nvSpPr>
          <p:cNvPr id="288" name="Google Shape;288;p17"/>
          <p:cNvSpPr txBox="1"/>
          <p:nvPr/>
        </p:nvSpPr>
        <p:spPr>
          <a:xfrm>
            <a:off x="257925" y="683100"/>
            <a:ext cx="14265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SVM Scratch</a:t>
            </a:r>
            <a:endParaRPr>
              <a:solidFill>
                <a:schemeClr val="dk1"/>
              </a:solidFill>
              <a:latin typeface="Roboto Slab"/>
              <a:ea typeface="Roboto Slab"/>
              <a:cs typeface="Roboto Slab"/>
              <a:sym typeface="Roboto Slab"/>
            </a:endParaRPr>
          </a:p>
        </p:txBody>
      </p:sp>
      <p:pic>
        <p:nvPicPr>
          <p:cNvPr id="289" name="Google Shape;289;p17"/>
          <p:cNvPicPr preferRelativeResize="0"/>
          <p:nvPr/>
        </p:nvPicPr>
        <p:blipFill rotWithShape="1">
          <a:blip r:embed="rId4">
            <a:alphaModFix/>
          </a:blip>
          <a:srcRect b="0" l="4354" r="4363" t="0"/>
          <a:stretch/>
        </p:blipFill>
        <p:spPr>
          <a:xfrm>
            <a:off x="1642550" y="3100850"/>
            <a:ext cx="2252851" cy="1836600"/>
          </a:xfrm>
          <a:prstGeom prst="rect">
            <a:avLst/>
          </a:prstGeom>
          <a:noFill/>
          <a:ln>
            <a:noFill/>
          </a:ln>
        </p:spPr>
      </p:pic>
      <p:pic>
        <p:nvPicPr>
          <p:cNvPr id="290" name="Google Shape;290;p17"/>
          <p:cNvPicPr preferRelativeResize="0"/>
          <p:nvPr/>
        </p:nvPicPr>
        <p:blipFill>
          <a:blip r:embed="rId5">
            <a:alphaModFix/>
          </a:blip>
          <a:stretch>
            <a:fillRect/>
          </a:stretch>
        </p:blipFill>
        <p:spPr>
          <a:xfrm>
            <a:off x="5249700" y="868525"/>
            <a:ext cx="2252850" cy="1758475"/>
          </a:xfrm>
          <a:prstGeom prst="rect">
            <a:avLst/>
          </a:prstGeom>
          <a:noFill/>
          <a:ln>
            <a:noFill/>
          </a:ln>
        </p:spPr>
      </p:pic>
      <p:pic>
        <p:nvPicPr>
          <p:cNvPr id="291" name="Google Shape;291;p17"/>
          <p:cNvPicPr preferRelativeResize="0"/>
          <p:nvPr/>
        </p:nvPicPr>
        <p:blipFill>
          <a:blip r:embed="rId6">
            <a:alphaModFix/>
          </a:blip>
          <a:stretch>
            <a:fillRect/>
          </a:stretch>
        </p:blipFill>
        <p:spPr>
          <a:xfrm>
            <a:off x="5248600" y="3100850"/>
            <a:ext cx="2252850" cy="1758475"/>
          </a:xfrm>
          <a:prstGeom prst="rect">
            <a:avLst/>
          </a:prstGeom>
          <a:noFill/>
          <a:ln>
            <a:noFill/>
          </a:ln>
        </p:spPr>
      </p:pic>
      <p:sp>
        <p:nvSpPr>
          <p:cNvPr id="292" name="Google Shape;292;p17"/>
          <p:cNvSpPr txBox="1"/>
          <p:nvPr/>
        </p:nvSpPr>
        <p:spPr>
          <a:xfrm>
            <a:off x="338300" y="2925025"/>
            <a:ext cx="14265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SVM Inbuilt</a:t>
            </a:r>
            <a:endParaRPr>
              <a:solidFill>
                <a:schemeClr val="dk1"/>
              </a:solidFill>
              <a:latin typeface="Roboto Slab"/>
              <a:ea typeface="Roboto Slab"/>
              <a:cs typeface="Roboto Slab"/>
              <a:sym typeface="Roboto Slab"/>
            </a:endParaRPr>
          </a:p>
        </p:txBody>
      </p:sp>
      <p:sp>
        <p:nvSpPr>
          <p:cNvPr id="293" name="Google Shape;293;p17"/>
          <p:cNvSpPr txBox="1"/>
          <p:nvPr/>
        </p:nvSpPr>
        <p:spPr>
          <a:xfrm>
            <a:off x="7643375" y="683100"/>
            <a:ext cx="14265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Naive Bayes</a:t>
            </a:r>
            <a:endParaRPr>
              <a:solidFill>
                <a:schemeClr val="dk1"/>
              </a:solidFill>
              <a:latin typeface="Roboto Slab"/>
              <a:ea typeface="Roboto Slab"/>
              <a:cs typeface="Roboto Slab"/>
              <a:sym typeface="Roboto Slab"/>
            </a:endParaRPr>
          </a:p>
        </p:txBody>
      </p:sp>
      <p:sp>
        <p:nvSpPr>
          <p:cNvPr id="294" name="Google Shape;294;p17"/>
          <p:cNvSpPr txBox="1"/>
          <p:nvPr/>
        </p:nvSpPr>
        <p:spPr>
          <a:xfrm>
            <a:off x="7643375" y="2925025"/>
            <a:ext cx="14265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KNN</a:t>
            </a:r>
            <a:endParaRPr>
              <a:solidFill>
                <a:schemeClr val="dk1"/>
              </a:solidFill>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2"/>
          <p:cNvSpPr txBox="1"/>
          <p:nvPr>
            <p:ph idx="4294967295" type="body"/>
          </p:nvPr>
        </p:nvSpPr>
        <p:spPr>
          <a:xfrm>
            <a:off x="609600" y="214313"/>
            <a:ext cx="3644700" cy="471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3000"/>
              <a:buNone/>
            </a:pPr>
            <a:r>
              <a:rPr b="1" lang="en" sz="2400">
                <a:solidFill>
                  <a:srgbClr val="FFFFFF"/>
                </a:solidFill>
                <a:latin typeface="Roboto Slab"/>
                <a:ea typeface="Roboto Slab"/>
                <a:cs typeface="Roboto Slab"/>
                <a:sym typeface="Roboto Slab"/>
              </a:rPr>
              <a:t>RESULTS - Website Deployment</a:t>
            </a:r>
            <a:endParaRPr sz="2400">
              <a:solidFill>
                <a:srgbClr val="FFFFFF"/>
              </a:solidFill>
            </a:endParaRPr>
          </a:p>
        </p:txBody>
      </p:sp>
      <p:sp>
        <p:nvSpPr>
          <p:cNvPr id="300" name="Google Shape;300;p22"/>
          <p:cNvSpPr txBox="1"/>
          <p:nvPr>
            <p:ph idx="12" type="sldNum"/>
          </p:nvPr>
        </p:nvSpPr>
        <p:spPr>
          <a:xfrm>
            <a:off x="4345650" y="4935488"/>
            <a:ext cx="452700" cy="20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pSp>
        <p:nvGrpSpPr>
          <p:cNvPr id="301" name="Google Shape;301;p22"/>
          <p:cNvGrpSpPr/>
          <p:nvPr/>
        </p:nvGrpSpPr>
        <p:grpSpPr>
          <a:xfrm>
            <a:off x="3938374" y="1241129"/>
            <a:ext cx="4542205" cy="2661224"/>
            <a:chOff x="1177450" y="241631"/>
            <a:chExt cx="6173152" cy="3616776"/>
          </a:xfrm>
        </p:grpSpPr>
        <p:sp>
          <p:nvSpPr>
            <p:cNvPr id="302" name="Google Shape;302;p22"/>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22"/>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14300" rotWithShape="0" algn="bl" dir="5400000" dist="38100">
                <a:schemeClr val="dk2">
                  <a:alpha val="49803"/>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22"/>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22"/>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306" name="Google Shape;306;p22"/>
          <p:cNvPicPr preferRelativeResize="0"/>
          <p:nvPr/>
        </p:nvPicPr>
        <p:blipFill rotWithShape="1">
          <a:blip r:embed="rId3">
            <a:alphaModFix/>
          </a:blip>
          <a:srcRect b="6620" l="0" r="0" t="0"/>
          <a:stretch/>
        </p:blipFill>
        <p:spPr>
          <a:xfrm>
            <a:off x="4445550" y="1387850"/>
            <a:ext cx="3530550" cy="2242675"/>
          </a:xfrm>
          <a:prstGeom prst="rect">
            <a:avLst/>
          </a:prstGeom>
          <a:noFill/>
          <a:ln>
            <a:noFill/>
          </a:ln>
        </p:spPr>
      </p:pic>
      <p:pic>
        <p:nvPicPr>
          <p:cNvPr id="307" name="Google Shape;307;p22" title="Project_Demo.mp4">
            <a:hlinkClick r:id="rId4"/>
          </p:cNvPr>
          <p:cNvPicPr preferRelativeResize="0"/>
          <p:nvPr/>
        </p:nvPicPr>
        <p:blipFill>
          <a:blip r:embed="rId5">
            <a:alphaModFix/>
          </a:blip>
          <a:stretch>
            <a:fillRect/>
          </a:stretch>
        </p:blipFill>
        <p:spPr>
          <a:xfrm>
            <a:off x="4445550" y="1387850"/>
            <a:ext cx="3530549" cy="2242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6"/>
          <p:cNvSpPr txBox="1"/>
          <p:nvPr>
            <p:ph type="ctrTitle"/>
          </p:nvPr>
        </p:nvSpPr>
        <p:spPr>
          <a:xfrm>
            <a:off x="1175425" y="1714230"/>
            <a:ext cx="5660100" cy="71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800"/>
              <a:buNone/>
            </a:pPr>
            <a:r>
              <a:rPr lang="en"/>
              <a:t>REFERENCES</a:t>
            </a:r>
            <a:endParaRPr/>
          </a:p>
        </p:txBody>
      </p:sp>
      <p:sp>
        <p:nvSpPr>
          <p:cNvPr id="313" name="Google Shape;313;p26"/>
          <p:cNvSpPr txBox="1"/>
          <p:nvPr>
            <p:ph idx="1" type="subTitle"/>
          </p:nvPr>
        </p:nvSpPr>
        <p:spPr>
          <a:xfrm>
            <a:off x="884075" y="2428825"/>
            <a:ext cx="7745400" cy="25941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u="sng">
                <a:solidFill>
                  <a:schemeClr val="hlink"/>
                </a:solidFill>
                <a:hlinkClick r:id="rId3"/>
              </a:rPr>
              <a:t>https://dag.gujarat.gov.in/estimate.htm</a:t>
            </a:r>
            <a:endParaRPr sz="1200"/>
          </a:p>
          <a:p>
            <a:pPr indent="-304800" lvl="0" marL="457200" rtl="0" algn="l">
              <a:lnSpc>
                <a:spcPct val="100000"/>
              </a:lnSpc>
              <a:spcBef>
                <a:spcPts val="0"/>
              </a:spcBef>
              <a:spcAft>
                <a:spcPts val="0"/>
              </a:spcAft>
              <a:buSzPts val="1200"/>
              <a:buChar char="●"/>
            </a:pPr>
            <a:r>
              <a:rPr lang="en" sz="1200" u="sng">
                <a:solidFill>
                  <a:schemeClr val="hlink"/>
                </a:solidFill>
                <a:hlinkClick r:id="rId4"/>
              </a:rPr>
              <a:t>https://1library.net/document/dzx1ldny-design-hybrid-crop-recommendation-using-machine-learning-algorithms.html</a:t>
            </a:r>
            <a:endParaRPr sz="1200"/>
          </a:p>
          <a:p>
            <a:pPr indent="-304800" lvl="0" marL="457200" rtl="0" algn="l">
              <a:lnSpc>
                <a:spcPct val="100000"/>
              </a:lnSpc>
              <a:spcBef>
                <a:spcPts val="0"/>
              </a:spcBef>
              <a:spcAft>
                <a:spcPts val="0"/>
              </a:spcAft>
              <a:buSzPts val="1200"/>
              <a:buChar char="●"/>
            </a:pPr>
            <a:r>
              <a:rPr lang="en" sz="1200" u="sng">
                <a:solidFill>
                  <a:schemeClr val="hlink"/>
                </a:solidFill>
                <a:hlinkClick r:id="rId5"/>
              </a:rPr>
              <a:t>https://towardsdatascience.com/multiclass-classification-with-support-vector-machines-svm-kernel-trick-kernel-functions-f9d5377d6f02</a:t>
            </a:r>
            <a:endParaRPr sz="1200"/>
          </a:p>
          <a:p>
            <a:pPr indent="-304800" lvl="0" marL="457200" rtl="0" algn="l">
              <a:lnSpc>
                <a:spcPct val="100000"/>
              </a:lnSpc>
              <a:spcBef>
                <a:spcPts val="0"/>
              </a:spcBef>
              <a:spcAft>
                <a:spcPts val="0"/>
              </a:spcAft>
              <a:buSzPts val="1200"/>
              <a:buChar char="●"/>
            </a:pPr>
            <a:r>
              <a:rPr lang="en" sz="1200" u="sng">
                <a:solidFill>
                  <a:schemeClr val="hlink"/>
                </a:solidFill>
                <a:hlinkClick r:id="rId6"/>
              </a:rPr>
              <a:t>https://www.irjet.net/archives/V7/i2/IRJET-V7I2163.pdf</a:t>
            </a:r>
            <a:endParaRPr sz="1200"/>
          </a:p>
          <a:p>
            <a:pPr indent="-304800" lvl="0" marL="457200" rtl="0" algn="l">
              <a:lnSpc>
                <a:spcPct val="100000"/>
              </a:lnSpc>
              <a:spcBef>
                <a:spcPts val="0"/>
              </a:spcBef>
              <a:spcAft>
                <a:spcPts val="0"/>
              </a:spcAft>
              <a:buSzPts val="1200"/>
              <a:buChar char="●"/>
            </a:pPr>
            <a:r>
              <a:rPr lang="en" sz="1200" u="sng">
                <a:solidFill>
                  <a:schemeClr val="hlink"/>
                </a:solidFill>
                <a:hlinkClick r:id="rId7"/>
              </a:rPr>
              <a:t>https://www.baeldung.com/cs/svm-multiclass-classification</a:t>
            </a:r>
            <a:endParaRPr sz="1200"/>
          </a:p>
          <a:p>
            <a:pPr indent="-304800" lvl="0" marL="457200" rtl="0" algn="l">
              <a:lnSpc>
                <a:spcPct val="100000"/>
              </a:lnSpc>
              <a:spcBef>
                <a:spcPts val="0"/>
              </a:spcBef>
              <a:spcAft>
                <a:spcPts val="0"/>
              </a:spcAft>
              <a:buSzPts val="1200"/>
              <a:buChar char="●"/>
            </a:pPr>
            <a:r>
              <a:rPr lang="en" sz="1200" u="sng">
                <a:solidFill>
                  <a:schemeClr val="hlink"/>
                </a:solidFill>
                <a:hlinkClick r:id="rId8"/>
              </a:rPr>
              <a:t>https://towardsdatascience.com/support-vector-machine-introduction-to-machine-learning-algorithms-934a444fca4</a:t>
            </a:r>
            <a:r>
              <a:rPr lang="en" sz="1200" u="sng">
                <a:solidFill>
                  <a:schemeClr val="hlink"/>
                </a:solidFill>
                <a:hlinkClick r:id="rId9"/>
              </a:rPr>
              <a:t>7</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457200" y="282184"/>
            <a:ext cx="8229600" cy="50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ROLE OF EACH MEMBER</a:t>
            </a:r>
            <a:endParaRPr/>
          </a:p>
        </p:txBody>
      </p:sp>
      <p:sp>
        <p:nvSpPr>
          <p:cNvPr id="319" name="Google Shape;319;p30"/>
          <p:cNvSpPr txBox="1"/>
          <p:nvPr>
            <p:ph idx="12" type="sldNum"/>
          </p:nvPr>
        </p:nvSpPr>
        <p:spPr>
          <a:xfrm>
            <a:off x="4345650" y="4749844"/>
            <a:ext cx="452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320" name="Google Shape;320;p30"/>
          <p:cNvSpPr/>
          <p:nvPr/>
        </p:nvSpPr>
        <p:spPr>
          <a:xfrm>
            <a:off x="286775" y="1363400"/>
            <a:ext cx="4206300" cy="1584600"/>
          </a:xfrm>
          <a:prstGeom prst="rect">
            <a:avLst/>
          </a:prstGeom>
          <a:solidFill>
            <a:srgbClr val="D9EAD3"/>
          </a:solidFill>
          <a:ln>
            <a:noFill/>
          </a:ln>
        </p:spPr>
        <p:txBody>
          <a:bodyPr anchorCtr="0" anchor="t" bIns="91425" lIns="91425" spcFirstLastPara="1" rIns="1371600" wrap="square" tIns="91425">
            <a:noAutofit/>
          </a:bodyPr>
          <a:lstStyle/>
          <a:p>
            <a:pPr indent="-317500" lvl="0" marL="457200" marR="0" rtl="0" algn="l">
              <a:lnSpc>
                <a:spcPct val="10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Literature Review</a:t>
            </a:r>
            <a:endParaRPr>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Hyperparameter Tuning</a:t>
            </a:r>
            <a:endParaRPr>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Performance Improvisation</a:t>
            </a:r>
            <a:endParaRPr>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Final Documentation</a:t>
            </a:r>
            <a:endParaRPr>
              <a:solidFill>
                <a:schemeClr val="dk1"/>
              </a:solidFill>
              <a:latin typeface="Roboto"/>
              <a:ea typeface="Roboto"/>
              <a:cs typeface="Roboto"/>
              <a:sym typeface="Roboto"/>
            </a:endParaRPr>
          </a:p>
        </p:txBody>
      </p:sp>
      <p:sp>
        <p:nvSpPr>
          <p:cNvPr id="321" name="Google Shape;321;p30"/>
          <p:cNvSpPr/>
          <p:nvPr/>
        </p:nvSpPr>
        <p:spPr>
          <a:xfrm>
            <a:off x="4667075" y="1363400"/>
            <a:ext cx="4206300" cy="1584600"/>
          </a:xfrm>
          <a:prstGeom prst="rect">
            <a:avLst/>
          </a:prstGeom>
          <a:solidFill>
            <a:srgbClr val="D0E0E3"/>
          </a:solidFill>
          <a:ln>
            <a:noFill/>
          </a:ln>
        </p:spPr>
        <p:txBody>
          <a:bodyPr anchorCtr="0" anchor="t" bIns="91425" lIns="1371600"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Literature Review</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User Interface Development</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Model Deployment</a:t>
            </a:r>
            <a:endParaRPr>
              <a:solidFill>
                <a:schemeClr val="dk1"/>
              </a:solidFill>
              <a:latin typeface="Roboto"/>
              <a:ea typeface="Roboto"/>
              <a:cs typeface="Roboto"/>
              <a:sym typeface="Roboto"/>
            </a:endParaRPr>
          </a:p>
        </p:txBody>
      </p:sp>
      <p:sp>
        <p:nvSpPr>
          <p:cNvPr id="322" name="Google Shape;322;p30"/>
          <p:cNvSpPr/>
          <p:nvPr/>
        </p:nvSpPr>
        <p:spPr>
          <a:xfrm>
            <a:off x="286775" y="3121900"/>
            <a:ext cx="4206300" cy="1584600"/>
          </a:xfrm>
          <a:prstGeom prst="rect">
            <a:avLst/>
          </a:prstGeom>
          <a:solidFill>
            <a:srgbClr val="D0E0E3"/>
          </a:solidFill>
          <a:ln>
            <a:noFill/>
          </a:ln>
        </p:spPr>
        <p:txBody>
          <a:bodyPr anchorCtr="0" anchor="b" bIns="91425" lIns="91425" spcFirstLastPara="1" rIns="1371600"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Literature Review</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User Interface Development</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Model Deployment</a:t>
            </a:r>
            <a:endParaRPr>
              <a:solidFill>
                <a:schemeClr val="dk1"/>
              </a:solidFill>
              <a:latin typeface="Roboto"/>
              <a:ea typeface="Roboto"/>
              <a:cs typeface="Roboto"/>
              <a:sym typeface="Roboto"/>
            </a:endParaRPr>
          </a:p>
        </p:txBody>
      </p:sp>
      <p:sp>
        <p:nvSpPr>
          <p:cNvPr id="323" name="Google Shape;323;p30"/>
          <p:cNvSpPr/>
          <p:nvPr/>
        </p:nvSpPr>
        <p:spPr>
          <a:xfrm>
            <a:off x="4667075" y="3121900"/>
            <a:ext cx="4206300" cy="1584600"/>
          </a:xfrm>
          <a:prstGeom prst="rect">
            <a:avLst/>
          </a:prstGeom>
          <a:solidFill>
            <a:srgbClr val="C9DAF8"/>
          </a:solidFill>
          <a:ln>
            <a:noFill/>
          </a:ln>
        </p:spPr>
        <p:txBody>
          <a:bodyPr anchorCtr="0" anchor="b" bIns="91425" lIns="1371600"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Literature Review</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Hyperparameter Tuning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Performance Improvisation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Final Documentation</a:t>
            </a:r>
            <a:endParaRPr>
              <a:solidFill>
                <a:schemeClr val="dk1"/>
              </a:solidFill>
              <a:latin typeface="Roboto"/>
              <a:ea typeface="Roboto"/>
              <a:cs typeface="Roboto"/>
              <a:sym typeface="Roboto"/>
            </a:endParaRPr>
          </a:p>
        </p:txBody>
      </p:sp>
      <p:sp>
        <p:nvSpPr>
          <p:cNvPr id="324" name="Google Shape;324;p30"/>
          <p:cNvSpPr/>
          <p:nvPr/>
        </p:nvSpPr>
        <p:spPr>
          <a:xfrm>
            <a:off x="3285625" y="1738389"/>
            <a:ext cx="2417100" cy="2417100"/>
          </a:xfrm>
          <a:prstGeom prst="pie">
            <a:avLst>
              <a:gd fmla="val 10788866"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0"/>
          <p:cNvSpPr/>
          <p:nvPr/>
        </p:nvSpPr>
        <p:spPr>
          <a:xfrm rot="5400000">
            <a:off x="3459879" y="1738389"/>
            <a:ext cx="2417100" cy="24171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0"/>
          <p:cNvSpPr/>
          <p:nvPr/>
        </p:nvSpPr>
        <p:spPr>
          <a:xfrm rot="10800000">
            <a:off x="3459879" y="1914006"/>
            <a:ext cx="2417100" cy="24171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0"/>
          <p:cNvSpPr/>
          <p:nvPr/>
        </p:nvSpPr>
        <p:spPr>
          <a:xfrm rot="-5400000">
            <a:off x="3285625" y="1914006"/>
            <a:ext cx="2417100" cy="24171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0"/>
          <p:cNvSpPr/>
          <p:nvPr/>
        </p:nvSpPr>
        <p:spPr>
          <a:xfrm>
            <a:off x="3675051" y="2186950"/>
            <a:ext cx="645854" cy="565799"/>
          </a:xfrm>
          <a:prstGeom prst="rect">
            <a:avLst/>
          </a:prstGeom>
        </p:spPr>
        <p:txBody>
          <a:bodyPr>
            <a:prstTxWarp prst="textPlain"/>
          </a:bodyPr>
          <a:lstStyle/>
          <a:p>
            <a:pPr lvl="0" algn="ctr"/>
            <a:r>
              <a:rPr b="1" i="0">
                <a:ln>
                  <a:noFill/>
                </a:ln>
                <a:solidFill>
                  <a:schemeClr val="lt1"/>
                </a:solidFill>
                <a:latin typeface="Roboto Slab"/>
              </a:rPr>
              <a:t>Aanshi </a:t>
            </a:r>
            <a:br>
              <a:rPr b="1" i="0">
                <a:ln>
                  <a:noFill/>
                </a:ln>
                <a:solidFill>
                  <a:schemeClr val="lt1"/>
                </a:solidFill>
                <a:latin typeface="Roboto Slab"/>
              </a:rPr>
            </a:br>
            <a:r>
              <a:rPr b="1" i="0">
                <a:ln>
                  <a:noFill/>
                </a:ln>
                <a:solidFill>
                  <a:schemeClr val="lt1"/>
                </a:solidFill>
                <a:latin typeface="Roboto Slab"/>
              </a:rPr>
              <a:t>Patwari</a:t>
            </a:r>
          </a:p>
        </p:txBody>
      </p:sp>
      <p:sp>
        <p:nvSpPr>
          <p:cNvPr id="329" name="Google Shape;329;p30"/>
          <p:cNvSpPr/>
          <p:nvPr/>
        </p:nvSpPr>
        <p:spPr>
          <a:xfrm>
            <a:off x="4809075" y="2186950"/>
            <a:ext cx="717404" cy="565799"/>
          </a:xfrm>
          <a:prstGeom prst="rect">
            <a:avLst/>
          </a:prstGeom>
        </p:spPr>
        <p:txBody>
          <a:bodyPr>
            <a:prstTxWarp prst="textPlain"/>
          </a:bodyPr>
          <a:lstStyle/>
          <a:p>
            <a:pPr lvl="0" algn="ctr"/>
            <a:r>
              <a:rPr b="1" i="0">
                <a:ln>
                  <a:noFill/>
                </a:ln>
                <a:solidFill>
                  <a:schemeClr val="lt1"/>
                </a:solidFill>
                <a:latin typeface="Roboto Slab"/>
              </a:rPr>
              <a:t>Miracle </a:t>
            </a:r>
            <a:br>
              <a:rPr b="1" i="0">
                <a:ln>
                  <a:noFill/>
                </a:ln>
                <a:solidFill>
                  <a:schemeClr val="lt1"/>
                </a:solidFill>
                <a:latin typeface="Roboto Slab"/>
              </a:rPr>
            </a:br>
            <a:r>
              <a:rPr b="1" i="0">
                <a:ln>
                  <a:noFill/>
                </a:ln>
                <a:solidFill>
                  <a:schemeClr val="lt1"/>
                </a:solidFill>
                <a:latin typeface="Roboto Slab"/>
              </a:rPr>
              <a:t>Rindani</a:t>
            </a:r>
          </a:p>
        </p:txBody>
      </p:sp>
      <p:sp>
        <p:nvSpPr>
          <p:cNvPr id="330" name="Google Shape;330;p30"/>
          <p:cNvSpPr/>
          <p:nvPr/>
        </p:nvSpPr>
        <p:spPr>
          <a:xfrm>
            <a:off x="3615513" y="3321975"/>
            <a:ext cx="717401" cy="508501"/>
          </a:xfrm>
          <a:prstGeom prst="rect">
            <a:avLst/>
          </a:prstGeom>
        </p:spPr>
        <p:txBody>
          <a:bodyPr>
            <a:prstTxWarp prst="textPlain"/>
          </a:bodyPr>
          <a:lstStyle/>
          <a:p>
            <a:pPr lvl="0" algn="ctr"/>
            <a:r>
              <a:rPr b="1" i="0">
                <a:ln>
                  <a:noFill/>
                </a:ln>
                <a:solidFill>
                  <a:schemeClr val="lt1"/>
                </a:solidFill>
                <a:latin typeface="Roboto Slab"/>
              </a:rPr>
              <a:t>Bhumiti</a:t>
            </a:r>
            <a:br>
              <a:rPr b="1" i="0">
                <a:ln>
                  <a:noFill/>
                </a:ln>
                <a:solidFill>
                  <a:schemeClr val="lt1"/>
                </a:solidFill>
                <a:latin typeface="Roboto Slab"/>
              </a:rPr>
            </a:br>
            <a:r>
              <a:rPr b="1" i="0">
                <a:ln>
                  <a:noFill/>
                </a:ln>
                <a:solidFill>
                  <a:schemeClr val="lt1"/>
                </a:solidFill>
                <a:latin typeface="Roboto Slab"/>
              </a:rPr>
              <a:t>Gohel</a:t>
            </a:r>
          </a:p>
        </p:txBody>
      </p:sp>
      <p:sp>
        <p:nvSpPr>
          <p:cNvPr id="331" name="Google Shape;331;p30"/>
          <p:cNvSpPr/>
          <p:nvPr/>
        </p:nvSpPr>
        <p:spPr>
          <a:xfrm>
            <a:off x="4844850" y="3321975"/>
            <a:ext cx="645848" cy="508501"/>
          </a:xfrm>
          <a:prstGeom prst="rect">
            <a:avLst/>
          </a:prstGeom>
        </p:spPr>
        <p:txBody>
          <a:bodyPr>
            <a:prstTxWarp prst="textPlain"/>
          </a:bodyPr>
          <a:lstStyle/>
          <a:p>
            <a:pPr lvl="0" algn="ctr"/>
            <a:r>
              <a:rPr b="1" i="0">
                <a:ln>
                  <a:noFill/>
                </a:ln>
                <a:solidFill>
                  <a:schemeClr val="lt1"/>
                </a:solidFill>
                <a:latin typeface="Roboto Slab"/>
              </a:rPr>
              <a:t>Dipika</a:t>
            </a:r>
            <a:br>
              <a:rPr b="1" i="0">
                <a:ln>
                  <a:noFill/>
                </a:ln>
                <a:solidFill>
                  <a:schemeClr val="lt1"/>
                </a:solidFill>
                <a:latin typeface="Roboto Slab"/>
              </a:rPr>
            </a:br>
            <a:r>
              <a:rPr b="1" i="0">
                <a:ln>
                  <a:noFill/>
                </a:ln>
                <a:solidFill>
                  <a:schemeClr val="lt1"/>
                </a:solidFill>
                <a:latin typeface="Roboto Slab"/>
              </a:rPr>
              <a:t>Pawar</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11"/>
          <p:cNvSpPr txBox="1"/>
          <p:nvPr>
            <p:ph idx="4294967295" type="body"/>
          </p:nvPr>
        </p:nvSpPr>
        <p:spPr>
          <a:xfrm>
            <a:off x="2671800" y="1543050"/>
            <a:ext cx="3800400" cy="2057400"/>
          </a:xfrm>
          <a:prstGeom prst="rect">
            <a:avLst/>
          </a:prstGeom>
          <a:solidFill>
            <a:schemeClr val="accent4"/>
          </a:solidFill>
          <a:ln cap="flat" cmpd="sng" w="1524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600"/>
              </a:spcBef>
              <a:spcAft>
                <a:spcPts val="0"/>
              </a:spcAft>
              <a:buSzPts val="3000"/>
              <a:buNone/>
            </a:pPr>
            <a:r>
              <a:rPr b="1" lang="en" sz="2400">
                <a:solidFill>
                  <a:schemeClr val="lt1"/>
                </a:solidFill>
                <a:latin typeface="Roboto Slab"/>
                <a:ea typeface="Roboto Slab"/>
                <a:cs typeface="Roboto Slab"/>
                <a:sym typeface="Roboto Slab"/>
              </a:rPr>
              <a:t>THANK YOU</a:t>
            </a:r>
            <a:endParaRPr>
              <a:solidFill>
                <a:schemeClr val="lt1"/>
              </a:solidFill>
            </a:endParaRPr>
          </a:p>
        </p:txBody>
      </p:sp>
      <p:sp>
        <p:nvSpPr>
          <p:cNvPr id="337" name="Google Shape;337;p11"/>
          <p:cNvSpPr txBox="1"/>
          <p:nvPr>
            <p:ph idx="12" type="sldNum"/>
          </p:nvPr>
        </p:nvSpPr>
        <p:spPr>
          <a:xfrm>
            <a:off x="4345650" y="4749844"/>
            <a:ext cx="452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3"/>
          <p:cNvSpPr txBox="1"/>
          <p:nvPr>
            <p:ph type="title"/>
          </p:nvPr>
        </p:nvSpPr>
        <p:spPr>
          <a:xfrm>
            <a:off x="457200" y="282184"/>
            <a:ext cx="8229600" cy="50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BeMAD TEAM</a:t>
            </a:r>
            <a:endParaRPr/>
          </a:p>
        </p:txBody>
      </p:sp>
      <p:sp>
        <p:nvSpPr>
          <p:cNvPr id="119" name="Google Shape;119;p33"/>
          <p:cNvSpPr txBox="1"/>
          <p:nvPr>
            <p:ph idx="12" type="sldNum"/>
          </p:nvPr>
        </p:nvSpPr>
        <p:spPr>
          <a:xfrm>
            <a:off x="4345650" y="4749844"/>
            <a:ext cx="452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20" name="Google Shape;120;p33"/>
          <p:cNvPicPr preferRelativeResize="0"/>
          <p:nvPr/>
        </p:nvPicPr>
        <p:blipFill rotWithShape="1">
          <a:blip r:embed="rId3">
            <a:alphaModFix/>
          </a:blip>
          <a:srcRect b="4857" l="0" r="0" t="4857"/>
          <a:stretch/>
        </p:blipFill>
        <p:spPr>
          <a:xfrm>
            <a:off x="855300" y="1455175"/>
            <a:ext cx="1489200" cy="1489200"/>
          </a:xfrm>
          <a:prstGeom prst="ellipse">
            <a:avLst/>
          </a:prstGeom>
          <a:noFill/>
          <a:ln>
            <a:noFill/>
          </a:ln>
        </p:spPr>
      </p:pic>
      <p:sp>
        <p:nvSpPr>
          <p:cNvPr id="121" name="Google Shape;121;p33"/>
          <p:cNvSpPr txBox="1"/>
          <p:nvPr/>
        </p:nvSpPr>
        <p:spPr>
          <a:xfrm>
            <a:off x="860325" y="30742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en" sz="1600">
                <a:solidFill>
                  <a:schemeClr val="dk1"/>
                </a:solidFill>
                <a:latin typeface="Roboto"/>
                <a:ea typeface="Roboto"/>
                <a:cs typeface="Roboto"/>
                <a:sym typeface="Roboto"/>
              </a:rPr>
              <a:t>Aanshi Patwari</a:t>
            </a:r>
            <a:br>
              <a:rPr b="0" i="0" lang="en" sz="1400" u="none" cap="none" strike="noStrike">
                <a:solidFill>
                  <a:srgbClr val="000000"/>
                </a:solidFill>
                <a:latin typeface="Roboto"/>
                <a:ea typeface="Roboto"/>
                <a:cs typeface="Roboto"/>
                <a:sym typeface="Roboto"/>
              </a:rPr>
            </a:br>
            <a:r>
              <a:rPr lang="en">
                <a:solidFill>
                  <a:schemeClr val="dk2"/>
                </a:solidFill>
                <a:latin typeface="Roboto"/>
                <a:ea typeface="Roboto"/>
                <a:cs typeface="Roboto"/>
                <a:sym typeface="Roboto"/>
              </a:rPr>
              <a:t>B.Tech ICT </a:t>
            </a:r>
            <a:endParaRPr>
              <a:solidFill>
                <a:schemeClr val="dk2"/>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lang="en">
                <a:solidFill>
                  <a:schemeClr val="dk2"/>
                </a:solidFill>
                <a:latin typeface="Roboto"/>
                <a:ea typeface="Roboto"/>
                <a:cs typeface="Roboto"/>
                <a:sym typeface="Roboto"/>
              </a:rPr>
              <a:t>Semester 6</a:t>
            </a:r>
            <a:endParaRPr>
              <a:solidFill>
                <a:schemeClr val="dk2"/>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lang="en">
                <a:solidFill>
                  <a:schemeClr val="dk2"/>
                </a:solidFill>
                <a:latin typeface="Roboto"/>
                <a:ea typeface="Roboto"/>
                <a:cs typeface="Roboto"/>
                <a:sym typeface="Roboto"/>
              </a:rPr>
              <a:t>AU1841004</a:t>
            </a:r>
            <a:endParaRPr>
              <a:solidFill>
                <a:schemeClr val="dk2"/>
              </a:solidFill>
              <a:latin typeface="Roboto"/>
              <a:ea typeface="Roboto"/>
              <a:cs typeface="Roboto"/>
              <a:sym typeface="Roboto"/>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22" name="Google Shape;122;p33"/>
          <p:cNvPicPr preferRelativeResize="0"/>
          <p:nvPr/>
        </p:nvPicPr>
        <p:blipFill rotWithShape="1">
          <a:blip r:embed="rId4">
            <a:alphaModFix/>
          </a:blip>
          <a:srcRect b="5978" l="0" r="0" t="5978"/>
          <a:stretch/>
        </p:blipFill>
        <p:spPr>
          <a:xfrm>
            <a:off x="2835025" y="1455175"/>
            <a:ext cx="1489200" cy="1489200"/>
          </a:xfrm>
          <a:prstGeom prst="ellipse">
            <a:avLst/>
          </a:prstGeom>
          <a:noFill/>
          <a:ln>
            <a:noFill/>
          </a:ln>
        </p:spPr>
      </p:pic>
      <p:pic>
        <p:nvPicPr>
          <p:cNvPr id="123" name="Google Shape;123;p33"/>
          <p:cNvPicPr preferRelativeResize="0"/>
          <p:nvPr/>
        </p:nvPicPr>
        <p:blipFill rotWithShape="1">
          <a:blip r:embed="rId5">
            <a:alphaModFix/>
          </a:blip>
          <a:srcRect b="3358" l="0" r="0" t="3358"/>
          <a:stretch/>
        </p:blipFill>
        <p:spPr>
          <a:xfrm>
            <a:off x="4814750" y="1455175"/>
            <a:ext cx="1489200" cy="1489200"/>
          </a:xfrm>
          <a:prstGeom prst="ellipse">
            <a:avLst/>
          </a:prstGeom>
          <a:noFill/>
          <a:ln>
            <a:noFill/>
          </a:ln>
        </p:spPr>
      </p:pic>
      <p:pic>
        <p:nvPicPr>
          <p:cNvPr id="124" name="Google Shape;124;p33"/>
          <p:cNvPicPr preferRelativeResize="0"/>
          <p:nvPr/>
        </p:nvPicPr>
        <p:blipFill rotWithShape="1">
          <a:blip r:embed="rId6">
            <a:alphaModFix/>
          </a:blip>
          <a:srcRect b="13908" l="0" r="0" t="3303"/>
          <a:stretch/>
        </p:blipFill>
        <p:spPr>
          <a:xfrm>
            <a:off x="6794475" y="1455175"/>
            <a:ext cx="1489200" cy="1489200"/>
          </a:xfrm>
          <a:prstGeom prst="ellipse">
            <a:avLst/>
          </a:prstGeom>
          <a:noFill/>
          <a:ln>
            <a:noFill/>
          </a:ln>
        </p:spPr>
      </p:pic>
      <p:sp>
        <p:nvSpPr>
          <p:cNvPr id="125" name="Google Shape;125;p33"/>
          <p:cNvSpPr txBox="1"/>
          <p:nvPr/>
        </p:nvSpPr>
        <p:spPr>
          <a:xfrm>
            <a:off x="2835025" y="30742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en" sz="1600">
                <a:solidFill>
                  <a:schemeClr val="dk1"/>
                </a:solidFill>
                <a:latin typeface="Roboto"/>
                <a:ea typeface="Roboto"/>
                <a:cs typeface="Roboto"/>
                <a:sym typeface="Roboto"/>
              </a:rPr>
              <a:t>Miracle Rindani</a:t>
            </a:r>
            <a:br>
              <a:rPr b="0" i="0" lang="en" sz="1400" u="none" cap="none" strike="noStrike">
                <a:solidFill>
                  <a:srgbClr val="000000"/>
                </a:solidFill>
                <a:latin typeface="Roboto"/>
                <a:ea typeface="Roboto"/>
                <a:cs typeface="Roboto"/>
                <a:sym typeface="Roboto"/>
              </a:rPr>
            </a:br>
            <a:r>
              <a:rPr lang="en">
                <a:solidFill>
                  <a:schemeClr val="dk2"/>
                </a:solidFill>
                <a:latin typeface="Roboto"/>
                <a:ea typeface="Roboto"/>
                <a:cs typeface="Roboto"/>
                <a:sym typeface="Roboto"/>
              </a:rPr>
              <a:t>B.Tech ICT </a:t>
            </a:r>
            <a:endParaRPr>
              <a:solidFill>
                <a:schemeClr val="dk2"/>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lang="en">
                <a:solidFill>
                  <a:schemeClr val="dk2"/>
                </a:solidFill>
                <a:latin typeface="Roboto"/>
                <a:ea typeface="Roboto"/>
                <a:cs typeface="Roboto"/>
                <a:sym typeface="Roboto"/>
              </a:rPr>
              <a:t>Semester 6</a:t>
            </a:r>
            <a:endParaRPr>
              <a:solidFill>
                <a:schemeClr val="dk2"/>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lang="en">
                <a:solidFill>
                  <a:schemeClr val="dk2"/>
                </a:solidFill>
                <a:latin typeface="Roboto"/>
                <a:ea typeface="Roboto"/>
                <a:cs typeface="Roboto"/>
                <a:sym typeface="Roboto"/>
              </a:rPr>
              <a:t>AU1841017</a:t>
            </a:r>
            <a:endParaRPr>
              <a:solidFill>
                <a:schemeClr val="dk2"/>
              </a:solidFill>
              <a:latin typeface="Roboto"/>
              <a:ea typeface="Roboto"/>
              <a:cs typeface="Roboto"/>
              <a:sym typeface="Roboto"/>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6" name="Google Shape;126;p33"/>
          <p:cNvSpPr txBox="1"/>
          <p:nvPr/>
        </p:nvSpPr>
        <p:spPr>
          <a:xfrm>
            <a:off x="4890100" y="30742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en" sz="1600">
                <a:solidFill>
                  <a:schemeClr val="dk1"/>
                </a:solidFill>
                <a:latin typeface="Roboto"/>
                <a:ea typeface="Roboto"/>
                <a:cs typeface="Roboto"/>
                <a:sym typeface="Roboto"/>
              </a:rPr>
              <a:t>Bhumiti Gohel</a:t>
            </a:r>
            <a:br>
              <a:rPr b="0" i="0" lang="en" sz="1400" u="none" cap="none" strike="noStrike">
                <a:solidFill>
                  <a:srgbClr val="000000"/>
                </a:solidFill>
                <a:latin typeface="Roboto"/>
                <a:ea typeface="Roboto"/>
                <a:cs typeface="Roboto"/>
                <a:sym typeface="Roboto"/>
              </a:rPr>
            </a:br>
            <a:r>
              <a:rPr lang="en">
                <a:solidFill>
                  <a:schemeClr val="dk2"/>
                </a:solidFill>
                <a:latin typeface="Roboto"/>
                <a:ea typeface="Roboto"/>
                <a:cs typeface="Roboto"/>
                <a:sym typeface="Roboto"/>
              </a:rPr>
              <a:t>B.Tech ICT </a:t>
            </a:r>
            <a:endParaRPr>
              <a:solidFill>
                <a:schemeClr val="dk2"/>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lang="en">
                <a:solidFill>
                  <a:schemeClr val="dk2"/>
                </a:solidFill>
                <a:latin typeface="Roboto"/>
                <a:ea typeface="Roboto"/>
                <a:cs typeface="Roboto"/>
                <a:sym typeface="Roboto"/>
              </a:rPr>
              <a:t>Semester 6</a:t>
            </a:r>
            <a:endParaRPr>
              <a:solidFill>
                <a:schemeClr val="dk2"/>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lang="en">
                <a:solidFill>
                  <a:schemeClr val="dk2"/>
                </a:solidFill>
                <a:latin typeface="Roboto"/>
                <a:ea typeface="Roboto"/>
                <a:cs typeface="Roboto"/>
                <a:sym typeface="Roboto"/>
              </a:rPr>
              <a:t>AU1841051</a:t>
            </a:r>
            <a:endParaRPr>
              <a:solidFill>
                <a:schemeClr val="dk2"/>
              </a:solidFill>
              <a:latin typeface="Roboto"/>
              <a:ea typeface="Roboto"/>
              <a:cs typeface="Roboto"/>
              <a:sym typeface="Roboto"/>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7" name="Google Shape;127;p33"/>
          <p:cNvSpPr txBox="1"/>
          <p:nvPr/>
        </p:nvSpPr>
        <p:spPr>
          <a:xfrm>
            <a:off x="6750300" y="30742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en" sz="1600">
                <a:solidFill>
                  <a:schemeClr val="dk1"/>
                </a:solidFill>
                <a:latin typeface="Roboto"/>
                <a:ea typeface="Roboto"/>
                <a:cs typeface="Roboto"/>
                <a:sym typeface="Roboto"/>
              </a:rPr>
              <a:t>Dipika Pawar</a:t>
            </a:r>
            <a:br>
              <a:rPr b="0" i="0" lang="en" sz="1400" u="none" cap="none" strike="noStrike">
                <a:solidFill>
                  <a:srgbClr val="000000"/>
                </a:solidFill>
                <a:latin typeface="Roboto"/>
                <a:ea typeface="Roboto"/>
                <a:cs typeface="Roboto"/>
                <a:sym typeface="Roboto"/>
              </a:rPr>
            </a:br>
            <a:r>
              <a:rPr lang="en">
                <a:solidFill>
                  <a:schemeClr val="dk2"/>
                </a:solidFill>
                <a:latin typeface="Roboto"/>
                <a:ea typeface="Roboto"/>
                <a:cs typeface="Roboto"/>
                <a:sym typeface="Roboto"/>
              </a:rPr>
              <a:t>B.Tech ICT </a:t>
            </a:r>
            <a:endParaRPr>
              <a:solidFill>
                <a:schemeClr val="dk2"/>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lang="en">
                <a:solidFill>
                  <a:schemeClr val="dk2"/>
                </a:solidFill>
                <a:latin typeface="Roboto"/>
                <a:ea typeface="Roboto"/>
                <a:cs typeface="Roboto"/>
                <a:sym typeface="Roboto"/>
              </a:rPr>
              <a:t>Semester 6</a:t>
            </a:r>
            <a:endParaRPr>
              <a:solidFill>
                <a:schemeClr val="dk2"/>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rPr lang="en">
                <a:solidFill>
                  <a:schemeClr val="dk2"/>
                </a:solidFill>
                <a:latin typeface="Roboto"/>
                <a:ea typeface="Roboto"/>
                <a:cs typeface="Roboto"/>
                <a:sym typeface="Roboto"/>
              </a:rPr>
              <a:t>AU1841052</a:t>
            </a:r>
            <a:endParaRPr>
              <a:solidFill>
                <a:schemeClr val="dk2"/>
              </a:solidFill>
              <a:latin typeface="Roboto"/>
              <a:ea typeface="Roboto"/>
              <a:cs typeface="Roboto"/>
              <a:sym typeface="Roboto"/>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457200" y="282184"/>
            <a:ext cx="8229600" cy="50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ROADMAP OF CONTENTS</a:t>
            </a:r>
            <a:endParaRPr/>
          </a:p>
        </p:txBody>
      </p:sp>
      <p:sp>
        <p:nvSpPr>
          <p:cNvPr id="133" name="Google Shape;133;p28"/>
          <p:cNvSpPr txBox="1"/>
          <p:nvPr>
            <p:ph idx="12" type="sldNum"/>
          </p:nvPr>
        </p:nvSpPr>
        <p:spPr>
          <a:xfrm>
            <a:off x="4345650" y="4749844"/>
            <a:ext cx="452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134" name="Google Shape;134;p28"/>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5"/>
              </a:solidFill>
              <a:latin typeface="Calibri"/>
              <a:ea typeface="Calibri"/>
              <a:cs typeface="Calibri"/>
              <a:sym typeface="Calibri"/>
            </a:endParaRPr>
          </a:p>
        </p:txBody>
      </p:sp>
      <p:sp>
        <p:nvSpPr>
          <p:cNvPr id="135" name="Google Shape;135;p28"/>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28"/>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8"/>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Roboto"/>
                <a:ea typeface="Roboto"/>
                <a:cs typeface="Roboto"/>
                <a:sym typeface="Roboto"/>
              </a:rPr>
              <a:t>1</a:t>
            </a:r>
            <a:endParaRPr b="0" i="0" sz="600" u="none" cap="none" strike="noStrike">
              <a:solidFill>
                <a:schemeClr val="dk1"/>
              </a:solidFill>
              <a:latin typeface="Roboto"/>
              <a:ea typeface="Roboto"/>
              <a:cs typeface="Roboto"/>
              <a:sym typeface="Roboto"/>
            </a:endParaRPr>
          </a:p>
        </p:txBody>
      </p:sp>
      <p:sp>
        <p:nvSpPr>
          <p:cNvPr id="138" name="Google Shape;138;p28"/>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8"/>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Roboto"/>
                <a:ea typeface="Roboto"/>
                <a:cs typeface="Roboto"/>
                <a:sym typeface="Roboto"/>
              </a:rPr>
              <a:t>3</a:t>
            </a:r>
            <a:endParaRPr b="0" i="0" sz="600" u="none" cap="none" strike="noStrike">
              <a:solidFill>
                <a:schemeClr val="dk1"/>
              </a:solidFill>
              <a:latin typeface="Roboto"/>
              <a:ea typeface="Roboto"/>
              <a:cs typeface="Roboto"/>
              <a:sym typeface="Roboto"/>
            </a:endParaRPr>
          </a:p>
        </p:txBody>
      </p:sp>
      <p:sp>
        <p:nvSpPr>
          <p:cNvPr id="140" name="Google Shape;140;p28"/>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8"/>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Roboto"/>
                <a:ea typeface="Roboto"/>
                <a:cs typeface="Roboto"/>
                <a:sym typeface="Roboto"/>
              </a:rPr>
              <a:t>5</a:t>
            </a:r>
            <a:endParaRPr b="0" i="0" sz="600" u="none" cap="none" strike="noStrike">
              <a:solidFill>
                <a:schemeClr val="dk1"/>
              </a:solidFill>
              <a:latin typeface="Roboto"/>
              <a:ea typeface="Roboto"/>
              <a:cs typeface="Roboto"/>
              <a:sym typeface="Roboto"/>
            </a:endParaRPr>
          </a:p>
        </p:txBody>
      </p:sp>
      <p:sp>
        <p:nvSpPr>
          <p:cNvPr id="142" name="Google Shape;142;p28"/>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8"/>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Roboto"/>
                <a:ea typeface="Roboto"/>
                <a:cs typeface="Roboto"/>
                <a:sym typeface="Roboto"/>
              </a:rPr>
              <a:t>6</a:t>
            </a:r>
            <a:endParaRPr b="0" i="0" sz="600" u="none" cap="none" strike="noStrike">
              <a:solidFill>
                <a:schemeClr val="dk1"/>
              </a:solidFill>
              <a:latin typeface="Roboto"/>
              <a:ea typeface="Roboto"/>
              <a:cs typeface="Roboto"/>
              <a:sym typeface="Roboto"/>
            </a:endParaRPr>
          </a:p>
        </p:txBody>
      </p:sp>
      <p:sp>
        <p:nvSpPr>
          <p:cNvPr id="144" name="Google Shape;144;p28"/>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8"/>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Roboto"/>
                <a:ea typeface="Roboto"/>
                <a:cs typeface="Roboto"/>
                <a:sym typeface="Roboto"/>
              </a:rPr>
              <a:t>4</a:t>
            </a:r>
            <a:endParaRPr b="0" i="0" sz="600" u="none" cap="none" strike="noStrike">
              <a:solidFill>
                <a:schemeClr val="dk1"/>
              </a:solidFill>
              <a:latin typeface="Roboto"/>
              <a:ea typeface="Roboto"/>
              <a:cs typeface="Roboto"/>
              <a:sym typeface="Roboto"/>
            </a:endParaRPr>
          </a:p>
        </p:txBody>
      </p:sp>
      <p:sp>
        <p:nvSpPr>
          <p:cNvPr id="146" name="Google Shape;146;p28"/>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8"/>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Roboto"/>
                <a:ea typeface="Roboto"/>
                <a:cs typeface="Roboto"/>
                <a:sym typeface="Roboto"/>
              </a:rPr>
              <a:t>2</a:t>
            </a:r>
            <a:endParaRPr b="0" i="0" sz="600" u="none" cap="none" strike="noStrike">
              <a:solidFill>
                <a:schemeClr val="dk1"/>
              </a:solidFill>
              <a:latin typeface="Roboto"/>
              <a:ea typeface="Roboto"/>
              <a:cs typeface="Roboto"/>
              <a:sym typeface="Roboto"/>
            </a:endParaRPr>
          </a:p>
        </p:txBody>
      </p:sp>
      <p:sp>
        <p:nvSpPr>
          <p:cNvPr id="148" name="Google Shape;148;p28"/>
          <p:cNvSpPr txBox="1"/>
          <p:nvPr/>
        </p:nvSpPr>
        <p:spPr>
          <a:xfrm>
            <a:off x="1189200" y="1156100"/>
            <a:ext cx="16677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1"/>
                </a:solidFill>
                <a:latin typeface="Roboto"/>
                <a:ea typeface="Roboto"/>
                <a:cs typeface="Roboto"/>
                <a:sym typeface="Roboto"/>
              </a:rPr>
              <a:t>Introduction</a:t>
            </a:r>
            <a:endParaRPr>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rPr lang="en">
                <a:solidFill>
                  <a:schemeClr val="dk1"/>
                </a:solidFill>
                <a:latin typeface="Roboto"/>
                <a:ea typeface="Roboto"/>
                <a:cs typeface="Roboto"/>
                <a:sym typeface="Roboto"/>
              </a:rPr>
              <a:t>And</a:t>
            </a:r>
            <a:endParaRPr>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rPr lang="en">
                <a:solidFill>
                  <a:schemeClr val="dk1"/>
                </a:solidFill>
                <a:latin typeface="Roboto"/>
                <a:ea typeface="Roboto"/>
                <a:cs typeface="Roboto"/>
                <a:sym typeface="Roboto"/>
              </a:rPr>
              <a:t>Problem Statement</a:t>
            </a:r>
            <a:endParaRPr>
              <a:solidFill>
                <a:schemeClr val="dk1"/>
              </a:solidFill>
              <a:latin typeface="Roboto"/>
              <a:ea typeface="Roboto"/>
              <a:cs typeface="Roboto"/>
              <a:sym typeface="Roboto"/>
            </a:endParaRPr>
          </a:p>
        </p:txBody>
      </p:sp>
      <p:sp>
        <p:nvSpPr>
          <p:cNvPr id="149" name="Google Shape;149;p28"/>
          <p:cNvSpPr txBox="1"/>
          <p:nvPr/>
        </p:nvSpPr>
        <p:spPr>
          <a:xfrm>
            <a:off x="335835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1"/>
                </a:solidFill>
                <a:latin typeface="Roboto"/>
                <a:ea typeface="Roboto"/>
                <a:cs typeface="Roboto"/>
                <a:sym typeface="Roboto"/>
              </a:rPr>
              <a:t>Existing Work</a:t>
            </a:r>
            <a:endParaRPr b="0" i="0" u="none" cap="none" strike="noStrike">
              <a:solidFill>
                <a:schemeClr val="dk1"/>
              </a:solidFill>
              <a:latin typeface="Roboto"/>
              <a:ea typeface="Roboto"/>
              <a:cs typeface="Roboto"/>
              <a:sym typeface="Roboto"/>
            </a:endParaRPr>
          </a:p>
        </p:txBody>
      </p:sp>
      <p:sp>
        <p:nvSpPr>
          <p:cNvPr id="150" name="Google Shape;150;p28"/>
          <p:cNvSpPr txBox="1"/>
          <p:nvPr/>
        </p:nvSpPr>
        <p:spPr>
          <a:xfrm>
            <a:off x="5436010" y="1168175"/>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1"/>
                </a:solidFill>
                <a:latin typeface="Roboto"/>
                <a:ea typeface="Roboto"/>
                <a:cs typeface="Roboto"/>
                <a:sym typeface="Roboto"/>
              </a:rPr>
              <a:t>Results</a:t>
            </a:r>
            <a:endParaRPr b="0" i="0" u="none" cap="none" strike="noStrike">
              <a:solidFill>
                <a:schemeClr val="dk1"/>
              </a:solidFill>
              <a:latin typeface="Roboto"/>
              <a:ea typeface="Roboto"/>
              <a:cs typeface="Roboto"/>
              <a:sym typeface="Roboto"/>
            </a:endParaRPr>
          </a:p>
        </p:txBody>
      </p:sp>
      <p:sp>
        <p:nvSpPr>
          <p:cNvPr id="151" name="Google Shape;151;p28"/>
          <p:cNvSpPr txBox="1"/>
          <p:nvPr/>
        </p:nvSpPr>
        <p:spPr>
          <a:xfrm>
            <a:off x="241817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1"/>
                </a:solidFill>
                <a:latin typeface="Roboto"/>
                <a:ea typeface="Roboto"/>
                <a:cs typeface="Roboto"/>
                <a:sym typeface="Roboto"/>
              </a:rPr>
              <a:t>GANTT Chart</a:t>
            </a:r>
            <a:endParaRPr b="0" i="0" u="none" cap="none" strike="noStrike">
              <a:solidFill>
                <a:schemeClr val="dk1"/>
              </a:solidFill>
              <a:latin typeface="Roboto"/>
              <a:ea typeface="Roboto"/>
              <a:cs typeface="Roboto"/>
              <a:sym typeface="Roboto"/>
            </a:endParaRPr>
          </a:p>
        </p:txBody>
      </p:sp>
      <p:sp>
        <p:nvSpPr>
          <p:cNvPr id="152" name="Google Shape;152;p28"/>
          <p:cNvSpPr txBox="1"/>
          <p:nvPr/>
        </p:nvSpPr>
        <p:spPr>
          <a:xfrm>
            <a:off x="4446255" y="4051525"/>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1"/>
                </a:solidFill>
                <a:latin typeface="Roboto"/>
                <a:ea typeface="Roboto"/>
                <a:cs typeface="Roboto"/>
                <a:sym typeface="Roboto"/>
              </a:rPr>
              <a:t>Dataset </a:t>
            </a:r>
            <a:endParaRPr>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rPr lang="en">
                <a:solidFill>
                  <a:schemeClr val="dk1"/>
                </a:solidFill>
                <a:latin typeface="Roboto"/>
                <a:ea typeface="Roboto"/>
                <a:cs typeface="Roboto"/>
                <a:sym typeface="Roboto"/>
              </a:rPr>
              <a:t>And </a:t>
            </a:r>
            <a:endParaRPr>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900"/>
              <a:buFont typeface="Arial"/>
              <a:buNone/>
            </a:pPr>
            <a:r>
              <a:rPr lang="en">
                <a:solidFill>
                  <a:schemeClr val="dk1"/>
                </a:solidFill>
                <a:latin typeface="Roboto"/>
                <a:ea typeface="Roboto"/>
                <a:cs typeface="Roboto"/>
                <a:sym typeface="Roboto"/>
              </a:rPr>
              <a:t>Our approach</a:t>
            </a:r>
            <a:endParaRPr>
              <a:solidFill>
                <a:schemeClr val="dk1"/>
              </a:solidFill>
              <a:latin typeface="Roboto"/>
              <a:ea typeface="Roboto"/>
              <a:cs typeface="Roboto"/>
              <a:sym typeface="Roboto"/>
            </a:endParaRPr>
          </a:p>
        </p:txBody>
      </p:sp>
      <p:sp>
        <p:nvSpPr>
          <p:cNvPr id="153" name="Google Shape;153;p28"/>
          <p:cNvSpPr txBox="1"/>
          <p:nvPr/>
        </p:nvSpPr>
        <p:spPr>
          <a:xfrm>
            <a:off x="6474335" y="4051525"/>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1"/>
                </a:solidFill>
                <a:latin typeface="Roboto"/>
                <a:ea typeface="Roboto"/>
                <a:cs typeface="Roboto"/>
                <a:sym typeface="Roboto"/>
              </a:rPr>
              <a:t>Conclusion</a:t>
            </a:r>
            <a:endParaRPr b="0" i="0" u="none" cap="none" strike="noStrike">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5149375" y="317550"/>
            <a:ext cx="3190800" cy="726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INTRODUCTION</a:t>
            </a:r>
            <a:endParaRPr/>
          </a:p>
        </p:txBody>
      </p:sp>
      <p:sp>
        <p:nvSpPr>
          <p:cNvPr id="159" name="Google Shape;159;p10"/>
          <p:cNvSpPr txBox="1"/>
          <p:nvPr>
            <p:ph idx="1" type="body"/>
          </p:nvPr>
        </p:nvSpPr>
        <p:spPr>
          <a:xfrm>
            <a:off x="5219700" y="1255725"/>
            <a:ext cx="3190800" cy="2733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 sz="1800"/>
              <a:t>Agriculture - Backbone of our country</a:t>
            </a:r>
            <a:endParaRPr sz="1800"/>
          </a:p>
          <a:p>
            <a:pPr indent="-342900" lvl="0" marL="457200" rtl="0" algn="l">
              <a:lnSpc>
                <a:spcPct val="100000"/>
              </a:lnSpc>
              <a:spcBef>
                <a:spcPts val="0"/>
              </a:spcBef>
              <a:spcAft>
                <a:spcPts val="0"/>
              </a:spcAft>
              <a:buSzPts val="1800"/>
              <a:buChar char="❏"/>
            </a:pPr>
            <a:r>
              <a:rPr lang="en" sz="1800"/>
              <a:t>Current scenario</a:t>
            </a:r>
            <a:endParaRPr sz="1800"/>
          </a:p>
          <a:p>
            <a:pPr indent="-342900" lvl="0" marL="457200" rtl="0" algn="l">
              <a:lnSpc>
                <a:spcPct val="100000"/>
              </a:lnSpc>
              <a:spcBef>
                <a:spcPts val="0"/>
              </a:spcBef>
              <a:spcAft>
                <a:spcPts val="0"/>
              </a:spcAft>
              <a:buSzPts val="1800"/>
              <a:buChar char="❏"/>
            </a:pPr>
            <a:r>
              <a:rPr lang="en" sz="1800"/>
              <a:t>Weather Conditions</a:t>
            </a:r>
            <a:endParaRPr sz="1800"/>
          </a:p>
          <a:p>
            <a:pPr indent="-342900" lvl="0" marL="457200" rtl="0" algn="l">
              <a:lnSpc>
                <a:spcPct val="100000"/>
              </a:lnSpc>
              <a:spcBef>
                <a:spcPts val="0"/>
              </a:spcBef>
              <a:spcAft>
                <a:spcPts val="0"/>
              </a:spcAft>
              <a:buSzPts val="1800"/>
              <a:buChar char="❏"/>
            </a:pPr>
            <a:r>
              <a:rPr lang="en" sz="1800"/>
              <a:t>Problems faced</a:t>
            </a:r>
            <a:endParaRPr sz="1800"/>
          </a:p>
          <a:p>
            <a:pPr indent="-342900" lvl="0" marL="457200" rtl="0" algn="l">
              <a:lnSpc>
                <a:spcPct val="100000"/>
              </a:lnSpc>
              <a:spcBef>
                <a:spcPts val="0"/>
              </a:spcBef>
              <a:spcAft>
                <a:spcPts val="0"/>
              </a:spcAft>
              <a:buSzPts val="1800"/>
              <a:buChar char="❏"/>
            </a:pPr>
            <a:r>
              <a:rPr lang="en" sz="1800"/>
              <a:t>Need of a system</a:t>
            </a:r>
            <a:endParaRPr sz="1800"/>
          </a:p>
        </p:txBody>
      </p:sp>
      <p:pic>
        <p:nvPicPr>
          <p:cNvPr id="160" name="Google Shape;160;p10"/>
          <p:cNvPicPr preferRelativeResize="0"/>
          <p:nvPr/>
        </p:nvPicPr>
        <p:blipFill rotWithShape="1">
          <a:blip r:embed="rId3">
            <a:alphaModFix/>
          </a:blip>
          <a:srcRect b="0" l="9002" r="9010" t="0"/>
          <a:stretch/>
        </p:blipFill>
        <p:spPr>
          <a:xfrm>
            <a:off x="0" y="639375"/>
            <a:ext cx="4547474" cy="3864751"/>
          </a:xfrm>
          <a:prstGeom prst="rect">
            <a:avLst/>
          </a:prstGeom>
          <a:noFill/>
          <a:ln>
            <a:noFill/>
          </a:ln>
        </p:spPr>
      </p:pic>
      <p:sp>
        <p:nvSpPr>
          <p:cNvPr id="161" name="Google Shape;161;p10"/>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457200" y="282184"/>
            <a:ext cx="8229600" cy="50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PROBLEM STATEMENT</a:t>
            </a:r>
            <a:endParaRPr/>
          </a:p>
        </p:txBody>
      </p:sp>
      <p:sp>
        <p:nvSpPr>
          <p:cNvPr id="167" name="Google Shape;167;p32"/>
          <p:cNvSpPr txBox="1"/>
          <p:nvPr>
            <p:ph idx="12" type="sldNum"/>
          </p:nvPr>
        </p:nvSpPr>
        <p:spPr>
          <a:xfrm>
            <a:off x="4345650" y="4749844"/>
            <a:ext cx="452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pSp>
        <p:nvGrpSpPr>
          <p:cNvPr id="168" name="Google Shape;168;p32"/>
          <p:cNvGrpSpPr/>
          <p:nvPr/>
        </p:nvGrpSpPr>
        <p:grpSpPr>
          <a:xfrm>
            <a:off x="1602418" y="1260645"/>
            <a:ext cx="3608220" cy="3243853"/>
            <a:chOff x="3778727" y="4460423"/>
            <a:chExt cx="720160" cy="647437"/>
          </a:xfrm>
        </p:grpSpPr>
        <p:sp>
          <p:nvSpPr>
            <p:cNvPr id="169" name="Google Shape;169;p32"/>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Roboto Slab"/>
                  <a:ea typeface="Roboto Slab"/>
                  <a:cs typeface="Roboto Slab"/>
                  <a:sym typeface="Roboto Slab"/>
                </a:rPr>
                <a:t>WHAT</a:t>
              </a:r>
              <a:endParaRPr b="1" i="0" sz="1200" u="none" cap="none" strike="noStrike">
                <a:solidFill>
                  <a:schemeClr val="lt1"/>
                </a:solidFill>
                <a:latin typeface="Roboto Slab"/>
                <a:ea typeface="Roboto Slab"/>
                <a:cs typeface="Roboto Slab"/>
                <a:sym typeface="Roboto Slab"/>
              </a:endParaRPr>
            </a:p>
          </p:txBody>
        </p:sp>
        <p:sp>
          <p:nvSpPr>
            <p:cNvPr id="170" name="Google Shape;170;p32"/>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Roboto Slab"/>
                  <a:ea typeface="Roboto Slab"/>
                  <a:cs typeface="Roboto Slab"/>
                  <a:sym typeface="Roboto Slab"/>
                </a:rPr>
                <a:t>WHO</a:t>
              </a:r>
              <a:endParaRPr b="1" i="0" sz="1200" u="none" cap="none" strike="noStrike">
                <a:solidFill>
                  <a:schemeClr val="lt1"/>
                </a:solidFill>
                <a:latin typeface="Roboto Slab"/>
                <a:ea typeface="Roboto Slab"/>
                <a:cs typeface="Roboto Slab"/>
                <a:sym typeface="Roboto Slab"/>
              </a:endParaRPr>
            </a:p>
          </p:txBody>
        </p:sp>
        <p:sp>
          <p:nvSpPr>
            <p:cNvPr id="171" name="Google Shape;171;p32"/>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Roboto Slab"/>
                  <a:ea typeface="Roboto Slab"/>
                  <a:cs typeface="Roboto Slab"/>
                  <a:sym typeface="Roboto Slab"/>
                </a:rPr>
                <a:t>SOLUTION</a:t>
              </a:r>
              <a:endParaRPr b="1" i="0" sz="1200" u="none" cap="none" strike="noStrike">
                <a:solidFill>
                  <a:schemeClr val="lt1"/>
                </a:solidFill>
                <a:latin typeface="Roboto Slab"/>
                <a:ea typeface="Roboto Slab"/>
                <a:cs typeface="Roboto Slab"/>
                <a:sym typeface="Roboto Slab"/>
              </a:endParaRPr>
            </a:p>
          </p:txBody>
        </p:sp>
        <p:sp>
          <p:nvSpPr>
            <p:cNvPr id="172" name="Google Shape;172;p32"/>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Roboto Slab"/>
                  <a:ea typeface="Roboto Slab"/>
                  <a:cs typeface="Roboto Slab"/>
                  <a:sym typeface="Roboto Slab"/>
                </a:rPr>
                <a:t>WHERE</a:t>
              </a:r>
              <a:endParaRPr b="1" i="0" sz="1200" u="none" cap="none" strike="noStrike">
                <a:solidFill>
                  <a:schemeClr val="lt1"/>
                </a:solidFill>
                <a:latin typeface="Roboto Slab"/>
                <a:ea typeface="Roboto Slab"/>
                <a:cs typeface="Roboto Slab"/>
                <a:sym typeface="Roboto Slab"/>
              </a:endParaRPr>
            </a:p>
          </p:txBody>
        </p:sp>
        <p:sp>
          <p:nvSpPr>
            <p:cNvPr id="173" name="Google Shape;173;p32"/>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Roboto Slab"/>
                  <a:ea typeface="Roboto Slab"/>
                  <a:cs typeface="Roboto Slab"/>
                  <a:sym typeface="Roboto Slab"/>
                </a:rPr>
                <a:t>WHY</a:t>
              </a:r>
              <a:endParaRPr b="1" i="0" sz="1200" u="none" cap="none" strike="noStrike">
                <a:solidFill>
                  <a:schemeClr val="lt1"/>
                </a:solidFill>
                <a:latin typeface="Roboto Slab"/>
                <a:ea typeface="Roboto Slab"/>
                <a:cs typeface="Roboto Slab"/>
                <a:sym typeface="Roboto Slab"/>
              </a:endParaRPr>
            </a:p>
          </p:txBody>
        </p:sp>
        <p:sp>
          <p:nvSpPr>
            <p:cNvPr id="174" name="Google Shape;174;p32"/>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Roboto Slab"/>
                  <a:ea typeface="Roboto Slab"/>
                  <a:cs typeface="Roboto Slab"/>
                  <a:sym typeface="Roboto Slab"/>
                </a:rPr>
                <a:t>WHEN</a:t>
              </a:r>
              <a:endParaRPr b="1" i="0" sz="1200" u="none" cap="none" strike="noStrike">
                <a:solidFill>
                  <a:schemeClr val="lt1"/>
                </a:solidFill>
                <a:latin typeface="Roboto Slab"/>
                <a:ea typeface="Roboto Slab"/>
                <a:cs typeface="Roboto Slab"/>
                <a:sym typeface="Roboto Slab"/>
              </a:endParaRPr>
            </a:p>
          </p:txBody>
        </p:sp>
        <p:sp>
          <p:nvSpPr>
            <p:cNvPr id="175" name="Google Shape;175;p32"/>
            <p:cNvSpPr/>
            <p:nvPr/>
          </p:nvSpPr>
          <p:spPr>
            <a:xfrm>
              <a:off x="3778727" y="4460423"/>
              <a:ext cx="719100" cy="792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Roboto Slab"/>
                <a:ea typeface="Roboto Slab"/>
                <a:cs typeface="Roboto Slab"/>
                <a:sym typeface="Roboto Slab"/>
              </a:endParaRPr>
            </a:p>
          </p:txBody>
        </p:sp>
      </p:grpSp>
      <p:cxnSp>
        <p:nvCxnSpPr>
          <p:cNvPr id="176" name="Google Shape;176;p32"/>
          <p:cNvCxnSpPr/>
          <p:nvPr/>
        </p:nvCxnSpPr>
        <p:spPr>
          <a:xfrm>
            <a:off x="5130675" y="1797675"/>
            <a:ext cx="1056900" cy="0"/>
          </a:xfrm>
          <a:prstGeom prst="straightConnector1">
            <a:avLst/>
          </a:prstGeom>
          <a:noFill/>
          <a:ln cap="flat" cmpd="sng" w="9525">
            <a:solidFill>
              <a:schemeClr val="accent1"/>
            </a:solidFill>
            <a:prstDash val="solid"/>
            <a:round/>
            <a:headEnd len="med" w="med" type="oval"/>
            <a:tailEnd len="med" w="med" type="oval"/>
          </a:ln>
        </p:spPr>
      </p:cxnSp>
      <p:sp>
        <p:nvSpPr>
          <p:cNvPr id="177" name="Google Shape;177;p32"/>
          <p:cNvSpPr txBox="1"/>
          <p:nvPr/>
        </p:nvSpPr>
        <p:spPr>
          <a:xfrm>
            <a:off x="6249175" y="1625625"/>
            <a:ext cx="24375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dk2"/>
                </a:solidFill>
              </a:rPr>
              <a:t>Propose a system that can predict which crop to grow based on weather and soil inputs</a:t>
            </a:r>
            <a:endParaRPr b="0" i="0" sz="1000" u="none" cap="none" strike="noStrike">
              <a:solidFill>
                <a:schemeClr val="dk2"/>
              </a:solidFill>
              <a:latin typeface="Arial"/>
              <a:ea typeface="Arial"/>
              <a:cs typeface="Arial"/>
              <a:sym typeface="Arial"/>
            </a:endParaRPr>
          </a:p>
        </p:txBody>
      </p:sp>
      <p:cxnSp>
        <p:nvCxnSpPr>
          <p:cNvPr id="178" name="Google Shape;178;p32"/>
          <p:cNvCxnSpPr/>
          <p:nvPr/>
        </p:nvCxnSpPr>
        <p:spPr>
          <a:xfrm>
            <a:off x="4975000" y="2279300"/>
            <a:ext cx="1212600" cy="0"/>
          </a:xfrm>
          <a:prstGeom prst="straightConnector1">
            <a:avLst/>
          </a:prstGeom>
          <a:noFill/>
          <a:ln cap="flat" cmpd="sng" w="9525">
            <a:solidFill>
              <a:schemeClr val="accent2"/>
            </a:solidFill>
            <a:prstDash val="solid"/>
            <a:round/>
            <a:headEnd len="med" w="med" type="oval"/>
            <a:tailEnd len="med" w="med" type="oval"/>
          </a:ln>
        </p:spPr>
      </p:cxnSp>
      <p:sp>
        <p:nvSpPr>
          <p:cNvPr id="179" name="Google Shape;179;p32"/>
          <p:cNvSpPr txBox="1"/>
          <p:nvPr/>
        </p:nvSpPr>
        <p:spPr>
          <a:xfrm>
            <a:off x="6249175" y="2107250"/>
            <a:ext cx="24375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dk2"/>
                </a:solidFill>
              </a:rPr>
              <a:t>Due to unpredictable climate changes</a:t>
            </a:r>
            <a:endParaRPr b="0" i="0" sz="1000" u="none" cap="none" strike="noStrike">
              <a:solidFill>
                <a:schemeClr val="dk2"/>
              </a:solidFill>
              <a:latin typeface="Arial"/>
              <a:ea typeface="Arial"/>
              <a:cs typeface="Arial"/>
              <a:sym typeface="Arial"/>
            </a:endParaRPr>
          </a:p>
        </p:txBody>
      </p:sp>
      <p:cxnSp>
        <p:nvCxnSpPr>
          <p:cNvPr id="180" name="Google Shape;180;p32"/>
          <p:cNvCxnSpPr/>
          <p:nvPr/>
        </p:nvCxnSpPr>
        <p:spPr>
          <a:xfrm>
            <a:off x="4753775" y="2760925"/>
            <a:ext cx="1433700" cy="0"/>
          </a:xfrm>
          <a:prstGeom prst="straightConnector1">
            <a:avLst/>
          </a:prstGeom>
          <a:noFill/>
          <a:ln cap="flat" cmpd="sng" w="9525">
            <a:solidFill>
              <a:schemeClr val="accent3"/>
            </a:solidFill>
            <a:prstDash val="solid"/>
            <a:round/>
            <a:headEnd len="med" w="med" type="oval"/>
            <a:tailEnd len="med" w="med" type="oval"/>
          </a:ln>
        </p:spPr>
      </p:cxnSp>
      <p:sp>
        <p:nvSpPr>
          <p:cNvPr id="181" name="Google Shape;181;p32"/>
          <p:cNvSpPr txBox="1"/>
          <p:nvPr/>
        </p:nvSpPr>
        <p:spPr>
          <a:xfrm>
            <a:off x="6249175" y="2588850"/>
            <a:ext cx="24375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dk2"/>
                </a:solidFill>
              </a:rPr>
              <a:t>On a particular land(farm) based on the soil conditions</a:t>
            </a:r>
            <a:endParaRPr b="0" i="0" sz="1000" u="none" cap="none" strike="noStrike">
              <a:solidFill>
                <a:schemeClr val="dk2"/>
              </a:solidFill>
              <a:latin typeface="Arial"/>
              <a:ea typeface="Arial"/>
              <a:cs typeface="Arial"/>
              <a:sym typeface="Arial"/>
            </a:endParaRPr>
          </a:p>
        </p:txBody>
      </p:sp>
      <p:cxnSp>
        <p:nvCxnSpPr>
          <p:cNvPr id="182" name="Google Shape;182;p32"/>
          <p:cNvCxnSpPr/>
          <p:nvPr/>
        </p:nvCxnSpPr>
        <p:spPr>
          <a:xfrm>
            <a:off x="4565325" y="3242525"/>
            <a:ext cx="1622100" cy="0"/>
          </a:xfrm>
          <a:prstGeom prst="straightConnector1">
            <a:avLst/>
          </a:prstGeom>
          <a:noFill/>
          <a:ln cap="flat" cmpd="sng" w="9525">
            <a:solidFill>
              <a:schemeClr val="accent4"/>
            </a:solidFill>
            <a:prstDash val="solid"/>
            <a:round/>
            <a:headEnd len="med" w="med" type="oval"/>
            <a:tailEnd len="med" w="med" type="oval"/>
          </a:ln>
        </p:spPr>
      </p:cxnSp>
      <p:sp>
        <p:nvSpPr>
          <p:cNvPr id="183" name="Google Shape;183;p32"/>
          <p:cNvSpPr txBox="1"/>
          <p:nvPr/>
        </p:nvSpPr>
        <p:spPr>
          <a:xfrm>
            <a:off x="6249175" y="3070475"/>
            <a:ext cx="24375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dk2"/>
                </a:solidFill>
              </a:rPr>
              <a:t>During season change</a:t>
            </a:r>
            <a:endParaRPr b="0" i="0" sz="1000" u="none" cap="none" strike="noStrike">
              <a:solidFill>
                <a:schemeClr val="dk2"/>
              </a:solidFill>
              <a:latin typeface="Arial"/>
              <a:ea typeface="Arial"/>
              <a:cs typeface="Arial"/>
              <a:sym typeface="Arial"/>
            </a:endParaRPr>
          </a:p>
        </p:txBody>
      </p:sp>
      <p:cxnSp>
        <p:nvCxnSpPr>
          <p:cNvPr id="184" name="Google Shape;184;p32"/>
          <p:cNvCxnSpPr/>
          <p:nvPr/>
        </p:nvCxnSpPr>
        <p:spPr>
          <a:xfrm>
            <a:off x="4360475" y="3724150"/>
            <a:ext cx="1827000" cy="0"/>
          </a:xfrm>
          <a:prstGeom prst="straightConnector1">
            <a:avLst/>
          </a:prstGeom>
          <a:noFill/>
          <a:ln cap="flat" cmpd="sng" w="9525">
            <a:solidFill>
              <a:schemeClr val="accent5"/>
            </a:solidFill>
            <a:prstDash val="solid"/>
            <a:round/>
            <a:headEnd len="med" w="med" type="oval"/>
            <a:tailEnd len="med" w="med" type="oval"/>
          </a:ln>
        </p:spPr>
      </p:cxnSp>
      <p:sp>
        <p:nvSpPr>
          <p:cNvPr id="185" name="Google Shape;185;p32"/>
          <p:cNvSpPr txBox="1"/>
          <p:nvPr/>
        </p:nvSpPr>
        <p:spPr>
          <a:xfrm>
            <a:off x="6249175" y="3552075"/>
            <a:ext cx="24375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dk2"/>
                </a:solidFill>
              </a:rPr>
              <a:t>Cannot predict which crop to grow </a:t>
            </a:r>
            <a:endParaRPr b="0" i="0" sz="1000" u="none" cap="none" strike="noStrike">
              <a:solidFill>
                <a:schemeClr val="dk2"/>
              </a:solidFill>
              <a:latin typeface="Arial"/>
              <a:ea typeface="Arial"/>
              <a:cs typeface="Arial"/>
              <a:sym typeface="Arial"/>
            </a:endParaRPr>
          </a:p>
        </p:txBody>
      </p:sp>
      <p:cxnSp>
        <p:nvCxnSpPr>
          <p:cNvPr id="186" name="Google Shape;186;p32"/>
          <p:cNvCxnSpPr/>
          <p:nvPr/>
        </p:nvCxnSpPr>
        <p:spPr>
          <a:xfrm>
            <a:off x="4147450" y="4205750"/>
            <a:ext cx="2031600" cy="0"/>
          </a:xfrm>
          <a:prstGeom prst="straightConnector1">
            <a:avLst/>
          </a:prstGeom>
          <a:noFill/>
          <a:ln cap="flat" cmpd="sng" w="9525">
            <a:solidFill>
              <a:schemeClr val="accent6"/>
            </a:solidFill>
            <a:prstDash val="solid"/>
            <a:round/>
            <a:headEnd len="med" w="med" type="oval"/>
            <a:tailEnd len="med" w="med" type="oval"/>
          </a:ln>
        </p:spPr>
      </p:cxnSp>
      <p:sp>
        <p:nvSpPr>
          <p:cNvPr id="187" name="Google Shape;187;p32"/>
          <p:cNvSpPr txBox="1"/>
          <p:nvPr/>
        </p:nvSpPr>
        <p:spPr>
          <a:xfrm>
            <a:off x="6249175" y="4033700"/>
            <a:ext cx="24375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dk2"/>
                </a:solidFill>
              </a:rPr>
              <a:t>Farmers and agriculture industrialists</a:t>
            </a:r>
            <a:endParaRPr b="0" i="0" sz="10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29"/>
          <p:cNvGraphicFramePr/>
          <p:nvPr/>
        </p:nvGraphicFramePr>
        <p:xfrm>
          <a:off x="392525" y="969481"/>
          <a:ext cx="3000000" cy="3000000"/>
        </p:xfrm>
        <a:graphic>
          <a:graphicData uri="http://schemas.openxmlformats.org/drawingml/2006/table">
            <a:tbl>
              <a:tblPr>
                <a:noFill/>
                <a:tableStyleId>{3A6EBFC5-9FDF-4A6C-9FF0-9B596E685693}</a:tableStyleId>
              </a:tblPr>
              <a:tblGrid>
                <a:gridCol w="1976725"/>
                <a:gridCol w="678725"/>
                <a:gridCol w="678725"/>
                <a:gridCol w="678725"/>
                <a:gridCol w="678725"/>
                <a:gridCol w="678725"/>
                <a:gridCol w="678725"/>
                <a:gridCol w="678725"/>
                <a:gridCol w="678725"/>
                <a:gridCol w="678725"/>
              </a:tblGrid>
              <a:tr h="379275">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5">
                  <a:txBody>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dk2"/>
                          </a:solidFill>
                          <a:latin typeface="Roboto"/>
                          <a:ea typeface="Roboto"/>
                          <a:cs typeface="Roboto"/>
                          <a:sym typeface="Roboto"/>
                        </a:rPr>
                        <a:t>Before Mid sem</a:t>
                      </a:r>
                      <a:endParaRPr b="1"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hMerge="1"/>
                <a:tc hMerge="1"/>
                <a:tc hMerge="1"/>
                <a:tc hMerge="1"/>
                <a:tc gridSpan="3">
                  <a:txBody>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dk2"/>
                          </a:solidFill>
                          <a:latin typeface="Roboto"/>
                          <a:ea typeface="Roboto"/>
                          <a:cs typeface="Roboto"/>
                          <a:sym typeface="Roboto"/>
                        </a:rPr>
                        <a:t>After Mid Sem</a:t>
                      </a:r>
                      <a:endParaRPr b="1"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hMerge="1"/>
                <a:tc hMerge="1"/>
                <a:tc>
                  <a:txBody>
                    <a:bodyPr/>
                    <a:lstStyle/>
                    <a:p>
                      <a:pPr indent="0" lvl="0" marL="0" marR="0" rtl="0" algn="ctr">
                        <a:lnSpc>
                          <a:spcPct val="100000"/>
                        </a:lnSpc>
                        <a:spcBef>
                          <a:spcPts val="0"/>
                        </a:spcBef>
                        <a:spcAft>
                          <a:spcPts val="0"/>
                        </a:spcAft>
                        <a:buNone/>
                      </a:pPr>
                      <a:r>
                        <a:t/>
                      </a:r>
                      <a:endParaRPr b="1"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379275">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2"/>
                          </a:solidFill>
                          <a:latin typeface="Roboto"/>
                          <a:ea typeface="Roboto"/>
                          <a:cs typeface="Roboto"/>
                          <a:sym typeface="Roboto"/>
                        </a:rPr>
                        <a:t>Week </a:t>
                      </a:r>
                      <a:r>
                        <a:rPr lang="en" sz="800" u="none" cap="none" strike="noStrike">
                          <a:solidFill>
                            <a:schemeClr val="dk2"/>
                          </a:solidFill>
                          <a:latin typeface="Roboto"/>
                          <a:ea typeface="Roboto"/>
                          <a:cs typeface="Roboto"/>
                          <a:sym typeface="Roboto"/>
                        </a:rPr>
                        <a:t>1</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2"/>
                          </a:solidFill>
                          <a:latin typeface="Roboto"/>
                          <a:ea typeface="Roboto"/>
                          <a:cs typeface="Roboto"/>
                          <a:sym typeface="Roboto"/>
                        </a:rPr>
                        <a:t>Week </a:t>
                      </a:r>
                      <a:r>
                        <a:rPr lang="en" sz="800" u="none" cap="none" strike="noStrike">
                          <a:solidFill>
                            <a:schemeClr val="dk2"/>
                          </a:solidFill>
                          <a:latin typeface="Roboto"/>
                          <a:ea typeface="Roboto"/>
                          <a:cs typeface="Roboto"/>
                          <a:sym typeface="Roboto"/>
                        </a:rPr>
                        <a:t>2</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2"/>
                          </a:solidFill>
                          <a:latin typeface="Roboto"/>
                          <a:ea typeface="Roboto"/>
                          <a:cs typeface="Roboto"/>
                          <a:sym typeface="Roboto"/>
                        </a:rPr>
                        <a:t>Week </a:t>
                      </a:r>
                      <a:r>
                        <a:rPr lang="en" sz="800" u="none" cap="none" strike="noStrike">
                          <a:solidFill>
                            <a:schemeClr val="dk2"/>
                          </a:solidFill>
                          <a:latin typeface="Roboto"/>
                          <a:ea typeface="Roboto"/>
                          <a:cs typeface="Roboto"/>
                          <a:sym typeface="Roboto"/>
                        </a:rPr>
                        <a:t>3</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2"/>
                          </a:solidFill>
                          <a:latin typeface="Roboto"/>
                          <a:ea typeface="Roboto"/>
                          <a:cs typeface="Roboto"/>
                          <a:sym typeface="Roboto"/>
                        </a:rPr>
                        <a:t>Week </a:t>
                      </a:r>
                      <a:r>
                        <a:rPr lang="en" sz="800" u="none" cap="none" strike="noStrike">
                          <a:solidFill>
                            <a:schemeClr val="dk2"/>
                          </a:solidFill>
                          <a:latin typeface="Roboto"/>
                          <a:ea typeface="Roboto"/>
                          <a:cs typeface="Roboto"/>
                          <a:sym typeface="Roboto"/>
                        </a:rPr>
                        <a:t>4</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2"/>
                          </a:solidFill>
                          <a:latin typeface="Roboto"/>
                          <a:ea typeface="Roboto"/>
                          <a:cs typeface="Roboto"/>
                          <a:sym typeface="Roboto"/>
                        </a:rPr>
                        <a:t>Week </a:t>
                      </a:r>
                      <a:r>
                        <a:rPr lang="en" sz="800" u="none" cap="none" strike="noStrike">
                          <a:solidFill>
                            <a:schemeClr val="dk2"/>
                          </a:solidFill>
                          <a:latin typeface="Roboto"/>
                          <a:ea typeface="Roboto"/>
                          <a:cs typeface="Roboto"/>
                          <a:sym typeface="Roboto"/>
                        </a:rPr>
                        <a:t>5</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2"/>
                          </a:solidFill>
                          <a:latin typeface="Roboto"/>
                          <a:ea typeface="Roboto"/>
                          <a:cs typeface="Roboto"/>
                          <a:sym typeface="Roboto"/>
                        </a:rPr>
                        <a:t>Week </a:t>
                      </a:r>
                      <a:r>
                        <a:rPr lang="en" sz="800">
                          <a:solidFill>
                            <a:schemeClr val="dk2"/>
                          </a:solidFill>
                          <a:latin typeface="Roboto"/>
                          <a:ea typeface="Roboto"/>
                          <a:cs typeface="Roboto"/>
                          <a:sym typeface="Roboto"/>
                        </a:rPr>
                        <a:t>6</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2"/>
                          </a:solidFill>
                          <a:latin typeface="Roboto"/>
                          <a:ea typeface="Roboto"/>
                          <a:cs typeface="Roboto"/>
                          <a:sym typeface="Roboto"/>
                        </a:rPr>
                        <a:t>Week </a:t>
                      </a:r>
                      <a:r>
                        <a:rPr lang="en" sz="800">
                          <a:solidFill>
                            <a:schemeClr val="dk2"/>
                          </a:solidFill>
                          <a:latin typeface="Roboto"/>
                          <a:ea typeface="Roboto"/>
                          <a:cs typeface="Roboto"/>
                          <a:sym typeface="Roboto"/>
                        </a:rPr>
                        <a:t>7</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2"/>
                          </a:solidFill>
                          <a:latin typeface="Roboto"/>
                          <a:ea typeface="Roboto"/>
                          <a:cs typeface="Roboto"/>
                          <a:sym typeface="Roboto"/>
                        </a:rPr>
                        <a:t>Week </a:t>
                      </a:r>
                      <a:r>
                        <a:rPr lang="en" sz="800">
                          <a:solidFill>
                            <a:schemeClr val="dk2"/>
                          </a:solidFill>
                          <a:latin typeface="Roboto"/>
                          <a:ea typeface="Roboto"/>
                          <a:cs typeface="Roboto"/>
                          <a:sym typeface="Roboto"/>
                        </a:rPr>
                        <a:t>8</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lang="en" sz="800">
                          <a:solidFill>
                            <a:schemeClr val="dk2"/>
                          </a:solidFill>
                          <a:latin typeface="Roboto"/>
                          <a:ea typeface="Roboto"/>
                          <a:cs typeface="Roboto"/>
                          <a:sym typeface="Roboto"/>
                        </a:rPr>
                        <a:t>Week </a:t>
                      </a: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r>
              <a:tr h="379275">
                <a:tc>
                  <a:txBody>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2"/>
                          </a:solidFill>
                          <a:latin typeface="Roboto"/>
                          <a:ea typeface="Roboto"/>
                          <a:cs typeface="Roboto"/>
                          <a:sym typeface="Roboto"/>
                        </a:rPr>
                        <a:t>Literature Review </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r>
              <a:tr h="379275">
                <a:tc>
                  <a:txBody>
                    <a:bodyPr/>
                    <a:lstStyle/>
                    <a:p>
                      <a:pPr indent="0" lvl="0" marL="0" marR="0" rtl="0" algn="ctr">
                        <a:lnSpc>
                          <a:spcPct val="100000"/>
                        </a:lnSpc>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       Dataset Preparation</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379275">
                <a:tc>
                  <a:txBody>
                    <a:bodyPr/>
                    <a:lstStyle/>
                    <a:p>
                      <a:pPr indent="0" lvl="0" marL="0" marR="0" rtl="0" algn="ctr">
                        <a:lnSpc>
                          <a:spcPct val="100000"/>
                        </a:lnSpc>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Data Pre-process and Analysis</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79275">
                <a:tc>
                  <a:txBody>
                    <a:bodyPr/>
                    <a:lstStyle/>
                    <a:p>
                      <a:pPr indent="0" lvl="0" marL="0" marR="0" rtl="0" algn="ctr">
                        <a:lnSpc>
                          <a:spcPct val="100000"/>
                        </a:lnSpc>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Inbuilt Algorithm Implementation </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379275">
                <a:tc>
                  <a:txBody>
                    <a:bodyPr/>
                    <a:lstStyle/>
                    <a:p>
                      <a:pPr indent="0" lvl="0" marL="0" marR="0" rtl="0" algn="ctr">
                        <a:lnSpc>
                          <a:spcPct val="100000"/>
                        </a:lnSpc>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SVM Implementation</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lt1"/>
                          </a:solidFill>
                          <a:latin typeface="Roboto"/>
                          <a:ea typeface="Roboto"/>
                          <a:cs typeface="Roboto"/>
                          <a:sym typeface="Roboto"/>
                        </a:rPr>
                        <a:t>◆</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79275">
                <a:tc>
                  <a:txBody>
                    <a:bodyPr/>
                    <a:lstStyle/>
                    <a:p>
                      <a:pPr indent="0" lvl="0" marL="0" marR="0" rtl="0" algn="ctr">
                        <a:lnSpc>
                          <a:spcPct val="100000"/>
                        </a:lnSpc>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Hyper-Parameter </a:t>
                      </a:r>
                      <a:r>
                        <a:rPr lang="en" sz="800">
                          <a:solidFill>
                            <a:schemeClr val="dk2"/>
                          </a:solidFill>
                          <a:latin typeface="Roboto"/>
                          <a:ea typeface="Roboto"/>
                          <a:cs typeface="Roboto"/>
                          <a:sym typeface="Roboto"/>
                        </a:rPr>
                        <a:t>Tuning</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379275">
                <a:tc>
                  <a:txBody>
                    <a:bodyPr/>
                    <a:lstStyle/>
                    <a:p>
                      <a:pPr indent="0" lvl="0" marL="0" marR="0" rtl="0" algn="ctr">
                        <a:lnSpc>
                          <a:spcPct val="100000"/>
                        </a:lnSpc>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Improvement in the model</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79275">
                <a:tc>
                  <a:txBody>
                    <a:bodyPr/>
                    <a:lstStyle/>
                    <a:p>
                      <a:pPr indent="0" lvl="0" marL="0" marR="0" rtl="0" algn="ctr">
                        <a:lnSpc>
                          <a:spcPct val="100000"/>
                        </a:lnSpc>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Documentation( Apart from Weekly Report)</a:t>
                      </a:r>
                      <a:endParaRPr sz="800" u="none" cap="none" strike="noStrike">
                        <a:solidFill>
                          <a:schemeClr val="dk2"/>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None/>
                      </a:pPr>
                      <a:r>
                        <a:t/>
                      </a:r>
                      <a:endParaRPr sz="800" u="none" cap="none" strike="noStrike">
                        <a:solidFill>
                          <a:schemeClr val="lt1"/>
                        </a:solidFill>
                        <a:latin typeface="Roboto"/>
                        <a:ea typeface="Roboto"/>
                        <a:cs typeface="Roboto"/>
                        <a:sym typeface="Roboto"/>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3"/>
                    </a:solidFill>
                  </a:tcPr>
                </a:tc>
              </a:tr>
            </a:tbl>
          </a:graphicData>
        </a:graphic>
      </p:graphicFrame>
      <p:sp>
        <p:nvSpPr>
          <p:cNvPr id="193" name="Google Shape;193;p29"/>
          <p:cNvSpPr txBox="1"/>
          <p:nvPr>
            <p:ph type="title"/>
          </p:nvPr>
        </p:nvSpPr>
        <p:spPr>
          <a:xfrm>
            <a:off x="457200" y="282184"/>
            <a:ext cx="8229600" cy="50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GANTT CHART</a:t>
            </a:r>
            <a:endParaRPr/>
          </a:p>
        </p:txBody>
      </p:sp>
      <p:sp>
        <p:nvSpPr>
          <p:cNvPr id="194" name="Google Shape;194;p29"/>
          <p:cNvSpPr txBox="1"/>
          <p:nvPr>
            <p:ph idx="12" type="sldNum"/>
          </p:nvPr>
        </p:nvSpPr>
        <p:spPr>
          <a:xfrm>
            <a:off x="4345650" y="4749844"/>
            <a:ext cx="452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idx="1" type="body"/>
          </p:nvPr>
        </p:nvSpPr>
        <p:spPr>
          <a:xfrm>
            <a:off x="954925" y="1407988"/>
            <a:ext cx="2209800" cy="11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Crop Recommendation System for prediction agriculture</a:t>
            </a:r>
            <a:endParaRPr b="1"/>
          </a:p>
          <a:p>
            <a:pPr indent="0" lvl="0" marL="0" rtl="0" algn="l">
              <a:lnSpc>
                <a:spcPct val="115000"/>
              </a:lnSpc>
              <a:spcBef>
                <a:spcPts val="0"/>
              </a:spcBef>
              <a:spcAft>
                <a:spcPts val="1600"/>
              </a:spcAft>
              <a:buClr>
                <a:srgbClr val="000000"/>
              </a:buClr>
              <a:buSzPts val="1800"/>
              <a:buFont typeface="Arial"/>
              <a:buNone/>
            </a:pPr>
            <a:r>
              <a:rPr lang="en" sz="1000"/>
              <a:t>Precision Agriculture principle is applied on small, open farms . Crop Selection Method(CSM) helps to solve problem of crop selection as well as improve the net yield rate of the crop.</a:t>
            </a:r>
            <a:endParaRPr sz="1000"/>
          </a:p>
        </p:txBody>
      </p:sp>
      <p:sp>
        <p:nvSpPr>
          <p:cNvPr id="200" name="Google Shape;200;p18"/>
          <p:cNvSpPr txBox="1"/>
          <p:nvPr>
            <p:ph idx="2" type="body"/>
          </p:nvPr>
        </p:nvSpPr>
        <p:spPr>
          <a:xfrm>
            <a:off x="3757373" y="1408001"/>
            <a:ext cx="2174100" cy="113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400"/>
              <a:buNone/>
            </a:pPr>
            <a:r>
              <a:rPr b="1" lang="en"/>
              <a:t>Crop Prediction System using ML algorithms</a:t>
            </a:r>
            <a:endParaRPr b="1"/>
          </a:p>
          <a:p>
            <a:pPr indent="0" lvl="0" marL="0" rtl="0" algn="ctr">
              <a:lnSpc>
                <a:spcPct val="115000"/>
              </a:lnSpc>
              <a:spcBef>
                <a:spcPts val="0"/>
              </a:spcBef>
              <a:spcAft>
                <a:spcPts val="0"/>
              </a:spcAft>
              <a:buNone/>
            </a:pPr>
            <a:r>
              <a:rPr lang="en" sz="1000"/>
              <a:t>Some methods to find most correlated features for the target column like Gini index, Entropy and Information Gain are discussed. KNN algorithm is used to predict the rainfall and weather report.</a:t>
            </a:r>
            <a:endParaRPr sz="1000"/>
          </a:p>
          <a:p>
            <a:pPr indent="0" lvl="0" marL="0" rtl="0" algn="ctr">
              <a:lnSpc>
                <a:spcPct val="100000"/>
              </a:lnSpc>
              <a:spcBef>
                <a:spcPts val="1600"/>
              </a:spcBef>
              <a:spcAft>
                <a:spcPts val="0"/>
              </a:spcAft>
              <a:buSzPts val="1400"/>
              <a:buNone/>
            </a:pPr>
            <a:r>
              <a:t/>
            </a:r>
            <a:endParaRPr sz="1200"/>
          </a:p>
        </p:txBody>
      </p:sp>
      <p:sp>
        <p:nvSpPr>
          <p:cNvPr id="201" name="Google Shape;201;p18"/>
          <p:cNvSpPr txBox="1"/>
          <p:nvPr>
            <p:ph idx="3" type="body"/>
          </p:nvPr>
        </p:nvSpPr>
        <p:spPr>
          <a:xfrm>
            <a:off x="6524125" y="1407988"/>
            <a:ext cx="2029200" cy="1135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600"/>
              </a:spcBef>
              <a:spcAft>
                <a:spcPts val="0"/>
              </a:spcAft>
              <a:buSzPts val="1400"/>
              <a:buNone/>
            </a:pPr>
            <a:r>
              <a:rPr b="1" lang="en"/>
              <a:t>Crop Prediction using Machine Learning</a:t>
            </a:r>
            <a:endParaRPr b="1"/>
          </a:p>
          <a:p>
            <a:pPr indent="0" lvl="0" marL="0" rtl="0" algn="r">
              <a:lnSpc>
                <a:spcPct val="115000"/>
              </a:lnSpc>
              <a:spcBef>
                <a:spcPts val="0"/>
              </a:spcBef>
              <a:spcAft>
                <a:spcPts val="0"/>
              </a:spcAft>
              <a:buNone/>
            </a:pPr>
            <a:r>
              <a:rPr lang="en" sz="1000"/>
              <a:t>Dataset  contains soil parameters as the main attributes like Nitrogen, Phosphorus, Potassium and pH values of soil where KNN with cross validation gives best accuracy.</a:t>
            </a:r>
            <a:endParaRPr sz="1000"/>
          </a:p>
          <a:p>
            <a:pPr indent="0" lvl="0" marL="0" rtl="0" algn="r">
              <a:lnSpc>
                <a:spcPct val="100000"/>
              </a:lnSpc>
              <a:spcBef>
                <a:spcPts val="1600"/>
              </a:spcBef>
              <a:spcAft>
                <a:spcPts val="0"/>
              </a:spcAft>
              <a:buSzPts val="1400"/>
              <a:buNone/>
            </a:pPr>
            <a:r>
              <a:t/>
            </a:r>
            <a:endParaRPr sz="1200"/>
          </a:p>
          <a:p>
            <a:pPr indent="0" lvl="0" marL="0" rtl="0" algn="r">
              <a:lnSpc>
                <a:spcPct val="100000"/>
              </a:lnSpc>
              <a:spcBef>
                <a:spcPts val="600"/>
              </a:spcBef>
              <a:spcAft>
                <a:spcPts val="0"/>
              </a:spcAft>
              <a:buSzPts val="1400"/>
              <a:buNone/>
            </a:pPr>
            <a:r>
              <a:t/>
            </a:r>
            <a:endParaRPr sz="1200"/>
          </a:p>
        </p:txBody>
      </p:sp>
      <p:sp>
        <p:nvSpPr>
          <p:cNvPr id="202" name="Google Shape;202;p18"/>
          <p:cNvSpPr txBox="1"/>
          <p:nvPr>
            <p:ph idx="1" type="body"/>
          </p:nvPr>
        </p:nvSpPr>
        <p:spPr>
          <a:xfrm>
            <a:off x="2006275" y="3162900"/>
            <a:ext cx="2413800" cy="11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Design of Hybrid Crop Recommendation System using ML algorithms</a:t>
            </a:r>
            <a:endParaRPr b="1"/>
          </a:p>
          <a:p>
            <a:pPr indent="0" lvl="0" marL="0" rtl="0" algn="l">
              <a:lnSpc>
                <a:spcPct val="115000"/>
              </a:lnSpc>
              <a:spcBef>
                <a:spcPts val="0"/>
              </a:spcBef>
              <a:spcAft>
                <a:spcPts val="0"/>
              </a:spcAft>
              <a:buClr>
                <a:srgbClr val="000000"/>
              </a:buClr>
              <a:buSzPts val="1800"/>
              <a:buFont typeface="Arial"/>
              <a:buNone/>
            </a:pPr>
            <a:r>
              <a:rPr lang="en" sz="1000"/>
              <a:t>Soil quality is determined based on soil’s  NPK values, soil-PH value, crop disease and pesticides, seasonal parameters such as Kharif, rabbi, and summer crops. </a:t>
            </a:r>
            <a:endParaRPr sz="1000"/>
          </a:p>
          <a:p>
            <a:pPr indent="0" lvl="0" marL="0" rtl="0" algn="l">
              <a:lnSpc>
                <a:spcPct val="100000"/>
              </a:lnSpc>
              <a:spcBef>
                <a:spcPts val="1600"/>
              </a:spcBef>
              <a:spcAft>
                <a:spcPts val="0"/>
              </a:spcAft>
              <a:buSzPts val="1400"/>
              <a:buNone/>
            </a:pPr>
            <a:r>
              <a:t/>
            </a:r>
            <a:endParaRPr sz="1200"/>
          </a:p>
        </p:txBody>
      </p:sp>
      <p:sp>
        <p:nvSpPr>
          <p:cNvPr id="203" name="Google Shape;203;p18"/>
          <p:cNvSpPr txBox="1"/>
          <p:nvPr>
            <p:ph idx="2" type="body"/>
          </p:nvPr>
        </p:nvSpPr>
        <p:spPr>
          <a:xfrm>
            <a:off x="4979200" y="3162900"/>
            <a:ext cx="2310300" cy="1135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600"/>
              </a:spcBef>
              <a:spcAft>
                <a:spcPts val="0"/>
              </a:spcAft>
              <a:buSzPts val="1400"/>
              <a:buNone/>
            </a:pPr>
            <a:r>
              <a:rPr b="1" lang="en"/>
              <a:t>Evolutionary Tuning of SVM parameters</a:t>
            </a:r>
            <a:endParaRPr b="1"/>
          </a:p>
          <a:p>
            <a:pPr indent="0" lvl="0" marL="0" rtl="0" algn="r">
              <a:lnSpc>
                <a:spcPct val="100000"/>
              </a:lnSpc>
              <a:spcBef>
                <a:spcPts val="600"/>
              </a:spcBef>
              <a:spcAft>
                <a:spcPts val="0"/>
              </a:spcAft>
              <a:buSzPts val="1400"/>
              <a:buNone/>
            </a:pPr>
            <a:r>
              <a:rPr lang="en" sz="1000"/>
              <a:t>The value of the hyperparameters determined by the grid search algorithm are much more reliable and optimum as compared to the values obtained through the gradient descent methods as they need the kernel and score function to be differentiable.</a:t>
            </a:r>
            <a:endParaRPr sz="1000"/>
          </a:p>
        </p:txBody>
      </p:sp>
      <p:sp>
        <p:nvSpPr>
          <p:cNvPr id="204" name="Google Shape;204;p18"/>
          <p:cNvSpPr txBox="1"/>
          <p:nvPr>
            <p:ph type="title"/>
          </p:nvPr>
        </p:nvSpPr>
        <p:spPr>
          <a:xfrm>
            <a:off x="2076600" y="560550"/>
            <a:ext cx="6153300" cy="726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EXISTING BODY OF WORK </a:t>
            </a:r>
            <a:endParaRPr/>
          </a:p>
        </p:txBody>
      </p:sp>
      <p:sp>
        <p:nvSpPr>
          <p:cNvPr id="205" name="Google Shape;205;p18"/>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pSp>
        <p:nvGrpSpPr>
          <p:cNvPr id="206" name="Google Shape;206;p18"/>
          <p:cNvGrpSpPr/>
          <p:nvPr/>
        </p:nvGrpSpPr>
        <p:grpSpPr>
          <a:xfrm>
            <a:off x="685387" y="1556795"/>
            <a:ext cx="269526" cy="425712"/>
            <a:chOff x="1979475" y="4289300"/>
            <a:chExt cx="322400" cy="509225"/>
          </a:xfrm>
        </p:grpSpPr>
        <p:sp>
          <p:nvSpPr>
            <p:cNvPr id="207" name="Google Shape;207;p18"/>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8"/>
          <p:cNvGrpSpPr/>
          <p:nvPr/>
        </p:nvGrpSpPr>
        <p:grpSpPr>
          <a:xfrm>
            <a:off x="3487837" y="1556795"/>
            <a:ext cx="269526" cy="425712"/>
            <a:chOff x="1979475" y="4289300"/>
            <a:chExt cx="322400" cy="509225"/>
          </a:xfrm>
        </p:grpSpPr>
        <p:sp>
          <p:nvSpPr>
            <p:cNvPr id="211" name="Google Shape;211;p18"/>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8"/>
          <p:cNvGrpSpPr/>
          <p:nvPr/>
        </p:nvGrpSpPr>
        <p:grpSpPr>
          <a:xfrm>
            <a:off x="6254587" y="1556795"/>
            <a:ext cx="269526" cy="425712"/>
            <a:chOff x="1979475" y="4289300"/>
            <a:chExt cx="322400" cy="509225"/>
          </a:xfrm>
        </p:grpSpPr>
        <p:sp>
          <p:nvSpPr>
            <p:cNvPr id="215" name="Google Shape;215;p18"/>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8"/>
          <p:cNvGrpSpPr/>
          <p:nvPr/>
        </p:nvGrpSpPr>
        <p:grpSpPr>
          <a:xfrm>
            <a:off x="1736737" y="3316895"/>
            <a:ext cx="269526" cy="425712"/>
            <a:chOff x="1979475" y="4289300"/>
            <a:chExt cx="322400" cy="509225"/>
          </a:xfrm>
        </p:grpSpPr>
        <p:sp>
          <p:nvSpPr>
            <p:cNvPr id="219" name="Google Shape;219;p18"/>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8"/>
          <p:cNvGrpSpPr/>
          <p:nvPr/>
        </p:nvGrpSpPr>
        <p:grpSpPr>
          <a:xfrm>
            <a:off x="4709662" y="3316895"/>
            <a:ext cx="269526" cy="425712"/>
            <a:chOff x="1979475" y="4289300"/>
            <a:chExt cx="322400" cy="509225"/>
          </a:xfrm>
        </p:grpSpPr>
        <p:sp>
          <p:nvSpPr>
            <p:cNvPr id="223" name="Google Shape;223;p18"/>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004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
          <p:cNvSpPr txBox="1"/>
          <p:nvPr>
            <p:ph type="ctrTitle"/>
          </p:nvPr>
        </p:nvSpPr>
        <p:spPr>
          <a:xfrm>
            <a:off x="954400" y="1917466"/>
            <a:ext cx="56601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800"/>
              <a:buNone/>
            </a:pPr>
            <a:r>
              <a:rPr lang="en"/>
              <a:t>DATASET </a:t>
            </a:r>
            <a:endParaRPr/>
          </a:p>
        </p:txBody>
      </p:sp>
      <p:sp>
        <p:nvSpPr>
          <p:cNvPr id="231" name="Google Shape;231;p4"/>
          <p:cNvSpPr txBox="1"/>
          <p:nvPr>
            <p:ph idx="1" type="subTitle"/>
          </p:nvPr>
        </p:nvSpPr>
        <p:spPr>
          <a:xfrm>
            <a:off x="261200" y="2725775"/>
            <a:ext cx="8398200" cy="784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sz="1800">
                <a:solidFill>
                  <a:schemeClr val="dk1"/>
                </a:solidFill>
              </a:rPr>
              <a:t>Features: Soil(N,P,K,ph),Weather(Rainfall,Temperature,Humidity)</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Target: Crop type(22 categories mainly including pulses and fruits)</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Datapoints: 2200</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Collected on yearly basis</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Need of preprocessing</a:t>
            </a:r>
            <a:endParaRPr sz="1800">
              <a:solidFill>
                <a:schemeClr val="dk1"/>
              </a:solidFill>
            </a:endParaRPr>
          </a:p>
        </p:txBody>
      </p:sp>
      <p:sp>
        <p:nvSpPr>
          <p:cNvPr id="232" name="Google Shape;232;p4"/>
          <p:cNvSpPr txBox="1"/>
          <p:nvPr>
            <p:ph idx="4294967295"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6"/>
          <p:cNvSpPr txBox="1"/>
          <p:nvPr>
            <p:ph type="title"/>
          </p:nvPr>
        </p:nvSpPr>
        <p:spPr>
          <a:xfrm>
            <a:off x="2177050" y="656425"/>
            <a:ext cx="6153300" cy="726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OUR APPROACH</a:t>
            </a:r>
            <a:endParaRPr/>
          </a:p>
        </p:txBody>
      </p:sp>
      <p:sp>
        <p:nvSpPr>
          <p:cNvPr id="238" name="Google Shape;238;p6"/>
          <p:cNvSpPr txBox="1"/>
          <p:nvPr>
            <p:ph idx="1" type="body"/>
          </p:nvPr>
        </p:nvSpPr>
        <p:spPr>
          <a:xfrm>
            <a:off x="1938850" y="1476750"/>
            <a:ext cx="6471900" cy="3392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 sz="1800"/>
              <a:t>Data Preprocessing</a:t>
            </a:r>
            <a:endParaRPr sz="1800"/>
          </a:p>
          <a:p>
            <a:pPr indent="-330200" lvl="1" marL="857250" rtl="0" algn="l">
              <a:lnSpc>
                <a:spcPct val="100000"/>
              </a:lnSpc>
              <a:spcBef>
                <a:spcPts val="0"/>
              </a:spcBef>
              <a:spcAft>
                <a:spcPts val="0"/>
              </a:spcAft>
              <a:buSzPts val="1600"/>
              <a:buChar char="❏"/>
            </a:pPr>
            <a:r>
              <a:rPr lang="en" sz="1600"/>
              <a:t>Removing null values</a:t>
            </a:r>
            <a:endParaRPr sz="1600"/>
          </a:p>
          <a:p>
            <a:pPr indent="-330200" lvl="1" marL="857250" rtl="0" algn="l">
              <a:lnSpc>
                <a:spcPct val="100000"/>
              </a:lnSpc>
              <a:spcBef>
                <a:spcPts val="0"/>
              </a:spcBef>
              <a:spcAft>
                <a:spcPts val="0"/>
              </a:spcAft>
              <a:buSzPts val="1600"/>
              <a:buChar char="❏"/>
            </a:pPr>
            <a:r>
              <a:rPr lang="en" sz="1600"/>
              <a:t>Equalising the rows</a:t>
            </a:r>
            <a:endParaRPr sz="1600"/>
          </a:p>
          <a:p>
            <a:pPr indent="-330200" lvl="1" marL="857250" rtl="0" algn="l">
              <a:lnSpc>
                <a:spcPct val="100000"/>
              </a:lnSpc>
              <a:spcBef>
                <a:spcPts val="0"/>
              </a:spcBef>
              <a:spcAft>
                <a:spcPts val="0"/>
              </a:spcAft>
              <a:buSzPts val="1600"/>
              <a:buChar char="❏"/>
            </a:pPr>
            <a:r>
              <a:rPr lang="en" sz="1600"/>
              <a:t>Forming train and test dataset</a:t>
            </a:r>
            <a:endParaRPr sz="1600"/>
          </a:p>
          <a:p>
            <a:pPr indent="-342900" lvl="0" marL="457200" rtl="0" algn="l">
              <a:lnSpc>
                <a:spcPct val="100000"/>
              </a:lnSpc>
              <a:spcBef>
                <a:spcPts val="0"/>
              </a:spcBef>
              <a:spcAft>
                <a:spcPts val="0"/>
              </a:spcAft>
              <a:buSzPts val="1800"/>
              <a:buChar char="❏"/>
            </a:pPr>
            <a:r>
              <a:rPr lang="en" sz="1800"/>
              <a:t>Identification of classification algorithm</a:t>
            </a:r>
            <a:endParaRPr sz="1800"/>
          </a:p>
          <a:p>
            <a:pPr indent="-342900" lvl="0" marL="457200" rtl="0" algn="l">
              <a:lnSpc>
                <a:spcPct val="100000"/>
              </a:lnSpc>
              <a:spcBef>
                <a:spcPts val="0"/>
              </a:spcBef>
              <a:spcAft>
                <a:spcPts val="0"/>
              </a:spcAft>
              <a:buSzPts val="1800"/>
              <a:buChar char="❏"/>
            </a:pPr>
            <a:r>
              <a:rPr lang="en" sz="1800"/>
              <a:t>Preference of SVM over others</a:t>
            </a:r>
            <a:endParaRPr sz="1800"/>
          </a:p>
          <a:p>
            <a:pPr indent="-342900" lvl="0" marL="457200" rtl="0" algn="l">
              <a:lnSpc>
                <a:spcPct val="100000"/>
              </a:lnSpc>
              <a:spcBef>
                <a:spcPts val="0"/>
              </a:spcBef>
              <a:spcAft>
                <a:spcPts val="0"/>
              </a:spcAft>
              <a:buSzPts val="1800"/>
              <a:buChar char="❏"/>
            </a:pPr>
            <a:r>
              <a:rPr lang="en" sz="1800"/>
              <a:t>Implementation of algorithms</a:t>
            </a:r>
            <a:endParaRPr sz="1800"/>
          </a:p>
          <a:p>
            <a:pPr indent="-342900" lvl="0" marL="457200" rtl="0" algn="l">
              <a:lnSpc>
                <a:spcPct val="100000"/>
              </a:lnSpc>
              <a:spcBef>
                <a:spcPts val="0"/>
              </a:spcBef>
              <a:spcAft>
                <a:spcPts val="0"/>
              </a:spcAft>
              <a:buSzPts val="1800"/>
              <a:buChar char="❏"/>
            </a:pPr>
            <a:r>
              <a:rPr lang="en" sz="1800"/>
              <a:t>Comparison of results</a:t>
            </a:r>
            <a:r>
              <a:rPr lang="en" sz="1800"/>
              <a:t> </a:t>
            </a:r>
            <a:endParaRPr sz="1800"/>
          </a:p>
        </p:txBody>
      </p:sp>
      <p:sp>
        <p:nvSpPr>
          <p:cNvPr id="239" name="Google Shape;239;p6"/>
          <p:cNvSpPr txBox="1"/>
          <p:nvPr>
            <p:ph idx="12" type="sldNum"/>
          </p:nvPr>
        </p:nvSpPr>
        <p:spPr>
          <a:xfrm>
            <a:off x="8480577" y="4673644"/>
            <a:ext cx="452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riel template">
  <a:themeElements>
    <a:clrScheme name="Custom 347">
      <a:dk1>
        <a:srgbClr val="666666"/>
      </a:dk1>
      <a:lt1>
        <a:srgbClr val="FFFFFF"/>
      </a:lt1>
      <a:dk2>
        <a:srgbClr val="004430"/>
      </a:dk2>
      <a:lt2>
        <a:srgbClr val="DAE2E6"/>
      </a:lt2>
      <a:accent1>
        <a:srgbClr val="8EC641"/>
      </a:accent1>
      <a:accent2>
        <a:srgbClr val="004430"/>
      </a:accent2>
      <a:accent3>
        <a:srgbClr val="539EB9"/>
      </a:accent3>
      <a:accent4>
        <a:srgbClr val="689EE1"/>
      </a:accent4>
      <a:accent5>
        <a:srgbClr val="999999"/>
      </a:accent5>
      <a:accent6>
        <a:srgbClr val="779B91"/>
      </a:accent6>
      <a:hlink>
        <a:srgbClr val="689EE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