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70" r:id="rId13"/>
    <p:sldId id="272" r:id="rId14"/>
    <p:sldId id="271" r:id="rId15"/>
    <p:sldId id="265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49" autoAdjust="0"/>
  </p:normalViewPr>
  <p:slideViewPr>
    <p:cSldViewPr snapToGrid="0">
      <p:cViewPr>
        <p:scale>
          <a:sx n="107" d="100"/>
          <a:sy n="107" d="100"/>
        </p:scale>
        <p:origin x="754" y="11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451bd155c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451bd155c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1839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451bd155c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451bd155c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51385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451bd155c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451bd155c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566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451bd155c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451bd155c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31693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451bd155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451bd155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3334477e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3334477e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3334477e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3334477e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Here password is=guest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3334477e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3334477e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3334477eb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3334477eb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3334477e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3334477e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453b1f8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453b1f88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3334477eb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3334477eb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451bd155c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451bd155c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71" y="171449"/>
            <a:ext cx="8432478" cy="471487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13" y="364332"/>
            <a:ext cx="8350181" cy="435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033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69" y="342900"/>
            <a:ext cx="8079581" cy="431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325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2" y="235743"/>
            <a:ext cx="8180896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924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164305"/>
            <a:ext cx="8222456" cy="480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023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15" y="369093"/>
            <a:ext cx="7546180" cy="433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681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69" y="397669"/>
            <a:ext cx="8308181" cy="430864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4"/>
          <p:cNvCxnSpPr/>
          <p:nvPr/>
        </p:nvCxnSpPr>
        <p:spPr>
          <a:xfrm rot="10800000">
            <a:off x="2807400" y="416475"/>
            <a:ext cx="1764600" cy="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2" y="229070"/>
            <a:ext cx="8522493" cy="455056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94" y="392907"/>
            <a:ext cx="8415337" cy="42719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49" y="342900"/>
            <a:ext cx="8308182" cy="44291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9" y="342901"/>
            <a:ext cx="8139113" cy="449341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" y="311943"/>
            <a:ext cx="8315325" cy="447935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73" y="335758"/>
            <a:ext cx="8512164" cy="43291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381" y="221456"/>
            <a:ext cx="8289132" cy="459350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19" y="357187"/>
            <a:ext cx="8127206" cy="442198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3</Words>
  <Application>Microsoft Office PowerPoint</Application>
  <PresentationFormat>On-screen Show (16:9)</PresentationFormat>
  <Paragraphs>1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Arial</vt:lpstr>
      <vt:lpstr>Simple Dark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dipika pawar</cp:lastModifiedBy>
  <cp:revision>6</cp:revision>
  <dcterms:modified xsi:type="dcterms:W3CDTF">2020-05-10T10:37:26Z</dcterms:modified>
</cp:coreProperties>
</file>