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8" r:id="rId30"/>
  </p:sldIdLst>
  <p:sldSz cx="9144000" cy="5143500" type="screen16x9"/>
  <p:notesSz cx="6858000" cy="9144000"/>
  <p:embeddedFontLst>
    <p:embeddedFont>
      <p:font typeface="Abel" panose="020B0604020202020204" charset="0"/>
      <p:regular r:id="rId32"/>
    </p:embeddedFont>
    <p:embeddedFont>
      <p:font typeface="Montserrat" panose="020B0604020202020204" charset="0"/>
      <p:regular r:id="rId33"/>
      <p:bold r:id="rId34"/>
      <p:italic r:id="rId35"/>
      <p:boldItalic r:id="rId36"/>
    </p:embeddedFont>
    <p:embeddedFont>
      <p:font typeface="Roboto" panose="020B0604020202020204" charset="0"/>
      <p:regular r:id="rId37"/>
      <p:bold r:id="rId38"/>
      <p:italic r:id="rId39"/>
      <p:boldItalic r:id="rId40"/>
    </p:embeddedFont>
    <p:embeddedFont>
      <p:font typeface="Rubik Light" panose="020B0604020202020204" charset="-79"/>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080538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632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c42935370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c42935370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6166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aca6c9e8c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aca6c9e8c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83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ac429353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ac429353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628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ac42935370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ac4293537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269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c42935370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c42935370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683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ac42935370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ac42935370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384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ac42935370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ac42935370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606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ac82100591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ac82100591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322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ac5c56f89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ac5c56f89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212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ac42935370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ac42935370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6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aca6c9e8c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aca6c9e8c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31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ac42935370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ac42935370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557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c42935370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c42935370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300">
                <a:latin typeface="Montserrat"/>
                <a:ea typeface="Montserrat"/>
                <a:cs typeface="Montserrat"/>
                <a:sym typeface="Montserrat"/>
              </a:rPr>
              <a:t>This is an interesting insight, the owner of the Bakery should launch some promotion activities to boost up sales in the middle of the week when sales are slowest.</a:t>
            </a:r>
            <a:endParaRPr/>
          </a:p>
        </p:txBody>
      </p:sp>
    </p:spTree>
    <p:extLst>
      <p:ext uri="{BB962C8B-B14F-4D97-AF65-F5344CB8AC3E}">
        <p14:creationId xmlns:p14="http://schemas.microsoft.com/office/powerpoint/2010/main" val="2420928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c42935370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c4293537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300">
                <a:solidFill>
                  <a:schemeClr val="dk1"/>
                </a:solidFill>
                <a:latin typeface="Montserrat"/>
                <a:ea typeface="Montserrat"/>
                <a:cs typeface="Montserrat"/>
                <a:sym typeface="Montserrat"/>
              </a:rPr>
              <a:t>It can be observed that most of the sales transactions took place during the lunch hours of the day</a:t>
            </a:r>
            <a:endParaRPr sz="1300">
              <a:solidFill>
                <a:schemeClr val="dk1"/>
              </a:solidFill>
              <a:latin typeface="Montserrat"/>
              <a:ea typeface="Montserrat"/>
              <a:cs typeface="Montserrat"/>
              <a:sym typeface="Montserrat"/>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39981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ac5c56f89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ac5c56f89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526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ac42935370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ac42935370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878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c42935370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c42935370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212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c42935370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c42935370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072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a25f8912d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a25f8912d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926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a25f8912d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a25f8912d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761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ac42935370_0_2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ac42935370_0_2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70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c4293537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c4293537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904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c5c56f89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c5c56f89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54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ac42935370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ac42935370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276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ac4293537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ac4293537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563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ac5c56f89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ac5c56f89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1375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ac42935370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ac42935370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06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ac5c56f8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ac5c56f8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50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20g_resources&amp;utm_content=flaticon"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9" y="-2537327"/>
            <a:ext cx="13462914" cy="9678220"/>
            <a:chOff x="-2896959" y="-2537327"/>
            <a:chExt cx="13462914" cy="9678220"/>
          </a:xfrm>
        </p:grpSpPr>
        <p:sp>
          <p:nvSpPr>
            <p:cNvPr id="11" name="Google Shape;11;p2"/>
            <p:cNvSpPr/>
            <p:nvPr/>
          </p:nvSpPr>
          <p:spPr>
            <a:xfrm rot="1514338">
              <a:off x="5806125"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rot="1430265">
              <a:off x="6604610"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 name="Google Shape;19;p2"/>
          <p:cNvSpPr txBox="1">
            <a:spLocks noGrp="1"/>
          </p:cNvSpPr>
          <p:nvPr>
            <p:ph type="ctrTitle"/>
          </p:nvPr>
        </p:nvSpPr>
        <p:spPr>
          <a:xfrm>
            <a:off x="2745400" y="1637150"/>
            <a:ext cx="3653400" cy="188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5200"/>
              <a:buFont typeface="Rubik Light"/>
              <a:buNone/>
              <a:defRPr sz="8500" b="0">
                <a:solidFill>
                  <a:schemeClr val="accent5"/>
                </a:solidFill>
              </a:defRPr>
            </a:lvl1pPr>
            <a:lvl2pPr lvl="1"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lnSpc>
                <a:spcPct val="100000"/>
              </a:lnSpc>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8"/>
        <p:cNvGrpSpPr/>
        <p:nvPr/>
      </p:nvGrpSpPr>
      <p:grpSpPr>
        <a:xfrm>
          <a:off x="0" y="0"/>
          <a:ext cx="0" cy="0"/>
          <a:chOff x="0" y="0"/>
          <a:chExt cx="0" cy="0"/>
        </a:xfrm>
      </p:grpSpPr>
      <p:grpSp>
        <p:nvGrpSpPr>
          <p:cNvPr id="139" name="Google Shape;139;p11"/>
          <p:cNvGrpSpPr/>
          <p:nvPr/>
        </p:nvGrpSpPr>
        <p:grpSpPr>
          <a:xfrm>
            <a:off x="-3030308" y="-2842128"/>
            <a:ext cx="15253615" cy="10299996"/>
            <a:chOff x="-3030308" y="-2842128"/>
            <a:chExt cx="15253615" cy="10299996"/>
          </a:xfrm>
        </p:grpSpPr>
        <p:sp>
          <p:nvSpPr>
            <p:cNvPr id="140" name="Google Shape;140;p11"/>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1"/>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1"/>
            <p:cNvSpPr/>
            <p:nvPr/>
          </p:nvSpPr>
          <p:spPr>
            <a:xfrm rot="-9285662">
              <a:off x="-2326550" y="2687764"/>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1"/>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1"/>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1"/>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 name="Google Shape;146;p11"/>
          <p:cNvSpPr txBox="1">
            <a:spLocks noGrp="1"/>
          </p:cNvSpPr>
          <p:nvPr>
            <p:ph type="title"/>
          </p:nvPr>
        </p:nvSpPr>
        <p:spPr>
          <a:xfrm>
            <a:off x="2439450" y="2337508"/>
            <a:ext cx="4265100" cy="148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sz="46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7" name="Google Shape;147;p11"/>
          <p:cNvSpPr txBox="1">
            <a:spLocks noGrp="1"/>
          </p:cNvSpPr>
          <p:nvPr>
            <p:ph type="subTitle" idx="1"/>
          </p:nvPr>
        </p:nvSpPr>
        <p:spPr>
          <a:xfrm>
            <a:off x="3133400" y="3782163"/>
            <a:ext cx="2877300" cy="64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8" name="Google Shape;148;p11"/>
          <p:cNvSpPr txBox="1">
            <a:spLocks noGrp="1"/>
          </p:cNvSpPr>
          <p:nvPr>
            <p:ph type="title" idx="2"/>
          </p:nvPr>
        </p:nvSpPr>
        <p:spPr>
          <a:xfrm>
            <a:off x="3082350" y="867950"/>
            <a:ext cx="2979300" cy="1300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1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grpSp>
        <p:nvGrpSpPr>
          <p:cNvPr id="150" name="Google Shape;150;p12"/>
          <p:cNvGrpSpPr/>
          <p:nvPr/>
        </p:nvGrpSpPr>
        <p:grpSpPr>
          <a:xfrm>
            <a:off x="-1440509" y="-1153724"/>
            <a:ext cx="13405962" cy="9754156"/>
            <a:chOff x="-1440509" y="-1153724"/>
            <a:chExt cx="13405962" cy="9754156"/>
          </a:xfrm>
        </p:grpSpPr>
        <p:sp>
          <p:nvSpPr>
            <p:cNvPr id="151" name="Google Shape;151;p12"/>
            <p:cNvSpPr/>
            <p:nvPr/>
          </p:nvSpPr>
          <p:spPr>
            <a:xfrm rot="1514338">
              <a:off x="7444425" y="3937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2"/>
            <p:cNvSpPr/>
            <p:nvPr/>
          </p:nvSpPr>
          <p:spPr>
            <a:xfrm rot="5114100">
              <a:off x="-1266016"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2"/>
            <p:cNvSpPr/>
            <p:nvPr/>
          </p:nvSpPr>
          <p:spPr>
            <a:xfrm rot="5114100">
              <a:off x="-760283" y="-9438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2"/>
            <p:cNvSpPr/>
            <p:nvPr/>
          </p:nvSpPr>
          <p:spPr>
            <a:xfrm rot="5114100">
              <a:off x="-942760" y="-11113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2"/>
            <p:cNvSpPr/>
            <p:nvPr/>
          </p:nvSpPr>
          <p:spPr>
            <a:xfrm rot="1430265">
              <a:off x="6938512" y="36600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2"/>
            <p:cNvSpPr/>
            <p:nvPr/>
          </p:nvSpPr>
          <p:spPr>
            <a:xfrm rot="1430265">
              <a:off x="7358360" y="3640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7" name="Google Shape;157;p12"/>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grpSp>
        <p:nvGrpSpPr>
          <p:cNvPr id="160" name="Google Shape;160;p13"/>
          <p:cNvGrpSpPr/>
          <p:nvPr/>
        </p:nvGrpSpPr>
        <p:grpSpPr>
          <a:xfrm>
            <a:off x="-3621963" y="-1003613"/>
            <a:ext cx="14748864" cy="9515698"/>
            <a:chOff x="-3621963" y="-1003613"/>
            <a:chExt cx="14748864" cy="9515698"/>
          </a:xfrm>
        </p:grpSpPr>
        <p:sp>
          <p:nvSpPr>
            <p:cNvPr id="161" name="Google Shape;161;p13"/>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3"/>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3"/>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3"/>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3"/>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3"/>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grpSp>
        <p:nvGrpSpPr>
          <p:cNvPr id="168" name="Google Shape;168;p14"/>
          <p:cNvGrpSpPr/>
          <p:nvPr/>
        </p:nvGrpSpPr>
        <p:grpSpPr>
          <a:xfrm>
            <a:off x="-585686" y="-1099379"/>
            <a:ext cx="10929759" cy="7352891"/>
            <a:chOff x="-585686" y="-1099379"/>
            <a:chExt cx="10929759" cy="7352891"/>
          </a:xfrm>
        </p:grpSpPr>
        <p:sp>
          <p:nvSpPr>
            <p:cNvPr id="169" name="Google Shape;169;p14"/>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4"/>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4"/>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14"/>
          <p:cNvSpPr txBox="1">
            <a:spLocks noGrp="1"/>
          </p:cNvSpPr>
          <p:nvPr>
            <p:ph type="title" hasCustomPrompt="1"/>
          </p:nvPr>
        </p:nvSpPr>
        <p:spPr>
          <a:xfrm>
            <a:off x="1021525" y="1691625"/>
            <a:ext cx="7101000" cy="145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8" name="Google Shape;178;p14"/>
          <p:cNvSpPr txBox="1">
            <a:spLocks noGrp="1"/>
          </p:cNvSpPr>
          <p:nvPr>
            <p:ph type="body" idx="1"/>
          </p:nvPr>
        </p:nvSpPr>
        <p:spPr>
          <a:xfrm>
            <a:off x="1021500" y="2999825"/>
            <a:ext cx="7101000" cy="4920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179"/>
        <p:cNvGrpSpPr/>
        <p:nvPr/>
      </p:nvGrpSpPr>
      <p:grpSpPr>
        <a:xfrm>
          <a:off x="0" y="0"/>
          <a:ext cx="0" cy="0"/>
          <a:chOff x="0" y="0"/>
          <a:chExt cx="0" cy="0"/>
        </a:xfrm>
      </p:grpSpPr>
      <p:grpSp>
        <p:nvGrpSpPr>
          <p:cNvPr id="180" name="Google Shape;180;p15"/>
          <p:cNvGrpSpPr/>
          <p:nvPr/>
        </p:nvGrpSpPr>
        <p:grpSpPr>
          <a:xfrm rot="10800000" flipH="1">
            <a:off x="-3157403" y="-2327777"/>
            <a:ext cx="14457596" cy="9492188"/>
            <a:chOff x="-3157403" y="-2327775"/>
            <a:chExt cx="14457596" cy="9492188"/>
          </a:xfrm>
        </p:grpSpPr>
        <p:sp>
          <p:nvSpPr>
            <p:cNvPr id="181" name="Google Shape;181;p15"/>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5"/>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5"/>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5"/>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5"/>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5"/>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7" name="Google Shape;187;p15"/>
          <p:cNvSpPr txBox="1">
            <a:spLocks noGrp="1"/>
          </p:cNvSpPr>
          <p:nvPr>
            <p:ph type="body" idx="1"/>
          </p:nvPr>
        </p:nvSpPr>
        <p:spPr>
          <a:xfrm>
            <a:off x="1572325" y="2586704"/>
            <a:ext cx="2599200" cy="12543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88" name="Google Shape;188;p15"/>
          <p:cNvSpPr txBox="1">
            <a:spLocks noGrp="1"/>
          </p:cNvSpPr>
          <p:nvPr>
            <p:ph type="body" idx="2"/>
          </p:nvPr>
        </p:nvSpPr>
        <p:spPr>
          <a:xfrm>
            <a:off x="4972523" y="2586704"/>
            <a:ext cx="2599200" cy="12543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189" name="Google Shape;189;p15"/>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
        <p:nvSpPr>
          <p:cNvPr id="190" name="Google Shape;190;p15"/>
          <p:cNvSpPr txBox="1">
            <a:spLocks noGrp="1"/>
          </p:cNvSpPr>
          <p:nvPr>
            <p:ph type="subTitle" idx="3"/>
          </p:nvPr>
        </p:nvSpPr>
        <p:spPr>
          <a:xfrm>
            <a:off x="1551500" y="2382475"/>
            <a:ext cx="2599200" cy="21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1" name="Google Shape;191;p15"/>
          <p:cNvSpPr txBox="1">
            <a:spLocks noGrp="1"/>
          </p:cNvSpPr>
          <p:nvPr>
            <p:ph type="subTitle" idx="4"/>
          </p:nvPr>
        </p:nvSpPr>
        <p:spPr>
          <a:xfrm>
            <a:off x="4972525" y="2382475"/>
            <a:ext cx="2599200" cy="21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chnological app">
  <p:cSld name="CUSTOM_4">
    <p:spTree>
      <p:nvGrpSpPr>
        <p:cNvPr id="1" name="Shape 192"/>
        <p:cNvGrpSpPr/>
        <p:nvPr/>
      </p:nvGrpSpPr>
      <p:grpSpPr>
        <a:xfrm>
          <a:off x="0" y="0"/>
          <a:ext cx="0" cy="0"/>
          <a:chOff x="0" y="0"/>
          <a:chExt cx="0" cy="0"/>
        </a:xfrm>
      </p:grpSpPr>
      <p:grpSp>
        <p:nvGrpSpPr>
          <p:cNvPr id="193" name="Google Shape;193;p16"/>
          <p:cNvGrpSpPr/>
          <p:nvPr/>
        </p:nvGrpSpPr>
        <p:grpSpPr>
          <a:xfrm>
            <a:off x="-3075158" y="-3061151"/>
            <a:ext cx="15800563" cy="10202043"/>
            <a:chOff x="-3075158" y="-3061151"/>
            <a:chExt cx="15800563" cy="10202043"/>
          </a:xfrm>
        </p:grpSpPr>
        <p:sp>
          <p:nvSpPr>
            <p:cNvPr id="194" name="Google Shape;194;p16"/>
            <p:cNvSpPr/>
            <p:nvPr/>
          </p:nvSpPr>
          <p:spPr>
            <a:xfrm rot="6014436">
              <a:off x="-2080991" y="-2828732"/>
              <a:ext cx="3844166" cy="4035538"/>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6"/>
            <p:cNvSpPr/>
            <p:nvPr/>
          </p:nvSpPr>
          <p:spPr>
            <a:xfrm rot="-1514338" flipH="1">
              <a:off x="8693921"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6"/>
            <p:cNvSpPr/>
            <p:nvPr/>
          </p:nvSpPr>
          <p:spPr>
            <a:xfrm rot="-1514338" flipH="1">
              <a:off x="7655650"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6"/>
            <p:cNvSpPr/>
            <p:nvPr/>
          </p:nvSpPr>
          <p:spPr>
            <a:xfrm rot="-1514338" flipH="1">
              <a:off x="7628768"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6"/>
            <p:cNvSpPr/>
            <p:nvPr/>
          </p:nvSpPr>
          <p:spPr>
            <a:xfrm rot="5930292">
              <a:off x="-2189566" y="-2389778"/>
              <a:ext cx="3378681" cy="36427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6"/>
            <p:cNvSpPr/>
            <p:nvPr/>
          </p:nvSpPr>
          <p:spPr>
            <a:xfrm rot="5930292">
              <a:off x="-2495725" y="-2081314"/>
              <a:ext cx="3294613" cy="399471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 name="Google Shape;200;p16"/>
          <p:cNvSpPr txBox="1">
            <a:spLocks noGrp="1"/>
          </p:cNvSpPr>
          <p:nvPr>
            <p:ph type="subTitle" idx="1"/>
          </p:nvPr>
        </p:nvSpPr>
        <p:spPr>
          <a:xfrm>
            <a:off x="1116488" y="2036100"/>
            <a:ext cx="2727900" cy="1680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16"/>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description">
  <p:cSld name="CUSTOM_5">
    <p:spTree>
      <p:nvGrpSpPr>
        <p:cNvPr id="1" name="Shape 202"/>
        <p:cNvGrpSpPr/>
        <p:nvPr/>
      </p:nvGrpSpPr>
      <p:grpSpPr>
        <a:xfrm>
          <a:off x="0" y="0"/>
          <a:ext cx="0" cy="0"/>
          <a:chOff x="0" y="0"/>
          <a:chExt cx="0" cy="0"/>
        </a:xfrm>
      </p:grpSpPr>
      <p:grpSp>
        <p:nvGrpSpPr>
          <p:cNvPr id="203" name="Google Shape;203;p17"/>
          <p:cNvGrpSpPr/>
          <p:nvPr/>
        </p:nvGrpSpPr>
        <p:grpSpPr>
          <a:xfrm>
            <a:off x="-3100002" y="-1641977"/>
            <a:ext cx="15032908" cy="8840157"/>
            <a:chOff x="-3100002" y="-1641977"/>
            <a:chExt cx="15032908" cy="8840157"/>
          </a:xfrm>
        </p:grpSpPr>
        <p:sp>
          <p:nvSpPr>
            <p:cNvPr id="204" name="Google Shape;204;p17"/>
            <p:cNvSpPr/>
            <p:nvPr/>
          </p:nvSpPr>
          <p:spPr>
            <a:xfrm rot="1514338">
              <a:off x="7173075" y="-101503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7"/>
            <p:cNvSpPr/>
            <p:nvPr/>
          </p:nvSpPr>
          <p:spPr>
            <a:xfrm rot="-8385681">
              <a:off x="-1067073" y="2244668"/>
              <a:ext cx="3410414" cy="367697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7"/>
            <p:cNvSpPr/>
            <p:nvPr/>
          </p:nvSpPr>
          <p:spPr>
            <a:xfrm rot="-8385681">
              <a:off x="-2188306" y="2234378"/>
              <a:ext cx="3325556" cy="403223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7"/>
            <p:cNvSpPr/>
            <p:nvPr/>
          </p:nvSpPr>
          <p:spPr>
            <a:xfrm rot="-8385681">
              <a:off x="-2251408" y="2398451"/>
              <a:ext cx="3844216" cy="403559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7"/>
            <p:cNvSpPr/>
            <p:nvPr/>
          </p:nvSpPr>
          <p:spPr>
            <a:xfrm rot="1430265">
              <a:off x="7551712" y="-42615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7"/>
            <p:cNvSpPr/>
            <p:nvPr/>
          </p:nvSpPr>
          <p:spPr>
            <a:xfrm rot="1430265">
              <a:off x="7971560" y="-14041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0" name="Google Shape;210;p17"/>
          <p:cNvSpPr txBox="1">
            <a:spLocks noGrp="1"/>
          </p:cNvSpPr>
          <p:nvPr>
            <p:ph type="subTitle" idx="1"/>
          </p:nvPr>
        </p:nvSpPr>
        <p:spPr>
          <a:xfrm>
            <a:off x="3335425" y="1786125"/>
            <a:ext cx="2473200" cy="157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1" name="Google Shape;211;p17"/>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12"/>
        <p:cNvGrpSpPr/>
        <p:nvPr/>
      </p:nvGrpSpPr>
      <p:grpSpPr>
        <a:xfrm>
          <a:off x="0" y="0"/>
          <a:ext cx="0" cy="0"/>
          <a:chOff x="0" y="0"/>
          <a:chExt cx="0" cy="0"/>
        </a:xfrm>
      </p:grpSpPr>
      <p:sp>
        <p:nvSpPr>
          <p:cNvPr id="213" name="Google Shape;213;p18"/>
          <p:cNvSpPr txBox="1">
            <a:spLocks noGrp="1"/>
          </p:cNvSpPr>
          <p:nvPr>
            <p:ph type="subTitle" idx="1"/>
          </p:nvPr>
        </p:nvSpPr>
        <p:spPr>
          <a:xfrm>
            <a:off x="3397475" y="18852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4" name="Google Shape;214;p18"/>
          <p:cNvSpPr txBox="1">
            <a:spLocks noGrp="1"/>
          </p:cNvSpPr>
          <p:nvPr>
            <p:ph type="subTitle" idx="2"/>
          </p:nvPr>
        </p:nvSpPr>
        <p:spPr>
          <a:xfrm>
            <a:off x="3397475" y="2078700"/>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5" name="Google Shape;215;p18"/>
          <p:cNvSpPr txBox="1">
            <a:spLocks noGrp="1"/>
          </p:cNvSpPr>
          <p:nvPr>
            <p:ph type="subTitle" idx="3"/>
          </p:nvPr>
        </p:nvSpPr>
        <p:spPr>
          <a:xfrm>
            <a:off x="819875" y="18852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6" name="Google Shape;216;p18"/>
          <p:cNvSpPr txBox="1">
            <a:spLocks noGrp="1"/>
          </p:cNvSpPr>
          <p:nvPr>
            <p:ph type="subTitle" idx="4"/>
          </p:nvPr>
        </p:nvSpPr>
        <p:spPr>
          <a:xfrm>
            <a:off x="819875" y="2078700"/>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7" name="Google Shape;217;p18"/>
          <p:cNvSpPr txBox="1">
            <a:spLocks noGrp="1"/>
          </p:cNvSpPr>
          <p:nvPr>
            <p:ph type="subTitle" idx="5"/>
          </p:nvPr>
        </p:nvSpPr>
        <p:spPr>
          <a:xfrm>
            <a:off x="5975075" y="18852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8" name="Google Shape;218;p18"/>
          <p:cNvSpPr txBox="1">
            <a:spLocks noGrp="1"/>
          </p:cNvSpPr>
          <p:nvPr>
            <p:ph type="subTitle" idx="6"/>
          </p:nvPr>
        </p:nvSpPr>
        <p:spPr>
          <a:xfrm>
            <a:off x="5975075" y="2078700"/>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19" name="Google Shape;219;p18"/>
          <p:cNvSpPr txBox="1">
            <a:spLocks noGrp="1"/>
          </p:cNvSpPr>
          <p:nvPr>
            <p:ph type="subTitle" idx="7"/>
          </p:nvPr>
        </p:nvSpPr>
        <p:spPr>
          <a:xfrm>
            <a:off x="3397475" y="3436796"/>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0" name="Google Shape;220;p18"/>
          <p:cNvSpPr txBox="1">
            <a:spLocks noGrp="1"/>
          </p:cNvSpPr>
          <p:nvPr>
            <p:ph type="subTitle" idx="8"/>
          </p:nvPr>
        </p:nvSpPr>
        <p:spPr>
          <a:xfrm>
            <a:off x="3397475" y="3630225"/>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1" name="Google Shape;221;p18"/>
          <p:cNvSpPr txBox="1">
            <a:spLocks noGrp="1"/>
          </p:cNvSpPr>
          <p:nvPr>
            <p:ph type="subTitle" idx="9"/>
          </p:nvPr>
        </p:nvSpPr>
        <p:spPr>
          <a:xfrm>
            <a:off x="819875" y="3436796"/>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2" name="Google Shape;222;p18"/>
          <p:cNvSpPr txBox="1">
            <a:spLocks noGrp="1"/>
          </p:cNvSpPr>
          <p:nvPr>
            <p:ph type="subTitle" idx="13"/>
          </p:nvPr>
        </p:nvSpPr>
        <p:spPr>
          <a:xfrm>
            <a:off x="819875" y="3630225"/>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3" name="Google Shape;223;p18"/>
          <p:cNvSpPr txBox="1">
            <a:spLocks noGrp="1"/>
          </p:cNvSpPr>
          <p:nvPr>
            <p:ph type="subTitle" idx="14"/>
          </p:nvPr>
        </p:nvSpPr>
        <p:spPr>
          <a:xfrm>
            <a:off x="5975075" y="3436796"/>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4" name="Google Shape;224;p18"/>
          <p:cNvSpPr txBox="1">
            <a:spLocks noGrp="1"/>
          </p:cNvSpPr>
          <p:nvPr>
            <p:ph type="subTitle" idx="15"/>
          </p:nvPr>
        </p:nvSpPr>
        <p:spPr>
          <a:xfrm>
            <a:off x="5975075" y="3630225"/>
            <a:ext cx="2349000" cy="63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25" name="Google Shape;225;p18"/>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grpSp>
        <p:nvGrpSpPr>
          <p:cNvPr id="226" name="Google Shape;226;p18"/>
          <p:cNvGrpSpPr/>
          <p:nvPr/>
        </p:nvGrpSpPr>
        <p:grpSpPr>
          <a:xfrm>
            <a:off x="-1944547" y="-2078751"/>
            <a:ext cx="12510594" cy="8501587"/>
            <a:chOff x="-1944547" y="-2078751"/>
            <a:chExt cx="12510594" cy="8501587"/>
          </a:xfrm>
        </p:grpSpPr>
        <p:sp>
          <p:nvSpPr>
            <p:cNvPr id="227" name="Google Shape;227;p18"/>
            <p:cNvSpPr/>
            <p:nvPr/>
          </p:nvSpPr>
          <p:spPr>
            <a:xfrm rot="-1514522" flipH="1">
              <a:off x="-1358416" y="-1677542"/>
              <a:ext cx="2459868" cy="2582326"/>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8"/>
            <p:cNvSpPr/>
            <p:nvPr/>
          </p:nvSpPr>
          <p:spPr>
            <a:xfrm rot="-1514455" flipH="1">
              <a:off x="8677413" y="4441916"/>
              <a:ext cx="1597641" cy="172251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8"/>
            <p:cNvSpPr/>
            <p:nvPr/>
          </p:nvSpPr>
          <p:spPr>
            <a:xfrm rot="-1514455" flipH="1">
              <a:off x="8191049" y="4141902"/>
              <a:ext cx="1557889" cy="188893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8"/>
            <p:cNvSpPr/>
            <p:nvPr/>
          </p:nvSpPr>
          <p:spPr>
            <a:xfrm rot="-1514455" flipH="1">
              <a:off x="8178446" y="4089912"/>
              <a:ext cx="1800860" cy="1890511"/>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8"/>
            <p:cNvSpPr/>
            <p:nvPr/>
          </p:nvSpPr>
          <p:spPr>
            <a:xfrm rot="-1430168" flipH="1">
              <a:off x="-1303062" y="-1300746"/>
              <a:ext cx="2162115" cy="233110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8"/>
            <p:cNvSpPr/>
            <p:nvPr/>
          </p:nvSpPr>
          <p:spPr>
            <a:xfrm rot="-1430168" flipH="1">
              <a:off x="-1517927" y="-1117903"/>
              <a:ext cx="2108318" cy="255633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p:cSld name="CUSTOM_8">
    <p:spTree>
      <p:nvGrpSpPr>
        <p:cNvPr id="1" name="Shape 233"/>
        <p:cNvGrpSpPr/>
        <p:nvPr/>
      </p:nvGrpSpPr>
      <p:grpSpPr>
        <a:xfrm>
          <a:off x="0" y="0"/>
          <a:ext cx="0" cy="0"/>
          <a:chOff x="0" y="0"/>
          <a:chExt cx="0" cy="0"/>
        </a:xfrm>
      </p:grpSpPr>
      <p:grpSp>
        <p:nvGrpSpPr>
          <p:cNvPr id="234" name="Google Shape;234;p19"/>
          <p:cNvGrpSpPr/>
          <p:nvPr/>
        </p:nvGrpSpPr>
        <p:grpSpPr>
          <a:xfrm>
            <a:off x="-585686" y="-1099379"/>
            <a:ext cx="10929759" cy="7352891"/>
            <a:chOff x="-585686" y="-1099379"/>
            <a:chExt cx="10929759" cy="7352891"/>
          </a:xfrm>
        </p:grpSpPr>
        <p:sp>
          <p:nvSpPr>
            <p:cNvPr id="235" name="Google Shape;235;p19"/>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9"/>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9"/>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9"/>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9"/>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9"/>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9"/>
            <p:cNvSpPr/>
            <p:nvPr/>
          </p:nvSpPr>
          <p:spPr>
            <a:xfrm>
              <a:off x="718309" y="578058"/>
              <a:ext cx="7701300" cy="4009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9"/>
            <p:cNvSpPr/>
            <p:nvPr/>
          </p:nvSpPr>
          <p:spPr>
            <a:xfrm rot="5400000">
              <a:off x="2555945" y="-1308801"/>
              <a:ext cx="4032129" cy="7761081"/>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3" name="Google Shape;243;p19"/>
          <p:cNvSpPr txBox="1">
            <a:spLocks noGrp="1"/>
          </p:cNvSpPr>
          <p:nvPr>
            <p:ph type="title"/>
          </p:nvPr>
        </p:nvSpPr>
        <p:spPr>
          <a:xfrm>
            <a:off x="2822850" y="691900"/>
            <a:ext cx="3498300" cy="102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55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244" name="Google Shape;244;p19"/>
          <p:cNvSpPr txBox="1">
            <a:spLocks noGrp="1"/>
          </p:cNvSpPr>
          <p:nvPr>
            <p:ph type="subTitle" idx="1"/>
          </p:nvPr>
        </p:nvSpPr>
        <p:spPr>
          <a:xfrm>
            <a:off x="2822975" y="1487500"/>
            <a:ext cx="3498300" cy="39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5" name="Google Shape;245;p19"/>
          <p:cNvSpPr txBox="1">
            <a:spLocks noGrp="1"/>
          </p:cNvSpPr>
          <p:nvPr>
            <p:ph type="title" idx="2"/>
          </p:nvPr>
        </p:nvSpPr>
        <p:spPr>
          <a:xfrm>
            <a:off x="2822850" y="1962700"/>
            <a:ext cx="3498300" cy="102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55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246" name="Google Shape;246;p19"/>
          <p:cNvSpPr txBox="1">
            <a:spLocks noGrp="1"/>
          </p:cNvSpPr>
          <p:nvPr>
            <p:ph type="subTitle" idx="3"/>
          </p:nvPr>
        </p:nvSpPr>
        <p:spPr>
          <a:xfrm>
            <a:off x="2822975" y="2758300"/>
            <a:ext cx="3498300" cy="39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7" name="Google Shape;247;p19"/>
          <p:cNvSpPr txBox="1">
            <a:spLocks noGrp="1"/>
          </p:cNvSpPr>
          <p:nvPr>
            <p:ph type="title" idx="4"/>
          </p:nvPr>
        </p:nvSpPr>
        <p:spPr>
          <a:xfrm>
            <a:off x="2822850" y="3233500"/>
            <a:ext cx="3498300" cy="102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55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248" name="Google Shape;248;p19"/>
          <p:cNvSpPr txBox="1">
            <a:spLocks noGrp="1"/>
          </p:cNvSpPr>
          <p:nvPr>
            <p:ph type="subTitle" idx="5"/>
          </p:nvPr>
        </p:nvSpPr>
        <p:spPr>
          <a:xfrm>
            <a:off x="2822975" y="4029100"/>
            <a:ext cx="3498300" cy="39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0"/>
        <p:cNvGrpSpPr/>
        <p:nvPr/>
      </p:nvGrpSpPr>
      <p:grpSpPr>
        <a:xfrm>
          <a:off x="0" y="0"/>
          <a:ext cx="0" cy="0"/>
          <a:chOff x="0" y="0"/>
          <a:chExt cx="0" cy="0"/>
        </a:xfrm>
      </p:grpSpPr>
      <p:grpSp>
        <p:nvGrpSpPr>
          <p:cNvPr id="261" name="Google Shape;261;p21"/>
          <p:cNvGrpSpPr/>
          <p:nvPr/>
        </p:nvGrpSpPr>
        <p:grpSpPr>
          <a:xfrm>
            <a:off x="-2625958" y="-2071525"/>
            <a:ext cx="13782479" cy="8905482"/>
            <a:chOff x="-2625958" y="-2071525"/>
            <a:chExt cx="13782479" cy="8905482"/>
          </a:xfrm>
        </p:grpSpPr>
        <p:sp>
          <p:nvSpPr>
            <p:cNvPr id="262" name="Google Shape;262;p21"/>
            <p:cNvSpPr/>
            <p:nvPr/>
          </p:nvSpPr>
          <p:spPr>
            <a:xfrm rot="1514233">
              <a:off x="7878011" y="-1639693"/>
              <a:ext cx="2647934" cy="277975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1"/>
            <p:cNvSpPr/>
            <p:nvPr/>
          </p:nvSpPr>
          <p:spPr>
            <a:xfrm rot="1514503">
              <a:off x="-2219652" y="4068093"/>
              <a:ext cx="2230706" cy="240505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1"/>
            <p:cNvSpPr/>
            <p:nvPr/>
          </p:nvSpPr>
          <p:spPr>
            <a:xfrm rot="1514503">
              <a:off x="-1485024" y="3649180"/>
              <a:ext cx="2175201" cy="263742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1"/>
            <p:cNvSpPr/>
            <p:nvPr/>
          </p:nvSpPr>
          <p:spPr>
            <a:xfrm rot="1514503">
              <a:off x="-1806691" y="3576585"/>
              <a:ext cx="2514449" cy="263962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1"/>
            <p:cNvSpPr/>
            <p:nvPr/>
          </p:nvSpPr>
          <p:spPr>
            <a:xfrm rot="1430232">
              <a:off x="8138809" y="-1234074"/>
              <a:ext cx="2327211" cy="250910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1"/>
            <p:cNvSpPr/>
            <p:nvPr/>
          </p:nvSpPr>
          <p:spPr>
            <a:xfrm rot="1430232">
              <a:off x="8428003" y="-1037258"/>
              <a:ext cx="2269306" cy="275152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8" name="Google Shape;268;p21"/>
          <p:cNvSpPr txBox="1">
            <a:spLocks noGrp="1"/>
          </p:cNvSpPr>
          <p:nvPr>
            <p:ph type="subTitle" idx="1"/>
          </p:nvPr>
        </p:nvSpPr>
        <p:spPr>
          <a:xfrm>
            <a:off x="1006900" y="1726125"/>
            <a:ext cx="3515100" cy="22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5"/>
              </a:buClr>
              <a:buSzPts val="1400"/>
              <a:buChar char="●"/>
              <a:defRPr/>
            </a:lvl1pPr>
            <a:lvl2pPr lvl="1" algn="l">
              <a:lnSpc>
                <a:spcPct val="100000"/>
              </a:lnSpc>
              <a:spcBef>
                <a:spcPts val="100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a:endParaRPr/>
          </a:p>
        </p:txBody>
      </p:sp>
      <p:sp>
        <p:nvSpPr>
          <p:cNvPr id="269" name="Google Shape;269;p21"/>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1"/>
        <p:cNvGrpSpPr/>
        <p:nvPr/>
      </p:nvGrpSpPr>
      <p:grpSpPr>
        <a:xfrm>
          <a:off x="0" y="0"/>
          <a:ext cx="0" cy="0"/>
          <a:chOff x="0" y="0"/>
          <a:chExt cx="0" cy="0"/>
        </a:xfrm>
      </p:grpSpPr>
      <p:grpSp>
        <p:nvGrpSpPr>
          <p:cNvPr id="22" name="Google Shape;22;p3"/>
          <p:cNvGrpSpPr/>
          <p:nvPr/>
        </p:nvGrpSpPr>
        <p:grpSpPr>
          <a:xfrm>
            <a:off x="-2134954" y="-2232526"/>
            <a:ext cx="13005667" cy="9144743"/>
            <a:chOff x="-2134954" y="-2232526"/>
            <a:chExt cx="13005667" cy="9144743"/>
          </a:xfrm>
        </p:grpSpPr>
        <p:sp>
          <p:nvSpPr>
            <p:cNvPr id="23" name="Google Shape;23;p3"/>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3"/>
          <p:cNvSpPr txBox="1">
            <a:spLocks noGrp="1"/>
          </p:cNvSpPr>
          <p:nvPr>
            <p:ph type="subTitle" idx="1"/>
          </p:nvPr>
        </p:nvSpPr>
        <p:spPr>
          <a:xfrm>
            <a:off x="625650" y="1048041"/>
            <a:ext cx="7689900" cy="35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1200"/>
              <a:buFont typeface="Livvic"/>
              <a:buAutoNum type="arabicPeriod"/>
              <a:defRPr sz="1200"/>
            </a:lvl1pPr>
            <a:lvl2pPr lvl="1" algn="l">
              <a:lnSpc>
                <a:spcPct val="100000"/>
              </a:lnSpc>
              <a:spcBef>
                <a:spcPts val="0"/>
              </a:spcBef>
              <a:spcAft>
                <a:spcPts val="0"/>
              </a:spcAft>
              <a:buClr>
                <a:srgbClr val="434343"/>
              </a:buClr>
              <a:buSzPts val="1200"/>
              <a:buFont typeface="Roboto Condensed Light"/>
              <a:buAutoNum type="alphaLcPeriod"/>
              <a:defRPr/>
            </a:lvl2pPr>
            <a:lvl3pPr lvl="2" algn="l">
              <a:lnSpc>
                <a:spcPct val="100000"/>
              </a:lnSpc>
              <a:spcBef>
                <a:spcPts val="0"/>
              </a:spcBef>
              <a:spcAft>
                <a:spcPts val="0"/>
              </a:spcAft>
              <a:buClr>
                <a:srgbClr val="434343"/>
              </a:buClr>
              <a:buSzPts val="1200"/>
              <a:buFont typeface="Roboto Condensed Light"/>
              <a:buAutoNum type="romanLcPeriod"/>
              <a:defRPr/>
            </a:lvl3pPr>
            <a:lvl4pPr lvl="3" algn="l">
              <a:lnSpc>
                <a:spcPct val="100000"/>
              </a:lnSpc>
              <a:spcBef>
                <a:spcPts val="0"/>
              </a:spcBef>
              <a:spcAft>
                <a:spcPts val="0"/>
              </a:spcAft>
              <a:buClr>
                <a:srgbClr val="434343"/>
              </a:buClr>
              <a:buSzPts val="1200"/>
              <a:buFont typeface="Roboto Condensed Light"/>
              <a:buAutoNum type="arabicPeriod"/>
              <a:defRPr/>
            </a:lvl4pPr>
            <a:lvl5pPr lvl="4" algn="l">
              <a:lnSpc>
                <a:spcPct val="100000"/>
              </a:lnSpc>
              <a:spcBef>
                <a:spcPts val="0"/>
              </a:spcBef>
              <a:spcAft>
                <a:spcPts val="0"/>
              </a:spcAft>
              <a:buClr>
                <a:srgbClr val="434343"/>
              </a:buClr>
              <a:buSzPts val="1200"/>
              <a:buFont typeface="Roboto Condensed Light"/>
              <a:buAutoNum type="alphaLcPeriod"/>
              <a:defRPr/>
            </a:lvl5pPr>
            <a:lvl6pPr lvl="5" algn="l">
              <a:lnSpc>
                <a:spcPct val="100000"/>
              </a:lnSpc>
              <a:spcBef>
                <a:spcPts val="0"/>
              </a:spcBef>
              <a:spcAft>
                <a:spcPts val="0"/>
              </a:spcAft>
              <a:buClr>
                <a:srgbClr val="434343"/>
              </a:buClr>
              <a:buSzPts val="1200"/>
              <a:buFont typeface="Roboto Condensed Light"/>
              <a:buAutoNum type="romanLcPeriod"/>
              <a:defRPr/>
            </a:lvl6pPr>
            <a:lvl7pPr lvl="6" algn="l">
              <a:lnSpc>
                <a:spcPct val="100000"/>
              </a:lnSpc>
              <a:spcBef>
                <a:spcPts val="0"/>
              </a:spcBef>
              <a:spcAft>
                <a:spcPts val="0"/>
              </a:spcAft>
              <a:buClr>
                <a:srgbClr val="434343"/>
              </a:buClr>
              <a:buSzPts val="1200"/>
              <a:buFont typeface="Roboto Condensed Light"/>
              <a:buAutoNum type="arabicPeriod"/>
              <a:defRPr/>
            </a:lvl7pPr>
            <a:lvl8pPr lvl="7" algn="l">
              <a:lnSpc>
                <a:spcPct val="100000"/>
              </a:lnSpc>
              <a:spcBef>
                <a:spcPts val="0"/>
              </a:spcBef>
              <a:spcAft>
                <a:spcPts val="0"/>
              </a:spcAft>
              <a:buClr>
                <a:srgbClr val="434343"/>
              </a:buClr>
              <a:buSzPts val="1200"/>
              <a:buFont typeface="Roboto Condensed Light"/>
              <a:buAutoNum type="alphaLcPeriod"/>
              <a:defRPr/>
            </a:lvl8pPr>
            <a:lvl9pPr lvl="8" algn="l">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30" name="Google Shape;30;p3"/>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270"/>
        <p:cNvGrpSpPr/>
        <p:nvPr/>
      </p:nvGrpSpPr>
      <p:grpSpPr>
        <a:xfrm>
          <a:off x="0" y="0"/>
          <a:ext cx="0" cy="0"/>
          <a:chOff x="0" y="0"/>
          <a:chExt cx="0" cy="0"/>
        </a:xfrm>
      </p:grpSpPr>
      <p:grpSp>
        <p:nvGrpSpPr>
          <p:cNvPr id="271" name="Google Shape;271;p22"/>
          <p:cNvGrpSpPr/>
          <p:nvPr/>
        </p:nvGrpSpPr>
        <p:grpSpPr>
          <a:xfrm>
            <a:off x="-3621963" y="-1003613"/>
            <a:ext cx="14748864" cy="9515698"/>
            <a:chOff x="-3621963" y="-1003613"/>
            <a:chExt cx="14748864" cy="9515698"/>
          </a:xfrm>
        </p:grpSpPr>
        <p:sp>
          <p:nvSpPr>
            <p:cNvPr id="272" name="Google Shape;272;p22"/>
            <p:cNvSpPr/>
            <p:nvPr/>
          </p:nvSpPr>
          <p:spPr>
            <a:xfrm>
              <a:off x="-2981249" y="4185615"/>
              <a:ext cx="3844172" cy="403554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2"/>
            <p:cNvSpPr/>
            <p:nvPr/>
          </p:nvSpPr>
          <p:spPr>
            <a:xfrm rot="5114100">
              <a:off x="8678084" y="-994810"/>
              <a:ext cx="2215747" cy="23889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2"/>
            <p:cNvSpPr/>
            <p:nvPr/>
          </p:nvSpPr>
          <p:spPr>
            <a:xfrm rot="5114100">
              <a:off x="8650417" y="-715298"/>
              <a:ext cx="2160615" cy="2619741"/>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2"/>
            <p:cNvSpPr/>
            <p:nvPr/>
          </p:nvSpPr>
          <p:spPr>
            <a:xfrm rot="5114100">
              <a:off x="8467940" y="-882708"/>
              <a:ext cx="2497588" cy="26219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2"/>
            <p:cNvSpPr/>
            <p:nvPr/>
          </p:nvSpPr>
          <p:spPr>
            <a:xfrm rot="1430265">
              <a:off x="-3029963" y="3507636"/>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2"/>
            <p:cNvSpPr/>
            <p:nvPr/>
          </p:nvSpPr>
          <p:spPr>
            <a:xfrm rot="1430265">
              <a:off x="-2686314" y="402197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8" name="Google Shape;278;p22"/>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
        <p:nvSpPr>
          <p:cNvPr id="279" name="Google Shape;279;p22"/>
          <p:cNvSpPr txBox="1">
            <a:spLocks noGrp="1"/>
          </p:cNvSpPr>
          <p:nvPr>
            <p:ph type="subTitle" idx="1"/>
          </p:nvPr>
        </p:nvSpPr>
        <p:spPr>
          <a:xfrm>
            <a:off x="2117675" y="1629800"/>
            <a:ext cx="220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0" name="Google Shape;280;p22"/>
          <p:cNvSpPr txBox="1">
            <a:spLocks noGrp="1"/>
          </p:cNvSpPr>
          <p:nvPr>
            <p:ph type="subTitle" idx="2"/>
          </p:nvPr>
        </p:nvSpPr>
        <p:spPr>
          <a:xfrm>
            <a:off x="2117675" y="1823228"/>
            <a:ext cx="2200200" cy="80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1" name="Google Shape;281;p22"/>
          <p:cNvSpPr txBox="1">
            <a:spLocks noGrp="1"/>
          </p:cNvSpPr>
          <p:nvPr>
            <p:ph type="subTitle" idx="3"/>
          </p:nvPr>
        </p:nvSpPr>
        <p:spPr>
          <a:xfrm>
            <a:off x="2117675" y="3087973"/>
            <a:ext cx="220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2" name="Google Shape;282;p22"/>
          <p:cNvSpPr txBox="1">
            <a:spLocks noGrp="1"/>
          </p:cNvSpPr>
          <p:nvPr>
            <p:ph type="subTitle" idx="4"/>
          </p:nvPr>
        </p:nvSpPr>
        <p:spPr>
          <a:xfrm>
            <a:off x="2117675" y="3281401"/>
            <a:ext cx="2200200" cy="80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83" name="Google Shape;283;p22"/>
          <p:cNvSpPr txBox="1">
            <a:spLocks noGrp="1"/>
          </p:cNvSpPr>
          <p:nvPr>
            <p:ph type="subTitle" idx="5"/>
          </p:nvPr>
        </p:nvSpPr>
        <p:spPr>
          <a:xfrm>
            <a:off x="4825925" y="1629800"/>
            <a:ext cx="2200200" cy="359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sp>
        <p:nvSpPr>
          <p:cNvPr id="284" name="Google Shape;284;p22"/>
          <p:cNvSpPr txBox="1">
            <a:spLocks noGrp="1"/>
          </p:cNvSpPr>
          <p:nvPr>
            <p:ph type="subTitle" idx="6"/>
          </p:nvPr>
        </p:nvSpPr>
        <p:spPr>
          <a:xfrm>
            <a:off x="4825925" y="1823228"/>
            <a:ext cx="2200200" cy="80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sp>
        <p:nvSpPr>
          <p:cNvPr id="285" name="Google Shape;285;p22"/>
          <p:cNvSpPr txBox="1">
            <a:spLocks noGrp="1"/>
          </p:cNvSpPr>
          <p:nvPr>
            <p:ph type="subTitle" idx="7"/>
          </p:nvPr>
        </p:nvSpPr>
        <p:spPr>
          <a:xfrm>
            <a:off x="4825925" y="3087973"/>
            <a:ext cx="2200200" cy="359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sp>
        <p:nvSpPr>
          <p:cNvPr id="286" name="Google Shape;286;p22"/>
          <p:cNvSpPr txBox="1">
            <a:spLocks noGrp="1"/>
          </p:cNvSpPr>
          <p:nvPr>
            <p:ph type="subTitle" idx="8"/>
          </p:nvPr>
        </p:nvSpPr>
        <p:spPr>
          <a:xfrm>
            <a:off x="4825925" y="3281401"/>
            <a:ext cx="2200200" cy="80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287"/>
        <p:cNvGrpSpPr/>
        <p:nvPr/>
      </p:nvGrpSpPr>
      <p:grpSpPr>
        <a:xfrm>
          <a:off x="0" y="0"/>
          <a:ext cx="0" cy="0"/>
          <a:chOff x="0" y="0"/>
          <a:chExt cx="0" cy="0"/>
        </a:xfrm>
      </p:grpSpPr>
      <p:grpSp>
        <p:nvGrpSpPr>
          <p:cNvPr id="288" name="Google Shape;288;p23"/>
          <p:cNvGrpSpPr/>
          <p:nvPr/>
        </p:nvGrpSpPr>
        <p:grpSpPr>
          <a:xfrm>
            <a:off x="-2896959" y="-2624952"/>
            <a:ext cx="13462914" cy="10123374"/>
            <a:chOff x="-2896959" y="-2624952"/>
            <a:chExt cx="13462914" cy="10123374"/>
          </a:xfrm>
        </p:grpSpPr>
        <p:grpSp>
          <p:nvGrpSpPr>
            <p:cNvPr id="289" name="Google Shape;289;p23"/>
            <p:cNvGrpSpPr/>
            <p:nvPr/>
          </p:nvGrpSpPr>
          <p:grpSpPr>
            <a:xfrm>
              <a:off x="-2896959" y="-2624952"/>
              <a:ext cx="13462914" cy="10123374"/>
              <a:chOff x="-2896959" y="-2624952"/>
              <a:chExt cx="13462914" cy="10123374"/>
            </a:xfrm>
          </p:grpSpPr>
          <p:sp>
            <p:nvSpPr>
              <p:cNvPr id="290" name="Google Shape;290;p23"/>
              <p:cNvSpPr/>
              <p:nvPr/>
            </p:nvSpPr>
            <p:spPr>
              <a:xfrm rot="9285662" flipH="1">
                <a:off x="5806125" y="2835956"/>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3"/>
              <p:cNvSpPr/>
              <p:nvPr/>
            </p:nvSpPr>
            <p:spPr>
              <a:xfrm rot="9285662" flipH="1">
                <a:off x="-2275832" y="-2073377"/>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3"/>
              <p:cNvSpPr/>
              <p:nvPr/>
            </p:nvSpPr>
            <p:spPr>
              <a:xfrm rot="9285662" flipH="1">
                <a:off x="-1152704" y="-1788187"/>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3"/>
              <p:cNvSpPr/>
              <p:nvPr/>
            </p:nvSpPr>
            <p:spPr>
              <a:xfrm rot="9285662" flipH="1">
                <a:off x="-1644474" y="-1680548"/>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3"/>
              <p:cNvSpPr/>
              <p:nvPr/>
            </p:nvSpPr>
            <p:spPr>
              <a:xfrm rot="9369735" flipH="1">
                <a:off x="6184762" y="2639811"/>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3"/>
              <p:cNvSpPr/>
              <p:nvPr/>
            </p:nvSpPr>
            <p:spPr>
              <a:xfrm rot="9369735" flipH="1">
                <a:off x="6604610" y="2002120"/>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6" name="Google Shape;296;p23"/>
            <p:cNvGrpSpPr/>
            <p:nvPr/>
          </p:nvGrpSpPr>
          <p:grpSpPr>
            <a:xfrm rot="5400000">
              <a:off x="1874510" y="-229219"/>
              <a:ext cx="5394990" cy="4302858"/>
              <a:chOff x="404669" y="406050"/>
              <a:chExt cx="8334605" cy="4331446"/>
            </a:xfrm>
          </p:grpSpPr>
          <p:sp>
            <p:nvSpPr>
              <p:cNvPr id="297" name="Google Shape;297;p23"/>
              <p:cNvSpPr/>
              <p:nvPr/>
            </p:nvSpPr>
            <p:spPr>
              <a:xfrm>
                <a:off x="433534" y="430095"/>
                <a:ext cx="8270100" cy="4307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3"/>
              <p:cNvSpPr/>
              <p:nvPr/>
            </p:nvSpPr>
            <p:spPr>
              <a:xfrm rot="5400000">
                <a:off x="2406310" y="-1595591"/>
                <a:ext cx="4331324" cy="8334605"/>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99" name="Google Shape;299;p23"/>
          <p:cNvSpPr txBox="1">
            <a:spLocks noGrp="1"/>
          </p:cNvSpPr>
          <p:nvPr>
            <p:ph type="subTitle" idx="1"/>
          </p:nvPr>
        </p:nvSpPr>
        <p:spPr>
          <a:xfrm>
            <a:off x="2822913" y="1453572"/>
            <a:ext cx="3498300" cy="39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0" name="Google Shape;300;p23"/>
          <p:cNvSpPr txBox="1">
            <a:spLocks noGrp="1"/>
          </p:cNvSpPr>
          <p:nvPr>
            <p:ph type="subTitle" idx="2"/>
          </p:nvPr>
        </p:nvSpPr>
        <p:spPr>
          <a:xfrm>
            <a:off x="2822913" y="1947954"/>
            <a:ext cx="3498300" cy="764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1" name="Google Shape;301;p23"/>
          <p:cNvSpPr txBox="1"/>
          <p:nvPr/>
        </p:nvSpPr>
        <p:spPr>
          <a:xfrm>
            <a:off x="2785700" y="3454625"/>
            <a:ext cx="3572700" cy="87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chemeClr val="accent3"/>
                </a:solidFill>
                <a:latin typeface="Montserrat"/>
                <a:ea typeface="Montserrat"/>
                <a:cs typeface="Montserrat"/>
                <a:sym typeface="Montserrat"/>
              </a:rPr>
              <a:t>CREDITS: This presentation template was created by </a:t>
            </a:r>
            <a:r>
              <a:rPr lang="en" sz="1200" b="0" i="0" u="none" strike="noStrike" cap="none">
                <a:solidFill>
                  <a:schemeClr val="hlink"/>
                </a:solidFill>
                <a:uFill>
                  <a:noFill/>
                </a:uFill>
                <a:latin typeface="Montserrat"/>
                <a:ea typeface="Montserrat"/>
                <a:cs typeface="Montserrat"/>
                <a:sym typeface="Montserrat"/>
                <a:hlinkClick r:id="rId2"/>
              </a:rPr>
              <a:t>Slidesgo</a:t>
            </a:r>
            <a:r>
              <a:rPr lang="en" sz="1200" b="0" i="0" u="none" strike="noStrike" cap="none">
                <a:solidFill>
                  <a:schemeClr val="accent3"/>
                </a:solidFill>
                <a:latin typeface="Montserrat"/>
                <a:ea typeface="Montserrat"/>
                <a:cs typeface="Montserrat"/>
                <a:sym typeface="Montserrat"/>
              </a:rPr>
              <a:t>, including icons by </a:t>
            </a:r>
            <a:r>
              <a:rPr lang="en" sz="1200" b="0" i="0" u="none" strike="noStrike" cap="none">
                <a:solidFill>
                  <a:schemeClr val="hlink"/>
                </a:solidFill>
                <a:uFill>
                  <a:noFill/>
                </a:uFill>
                <a:latin typeface="Montserrat"/>
                <a:ea typeface="Montserrat"/>
                <a:cs typeface="Montserrat"/>
                <a:sym typeface="Montserrat"/>
                <a:hlinkClick r:id="rId3"/>
              </a:rPr>
              <a:t>Flaticon</a:t>
            </a:r>
            <a:r>
              <a:rPr lang="en" sz="1200" b="0" i="0" u="none" strike="noStrike" cap="none">
                <a:solidFill>
                  <a:schemeClr val="accent3"/>
                </a:solidFill>
                <a:latin typeface="Montserrat"/>
                <a:ea typeface="Montserrat"/>
                <a:cs typeface="Montserrat"/>
                <a:sym typeface="Montserrat"/>
              </a:rPr>
              <a:t>, infographics &amp; images by </a:t>
            </a:r>
            <a:r>
              <a:rPr lang="en" sz="1200" b="0" i="0" u="none" strike="noStrike" cap="none">
                <a:solidFill>
                  <a:schemeClr val="hlink"/>
                </a:solidFill>
                <a:uFill>
                  <a:noFill/>
                </a:uFill>
                <a:latin typeface="Montserrat"/>
                <a:ea typeface="Montserrat"/>
                <a:cs typeface="Montserrat"/>
                <a:sym typeface="Montserrat"/>
                <a:hlinkClick r:id="rId4"/>
              </a:rPr>
              <a:t>Freepik</a:t>
            </a:r>
            <a:r>
              <a:rPr lang="en" sz="1200" b="0" i="0" u="none" strike="noStrike" cap="none">
                <a:solidFill>
                  <a:schemeClr val="accent3"/>
                </a:solidFill>
                <a:latin typeface="Montserrat"/>
                <a:ea typeface="Montserrat"/>
                <a:cs typeface="Montserrat"/>
                <a:sym typeface="Montserrat"/>
              </a:rPr>
              <a:t>.</a:t>
            </a:r>
            <a:endParaRPr sz="1200" b="0" i="0" u="none" strike="noStrike" cap="none">
              <a:solidFill>
                <a:schemeClr val="accent3"/>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1100"/>
              <a:buFont typeface="Arial"/>
              <a:buNone/>
            </a:pPr>
            <a:endParaRPr sz="1400" b="0" i="0" u="none" strike="noStrike" cap="none">
              <a:solidFill>
                <a:schemeClr val="accent3"/>
              </a:solidFill>
              <a:latin typeface="Montserrat"/>
              <a:ea typeface="Montserrat"/>
              <a:cs typeface="Montserrat"/>
              <a:sym typeface="Montserrat"/>
            </a:endParaRPr>
          </a:p>
        </p:txBody>
      </p:sp>
      <p:sp>
        <p:nvSpPr>
          <p:cNvPr id="302" name="Google Shape;302;p23"/>
          <p:cNvSpPr txBox="1">
            <a:spLocks noGrp="1"/>
          </p:cNvSpPr>
          <p:nvPr>
            <p:ph type="title"/>
          </p:nvPr>
        </p:nvSpPr>
        <p:spPr>
          <a:xfrm>
            <a:off x="2710300" y="849375"/>
            <a:ext cx="3648000" cy="867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300"/>
              <a:buNone/>
              <a:defRPr sz="7500"/>
            </a:lvl1pPr>
            <a:lvl2pPr lvl="1" algn="ctr">
              <a:lnSpc>
                <a:spcPct val="100000"/>
              </a:lnSpc>
              <a:spcBef>
                <a:spcPts val="0"/>
              </a:spcBef>
              <a:spcAft>
                <a:spcPts val="0"/>
              </a:spcAft>
              <a:buSzPts val="3300"/>
              <a:buNone/>
              <a:defRPr>
                <a:latin typeface="Montserrat"/>
                <a:ea typeface="Montserrat"/>
                <a:cs typeface="Montserrat"/>
                <a:sym typeface="Montserrat"/>
              </a:defRPr>
            </a:lvl2pPr>
            <a:lvl3pPr lvl="2" algn="ctr">
              <a:lnSpc>
                <a:spcPct val="100000"/>
              </a:lnSpc>
              <a:spcBef>
                <a:spcPts val="0"/>
              </a:spcBef>
              <a:spcAft>
                <a:spcPts val="0"/>
              </a:spcAft>
              <a:buSzPts val="3300"/>
              <a:buNone/>
              <a:defRPr>
                <a:latin typeface="Montserrat"/>
                <a:ea typeface="Montserrat"/>
                <a:cs typeface="Montserrat"/>
                <a:sym typeface="Montserrat"/>
              </a:defRPr>
            </a:lvl3pPr>
            <a:lvl4pPr lvl="3" algn="ctr">
              <a:lnSpc>
                <a:spcPct val="100000"/>
              </a:lnSpc>
              <a:spcBef>
                <a:spcPts val="0"/>
              </a:spcBef>
              <a:spcAft>
                <a:spcPts val="0"/>
              </a:spcAft>
              <a:buSzPts val="3300"/>
              <a:buNone/>
              <a:defRPr>
                <a:latin typeface="Montserrat"/>
                <a:ea typeface="Montserrat"/>
                <a:cs typeface="Montserrat"/>
                <a:sym typeface="Montserrat"/>
              </a:defRPr>
            </a:lvl4pPr>
            <a:lvl5pPr lvl="4" algn="ctr">
              <a:lnSpc>
                <a:spcPct val="100000"/>
              </a:lnSpc>
              <a:spcBef>
                <a:spcPts val="0"/>
              </a:spcBef>
              <a:spcAft>
                <a:spcPts val="0"/>
              </a:spcAft>
              <a:buSzPts val="3300"/>
              <a:buNone/>
              <a:defRPr>
                <a:latin typeface="Montserrat"/>
                <a:ea typeface="Montserrat"/>
                <a:cs typeface="Montserrat"/>
                <a:sym typeface="Montserrat"/>
              </a:defRPr>
            </a:lvl5pPr>
            <a:lvl6pPr lvl="5" algn="ctr">
              <a:lnSpc>
                <a:spcPct val="100000"/>
              </a:lnSpc>
              <a:spcBef>
                <a:spcPts val="0"/>
              </a:spcBef>
              <a:spcAft>
                <a:spcPts val="0"/>
              </a:spcAft>
              <a:buSzPts val="3300"/>
              <a:buNone/>
              <a:defRPr>
                <a:latin typeface="Montserrat"/>
                <a:ea typeface="Montserrat"/>
                <a:cs typeface="Montserrat"/>
                <a:sym typeface="Montserrat"/>
              </a:defRPr>
            </a:lvl6pPr>
            <a:lvl7pPr lvl="6" algn="ctr">
              <a:lnSpc>
                <a:spcPct val="100000"/>
              </a:lnSpc>
              <a:spcBef>
                <a:spcPts val="0"/>
              </a:spcBef>
              <a:spcAft>
                <a:spcPts val="0"/>
              </a:spcAft>
              <a:buSzPts val="3300"/>
              <a:buNone/>
              <a:defRPr>
                <a:latin typeface="Montserrat"/>
                <a:ea typeface="Montserrat"/>
                <a:cs typeface="Montserrat"/>
                <a:sym typeface="Montserrat"/>
              </a:defRPr>
            </a:lvl7pPr>
            <a:lvl8pPr lvl="7" algn="ctr">
              <a:lnSpc>
                <a:spcPct val="100000"/>
              </a:lnSpc>
              <a:spcBef>
                <a:spcPts val="0"/>
              </a:spcBef>
              <a:spcAft>
                <a:spcPts val="0"/>
              </a:spcAft>
              <a:buSzPts val="3300"/>
              <a:buNone/>
              <a:defRPr>
                <a:latin typeface="Montserrat"/>
                <a:ea typeface="Montserrat"/>
                <a:cs typeface="Montserrat"/>
                <a:sym typeface="Montserrat"/>
              </a:defRPr>
            </a:lvl8pPr>
            <a:lvl9pPr lvl="8" algn="ctr">
              <a:lnSpc>
                <a:spcPct val="100000"/>
              </a:lnSpc>
              <a:spcBef>
                <a:spcPts val="0"/>
              </a:spcBef>
              <a:spcAft>
                <a:spcPts val="0"/>
              </a:spcAft>
              <a:buSzPts val="3300"/>
              <a:buNone/>
              <a:defRPr>
                <a:latin typeface="Montserrat"/>
                <a:ea typeface="Montserrat"/>
                <a:cs typeface="Montserrat"/>
                <a:sym typeface="Montserra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3"/>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304"/>
        <p:cNvGrpSpPr/>
        <p:nvPr/>
      </p:nvGrpSpPr>
      <p:grpSpPr>
        <a:xfrm>
          <a:off x="0" y="0"/>
          <a:ext cx="0" cy="0"/>
          <a:chOff x="0" y="0"/>
          <a:chExt cx="0" cy="0"/>
        </a:xfrm>
      </p:grpSpPr>
      <p:grpSp>
        <p:nvGrpSpPr>
          <p:cNvPr id="305" name="Google Shape;305;p25"/>
          <p:cNvGrpSpPr/>
          <p:nvPr/>
        </p:nvGrpSpPr>
        <p:grpSpPr>
          <a:xfrm>
            <a:off x="-3157403" y="-2327775"/>
            <a:ext cx="14457596" cy="9492188"/>
            <a:chOff x="-3157403" y="-2327775"/>
            <a:chExt cx="14457596" cy="9492188"/>
          </a:xfrm>
        </p:grpSpPr>
        <p:sp>
          <p:nvSpPr>
            <p:cNvPr id="306" name="Google Shape;306;p25"/>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5"/>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5"/>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5"/>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5"/>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5"/>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320"/>
        <p:cNvGrpSpPr/>
        <p:nvPr/>
      </p:nvGrpSpPr>
      <p:grpSpPr>
        <a:xfrm>
          <a:off x="0" y="0"/>
          <a:ext cx="0" cy="0"/>
          <a:chOff x="0" y="0"/>
          <a:chExt cx="0" cy="0"/>
        </a:xfrm>
      </p:grpSpPr>
      <p:cxnSp>
        <p:nvCxnSpPr>
          <p:cNvPr id="321" name="Google Shape;321;p27"/>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322" name="Google Shape;322;p27"/>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323" name="Google Shape;32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1"/>
        <p:cNvGrpSpPr/>
        <p:nvPr/>
      </p:nvGrpSpPr>
      <p:grpSpPr>
        <a:xfrm>
          <a:off x="0" y="0"/>
          <a:ext cx="0" cy="0"/>
          <a:chOff x="0" y="0"/>
          <a:chExt cx="0" cy="0"/>
        </a:xfrm>
      </p:grpSpPr>
      <p:grpSp>
        <p:nvGrpSpPr>
          <p:cNvPr id="32" name="Google Shape;32;p4"/>
          <p:cNvGrpSpPr/>
          <p:nvPr/>
        </p:nvGrpSpPr>
        <p:grpSpPr>
          <a:xfrm>
            <a:off x="-1870949" y="-2015865"/>
            <a:ext cx="12501888" cy="9499586"/>
            <a:chOff x="-1870949" y="-2015865"/>
            <a:chExt cx="12501888" cy="9499586"/>
          </a:xfrm>
        </p:grpSpPr>
        <p:sp>
          <p:nvSpPr>
            <p:cNvPr id="33" name="Google Shape;33;p4"/>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rot="-336564">
              <a:off x="7783011"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rot="10463436">
              <a:off x="8101044"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rot="10463436">
              <a:off x="7691103" y="-1889992"/>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 name="Google Shape;41;p4"/>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
        <p:nvSpPr>
          <p:cNvPr id="42" name="Google Shape;42;p4"/>
          <p:cNvSpPr txBox="1">
            <a:spLocks noGrp="1"/>
          </p:cNvSpPr>
          <p:nvPr>
            <p:ph type="subTitle" idx="1"/>
          </p:nvPr>
        </p:nvSpPr>
        <p:spPr>
          <a:xfrm>
            <a:off x="1573800" y="1470499"/>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4"/>
          <p:cNvSpPr txBox="1">
            <a:spLocks noGrp="1"/>
          </p:cNvSpPr>
          <p:nvPr>
            <p:ph type="subTitle" idx="2"/>
          </p:nvPr>
        </p:nvSpPr>
        <p:spPr>
          <a:xfrm>
            <a:off x="1573800" y="1638475"/>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4"/>
          <p:cNvSpPr txBox="1">
            <a:spLocks noGrp="1"/>
          </p:cNvSpPr>
          <p:nvPr>
            <p:ph type="title" idx="3"/>
          </p:nvPr>
        </p:nvSpPr>
        <p:spPr>
          <a:xfrm>
            <a:off x="718284" y="1405861"/>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5" name="Google Shape;45;p4"/>
          <p:cNvSpPr txBox="1">
            <a:spLocks noGrp="1"/>
          </p:cNvSpPr>
          <p:nvPr>
            <p:ph type="subTitle" idx="4"/>
          </p:nvPr>
        </p:nvSpPr>
        <p:spPr>
          <a:xfrm>
            <a:off x="1573800" y="2591424"/>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 name="Google Shape;46;p4"/>
          <p:cNvSpPr txBox="1">
            <a:spLocks noGrp="1"/>
          </p:cNvSpPr>
          <p:nvPr>
            <p:ph type="subTitle" idx="5"/>
          </p:nvPr>
        </p:nvSpPr>
        <p:spPr>
          <a:xfrm>
            <a:off x="1573800" y="2759400"/>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4"/>
          <p:cNvSpPr txBox="1">
            <a:spLocks noGrp="1"/>
          </p:cNvSpPr>
          <p:nvPr>
            <p:ph type="title" idx="6"/>
          </p:nvPr>
        </p:nvSpPr>
        <p:spPr>
          <a:xfrm>
            <a:off x="718284" y="2526786"/>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8" name="Google Shape;48;p4"/>
          <p:cNvSpPr txBox="1">
            <a:spLocks noGrp="1"/>
          </p:cNvSpPr>
          <p:nvPr>
            <p:ph type="subTitle" idx="7"/>
          </p:nvPr>
        </p:nvSpPr>
        <p:spPr>
          <a:xfrm>
            <a:off x="1573800" y="3712349"/>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4"/>
          <p:cNvSpPr txBox="1">
            <a:spLocks noGrp="1"/>
          </p:cNvSpPr>
          <p:nvPr>
            <p:ph type="subTitle" idx="8"/>
          </p:nvPr>
        </p:nvSpPr>
        <p:spPr>
          <a:xfrm>
            <a:off x="1573800" y="3880325"/>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4"/>
          <p:cNvSpPr txBox="1">
            <a:spLocks noGrp="1"/>
          </p:cNvSpPr>
          <p:nvPr>
            <p:ph type="title" idx="9"/>
          </p:nvPr>
        </p:nvSpPr>
        <p:spPr>
          <a:xfrm>
            <a:off x="718284" y="3647711"/>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51" name="Google Shape;51;p4"/>
          <p:cNvSpPr txBox="1">
            <a:spLocks noGrp="1"/>
          </p:cNvSpPr>
          <p:nvPr>
            <p:ph type="subTitle" idx="13"/>
          </p:nvPr>
        </p:nvSpPr>
        <p:spPr>
          <a:xfrm>
            <a:off x="5261925" y="1470499"/>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2" name="Google Shape;52;p4"/>
          <p:cNvSpPr txBox="1">
            <a:spLocks noGrp="1"/>
          </p:cNvSpPr>
          <p:nvPr>
            <p:ph type="subTitle" idx="14"/>
          </p:nvPr>
        </p:nvSpPr>
        <p:spPr>
          <a:xfrm>
            <a:off x="5261925" y="1638475"/>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4"/>
          <p:cNvSpPr txBox="1">
            <a:spLocks noGrp="1"/>
          </p:cNvSpPr>
          <p:nvPr>
            <p:ph type="title" idx="15"/>
          </p:nvPr>
        </p:nvSpPr>
        <p:spPr>
          <a:xfrm>
            <a:off x="4406409" y="1405861"/>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54" name="Google Shape;54;p4"/>
          <p:cNvSpPr txBox="1">
            <a:spLocks noGrp="1"/>
          </p:cNvSpPr>
          <p:nvPr>
            <p:ph type="subTitle" idx="16"/>
          </p:nvPr>
        </p:nvSpPr>
        <p:spPr>
          <a:xfrm>
            <a:off x="5261925" y="2591424"/>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4"/>
          <p:cNvSpPr txBox="1">
            <a:spLocks noGrp="1"/>
          </p:cNvSpPr>
          <p:nvPr>
            <p:ph type="subTitle" idx="17"/>
          </p:nvPr>
        </p:nvSpPr>
        <p:spPr>
          <a:xfrm>
            <a:off x="5261925" y="2759400"/>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6" name="Google Shape;56;p4"/>
          <p:cNvSpPr txBox="1">
            <a:spLocks noGrp="1"/>
          </p:cNvSpPr>
          <p:nvPr>
            <p:ph type="title" idx="18"/>
          </p:nvPr>
        </p:nvSpPr>
        <p:spPr>
          <a:xfrm>
            <a:off x="4406409" y="2526786"/>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57" name="Google Shape;57;p4"/>
          <p:cNvSpPr txBox="1">
            <a:spLocks noGrp="1"/>
          </p:cNvSpPr>
          <p:nvPr>
            <p:ph type="subTitle" idx="19"/>
          </p:nvPr>
        </p:nvSpPr>
        <p:spPr>
          <a:xfrm>
            <a:off x="5261925" y="3712349"/>
            <a:ext cx="2680200" cy="359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4"/>
          <p:cNvSpPr txBox="1">
            <a:spLocks noGrp="1"/>
          </p:cNvSpPr>
          <p:nvPr>
            <p:ph type="subTitle" idx="20"/>
          </p:nvPr>
        </p:nvSpPr>
        <p:spPr>
          <a:xfrm>
            <a:off x="5261925" y="3880325"/>
            <a:ext cx="2680200" cy="73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9" name="Google Shape;59;p4"/>
          <p:cNvSpPr txBox="1">
            <a:spLocks noGrp="1"/>
          </p:cNvSpPr>
          <p:nvPr>
            <p:ph type="title" idx="21"/>
          </p:nvPr>
        </p:nvSpPr>
        <p:spPr>
          <a:xfrm>
            <a:off x="4406409" y="3647711"/>
            <a:ext cx="957300" cy="5766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4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grpSp>
        <p:nvGrpSpPr>
          <p:cNvPr id="61" name="Google Shape;61;p5"/>
          <p:cNvGrpSpPr/>
          <p:nvPr/>
        </p:nvGrpSpPr>
        <p:grpSpPr>
          <a:xfrm>
            <a:off x="-1645548" y="-2015865"/>
            <a:ext cx="14188758" cy="10087940"/>
            <a:chOff x="-1645548" y="-2015865"/>
            <a:chExt cx="14188758" cy="10087940"/>
          </a:xfrm>
        </p:grpSpPr>
        <p:grpSp>
          <p:nvGrpSpPr>
            <p:cNvPr id="62" name="Google Shape;62;p5"/>
            <p:cNvGrpSpPr/>
            <p:nvPr/>
          </p:nvGrpSpPr>
          <p:grpSpPr>
            <a:xfrm>
              <a:off x="-1645548" y="-2015865"/>
              <a:ext cx="3359587" cy="8686085"/>
              <a:chOff x="7271352" y="-2015865"/>
              <a:chExt cx="3359587" cy="8686085"/>
            </a:xfrm>
          </p:grpSpPr>
          <p:sp>
            <p:nvSpPr>
              <p:cNvPr id="63" name="Google Shape;63;p5"/>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
              <p:cNvSpPr/>
              <p:nvPr/>
            </p:nvSpPr>
            <p:spPr>
              <a:xfrm rot="-336564">
                <a:off x="7496061"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
              <p:cNvSpPr/>
              <p:nvPr/>
            </p:nvSpPr>
            <p:spPr>
              <a:xfrm rot="10463436">
                <a:off x="8101044"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5"/>
              <p:cNvSpPr/>
              <p:nvPr/>
            </p:nvSpPr>
            <p:spPr>
              <a:xfrm rot="10463436">
                <a:off x="7691103" y="-1889992"/>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5"/>
            <p:cNvGrpSpPr/>
            <p:nvPr/>
          </p:nvGrpSpPr>
          <p:grpSpPr>
            <a:xfrm rot="2219984">
              <a:off x="7913360" y="3296805"/>
              <a:ext cx="3796561" cy="4039572"/>
              <a:chOff x="7558302" y="3163859"/>
              <a:chExt cx="3072638" cy="3269311"/>
            </a:xfrm>
          </p:grpSpPr>
          <p:sp>
            <p:nvSpPr>
              <p:cNvPr id="70" name="Google Shape;70;p5"/>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
              <p:cNvSpPr/>
              <p:nvPr/>
            </p:nvSpPr>
            <p:spPr>
              <a:xfrm rot="-336564">
                <a:off x="7783011"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3" name="Google Shape;73;p5"/>
          <p:cNvSpPr txBox="1">
            <a:spLocks noGrp="1"/>
          </p:cNvSpPr>
          <p:nvPr>
            <p:ph type="body" idx="1"/>
          </p:nvPr>
        </p:nvSpPr>
        <p:spPr>
          <a:xfrm>
            <a:off x="1427100" y="1221400"/>
            <a:ext cx="2946900" cy="2753700"/>
          </a:xfrm>
          <a:prstGeom prst="rect">
            <a:avLst/>
          </a:prstGeom>
          <a:noFill/>
          <a:ln>
            <a:noFill/>
          </a:ln>
        </p:spPr>
        <p:txBody>
          <a:bodyPr spcFirstLastPara="1" wrap="square" lIns="91425" tIns="91425" rIns="91425" bIns="91425" anchor="ctr"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74" name="Google Shape;74;p5"/>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75"/>
        <p:cNvGrpSpPr/>
        <p:nvPr/>
      </p:nvGrpSpPr>
      <p:grpSpPr>
        <a:xfrm>
          <a:off x="0" y="0"/>
          <a:ext cx="0" cy="0"/>
          <a:chOff x="0" y="0"/>
          <a:chExt cx="0" cy="0"/>
        </a:xfrm>
      </p:grpSpPr>
      <p:grpSp>
        <p:nvGrpSpPr>
          <p:cNvPr id="76" name="Google Shape;76;p6"/>
          <p:cNvGrpSpPr/>
          <p:nvPr/>
        </p:nvGrpSpPr>
        <p:grpSpPr>
          <a:xfrm>
            <a:off x="-2027979" y="-2596319"/>
            <a:ext cx="14549689" cy="10668395"/>
            <a:chOff x="-2027979" y="-2596319"/>
            <a:chExt cx="14549689" cy="10668395"/>
          </a:xfrm>
        </p:grpSpPr>
        <p:grpSp>
          <p:nvGrpSpPr>
            <p:cNvPr id="77" name="Google Shape;77;p6"/>
            <p:cNvGrpSpPr/>
            <p:nvPr/>
          </p:nvGrpSpPr>
          <p:grpSpPr>
            <a:xfrm rot="2219984">
              <a:off x="-1194690" y="3296805"/>
              <a:ext cx="3796561" cy="4039572"/>
              <a:chOff x="7558302" y="3163859"/>
              <a:chExt cx="3072638" cy="3269311"/>
            </a:xfrm>
          </p:grpSpPr>
          <p:sp>
            <p:nvSpPr>
              <p:cNvPr id="78" name="Google Shape;78;p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6"/>
              <p:cNvSpPr/>
              <p:nvPr/>
            </p:nvSpPr>
            <p:spPr>
              <a:xfrm rot="-336564">
                <a:off x="7783011"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 name="Google Shape;81;p6"/>
            <p:cNvGrpSpPr/>
            <p:nvPr/>
          </p:nvGrpSpPr>
          <p:grpSpPr>
            <a:xfrm rot="2219984">
              <a:off x="7891860" y="-1860620"/>
              <a:ext cx="3796561" cy="4039572"/>
              <a:chOff x="7558302" y="3163859"/>
              <a:chExt cx="3072638" cy="3269311"/>
            </a:xfrm>
          </p:grpSpPr>
          <p:sp>
            <p:nvSpPr>
              <p:cNvPr id="82" name="Google Shape;82;p6"/>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6"/>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6"/>
              <p:cNvSpPr/>
              <p:nvPr/>
            </p:nvSpPr>
            <p:spPr>
              <a:xfrm rot="-336564">
                <a:off x="7783011"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5" name="Google Shape;85;p6"/>
          <p:cNvSpPr txBox="1">
            <a:spLocks noGrp="1"/>
          </p:cNvSpPr>
          <p:nvPr>
            <p:ph type="subTitle" idx="1"/>
          </p:nvPr>
        </p:nvSpPr>
        <p:spPr>
          <a:xfrm>
            <a:off x="3397475" y="24948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6" name="Google Shape;86;p6"/>
          <p:cNvSpPr txBox="1">
            <a:spLocks noGrp="1"/>
          </p:cNvSpPr>
          <p:nvPr>
            <p:ph type="subTitle" idx="2"/>
          </p:nvPr>
        </p:nvSpPr>
        <p:spPr>
          <a:xfrm>
            <a:off x="3397475" y="2688300"/>
            <a:ext cx="23490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6"/>
          <p:cNvSpPr txBox="1">
            <a:spLocks noGrp="1"/>
          </p:cNvSpPr>
          <p:nvPr>
            <p:ph type="subTitle" idx="3"/>
          </p:nvPr>
        </p:nvSpPr>
        <p:spPr>
          <a:xfrm>
            <a:off x="819875" y="24948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6"/>
          <p:cNvSpPr txBox="1">
            <a:spLocks noGrp="1"/>
          </p:cNvSpPr>
          <p:nvPr>
            <p:ph type="subTitle" idx="4"/>
          </p:nvPr>
        </p:nvSpPr>
        <p:spPr>
          <a:xfrm>
            <a:off x="819875" y="2688300"/>
            <a:ext cx="23490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9" name="Google Shape;89;p6"/>
          <p:cNvSpPr txBox="1">
            <a:spLocks noGrp="1"/>
          </p:cNvSpPr>
          <p:nvPr>
            <p:ph type="subTitle" idx="5"/>
          </p:nvPr>
        </p:nvSpPr>
        <p:spPr>
          <a:xfrm>
            <a:off x="5975075" y="2494871"/>
            <a:ext cx="2349000" cy="359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0" name="Google Shape;90;p6"/>
          <p:cNvSpPr txBox="1">
            <a:spLocks noGrp="1"/>
          </p:cNvSpPr>
          <p:nvPr>
            <p:ph type="subTitle" idx="6"/>
          </p:nvPr>
        </p:nvSpPr>
        <p:spPr>
          <a:xfrm>
            <a:off x="5975075" y="2688300"/>
            <a:ext cx="2349000" cy="101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1" name="Google Shape;91;p6"/>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grpSp>
        <p:nvGrpSpPr>
          <p:cNvPr id="93" name="Google Shape;93;p7"/>
          <p:cNvGrpSpPr/>
          <p:nvPr/>
        </p:nvGrpSpPr>
        <p:grpSpPr>
          <a:xfrm>
            <a:off x="-2605604" y="-2596319"/>
            <a:ext cx="13108098" cy="11195359"/>
            <a:chOff x="-2605604" y="-2596319"/>
            <a:chExt cx="13108098" cy="11195359"/>
          </a:xfrm>
        </p:grpSpPr>
        <p:sp>
          <p:nvSpPr>
            <p:cNvPr id="94" name="Google Shape;94;p7"/>
            <p:cNvSpPr/>
            <p:nvPr/>
          </p:nvSpPr>
          <p:spPr>
            <a:xfrm rot="812392">
              <a:off x="912002" y="2074247"/>
              <a:ext cx="2434973" cy="262528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5" name="Google Shape;95;p7"/>
            <p:cNvGrpSpPr/>
            <p:nvPr/>
          </p:nvGrpSpPr>
          <p:grpSpPr>
            <a:xfrm rot="375330">
              <a:off x="5113664" y="3499605"/>
              <a:ext cx="5140786" cy="4833749"/>
              <a:chOff x="8101026" y="3219567"/>
              <a:chExt cx="3887249" cy="3655080"/>
            </a:xfrm>
          </p:grpSpPr>
          <p:sp>
            <p:nvSpPr>
              <p:cNvPr id="96" name="Google Shape;96;p7"/>
              <p:cNvSpPr/>
              <p:nvPr/>
            </p:nvSpPr>
            <p:spPr>
              <a:xfrm rot="594768">
                <a:off x="8328626" y="3845818"/>
                <a:ext cx="2348800" cy="284791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7"/>
              <p:cNvSpPr/>
              <p:nvPr/>
            </p:nvSpPr>
            <p:spPr>
              <a:xfrm rot="-988308">
                <a:off x="8924872" y="3545996"/>
                <a:ext cx="2715038" cy="285020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7"/>
            <p:cNvGrpSpPr/>
            <p:nvPr/>
          </p:nvGrpSpPr>
          <p:grpSpPr>
            <a:xfrm rot="2219984">
              <a:off x="-1772315" y="-1860620"/>
              <a:ext cx="3796561" cy="4039572"/>
              <a:chOff x="7558302" y="3163859"/>
              <a:chExt cx="3072638" cy="3269311"/>
            </a:xfrm>
          </p:grpSpPr>
          <p:sp>
            <p:nvSpPr>
              <p:cNvPr id="99" name="Google Shape;99;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7"/>
              <p:cNvSpPr/>
              <p:nvPr/>
            </p:nvSpPr>
            <p:spPr>
              <a:xfrm rot="-336564">
                <a:off x="7783011"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2" name="Google Shape;102;p7"/>
          <p:cNvSpPr txBox="1">
            <a:spLocks noGrp="1"/>
          </p:cNvSpPr>
          <p:nvPr>
            <p:ph type="body" idx="1"/>
          </p:nvPr>
        </p:nvSpPr>
        <p:spPr>
          <a:xfrm>
            <a:off x="4624775" y="2123100"/>
            <a:ext cx="3294600" cy="13878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103" name="Google Shape;103;p7"/>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300"/>
              <a:buNone/>
              <a:defRPr sz="2800"/>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4"/>
        <p:cNvGrpSpPr/>
        <p:nvPr/>
      </p:nvGrpSpPr>
      <p:grpSpPr>
        <a:xfrm>
          <a:off x="0" y="0"/>
          <a:ext cx="0" cy="0"/>
          <a:chOff x="0" y="0"/>
          <a:chExt cx="0" cy="0"/>
        </a:xfrm>
      </p:grpSpPr>
      <p:grpSp>
        <p:nvGrpSpPr>
          <p:cNvPr id="105" name="Google Shape;105;p8"/>
          <p:cNvGrpSpPr/>
          <p:nvPr/>
        </p:nvGrpSpPr>
        <p:grpSpPr>
          <a:xfrm>
            <a:off x="-585686" y="-1099379"/>
            <a:ext cx="10929759" cy="7352891"/>
            <a:chOff x="-585686" y="-1099379"/>
            <a:chExt cx="10929759" cy="7352891"/>
          </a:xfrm>
        </p:grpSpPr>
        <p:sp>
          <p:nvSpPr>
            <p:cNvPr id="106" name="Google Shape;106;p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8"/>
          <p:cNvSpPr txBox="1">
            <a:spLocks noGrp="1"/>
          </p:cNvSpPr>
          <p:nvPr>
            <p:ph type="title"/>
          </p:nvPr>
        </p:nvSpPr>
        <p:spPr>
          <a:xfrm>
            <a:off x="2716500" y="2904100"/>
            <a:ext cx="3711000" cy="39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1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15" name="Google Shape;115;p8"/>
          <p:cNvSpPr txBox="1">
            <a:spLocks noGrp="1"/>
          </p:cNvSpPr>
          <p:nvPr>
            <p:ph type="subTitle" idx="1"/>
          </p:nvPr>
        </p:nvSpPr>
        <p:spPr>
          <a:xfrm>
            <a:off x="1986000" y="1750675"/>
            <a:ext cx="5172000" cy="131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right">
  <p:cSld name="CUSTOM_2">
    <p:spTree>
      <p:nvGrpSpPr>
        <p:cNvPr id="1" name="Shape 116"/>
        <p:cNvGrpSpPr/>
        <p:nvPr/>
      </p:nvGrpSpPr>
      <p:grpSpPr>
        <a:xfrm>
          <a:off x="0" y="0"/>
          <a:ext cx="0" cy="0"/>
          <a:chOff x="0" y="0"/>
          <a:chExt cx="0" cy="0"/>
        </a:xfrm>
      </p:grpSpPr>
      <p:sp>
        <p:nvSpPr>
          <p:cNvPr id="117" name="Google Shape;117;p9"/>
          <p:cNvSpPr txBox="1">
            <a:spLocks noGrp="1"/>
          </p:cNvSpPr>
          <p:nvPr>
            <p:ph type="title"/>
          </p:nvPr>
        </p:nvSpPr>
        <p:spPr>
          <a:xfrm>
            <a:off x="5439725" y="1726072"/>
            <a:ext cx="2846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a:endParaRPr/>
          </a:p>
        </p:txBody>
      </p:sp>
      <p:grpSp>
        <p:nvGrpSpPr>
          <p:cNvPr id="118" name="Google Shape;118;p9"/>
          <p:cNvGrpSpPr/>
          <p:nvPr/>
        </p:nvGrpSpPr>
        <p:grpSpPr>
          <a:xfrm flipH="1">
            <a:off x="-1967333" y="-2924127"/>
            <a:ext cx="5436707" cy="5991673"/>
            <a:chOff x="5129249" y="-2537327"/>
            <a:chExt cx="5436707" cy="5991673"/>
          </a:xfrm>
        </p:grpSpPr>
        <p:sp>
          <p:nvSpPr>
            <p:cNvPr id="119" name="Google Shape;119;p9"/>
            <p:cNvSpPr/>
            <p:nvPr/>
          </p:nvSpPr>
          <p:spPr>
            <a:xfrm rot="1514338">
              <a:off x="5806125"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9"/>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9"/>
            <p:cNvSpPr/>
            <p:nvPr/>
          </p:nvSpPr>
          <p:spPr>
            <a:xfrm rot="1430265">
              <a:off x="6604610"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9"/>
          <p:cNvGrpSpPr/>
          <p:nvPr/>
        </p:nvGrpSpPr>
        <p:grpSpPr>
          <a:xfrm flipH="1">
            <a:off x="3951018" y="2219348"/>
            <a:ext cx="5773513" cy="5606870"/>
            <a:chOff x="-2896959" y="1534023"/>
            <a:chExt cx="5773513" cy="5606870"/>
          </a:xfrm>
        </p:grpSpPr>
        <p:sp>
          <p:nvSpPr>
            <p:cNvPr id="123" name="Google Shape;123;p9"/>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9"/>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9"/>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6" name="Google Shape;126;p9"/>
          <p:cNvSpPr txBox="1">
            <a:spLocks noGrp="1"/>
          </p:cNvSpPr>
          <p:nvPr>
            <p:ph type="subTitle" idx="1"/>
          </p:nvPr>
        </p:nvSpPr>
        <p:spPr>
          <a:xfrm>
            <a:off x="5232875" y="2323535"/>
            <a:ext cx="3259800" cy="88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left">
  <p:cSld name="CUSTOM_2_1">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872575" y="1726072"/>
            <a:ext cx="2846100" cy="431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a:endParaRPr/>
          </a:p>
        </p:txBody>
      </p:sp>
      <p:grpSp>
        <p:nvGrpSpPr>
          <p:cNvPr id="129" name="Google Shape;129;p10"/>
          <p:cNvGrpSpPr/>
          <p:nvPr/>
        </p:nvGrpSpPr>
        <p:grpSpPr>
          <a:xfrm>
            <a:off x="4912188" y="-2543127"/>
            <a:ext cx="5436707" cy="5991673"/>
            <a:chOff x="5129249" y="-2537327"/>
            <a:chExt cx="5436707" cy="5991673"/>
          </a:xfrm>
        </p:grpSpPr>
        <p:sp>
          <p:nvSpPr>
            <p:cNvPr id="130" name="Google Shape;130;p10"/>
            <p:cNvSpPr/>
            <p:nvPr/>
          </p:nvSpPr>
          <p:spPr>
            <a:xfrm rot="1514338">
              <a:off x="5806125"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0"/>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0"/>
            <p:cNvSpPr/>
            <p:nvPr/>
          </p:nvSpPr>
          <p:spPr>
            <a:xfrm rot="1430265">
              <a:off x="6604610"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 name="Google Shape;133;p10"/>
          <p:cNvGrpSpPr/>
          <p:nvPr/>
        </p:nvGrpSpPr>
        <p:grpSpPr>
          <a:xfrm>
            <a:off x="-1412385" y="2219348"/>
            <a:ext cx="5773513" cy="5606870"/>
            <a:chOff x="-2896959" y="1534023"/>
            <a:chExt cx="5773513" cy="5606870"/>
          </a:xfrm>
        </p:grpSpPr>
        <p:sp>
          <p:nvSpPr>
            <p:cNvPr id="134" name="Google Shape;134;p10"/>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0"/>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0"/>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7" name="Google Shape;137;p10"/>
          <p:cNvSpPr txBox="1">
            <a:spLocks noGrp="1"/>
          </p:cNvSpPr>
          <p:nvPr>
            <p:ph type="subTitle" idx="1"/>
          </p:nvPr>
        </p:nvSpPr>
        <p:spPr>
          <a:xfrm>
            <a:off x="665726" y="2323535"/>
            <a:ext cx="3259800" cy="88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300"/>
              <a:buFont typeface="Abel"/>
              <a:buNone/>
              <a:defRPr sz="3300" b="0" i="0" u="none" strike="noStrike" cap="none">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accent3"/>
              </a:buClr>
              <a:buSzPts val="1400"/>
              <a:buFont typeface="Montserrat"/>
              <a:buChar char="■"/>
              <a:defRPr sz="1400" b="0" i="0" u="none" strike="noStrike" cap="none">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7" r:id="rId19"/>
    <p:sldLayoutId id="2147483668" r:id="rId20"/>
    <p:sldLayoutId id="2147483669" r:id="rId21"/>
    <p:sldLayoutId id="2147483670" r:id="rId22"/>
    <p:sldLayoutId id="2147483671" r:id="rId23"/>
    <p:sldLayoutId id="2147483673" r:id="rId24"/>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xvivancos/market-basket-analysis/data"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8"/>
          <p:cNvSpPr txBox="1">
            <a:spLocks noGrp="1"/>
          </p:cNvSpPr>
          <p:nvPr>
            <p:ph type="ctrTitle"/>
          </p:nvPr>
        </p:nvSpPr>
        <p:spPr>
          <a:xfrm>
            <a:off x="2745300" y="1628100"/>
            <a:ext cx="3653400" cy="18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50" b="1"/>
              <a:t>Market Basket Analysis </a:t>
            </a:r>
            <a:endParaRPr sz="465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1021525" y="1767825"/>
            <a:ext cx="7101000" cy="14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b="1"/>
              <a:t>Data</a:t>
            </a:r>
            <a:endParaRPr sz="8000" b="1"/>
          </a:p>
          <a:p>
            <a:pPr marL="0" lvl="0" indent="0" algn="ctr" rtl="0">
              <a:spcBef>
                <a:spcPts val="0"/>
              </a:spcBef>
              <a:spcAft>
                <a:spcPts val="0"/>
              </a:spcAft>
              <a:buNone/>
            </a:pPr>
            <a:r>
              <a:rPr lang="en" sz="8000" b="1"/>
              <a:t>Analysis and</a:t>
            </a:r>
            <a:endParaRPr sz="8000" b="1"/>
          </a:p>
          <a:p>
            <a:pPr marL="0" lvl="0" indent="0" algn="ctr" rtl="0">
              <a:spcBef>
                <a:spcPts val="0"/>
              </a:spcBef>
              <a:spcAft>
                <a:spcPts val="0"/>
              </a:spcAft>
              <a:buNone/>
            </a:pPr>
            <a:r>
              <a:rPr lang="en" sz="8000" b="1"/>
              <a:t>Visualisation </a:t>
            </a:r>
            <a:endParaRPr sz="8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8"/>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t>Tools and Technologies</a:t>
            </a:r>
            <a:endParaRPr b="1"/>
          </a:p>
          <a:p>
            <a:pPr marL="0" lvl="0" indent="0" algn="ctr" rtl="0">
              <a:spcBef>
                <a:spcPts val="0"/>
              </a:spcBef>
              <a:spcAft>
                <a:spcPts val="0"/>
              </a:spcAft>
              <a:buNone/>
            </a:pPr>
            <a:endParaRPr/>
          </a:p>
        </p:txBody>
      </p:sp>
      <p:sp>
        <p:nvSpPr>
          <p:cNvPr id="413" name="Google Shape;413;p38"/>
          <p:cNvSpPr txBox="1">
            <a:spLocks noGrp="1"/>
          </p:cNvSpPr>
          <p:nvPr>
            <p:ph type="body" idx="1"/>
          </p:nvPr>
        </p:nvSpPr>
        <p:spPr>
          <a:xfrm>
            <a:off x="1501200" y="1120950"/>
            <a:ext cx="6141600" cy="1049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Clr>
                <a:schemeClr val="accent5"/>
              </a:buClr>
              <a:buSzPts val="1200"/>
              <a:buChar char="●"/>
            </a:pPr>
            <a:r>
              <a:rPr lang="en"/>
              <a:t>Python (Colab)</a:t>
            </a:r>
            <a:endParaRPr/>
          </a:p>
          <a:p>
            <a:pPr marL="457200" lvl="0" indent="-304800" algn="l" rtl="0">
              <a:spcBef>
                <a:spcPts val="0"/>
              </a:spcBef>
              <a:spcAft>
                <a:spcPts val="0"/>
              </a:spcAft>
              <a:buClr>
                <a:schemeClr val="accent5"/>
              </a:buClr>
              <a:buSzPts val="1200"/>
              <a:buChar char="●"/>
            </a:pPr>
            <a:r>
              <a:rPr lang="en"/>
              <a:t>Orange</a:t>
            </a:r>
            <a:endParaRPr/>
          </a:p>
          <a:p>
            <a:pPr marL="457200" lvl="0" indent="0" algn="l" rtl="0">
              <a:spcBef>
                <a:spcPts val="0"/>
              </a:spcBef>
              <a:spcAft>
                <a:spcPts val="0"/>
              </a:spcAft>
              <a:buNone/>
            </a:pPr>
            <a:endParaRPr/>
          </a:p>
        </p:txBody>
      </p:sp>
      <p:sp>
        <p:nvSpPr>
          <p:cNvPr id="414" name="Google Shape;414;p38"/>
          <p:cNvSpPr txBox="1"/>
          <p:nvPr/>
        </p:nvSpPr>
        <p:spPr>
          <a:xfrm>
            <a:off x="1658700" y="2262750"/>
            <a:ext cx="5826600" cy="90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chemeClr val="accent5"/>
                </a:solidFill>
                <a:latin typeface="Abel"/>
                <a:ea typeface="Abel"/>
                <a:cs typeface="Abel"/>
                <a:sym typeface="Abel"/>
              </a:rPr>
              <a:t>Libraries</a:t>
            </a:r>
            <a:endParaRPr sz="2800" b="1">
              <a:solidFill>
                <a:schemeClr val="accent5"/>
              </a:solidFill>
              <a:latin typeface="Abel"/>
              <a:ea typeface="Abel"/>
              <a:cs typeface="Abel"/>
              <a:sym typeface="Abel"/>
            </a:endParaRPr>
          </a:p>
          <a:p>
            <a:pPr marL="0" lvl="0" indent="0" algn="ctr" rtl="0">
              <a:spcBef>
                <a:spcPts val="0"/>
              </a:spcBef>
              <a:spcAft>
                <a:spcPts val="0"/>
              </a:spcAft>
              <a:buNone/>
            </a:pPr>
            <a:endParaRPr sz="2800">
              <a:solidFill>
                <a:schemeClr val="accent5"/>
              </a:solidFill>
              <a:latin typeface="Abel"/>
              <a:ea typeface="Abel"/>
              <a:cs typeface="Abel"/>
              <a:sym typeface="Abel"/>
            </a:endParaRPr>
          </a:p>
        </p:txBody>
      </p:sp>
      <p:sp>
        <p:nvSpPr>
          <p:cNvPr id="415" name="Google Shape;415;p38"/>
          <p:cNvSpPr txBox="1">
            <a:spLocks noGrp="1"/>
          </p:cNvSpPr>
          <p:nvPr>
            <p:ph type="body" idx="1"/>
          </p:nvPr>
        </p:nvSpPr>
        <p:spPr>
          <a:xfrm>
            <a:off x="1573225" y="3001250"/>
            <a:ext cx="6141600" cy="10491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Clr>
                <a:schemeClr val="accent5"/>
              </a:buClr>
              <a:buSzPts val="1200"/>
              <a:buChar char="●"/>
            </a:pPr>
            <a:r>
              <a:rPr lang="en"/>
              <a:t>MLxtend</a:t>
            </a:r>
            <a:endParaRPr/>
          </a:p>
          <a:p>
            <a:pPr marL="457200" lvl="0" indent="-304800" algn="l" rtl="0">
              <a:spcBef>
                <a:spcPts val="0"/>
              </a:spcBef>
              <a:spcAft>
                <a:spcPts val="0"/>
              </a:spcAft>
              <a:buClr>
                <a:schemeClr val="accent5"/>
              </a:buClr>
              <a:buSzPts val="1200"/>
              <a:buChar char="●"/>
            </a:pPr>
            <a:r>
              <a:rPr lang="en"/>
              <a:t>Matplotlib</a:t>
            </a:r>
            <a:endParaRPr/>
          </a:p>
          <a:p>
            <a:pPr marL="457200" lvl="0" indent="-304800" algn="l" rtl="0">
              <a:spcBef>
                <a:spcPts val="0"/>
              </a:spcBef>
              <a:spcAft>
                <a:spcPts val="0"/>
              </a:spcAft>
              <a:buClr>
                <a:schemeClr val="accent5"/>
              </a:buClr>
              <a:buSzPts val="1200"/>
              <a:buChar char="●"/>
            </a:pPr>
            <a:r>
              <a:rPr lang="en"/>
              <a:t>Numpy</a:t>
            </a:r>
            <a:endParaRPr/>
          </a:p>
          <a:p>
            <a:pPr marL="457200" lvl="0" indent="-304800" algn="l" rtl="0">
              <a:spcBef>
                <a:spcPts val="0"/>
              </a:spcBef>
              <a:spcAft>
                <a:spcPts val="0"/>
              </a:spcAft>
              <a:buClr>
                <a:schemeClr val="accent5"/>
              </a:buClr>
              <a:buSzPts val="1200"/>
              <a:buChar char="●"/>
            </a:pPr>
            <a:r>
              <a:rPr lang="en"/>
              <a:t>Pandas</a:t>
            </a: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9"/>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Distribution Plot</a:t>
            </a:r>
            <a:endParaRPr b="1"/>
          </a:p>
        </p:txBody>
      </p:sp>
      <p:pic>
        <p:nvPicPr>
          <p:cNvPr id="421" name="Google Shape;421;p39"/>
          <p:cNvPicPr preferRelativeResize="0"/>
          <p:nvPr/>
        </p:nvPicPr>
        <p:blipFill>
          <a:blip r:embed="rId3">
            <a:alphaModFix/>
          </a:blip>
          <a:stretch>
            <a:fillRect/>
          </a:stretch>
        </p:blipFill>
        <p:spPr>
          <a:xfrm>
            <a:off x="1441838" y="1006925"/>
            <a:ext cx="6260320" cy="3867800"/>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Distribution Plot</a:t>
            </a:r>
            <a:endParaRPr b="1"/>
          </a:p>
        </p:txBody>
      </p:sp>
      <p:pic>
        <p:nvPicPr>
          <p:cNvPr id="427" name="Google Shape;427;p40"/>
          <p:cNvPicPr preferRelativeResize="0"/>
          <p:nvPr/>
        </p:nvPicPr>
        <p:blipFill>
          <a:blip r:embed="rId3">
            <a:alphaModFix/>
          </a:blip>
          <a:stretch>
            <a:fillRect/>
          </a:stretch>
        </p:blipFill>
        <p:spPr>
          <a:xfrm>
            <a:off x="953000" y="1028400"/>
            <a:ext cx="7237987" cy="3867799"/>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Heat Map</a:t>
            </a:r>
            <a:endParaRPr b="1"/>
          </a:p>
        </p:txBody>
      </p:sp>
      <p:pic>
        <p:nvPicPr>
          <p:cNvPr id="439" name="Google Shape;439;p42"/>
          <p:cNvPicPr preferRelativeResize="0"/>
          <p:nvPr/>
        </p:nvPicPr>
        <p:blipFill>
          <a:blip r:embed="rId3">
            <a:alphaModFix/>
          </a:blip>
          <a:stretch>
            <a:fillRect/>
          </a:stretch>
        </p:blipFill>
        <p:spPr>
          <a:xfrm>
            <a:off x="2287625" y="1054375"/>
            <a:ext cx="4568745" cy="3867801"/>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Box Plot</a:t>
            </a:r>
            <a:endParaRPr b="1"/>
          </a:p>
        </p:txBody>
      </p:sp>
      <p:pic>
        <p:nvPicPr>
          <p:cNvPr id="445" name="Google Shape;445;p43"/>
          <p:cNvPicPr preferRelativeResize="0"/>
          <p:nvPr/>
        </p:nvPicPr>
        <p:blipFill>
          <a:blip r:embed="rId3">
            <a:alphaModFix/>
          </a:blip>
          <a:stretch>
            <a:fillRect/>
          </a:stretch>
        </p:blipFill>
        <p:spPr>
          <a:xfrm>
            <a:off x="970563" y="1050950"/>
            <a:ext cx="7202885" cy="3867799"/>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Total sale/transaction details</a:t>
            </a:r>
            <a:endParaRPr b="1"/>
          </a:p>
        </p:txBody>
      </p:sp>
      <p:pic>
        <p:nvPicPr>
          <p:cNvPr id="457" name="Google Shape;457;p45"/>
          <p:cNvPicPr preferRelativeResize="0"/>
          <p:nvPr/>
        </p:nvPicPr>
        <p:blipFill>
          <a:blip r:embed="rId3">
            <a:alphaModFix/>
          </a:blip>
          <a:stretch>
            <a:fillRect/>
          </a:stretch>
        </p:blipFill>
        <p:spPr>
          <a:xfrm>
            <a:off x="2946500" y="1393150"/>
            <a:ext cx="5581650" cy="1368075"/>
          </a:xfrm>
          <a:prstGeom prst="rect">
            <a:avLst/>
          </a:prstGeom>
          <a:noFill/>
          <a:ln w="19050" cap="flat" cmpd="sng">
            <a:solidFill>
              <a:schemeClr val="accent5"/>
            </a:solidFill>
            <a:prstDash val="solid"/>
            <a:round/>
            <a:headEnd type="none" w="sm" len="sm"/>
            <a:tailEnd type="none" w="sm" len="sm"/>
          </a:ln>
        </p:spPr>
      </p:pic>
      <p:pic>
        <p:nvPicPr>
          <p:cNvPr id="458" name="Google Shape;458;p45"/>
          <p:cNvPicPr preferRelativeResize="0"/>
          <p:nvPr/>
        </p:nvPicPr>
        <p:blipFill>
          <a:blip r:embed="rId4">
            <a:alphaModFix/>
          </a:blip>
          <a:stretch>
            <a:fillRect/>
          </a:stretch>
        </p:blipFill>
        <p:spPr>
          <a:xfrm>
            <a:off x="654700" y="1393159"/>
            <a:ext cx="2087825" cy="3203116"/>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6"/>
          <p:cNvSpPr txBox="1">
            <a:spLocks noGrp="1"/>
          </p:cNvSpPr>
          <p:nvPr>
            <p:ph type="title"/>
          </p:nvPr>
        </p:nvSpPr>
        <p:spPr>
          <a:xfrm>
            <a:off x="2375850" y="318425"/>
            <a:ext cx="4392300" cy="64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Distribution Plot-Pie Chart</a:t>
            </a:r>
            <a:endParaRPr b="1"/>
          </a:p>
        </p:txBody>
      </p:sp>
      <p:pic>
        <p:nvPicPr>
          <p:cNvPr id="464" name="Google Shape;464;p46"/>
          <p:cNvPicPr preferRelativeResize="0"/>
          <p:nvPr/>
        </p:nvPicPr>
        <p:blipFill rotWithShape="1">
          <a:blip r:embed="rId3">
            <a:alphaModFix/>
          </a:blip>
          <a:srcRect b="9156"/>
          <a:stretch/>
        </p:blipFill>
        <p:spPr>
          <a:xfrm>
            <a:off x="3551225" y="967025"/>
            <a:ext cx="4392326" cy="3857701"/>
          </a:xfrm>
          <a:prstGeom prst="rect">
            <a:avLst/>
          </a:prstGeom>
          <a:noFill/>
          <a:ln w="19050" cap="flat" cmpd="sng">
            <a:solidFill>
              <a:schemeClr val="accent5"/>
            </a:solidFill>
            <a:prstDash val="solid"/>
            <a:round/>
            <a:headEnd type="none" w="sm" len="sm"/>
            <a:tailEnd type="none" w="sm" len="sm"/>
          </a:ln>
        </p:spPr>
      </p:pic>
      <p:sp>
        <p:nvSpPr>
          <p:cNvPr id="465" name="Google Shape;465;p46"/>
          <p:cNvSpPr txBox="1"/>
          <p:nvPr/>
        </p:nvSpPr>
        <p:spPr>
          <a:xfrm>
            <a:off x="529975" y="1557125"/>
            <a:ext cx="2883300" cy="1376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accent3"/>
                </a:solidFill>
                <a:latin typeface="Montserrat"/>
                <a:ea typeface="Montserrat"/>
                <a:cs typeface="Montserrat"/>
                <a:sym typeface="Montserrat"/>
              </a:rPr>
              <a:t>It can be seen that Coffee (26.7%) is the best-selling item in the bakery, follow by Bread (16.2%) and Tea (7.0%).</a:t>
            </a:r>
            <a:r>
              <a:rPr lang="en" sz="1300">
                <a:solidFill>
                  <a:schemeClr val="accent3"/>
                </a:solidFill>
                <a:highlight>
                  <a:srgbClr val="FFFFFF"/>
                </a:highlight>
                <a:latin typeface="Montserrat"/>
                <a:ea typeface="Montserrat"/>
                <a:cs typeface="Montserrat"/>
                <a:sym typeface="Montserrat"/>
              </a:rPr>
              <a:t>  </a:t>
            </a:r>
            <a:endParaRPr sz="1300">
              <a:solidFill>
                <a:schemeClr val="accent3"/>
              </a:solidFill>
              <a:highlight>
                <a:srgbClr val="FFFFFF"/>
              </a:highlight>
              <a:latin typeface="Montserrat"/>
              <a:ea typeface="Montserrat"/>
              <a:cs typeface="Montserrat"/>
              <a:sym typeface="Montserrat"/>
            </a:endParaRPr>
          </a:p>
          <a:p>
            <a:pPr marL="0" lvl="0" indent="0" algn="just" rtl="0">
              <a:spcBef>
                <a:spcPts val="0"/>
              </a:spcBef>
              <a:spcAft>
                <a:spcPts val="0"/>
              </a:spcAft>
              <a:buNone/>
            </a:pPr>
            <a:endParaRPr sz="1050">
              <a:solidFill>
                <a:schemeClr val="accent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Total Date-wise Distribution</a:t>
            </a:r>
            <a:endParaRPr b="1"/>
          </a:p>
        </p:txBody>
      </p:sp>
      <p:pic>
        <p:nvPicPr>
          <p:cNvPr id="471" name="Google Shape;471;p47"/>
          <p:cNvPicPr preferRelativeResize="0"/>
          <p:nvPr/>
        </p:nvPicPr>
        <p:blipFill>
          <a:blip r:embed="rId3">
            <a:alphaModFix/>
          </a:blip>
          <a:stretch>
            <a:fillRect/>
          </a:stretch>
        </p:blipFill>
        <p:spPr>
          <a:xfrm>
            <a:off x="2569575" y="1155275"/>
            <a:ext cx="6000674" cy="3584025"/>
          </a:xfrm>
          <a:prstGeom prst="rect">
            <a:avLst/>
          </a:prstGeom>
          <a:noFill/>
          <a:ln w="19050" cap="flat" cmpd="sng">
            <a:solidFill>
              <a:schemeClr val="accent5"/>
            </a:solidFill>
            <a:prstDash val="solid"/>
            <a:round/>
            <a:headEnd type="none" w="sm" len="sm"/>
            <a:tailEnd type="none" w="sm" len="sm"/>
          </a:ln>
        </p:spPr>
      </p:pic>
      <p:sp>
        <p:nvSpPr>
          <p:cNvPr id="472" name="Google Shape;472;p47"/>
          <p:cNvSpPr txBox="1"/>
          <p:nvPr/>
        </p:nvSpPr>
        <p:spPr>
          <a:xfrm>
            <a:off x="331150" y="2054400"/>
            <a:ext cx="2160000" cy="1034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accent3"/>
                </a:solidFill>
                <a:latin typeface="Montserrat"/>
                <a:ea typeface="Montserrat"/>
                <a:cs typeface="Montserrat"/>
                <a:sym typeface="Montserrat"/>
              </a:rPr>
              <a:t>Total Number of Items Sold by Date fluctuates a lot throughout the 159 days of data</a:t>
            </a:r>
            <a:endParaRPr sz="1300">
              <a:solidFill>
                <a:schemeClr val="accent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8"/>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Total Month-wise Distribution</a:t>
            </a:r>
            <a:endParaRPr b="1"/>
          </a:p>
        </p:txBody>
      </p:sp>
      <p:pic>
        <p:nvPicPr>
          <p:cNvPr id="478" name="Google Shape;478;p48"/>
          <p:cNvPicPr preferRelativeResize="0"/>
          <p:nvPr/>
        </p:nvPicPr>
        <p:blipFill>
          <a:blip r:embed="rId3">
            <a:alphaModFix/>
          </a:blip>
          <a:stretch>
            <a:fillRect/>
          </a:stretch>
        </p:blipFill>
        <p:spPr>
          <a:xfrm>
            <a:off x="653413" y="1228725"/>
            <a:ext cx="7837175" cy="3514350"/>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9"/>
          <p:cNvSpPr txBox="1">
            <a:spLocks noGrp="1"/>
          </p:cNvSpPr>
          <p:nvPr>
            <p:ph type="title"/>
          </p:nvPr>
        </p:nvSpPr>
        <p:spPr>
          <a:xfrm>
            <a:off x="1996950" y="1058043"/>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Project By:</a:t>
            </a:r>
            <a:endParaRPr b="1"/>
          </a:p>
        </p:txBody>
      </p:sp>
      <p:sp>
        <p:nvSpPr>
          <p:cNvPr id="334" name="Google Shape;334;p29"/>
          <p:cNvSpPr txBox="1">
            <a:spLocks noGrp="1"/>
          </p:cNvSpPr>
          <p:nvPr>
            <p:ph type="subTitle" idx="1"/>
          </p:nvPr>
        </p:nvSpPr>
        <p:spPr>
          <a:xfrm>
            <a:off x="2695350" y="1540400"/>
            <a:ext cx="3753300" cy="15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Aanshi </a:t>
            </a:r>
            <a:r>
              <a:rPr lang="en" dirty="0"/>
              <a:t>Patwari </a:t>
            </a:r>
            <a:endParaRPr lang="en" dirty="0" smtClean="0"/>
          </a:p>
          <a:p>
            <a:pPr marL="0" lvl="0" indent="0" algn="ctr" rtl="0">
              <a:spcBef>
                <a:spcPts val="0"/>
              </a:spcBef>
              <a:spcAft>
                <a:spcPts val="0"/>
              </a:spcAft>
              <a:buClr>
                <a:schemeClr val="dk1"/>
              </a:buClr>
              <a:buSzPts val="1100"/>
              <a:buFont typeface="Arial"/>
              <a:buNone/>
            </a:pPr>
            <a:r>
              <a:rPr lang="en" dirty="0" smtClean="0"/>
              <a:t>Dipika </a:t>
            </a:r>
            <a:r>
              <a:rPr lang="en" dirty="0"/>
              <a:t>Pawar </a:t>
            </a:r>
            <a:endParaRPr lang="en" dirty="0"/>
          </a:p>
          <a:p>
            <a:pPr marL="0" lvl="0" indent="0" algn="ctr" rtl="0">
              <a:spcBef>
                <a:spcPts val="0"/>
              </a:spcBef>
              <a:spcAft>
                <a:spcPts val="0"/>
              </a:spcAft>
              <a:buClr>
                <a:schemeClr val="dk1"/>
              </a:buClr>
              <a:buSzPts val="1100"/>
              <a:buFont typeface="Arial"/>
              <a:buNone/>
            </a:pPr>
            <a:r>
              <a:rPr lang="en" dirty="0" smtClean="0"/>
              <a:t>Miracle </a:t>
            </a:r>
            <a:r>
              <a:rPr lang="en" dirty="0"/>
              <a:t>Rindani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9"/>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Month-wise Transactions </a:t>
            </a:r>
            <a:endParaRPr b="1"/>
          </a:p>
        </p:txBody>
      </p:sp>
      <p:pic>
        <p:nvPicPr>
          <p:cNvPr id="484" name="Google Shape;484;p49"/>
          <p:cNvPicPr preferRelativeResize="0"/>
          <p:nvPr/>
        </p:nvPicPr>
        <p:blipFill>
          <a:blip r:embed="rId3">
            <a:alphaModFix/>
          </a:blip>
          <a:stretch>
            <a:fillRect/>
          </a:stretch>
        </p:blipFill>
        <p:spPr>
          <a:xfrm>
            <a:off x="3570613" y="1283775"/>
            <a:ext cx="4594625" cy="3063075"/>
          </a:xfrm>
          <a:prstGeom prst="rect">
            <a:avLst/>
          </a:prstGeom>
          <a:noFill/>
          <a:ln w="19050" cap="flat" cmpd="sng">
            <a:solidFill>
              <a:schemeClr val="accent5"/>
            </a:solidFill>
            <a:prstDash val="solid"/>
            <a:round/>
            <a:headEnd type="none" w="sm" len="sm"/>
            <a:tailEnd type="none" w="sm" len="sm"/>
          </a:ln>
        </p:spPr>
      </p:pic>
      <p:sp>
        <p:nvSpPr>
          <p:cNvPr id="485" name="Google Shape;485;p49"/>
          <p:cNvSpPr txBox="1"/>
          <p:nvPr/>
        </p:nvSpPr>
        <p:spPr>
          <a:xfrm>
            <a:off x="403550" y="1933800"/>
            <a:ext cx="3104100" cy="1275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accent3"/>
                </a:solidFill>
                <a:latin typeface="Montserrat"/>
                <a:ea typeface="Montserrat"/>
                <a:cs typeface="Montserrat"/>
                <a:sym typeface="Montserrat"/>
              </a:rPr>
              <a:t>Given that the beginning month (October 2016) and ending month (April 2017) are not full month, the total number of items sold by month for the five full month between November 2016 to March 2017 does not fluctuate too much.</a:t>
            </a:r>
            <a:endParaRPr sz="1300">
              <a:solidFill>
                <a:schemeClr val="accent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Average Weekly Distribution</a:t>
            </a:r>
            <a:endParaRPr b="1"/>
          </a:p>
        </p:txBody>
      </p:sp>
      <p:pic>
        <p:nvPicPr>
          <p:cNvPr id="491" name="Google Shape;491;p50"/>
          <p:cNvPicPr preferRelativeResize="0"/>
          <p:nvPr/>
        </p:nvPicPr>
        <p:blipFill>
          <a:blip r:embed="rId3">
            <a:alphaModFix/>
          </a:blip>
          <a:stretch>
            <a:fillRect/>
          </a:stretch>
        </p:blipFill>
        <p:spPr>
          <a:xfrm>
            <a:off x="2702347" y="1172975"/>
            <a:ext cx="5975275" cy="3624850"/>
          </a:xfrm>
          <a:prstGeom prst="rect">
            <a:avLst/>
          </a:prstGeom>
          <a:noFill/>
          <a:ln w="19050" cap="flat" cmpd="sng">
            <a:solidFill>
              <a:schemeClr val="accent5"/>
            </a:solidFill>
            <a:prstDash val="solid"/>
            <a:round/>
            <a:headEnd type="none" w="sm" len="sm"/>
            <a:tailEnd type="none" w="sm" len="sm"/>
          </a:ln>
        </p:spPr>
      </p:pic>
      <p:sp>
        <p:nvSpPr>
          <p:cNvPr id="492" name="Google Shape;492;p50"/>
          <p:cNvSpPr txBox="1"/>
          <p:nvPr/>
        </p:nvSpPr>
        <p:spPr>
          <a:xfrm>
            <a:off x="345000" y="1375450"/>
            <a:ext cx="2250300" cy="2915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accent3"/>
                </a:solidFill>
                <a:latin typeface="Montserrat"/>
                <a:ea typeface="Montserrat"/>
                <a:cs typeface="Montserrat"/>
                <a:sym typeface="Montserrat"/>
              </a:rPr>
              <a:t>Saturday is the busiest day of the week with the highest sales (~200 items) while Wednesday is the quietest day with the lowest sales (~101 items). </a:t>
            </a:r>
            <a:endParaRPr sz="1300">
              <a:solidFill>
                <a:schemeClr val="accent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Average Daily Distribution</a:t>
            </a:r>
            <a:endParaRPr b="1"/>
          </a:p>
        </p:txBody>
      </p:sp>
      <p:pic>
        <p:nvPicPr>
          <p:cNvPr id="498" name="Google Shape;498;p51"/>
          <p:cNvPicPr preferRelativeResize="0"/>
          <p:nvPr/>
        </p:nvPicPr>
        <p:blipFill>
          <a:blip r:embed="rId3">
            <a:alphaModFix/>
          </a:blip>
          <a:stretch>
            <a:fillRect/>
          </a:stretch>
        </p:blipFill>
        <p:spPr>
          <a:xfrm>
            <a:off x="2332352" y="1301100"/>
            <a:ext cx="6479349" cy="3482575"/>
          </a:xfrm>
          <a:prstGeom prst="rect">
            <a:avLst/>
          </a:prstGeom>
          <a:noFill/>
          <a:ln w="19050" cap="flat" cmpd="sng">
            <a:solidFill>
              <a:schemeClr val="accent5"/>
            </a:solidFill>
            <a:prstDash val="solid"/>
            <a:round/>
            <a:headEnd type="none" w="sm" len="sm"/>
            <a:tailEnd type="none" w="sm" len="sm"/>
          </a:ln>
        </p:spPr>
      </p:pic>
      <p:sp>
        <p:nvSpPr>
          <p:cNvPr id="499" name="Google Shape;499;p51"/>
          <p:cNvSpPr txBox="1"/>
          <p:nvPr/>
        </p:nvSpPr>
        <p:spPr>
          <a:xfrm>
            <a:off x="392800" y="1446238"/>
            <a:ext cx="1838400" cy="2735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accent3"/>
                </a:solidFill>
                <a:latin typeface="Montserrat"/>
                <a:ea typeface="Montserrat"/>
                <a:cs typeface="Montserrat"/>
                <a:sym typeface="Montserrat"/>
              </a:rPr>
              <a:t>Sales starts to pick up from 8am, till the busiest hour of the day at 11am, then slowly drops till the late afternoon. </a:t>
            </a:r>
            <a:endParaRPr sz="1300">
              <a:solidFill>
                <a:schemeClr val="accent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txBox="1">
            <a:spLocks noGrp="1"/>
          </p:cNvSpPr>
          <p:nvPr>
            <p:ph type="title"/>
          </p:nvPr>
        </p:nvSpPr>
        <p:spPr>
          <a:xfrm>
            <a:off x="1021525" y="1691625"/>
            <a:ext cx="7101000" cy="14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Association Rule Mining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Apriori Algorithm</a:t>
            </a:r>
            <a:endParaRPr b="1"/>
          </a:p>
        </p:txBody>
      </p:sp>
      <p:sp>
        <p:nvSpPr>
          <p:cNvPr id="510" name="Google Shape;510;p53"/>
          <p:cNvSpPr txBox="1"/>
          <p:nvPr/>
        </p:nvSpPr>
        <p:spPr>
          <a:xfrm>
            <a:off x="763500" y="1466700"/>
            <a:ext cx="7534500" cy="34056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Use of MLxtend library</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Group the items and the transactions for the count of items</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One-hot encoding of the data items for the transactions</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Then performing one-hot encoding for values according to the count of items for a given transaction</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After encoding, set the apriori function</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Generate the frequent itemset </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Find the association rules based on support value</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Use of minimum support-threshold = 0.01</a:t>
            </a:r>
            <a:endParaRPr sz="1300">
              <a:solidFill>
                <a:schemeClr val="accent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Association Rule Outcomes</a:t>
            </a:r>
            <a:endParaRPr b="1"/>
          </a:p>
          <a:p>
            <a:pPr marL="0" lvl="0" indent="0" algn="ctr" rtl="0">
              <a:spcBef>
                <a:spcPts val="0"/>
              </a:spcBef>
              <a:spcAft>
                <a:spcPts val="0"/>
              </a:spcAft>
              <a:buNone/>
            </a:pPr>
            <a:r>
              <a:rPr lang="en" b="1"/>
              <a:t>(min support = 1%)</a:t>
            </a:r>
            <a:endParaRPr b="1"/>
          </a:p>
        </p:txBody>
      </p:sp>
      <p:sp>
        <p:nvSpPr>
          <p:cNvPr id="516" name="Google Shape;516;p54"/>
          <p:cNvSpPr txBox="1"/>
          <p:nvPr/>
        </p:nvSpPr>
        <p:spPr>
          <a:xfrm>
            <a:off x="409075" y="1600200"/>
            <a:ext cx="2019300" cy="1943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accent3"/>
                </a:solidFill>
                <a:latin typeface="Montserrat"/>
                <a:ea typeface="Montserrat"/>
                <a:cs typeface="Montserrat"/>
                <a:sym typeface="Montserrat"/>
              </a:rPr>
              <a:t>This are the generated rules with their corresponding support, confidence and lift with minimum threshold for lift at 1 sorted by descending confidence value.</a:t>
            </a:r>
            <a:endParaRPr sz="1300">
              <a:solidFill>
                <a:schemeClr val="accent3"/>
              </a:solidFill>
              <a:latin typeface="Montserrat"/>
              <a:ea typeface="Montserrat"/>
              <a:cs typeface="Montserrat"/>
              <a:sym typeface="Montserrat"/>
            </a:endParaRPr>
          </a:p>
          <a:p>
            <a:pPr marL="0" lvl="0" indent="0" algn="just" rtl="0">
              <a:spcBef>
                <a:spcPts val="0"/>
              </a:spcBef>
              <a:spcAft>
                <a:spcPts val="0"/>
              </a:spcAft>
              <a:buNone/>
            </a:pPr>
            <a:endParaRPr sz="1300">
              <a:solidFill>
                <a:schemeClr val="accent3"/>
              </a:solidFill>
              <a:latin typeface="Montserrat"/>
              <a:ea typeface="Montserrat"/>
              <a:cs typeface="Montserrat"/>
              <a:sym typeface="Montserrat"/>
            </a:endParaRPr>
          </a:p>
        </p:txBody>
      </p:sp>
      <p:pic>
        <p:nvPicPr>
          <p:cNvPr id="517" name="Google Shape;517;p54"/>
          <p:cNvPicPr preferRelativeResize="0"/>
          <p:nvPr/>
        </p:nvPicPr>
        <p:blipFill rotWithShape="1">
          <a:blip r:embed="rId3">
            <a:alphaModFix/>
          </a:blip>
          <a:srcRect r="31001"/>
          <a:stretch/>
        </p:blipFill>
        <p:spPr>
          <a:xfrm>
            <a:off x="2575225" y="1293850"/>
            <a:ext cx="5252227" cy="3656699"/>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Apriori Algorithm</a:t>
            </a:r>
            <a:endParaRPr b="1"/>
          </a:p>
          <a:p>
            <a:pPr marL="0" lvl="0" indent="0" algn="ctr" rtl="0">
              <a:spcBef>
                <a:spcPts val="0"/>
              </a:spcBef>
              <a:spcAft>
                <a:spcPts val="0"/>
              </a:spcAft>
              <a:buNone/>
            </a:pPr>
            <a:r>
              <a:rPr lang="en" b="1"/>
              <a:t>(no. of values → confidence )</a:t>
            </a:r>
            <a:endParaRPr b="1"/>
          </a:p>
        </p:txBody>
      </p:sp>
      <p:pic>
        <p:nvPicPr>
          <p:cNvPr id="523" name="Google Shape;523;p55"/>
          <p:cNvPicPr preferRelativeResize="0"/>
          <p:nvPr/>
        </p:nvPicPr>
        <p:blipFill>
          <a:blip r:embed="rId3">
            <a:alphaModFix/>
          </a:blip>
          <a:stretch>
            <a:fillRect/>
          </a:stretch>
        </p:blipFill>
        <p:spPr>
          <a:xfrm>
            <a:off x="207300" y="1896075"/>
            <a:ext cx="2878300" cy="2116725"/>
          </a:xfrm>
          <a:prstGeom prst="rect">
            <a:avLst/>
          </a:prstGeom>
          <a:noFill/>
          <a:ln w="19050" cap="flat" cmpd="sng">
            <a:solidFill>
              <a:schemeClr val="accent5"/>
            </a:solidFill>
            <a:prstDash val="solid"/>
            <a:round/>
            <a:headEnd type="none" w="sm" len="sm"/>
            <a:tailEnd type="none" w="sm" len="sm"/>
          </a:ln>
        </p:spPr>
      </p:pic>
      <p:pic>
        <p:nvPicPr>
          <p:cNvPr id="524" name="Google Shape;524;p55"/>
          <p:cNvPicPr preferRelativeResize="0"/>
          <p:nvPr/>
        </p:nvPicPr>
        <p:blipFill>
          <a:blip r:embed="rId4">
            <a:alphaModFix/>
          </a:blip>
          <a:stretch>
            <a:fillRect/>
          </a:stretch>
        </p:blipFill>
        <p:spPr>
          <a:xfrm>
            <a:off x="3132838" y="1896075"/>
            <a:ext cx="2878300" cy="2116725"/>
          </a:xfrm>
          <a:prstGeom prst="rect">
            <a:avLst/>
          </a:prstGeom>
          <a:noFill/>
          <a:ln w="19050" cap="flat" cmpd="sng">
            <a:solidFill>
              <a:schemeClr val="accent5"/>
            </a:solidFill>
            <a:prstDash val="solid"/>
            <a:round/>
            <a:headEnd type="none" w="sm" len="sm"/>
            <a:tailEnd type="none" w="sm" len="sm"/>
          </a:ln>
        </p:spPr>
      </p:pic>
      <p:pic>
        <p:nvPicPr>
          <p:cNvPr id="525" name="Google Shape;525;p55"/>
          <p:cNvPicPr preferRelativeResize="0"/>
          <p:nvPr/>
        </p:nvPicPr>
        <p:blipFill>
          <a:blip r:embed="rId5">
            <a:alphaModFix/>
          </a:blip>
          <a:stretch>
            <a:fillRect/>
          </a:stretch>
        </p:blipFill>
        <p:spPr>
          <a:xfrm>
            <a:off x="6058400" y="1896100"/>
            <a:ext cx="2880360" cy="2116675"/>
          </a:xfrm>
          <a:prstGeom prst="rect">
            <a:avLst/>
          </a:prstGeom>
          <a:noFill/>
          <a:ln w="19050" cap="flat" cmpd="sng">
            <a:solidFill>
              <a:schemeClr val="accent5"/>
            </a:solidFill>
            <a:prstDash val="solid"/>
            <a:round/>
            <a:headEnd type="none" w="sm" len="sm"/>
            <a:tailEnd type="none" w="sm" len="sm"/>
          </a:ln>
        </p:spPr>
      </p:pic>
      <p:sp>
        <p:nvSpPr>
          <p:cNvPr id="526" name="Google Shape;526;p55"/>
          <p:cNvSpPr txBox="1"/>
          <p:nvPr/>
        </p:nvSpPr>
        <p:spPr>
          <a:xfrm>
            <a:off x="214325" y="1314200"/>
            <a:ext cx="8640300" cy="4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accent3"/>
                </a:solidFill>
                <a:latin typeface="Montserrat"/>
                <a:ea typeface="Montserrat"/>
                <a:cs typeface="Montserrat"/>
                <a:sym typeface="Montserrat"/>
              </a:rPr>
              <a:t>Min Support: </a:t>
            </a:r>
            <a:endParaRPr b="1">
              <a:solidFill>
                <a:schemeClr val="accent3"/>
              </a:solidFill>
              <a:latin typeface="Montserrat"/>
              <a:ea typeface="Montserrat"/>
              <a:cs typeface="Montserrat"/>
              <a:sym typeface="Montserrat"/>
            </a:endParaRPr>
          </a:p>
          <a:p>
            <a:pPr marL="0" lvl="0" indent="0" algn="l" rtl="0">
              <a:spcBef>
                <a:spcPts val="0"/>
              </a:spcBef>
              <a:spcAft>
                <a:spcPts val="0"/>
              </a:spcAft>
              <a:buNone/>
            </a:pPr>
            <a:r>
              <a:rPr lang="en" b="1">
                <a:solidFill>
                  <a:schemeClr val="accent3"/>
                </a:solidFill>
                <a:latin typeface="Montserrat"/>
                <a:ea typeface="Montserrat"/>
                <a:cs typeface="Montserrat"/>
                <a:sym typeface="Montserrat"/>
              </a:rPr>
              <a:t>1% 					           0.5%					     0.1%</a:t>
            </a:r>
            <a:endParaRPr b="1">
              <a:solidFill>
                <a:schemeClr val="accent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Apriori Algorithm</a:t>
            </a:r>
            <a:endParaRPr b="1"/>
          </a:p>
        </p:txBody>
      </p:sp>
      <p:pic>
        <p:nvPicPr>
          <p:cNvPr id="532" name="Google Shape;532;p56"/>
          <p:cNvPicPr preferRelativeResize="0"/>
          <p:nvPr/>
        </p:nvPicPr>
        <p:blipFill>
          <a:blip r:embed="rId3">
            <a:alphaModFix/>
          </a:blip>
          <a:stretch>
            <a:fillRect/>
          </a:stretch>
        </p:blipFill>
        <p:spPr>
          <a:xfrm>
            <a:off x="1339650" y="1075425"/>
            <a:ext cx="6464700" cy="3760525"/>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7"/>
          <p:cNvSpPr txBox="1">
            <a:spLocks noGrp="1"/>
          </p:cNvSpPr>
          <p:nvPr>
            <p:ph type="title"/>
          </p:nvPr>
        </p:nvSpPr>
        <p:spPr>
          <a:xfrm>
            <a:off x="1996975" y="768100"/>
            <a:ext cx="5150100" cy="7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a:t>Apriori Algorithm</a:t>
            </a:r>
            <a:endParaRPr b="1"/>
          </a:p>
          <a:p>
            <a:pPr marL="0" lvl="0" indent="0" algn="ctr" rtl="0">
              <a:spcBef>
                <a:spcPts val="0"/>
              </a:spcBef>
              <a:spcAft>
                <a:spcPts val="0"/>
              </a:spcAft>
              <a:buNone/>
            </a:pPr>
            <a:r>
              <a:rPr lang="en" b="1"/>
              <a:t>(no. of rules(values) → lift)</a:t>
            </a:r>
            <a:endParaRPr b="1"/>
          </a:p>
          <a:p>
            <a:pPr marL="0" lvl="0" indent="0" algn="ctr" rtl="0">
              <a:spcBef>
                <a:spcPts val="0"/>
              </a:spcBef>
              <a:spcAft>
                <a:spcPts val="0"/>
              </a:spcAft>
              <a:buClr>
                <a:schemeClr val="dk1"/>
              </a:buClr>
              <a:buSzPts val="1100"/>
              <a:buFont typeface="Arial"/>
              <a:buNone/>
            </a:pPr>
            <a:r>
              <a:rPr lang="en" b="1"/>
              <a:t>(1% min-support)</a:t>
            </a:r>
            <a:endParaRPr b="1"/>
          </a:p>
          <a:p>
            <a:pPr marL="0" lvl="0" indent="0" algn="ctr" rtl="0">
              <a:spcBef>
                <a:spcPts val="0"/>
              </a:spcBef>
              <a:spcAft>
                <a:spcPts val="0"/>
              </a:spcAft>
              <a:buNone/>
            </a:pPr>
            <a:endParaRPr/>
          </a:p>
        </p:txBody>
      </p:sp>
      <p:pic>
        <p:nvPicPr>
          <p:cNvPr id="538" name="Google Shape;538;p57"/>
          <p:cNvPicPr preferRelativeResize="0"/>
          <p:nvPr/>
        </p:nvPicPr>
        <p:blipFill>
          <a:blip r:embed="rId3">
            <a:alphaModFix/>
          </a:blip>
          <a:stretch>
            <a:fillRect/>
          </a:stretch>
        </p:blipFill>
        <p:spPr>
          <a:xfrm>
            <a:off x="3734925" y="1838400"/>
            <a:ext cx="4114800" cy="2743200"/>
          </a:xfrm>
          <a:prstGeom prst="rect">
            <a:avLst/>
          </a:prstGeom>
          <a:noFill/>
          <a:ln w="19050" cap="flat" cmpd="sng">
            <a:solidFill>
              <a:schemeClr val="accent5"/>
            </a:solidFill>
            <a:prstDash val="solid"/>
            <a:round/>
            <a:headEnd type="none" w="sm" len="sm"/>
            <a:tailEnd type="none" w="sm" len="sm"/>
          </a:ln>
        </p:spPr>
      </p:pic>
      <p:sp>
        <p:nvSpPr>
          <p:cNvPr id="539" name="Google Shape;539;p57"/>
          <p:cNvSpPr txBox="1"/>
          <p:nvPr/>
        </p:nvSpPr>
        <p:spPr>
          <a:xfrm>
            <a:off x="1039125" y="1838400"/>
            <a:ext cx="2391000" cy="129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a:solidFill>
                  <a:schemeClr val="accent3"/>
                </a:solidFill>
                <a:latin typeface="Montserrat"/>
                <a:ea typeface="Montserrat"/>
                <a:cs typeface="Montserrat"/>
                <a:sym typeface="Montserrat"/>
              </a:rPr>
              <a:t>The lift value of  greater than 1, it shows that the purchase of second item is indeed influenced by the purchase of first item rather than independent purchase of second item.</a:t>
            </a:r>
            <a:endParaRPr sz="1300">
              <a:solidFill>
                <a:schemeClr val="accent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0"/>
          <p:cNvSpPr txBox="1">
            <a:spLocks noGrp="1"/>
          </p:cNvSpPr>
          <p:nvPr>
            <p:ph type="title"/>
          </p:nvPr>
        </p:nvSpPr>
        <p:spPr>
          <a:xfrm>
            <a:off x="1477575" y="1346700"/>
            <a:ext cx="6159600" cy="245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900"/>
              <a:t>THANK YOU!!</a:t>
            </a:r>
            <a:endParaRPr sz="9900"/>
          </a:p>
        </p:txBody>
      </p:sp>
      <p:pic>
        <p:nvPicPr>
          <p:cNvPr id="556" name="Google Shape;556;p60"/>
          <p:cNvPicPr preferRelativeResize="0"/>
          <p:nvPr/>
        </p:nvPicPr>
        <p:blipFill rotWithShape="1">
          <a:blip r:embed="rId3">
            <a:alphaModFix/>
          </a:blip>
          <a:srcRect l="107799" t="3550" r="-107799" b="-3549"/>
          <a:stretch/>
        </p:blipFill>
        <p:spPr>
          <a:xfrm>
            <a:off x="5314275" y="3314025"/>
            <a:ext cx="1696125" cy="1696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The Dataset</a:t>
            </a:r>
            <a:endParaRPr b="1"/>
          </a:p>
        </p:txBody>
      </p:sp>
      <p:sp>
        <p:nvSpPr>
          <p:cNvPr id="342" name="Google Shape;342;p30"/>
          <p:cNvSpPr txBox="1">
            <a:spLocks noGrp="1"/>
          </p:cNvSpPr>
          <p:nvPr>
            <p:ph type="subTitle" idx="1"/>
          </p:nvPr>
        </p:nvSpPr>
        <p:spPr>
          <a:xfrm>
            <a:off x="1006900" y="1726125"/>
            <a:ext cx="3515100" cy="2290800"/>
          </a:xfrm>
          <a:prstGeom prst="rect">
            <a:avLst/>
          </a:prstGeom>
        </p:spPr>
        <p:txBody>
          <a:bodyPr spcFirstLastPara="1" wrap="square" lIns="91425" tIns="91425" rIns="91425" bIns="91425" anchor="ctr" anchorCtr="0">
            <a:noAutofit/>
          </a:bodyPr>
          <a:lstStyle/>
          <a:p>
            <a:pPr marL="457200" lvl="0" indent="-311150" algn="just" rtl="0">
              <a:spcBef>
                <a:spcPts val="0"/>
              </a:spcBef>
              <a:spcAft>
                <a:spcPts val="0"/>
              </a:spcAft>
              <a:buSzPts val="1300"/>
              <a:buChar char="●"/>
            </a:pPr>
            <a:r>
              <a:rPr lang="en" sz="1300"/>
              <a:t>This data belongs to a bakery called </a:t>
            </a:r>
            <a:r>
              <a:rPr lang="en" sz="1300" b="1"/>
              <a:t>"The Bread Basket"</a:t>
            </a:r>
            <a:r>
              <a:rPr lang="en" sz="1300"/>
              <a:t>, located in Edinburgh, Scotland. This bakery presents a refreshing offer of Argentine and Spanish products.</a:t>
            </a:r>
            <a:endParaRPr sz="1300"/>
          </a:p>
          <a:p>
            <a:pPr marL="457200" lvl="0" indent="-311150" algn="just" rtl="0">
              <a:spcBef>
                <a:spcPts val="0"/>
              </a:spcBef>
              <a:spcAft>
                <a:spcPts val="0"/>
              </a:spcAft>
              <a:buSzPts val="1300"/>
              <a:buChar char="●"/>
            </a:pPr>
            <a:r>
              <a:rPr lang="en" sz="1300"/>
              <a:t>It is collected between </a:t>
            </a:r>
            <a:r>
              <a:rPr lang="en" sz="1300" b="1"/>
              <a:t>30/10/2016</a:t>
            </a:r>
            <a:r>
              <a:rPr lang="en" sz="1300"/>
              <a:t> to </a:t>
            </a:r>
            <a:r>
              <a:rPr lang="en" sz="1300" b="1"/>
              <a:t>09/04/2017</a:t>
            </a:r>
            <a:r>
              <a:rPr lang="en" sz="1300"/>
              <a:t>, i.e., roughly 5½  months.</a:t>
            </a:r>
            <a:endParaRPr sz="1300"/>
          </a:p>
          <a:p>
            <a:pPr marL="457200" lvl="0" indent="-311150" algn="just" rtl="0">
              <a:spcBef>
                <a:spcPts val="0"/>
              </a:spcBef>
              <a:spcAft>
                <a:spcPts val="0"/>
              </a:spcAft>
              <a:buSzPts val="1300"/>
              <a:buChar char="●"/>
            </a:pPr>
            <a:r>
              <a:rPr lang="en" sz="1300"/>
              <a:t>Dataset comprises of:</a:t>
            </a:r>
            <a:endParaRPr sz="1300"/>
          </a:p>
          <a:p>
            <a:pPr marL="800100" lvl="1" indent="-311150" algn="just" rtl="0">
              <a:spcBef>
                <a:spcPts val="0"/>
              </a:spcBef>
              <a:spcAft>
                <a:spcPts val="0"/>
              </a:spcAft>
              <a:buSzPts val="1300"/>
              <a:buChar char="○"/>
            </a:pPr>
            <a:r>
              <a:rPr lang="en" sz="1300" b="1"/>
              <a:t>21293 </a:t>
            </a:r>
            <a:r>
              <a:rPr lang="en" sz="1300"/>
              <a:t>records</a:t>
            </a:r>
            <a:endParaRPr sz="1300"/>
          </a:p>
          <a:p>
            <a:pPr marL="800100" lvl="1" indent="-311150" algn="just" rtl="0">
              <a:spcBef>
                <a:spcPts val="0"/>
              </a:spcBef>
              <a:spcAft>
                <a:spcPts val="0"/>
              </a:spcAft>
              <a:buSzPts val="1300"/>
              <a:buChar char="○"/>
            </a:pPr>
            <a:r>
              <a:rPr lang="en" sz="1300" b="1"/>
              <a:t>9684 </a:t>
            </a:r>
            <a:r>
              <a:rPr lang="en" sz="1300"/>
              <a:t>transactions</a:t>
            </a:r>
            <a:endParaRPr sz="1300"/>
          </a:p>
          <a:p>
            <a:pPr marL="457200" lvl="0" indent="-311150" algn="just" rtl="0">
              <a:spcBef>
                <a:spcPts val="0"/>
              </a:spcBef>
              <a:spcAft>
                <a:spcPts val="0"/>
              </a:spcAft>
              <a:buSzPts val="1300"/>
              <a:buChar char="●"/>
            </a:pPr>
            <a:r>
              <a:rPr lang="en" sz="1300"/>
              <a:t>This dataset is available on </a:t>
            </a:r>
            <a:r>
              <a:rPr lang="en" sz="1300" b="1"/>
              <a:t>Kaggle</a:t>
            </a:r>
            <a:r>
              <a:rPr lang="en" sz="1300"/>
              <a:t>:</a:t>
            </a:r>
            <a:endParaRPr sz="1300"/>
          </a:p>
          <a:p>
            <a:pPr marL="800100" lvl="1" indent="-311150" algn="just" rtl="0">
              <a:spcBef>
                <a:spcPts val="0"/>
              </a:spcBef>
              <a:spcAft>
                <a:spcPts val="0"/>
              </a:spcAft>
              <a:buSzPts val="1300"/>
              <a:buChar char="○"/>
            </a:pPr>
            <a:r>
              <a:rPr lang="en" sz="1300" u="sng">
                <a:solidFill>
                  <a:schemeClr val="hlink"/>
                </a:solidFill>
                <a:hlinkClick r:id="rId3"/>
              </a:rPr>
              <a:t>Market Basket Analysis</a:t>
            </a:r>
            <a:endParaRPr sz="1300"/>
          </a:p>
        </p:txBody>
      </p:sp>
      <p:pic>
        <p:nvPicPr>
          <p:cNvPr id="343" name="Google Shape;343;p30"/>
          <p:cNvPicPr preferRelativeResize="0"/>
          <p:nvPr/>
        </p:nvPicPr>
        <p:blipFill>
          <a:blip r:embed="rId4">
            <a:alphaModFix/>
          </a:blip>
          <a:stretch>
            <a:fillRect/>
          </a:stretch>
        </p:blipFill>
        <p:spPr>
          <a:xfrm>
            <a:off x="4961975" y="2025129"/>
            <a:ext cx="3385125" cy="2302400"/>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1"/>
          <p:cNvSpPr txBox="1">
            <a:spLocks noGrp="1"/>
          </p:cNvSpPr>
          <p:nvPr>
            <p:ph type="title"/>
          </p:nvPr>
        </p:nvSpPr>
        <p:spPr>
          <a:xfrm>
            <a:off x="1021525" y="1691625"/>
            <a:ext cx="7101000" cy="14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Data Dictionary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Attributes</a:t>
            </a:r>
            <a:endParaRPr b="1"/>
          </a:p>
        </p:txBody>
      </p:sp>
      <p:sp>
        <p:nvSpPr>
          <p:cNvPr id="354" name="Google Shape;354;p32"/>
          <p:cNvSpPr txBox="1">
            <a:spLocks noGrp="1"/>
          </p:cNvSpPr>
          <p:nvPr>
            <p:ph type="body" idx="1"/>
          </p:nvPr>
        </p:nvSpPr>
        <p:spPr>
          <a:xfrm>
            <a:off x="1448700" y="1047100"/>
            <a:ext cx="6246600" cy="543300"/>
          </a:xfrm>
          <a:prstGeom prst="rect">
            <a:avLst/>
          </a:prstGeom>
        </p:spPr>
        <p:txBody>
          <a:bodyPr spcFirstLastPara="1" wrap="square" lIns="91425" tIns="91425" rIns="91425" bIns="91425" anchor="ctr" anchorCtr="0">
            <a:noAutofit/>
          </a:bodyPr>
          <a:lstStyle/>
          <a:p>
            <a:pPr marL="457200" lvl="0" indent="-311150" algn="l" rtl="0">
              <a:spcBef>
                <a:spcPts val="0"/>
              </a:spcBef>
              <a:spcAft>
                <a:spcPts val="0"/>
              </a:spcAft>
              <a:buClr>
                <a:schemeClr val="accent5"/>
              </a:buClr>
              <a:buSzPts val="1300"/>
              <a:buChar char="●"/>
            </a:pPr>
            <a:r>
              <a:rPr lang="en" sz="1300"/>
              <a:t>The dataset consists of 4 features or attributes:</a:t>
            </a:r>
            <a:endParaRPr sz="1300"/>
          </a:p>
        </p:txBody>
      </p:sp>
      <p:grpSp>
        <p:nvGrpSpPr>
          <p:cNvPr id="355" name="Google Shape;355;p32"/>
          <p:cNvGrpSpPr/>
          <p:nvPr/>
        </p:nvGrpSpPr>
        <p:grpSpPr>
          <a:xfrm>
            <a:off x="1448638" y="1595837"/>
            <a:ext cx="6246701" cy="3041375"/>
            <a:chOff x="942788" y="1699737"/>
            <a:chExt cx="6246701" cy="3041375"/>
          </a:xfrm>
        </p:grpSpPr>
        <p:sp>
          <p:nvSpPr>
            <p:cNvPr id="356" name="Google Shape;356;p32"/>
            <p:cNvSpPr/>
            <p:nvPr/>
          </p:nvSpPr>
          <p:spPr>
            <a:xfrm>
              <a:off x="3337560" y="1699737"/>
              <a:ext cx="1007100" cy="30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b="1">
                  <a:solidFill>
                    <a:schemeClr val="lt2"/>
                  </a:solidFill>
                  <a:latin typeface="Roboto"/>
                  <a:ea typeface="Roboto"/>
                  <a:cs typeface="Roboto"/>
                  <a:sym typeface="Roboto"/>
                </a:rPr>
                <a:t>Type</a:t>
              </a:r>
              <a:endParaRPr sz="1500" b="1">
                <a:solidFill>
                  <a:schemeClr val="lt2"/>
                </a:solidFill>
                <a:latin typeface="Roboto"/>
                <a:ea typeface="Roboto"/>
                <a:cs typeface="Roboto"/>
                <a:sym typeface="Roboto"/>
              </a:endParaRPr>
            </a:p>
          </p:txBody>
        </p:sp>
        <p:sp>
          <p:nvSpPr>
            <p:cNvPr id="357" name="Google Shape;357;p32"/>
            <p:cNvSpPr/>
            <p:nvPr/>
          </p:nvSpPr>
          <p:spPr>
            <a:xfrm>
              <a:off x="4361688" y="1699737"/>
              <a:ext cx="2827800" cy="30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100" b="1">
                  <a:solidFill>
                    <a:schemeClr val="lt2"/>
                  </a:solidFill>
                  <a:latin typeface="Roboto"/>
                  <a:ea typeface="Roboto"/>
                  <a:cs typeface="Roboto"/>
                  <a:sym typeface="Roboto"/>
                </a:rPr>
                <a:t>Information</a:t>
              </a:r>
              <a:endParaRPr sz="1100" b="1">
                <a:solidFill>
                  <a:schemeClr val="lt2"/>
                </a:solidFill>
                <a:latin typeface="Roboto"/>
                <a:ea typeface="Roboto"/>
                <a:cs typeface="Roboto"/>
                <a:sym typeface="Roboto"/>
              </a:endParaRPr>
            </a:p>
          </p:txBody>
        </p:sp>
        <p:sp>
          <p:nvSpPr>
            <p:cNvPr id="358" name="Google Shape;358;p32"/>
            <p:cNvSpPr/>
            <p:nvPr/>
          </p:nvSpPr>
          <p:spPr>
            <a:xfrm>
              <a:off x="942788" y="1699737"/>
              <a:ext cx="2380800" cy="30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lt2"/>
                  </a:solidFill>
                  <a:latin typeface="Roboto"/>
                  <a:ea typeface="Roboto"/>
                  <a:cs typeface="Roboto"/>
                  <a:sym typeface="Roboto"/>
                </a:rPr>
                <a:t>Feature</a:t>
              </a:r>
              <a:endParaRPr sz="1100" b="1">
                <a:solidFill>
                  <a:schemeClr val="lt2"/>
                </a:solidFill>
                <a:latin typeface="Roboto"/>
                <a:ea typeface="Roboto"/>
                <a:cs typeface="Roboto"/>
                <a:sym typeface="Roboto"/>
              </a:endParaRPr>
            </a:p>
          </p:txBody>
        </p:sp>
        <p:sp>
          <p:nvSpPr>
            <p:cNvPr id="359" name="Google Shape;359;p32"/>
            <p:cNvSpPr/>
            <p:nvPr/>
          </p:nvSpPr>
          <p:spPr>
            <a:xfrm>
              <a:off x="4361688" y="2010887"/>
              <a:ext cx="2827800" cy="674400"/>
            </a:xfrm>
            <a:prstGeom prst="rect">
              <a:avLst/>
            </a:prstGeom>
            <a:solidFill>
              <a:schemeClr val="accent6"/>
            </a:solid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lt2"/>
                </a:buClr>
                <a:buSzPts val="900"/>
                <a:buFont typeface="Roboto"/>
                <a:buChar char="●"/>
              </a:pPr>
              <a:r>
                <a:rPr lang="en" sz="900">
                  <a:solidFill>
                    <a:schemeClr val="lt2"/>
                  </a:solidFill>
                  <a:latin typeface="Roboto"/>
                  <a:ea typeface="Roboto"/>
                  <a:cs typeface="Roboto"/>
                  <a:sym typeface="Roboto"/>
                </a:rPr>
                <a:t>Date of transaction</a:t>
              </a:r>
              <a:endParaRPr sz="900">
                <a:solidFill>
                  <a:schemeClr val="lt2"/>
                </a:solidFill>
                <a:latin typeface="Roboto"/>
                <a:ea typeface="Roboto"/>
                <a:cs typeface="Roboto"/>
                <a:sym typeface="Roboto"/>
              </a:endParaRPr>
            </a:p>
            <a:p>
              <a:pPr marL="457200" lvl="0" indent="-285750" algn="l" rtl="0">
                <a:lnSpc>
                  <a:spcPct val="115000"/>
                </a:lnSpc>
                <a:spcBef>
                  <a:spcPts val="0"/>
                </a:spcBef>
                <a:spcAft>
                  <a:spcPts val="0"/>
                </a:spcAft>
                <a:buClr>
                  <a:schemeClr val="lt2"/>
                </a:buClr>
                <a:buSzPts val="900"/>
                <a:buFont typeface="Roboto"/>
                <a:buChar char="●"/>
              </a:pPr>
              <a:r>
                <a:rPr lang="en" sz="900" b="1">
                  <a:solidFill>
                    <a:schemeClr val="lt2"/>
                  </a:solidFill>
                  <a:latin typeface="Roboto"/>
                  <a:ea typeface="Roboto"/>
                  <a:cs typeface="Roboto"/>
                  <a:sym typeface="Roboto"/>
                </a:rPr>
                <a:t>YYYY-MM-DD</a:t>
              </a:r>
              <a:r>
                <a:rPr lang="en" sz="900">
                  <a:solidFill>
                    <a:schemeClr val="lt2"/>
                  </a:solidFill>
                  <a:latin typeface="Roboto"/>
                  <a:ea typeface="Roboto"/>
                  <a:cs typeface="Roboto"/>
                  <a:sym typeface="Roboto"/>
                </a:rPr>
                <a:t> format</a:t>
              </a:r>
              <a:endParaRPr sz="900">
                <a:solidFill>
                  <a:schemeClr val="lt2"/>
                </a:solidFill>
                <a:latin typeface="Roboto"/>
                <a:ea typeface="Roboto"/>
                <a:cs typeface="Roboto"/>
                <a:sym typeface="Roboto"/>
              </a:endParaRPr>
            </a:p>
            <a:p>
              <a:pPr marL="457200" lvl="0" indent="-285750" algn="l" rtl="0">
                <a:lnSpc>
                  <a:spcPct val="115000"/>
                </a:lnSpc>
                <a:spcBef>
                  <a:spcPts val="0"/>
                </a:spcBef>
                <a:spcAft>
                  <a:spcPts val="0"/>
                </a:spcAft>
                <a:buClr>
                  <a:schemeClr val="lt2"/>
                </a:buClr>
                <a:buSzPts val="900"/>
                <a:buFont typeface="Roboto"/>
                <a:buChar char="●"/>
              </a:pPr>
              <a:r>
                <a:rPr lang="en" sz="900">
                  <a:solidFill>
                    <a:schemeClr val="lt2"/>
                  </a:solidFill>
                  <a:latin typeface="Roboto"/>
                  <a:ea typeface="Roboto"/>
                  <a:cs typeface="Roboto"/>
                  <a:sym typeface="Roboto"/>
                </a:rPr>
                <a:t>Values from </a:t>
              </a:r>
              <a:r>
                <a:rPr lang="en" sz="900" b="1">
                  <a:solidFill>
                    <a:schemeClr val="lt2"/>
                  </a:solidFill>
                  <a:latin typeface="Roboto"/>
                  <a:ea typeface="Roboto"/>
                  <a:cs typeface="Roboto"/>
                  <a:sym typeface="Roboto"/>
                </a:rPr>
                <a:t>30/10/2016 </a:t>
              </a:r>
              <a:r>
                <a:rPr lang="en" sz="900">
                  <a:solidFill>
                    <a:schemeClr val="lt2"/>
                  </a:solidFill>
                  <a:latin typeface="Roboto"/>
                  <a:ea typeface="Roboto"/>
                  <a:cs typeface="Roboto"/>
                  <a:sym typeface="Roboto"/>
                </a:rPr>
                <a:t>to</a:t>
              </a:r>
              <a:r>
                <a:rPr lang="en" sz="900" b="1">
                  <a:solidFill>
                    <a:schemeClr val="lt2"/>
                  </a:solidFill>
                  <a:latin typeface="Roboto"/>
                  <a:ea typeface="Roboto"/>
                  <a:cs typeface="Roboto"/>
                  <a:sym typeface="Roboto"/>
                </a:rPr>
                <a:t> 09/04/2017</a:t>
              </a:r>
              <a:endParaRPr sz="900" b="1">
                <a:solidFill>
                  <a:schemeClr val="lt2"/>
                </a:solidFill>
                <a:latin typeface="Roboto"/>
                <a:ea typeface="Roboto"/>
                <a:cs typeface="Roboto"/>
                <a:sym typeface="Roboto"/>
              </a:endParaRPr>
            </a:p>
          </p:txBody>
        </p:sp>
        <p:sp>
          <p:nvSpPr>
            <p:cNvPr id="360" name="Google Shape;360;p32"/>
            <p:cNvSpPr/>
            <p:nvPr/>
          </p:nvSpPr>
          <p:spPr>
            <a:xfrm>
              <a:off x="943723" y="2010875"/>
              <a:ext cx="2379900" cy="67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61" name="Google Shape;361;p32"/>
            <p:cNvSpPr/>
            <p:nvPr/>
          </p:nvSpPr>
          <p:spPr>
            <a:xfrm>
              <a:off x="3337560" y="2010887"/>
              <a:ext cx="1007100" cy="67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Roboto"/>
                  <a:ea typeface="Roboto"/>
                  <a:cs typeface="Roboto"/>
                  <a:sym typeface="Roboto"/>
                </a:rPr>
                <a:t>Categorical</a:t>
              </a:r>
              <a:endParaRPr sz="1200">
                <a:solidFill>
                  <a:schemeClr val="lt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Roboto"/>
                  <a:ea typeface="Roboto"/>
                  <a:cs typeface="Roboto"/>
                  <a:sym typeface="Roboto"/>
                </a:rPr>
                <a:t>(DateTime)</a:t>
              </a:r>
              <a:endParaRPr sz="1200">
                <a:solidFill>
                  <a:schemeClr val="lt2"/>
                </a:solidFill>
                <a:latin typeface="Roboto"/>
                <a:ea typeface="Roboto"/>
                <a:cs typeface="Roboto"/>
                <a:sym typeface="Roboto"/>
              </a:endParaRPr>
            </a:p>
          </p:txBody>
        </p:sp>
        <p:sp>
          <p:nvSpPr>
            <p:cNvPr id="362" name="Google Shape;362;p32"/>
            <p:cNvSpPr/>
            <p:nvPr/>
          </p:nvSpPr>
          <p:spPr>
            <a:xfrm>
              <a:off x="1210848" y="2087132"/>
              <a:ext cx="425700" cy="409200"/>
            </a:xfrm>
            <a:prstGeom prst="rect">
              <a:avLst/>
            </a:prstGeom>
            <a:solidFill>
              <a:schemeClr val="accent6"/>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lt2"/>
                  </a:solidFill>
                  <a:latin typeface="Roboto"/>
                  <a:ea typeface="Roboto"/>
                  <a:cs typeface="Roboto"/>
                  <a:sym typeface="Roboto"/>
                </a:rPr>
                <a:t>1</a:t>
              </a:r>
              <a:endParaRPr sz="1600" b="1">
                <a:solidFill>
                  <a:schemeClr val="lt2"/>
                </a:solidFill>
                <a:latin typeface="Roboto"/>
                <a:ea typeface="Roboto"/>
                <a:cs typeface="Roboto"/>
                <a:sym typeface="Roboto"/>
              </a:endParaRPr>
            </a:p>
          </p:txBody>
        </p:sp>
        <p:sp>
          <p:nvSpPr>
            <p:cNvPr id="363" name="Google Shape;363;p32"/>
            <p:cNvSpPr/>
            <p:nvPr/>
          </p:nvSpPr>
          <p:spPr>
            <a:xfrm>
              <a:off x="1704725" y="2087125"/>
              <a:ext cx="1488600" cy="572700"/>
            </a:xfrm>
            <a:prstGeom prst="rect">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2"/>
                  </a:solidFill>
                  <a:latin typeface="Roboto"/>
                  <a:ea typeface="Roboto"/>
                  <a:cs typeface="Roboto"/>
                  <a:sym typeface="Roboto"/>
                </a:rPr>
                <a:t>Date</a:t>
              </a:r>
              <a:endParaRPr sz="1500" b="1">
                <a:solidFill>
                  <a:schemeClr val="lt2"/>
                </a:solidFill>
                <a:latin typeface="Roboto"/>
                <a:ea typeface="Roboto"/>
                <a:cs typeface="Roboto"/>
                <a:sym typeface="Roboto"/>
              </a:endParaRPr>
            </a:p>
          </p:txBody>
        </p:sp>
        <p:sp>
          <p:nvSpPr>
            <p:cNvPr id="364" name="Google Shape;364;p32"/>
            <p:cNvSpPr/>
            <p:nvPr/>
          </p:nvSpPr>
          <p:spPr>
            <a:xfrm>
              <a:off x="4361688" y="2696162"/>
              <a:ext cx="2827800" cy="674400"/>
            </a:xfrm>
            <a:prstGeom prst="rect">
              <a:avLst/>
            </a:prstGeom>
            <a:solidFill>
              <a:schemeClr val="accent6"/>
            </a:solid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lt2"/>
                </a:buClr>
                <a:buSzPts val="900"/>
                <a:buFont typeface="Roboto"/>
                <a:buChar char="●"/>
              </a:pPr>
              <a:r>
                <a:rPr lang="en" sz="900">
                  <a:solidFill>
                    <a:schemeClr val="lt2"/>
                  </a:solidFill>
                  <a:latin typeface="Roboto"/>
                  <a:ea typeface="Roboto"/>
                  <a:cs typeface="Roboto"/>
                  <a:sym typeface="Roboto"/>
                </a:rPr>
                <a:t>Time of particular transaction</a:t>
              </a:r>
              <a:endParaRPr sz="900">
                <a:solidFill>
                  <a:schemeClr val="lt2"/>
                </a:solidFill>
                <a:latin typeface="Roboto"/>
                <a:ea typeface="Roboto"/>
                <a:cs typeface="Roboto"/>
                <a:sym typeface="Roboto"/>
              </a:endParaRPr>
            </a:p>
            <a:p>
              <a:pPr marL="457200" lvl="0" indent="-285750" algn="l" rtl="0">
                <a:lnSpc>
                  <a:spcPct val="115000"/>
                </a:lnSpc>
                <a:spcBef>
                  <a:spcPts val="0"/>
                </a:spcBef>
                <a:spcAft>
                  <a:spcPts val="0"/>
                </a:spcAft>
                <a:buClr>
                  <a:schemeClr val="lt2"/>
                </a:buClr>
                <a:buSzPts val="900"/>
                <a:buFont typeface="Roboto"/>
                <a:buChar char="●"/>
              </a:pPr>
              <a:r>
                <a:rPr lang="en" sz="900" b="1">
                  <a:solidFill>
                    <a:schemeClr val="lt2"/>
                  </a:solidFill>
                  <a:latin typeface="Roboto"/>
                  <a:ea typeface="Roboto"/>
                  <a:cs typeface="Roboto"/>
                  <a:sym typeface="Roboto"/>
                </a:rPr>
                <a:t>HH:MM:SS</a:t>
              </a:r>
              <a:r>
                <a:rPr lang="en" sz="900">
                  <a:solidFill>
                    <a:schemeClr val="lt2"/>
                  </a:solidFill>
                  <a:latin typeface="Roboto"/>
                  <a:ea typeface="Roboto"/>
                  <a:cs typeface="Roboto"/>
                  <a:sym typeface="Roboto"/>
                </a:rPr>
                <a:t> format</a:t>
              </a:r>
              <a:endParaRPr sz="900">
                <a:solidFill>
                  <a:schemeClr val="lt2"/>
                </a:solidFill>
                <a:latin typeface="Roboto"/>
                <a:ea typeface="Roboto"/>
                <a:cs typeface="Roboto"/>
                <a:sym typeface="Roboto"/>
              </a:endParaRPr>
            </a:p>
          </p:txBody>
        </p:sp>
        <p:sp>
          <p:nvSpPr>
            <p:cNvPr id="365" name="Google Shape;365;p32"/>
            <p:cNvSpPr/>
            <p:nvPr/>
          </p:nvSpPr>
          <p:spPr>
            <a:xfrm>
              <a:off x="943723" y="2696150"/>
              <a:ext cx="2379900" cy="67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66" name="Google Shape;366;p32"/>
            <p:cNvSpPr/>
            <p:nvPr/>
          </p:nvSpPr>
          <p:spPr>
            <a:xfrm>
              <a:off x="3337560" y="2696162"/>
              <a:ext cx="1007100" cy="67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Roboto"/>
                  <a:ea typeface="Roboto"/>
                  <a:cs typeface="Roboto"/>
                  <a:sym typeface="Roboto"/>
                </a:rPr>
                <a:t>Categorical</a:t>
              </a:r>
              <a:endParaRPr sz="1200">
                <a:solidFill>
                  <a:schemeClr val="lt2"/>
                </a:solidFill>
                <a:latin typeface="Roboto"/>
                <a:ea typeface="Roboto"/>
                <a:cs typeface="Roboto"/>
                <a:sym typeface="Roboto"/>
              </a:endParaRPr>
            </a:p>
            <a:p>
              <a:pPr marL="0" lvl="0" indent="0" algn="l" rtl="0">
                <a:spcBef>
                  <a:spcPts val="0"/>
                </a:spcBef>
                <a:spcAft>
                  <a:spcPts val="0"/>
                </a:spcAft>
                <a:buNone/>
              </a:pPr>
              <a:r>
                <a:rPr lang="en" sz="1200">
                  <a:solidFill>
                    <a:schemeClr val="lt2"/>
                  </a:solidFill>
                  <a:latin typeface="Roboto"/>
                  <a:ea typeface="Roboto"/>
                  <a:cs typeface="Roboto"/>
                  <a:sym typeface="Roboto"/>
                </a:rPr>
                <a:t>(DateTime)</a:t>
              </a:r>
              <a:endParaRPr sz="1200">
                <a:solidFill>
                  <a:schemeClr val="lt2"/>
                </a:solidFill>
                <a:latin typeface="Roboto"/>
                <a:ea typeface="Roboto"/>
                <a:cs typeface="Roboto"/>
                <a:sym typeface="Roboto"/>
              </a:endParaRPr>
            </a:p>
          </p:txBody>
        </p:sp>
        <p:sp>
          <p:nvSpPr>
            <p:cNvPr id="367" name="Google Shape;367;p32"/>
            <p:cNvSpPr/>
            <p:nvPr/>
          </p:nvSpPr>
          <p:spPr>
            <a:xfrm>
              <a:off x="1210848" y="2772407"/>
              <a:ext cx="425700" cy="409200"/>
            </a:xfrm>
            <a:prstGeom prst="rect">
              <a:avLst/>
            </a:prstGeom>
            <a:solidFill>
              <a:schemeClr val="accent6"/>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lt2"/>
                  </a:solidFill>
                  <a:latin typeface="Roboto"/>
                  <a:ea typeface="Roboto"/>
                  <a:cs typeface="Roboto"/>
                  <a:sym typeface="Roboto"/>
                </a:rPr>
                <a:t>2</a:t>
              </a:r>
              <a:endParaRPr sz="1600" b="1">
                <a:solidFill>
                  <a:schemeClr val="lt2"/>
                </a:solidFill>
                <a:latin typeface="Roboto"/>
                <a:ea typeface="Roboto"/>
                <a:cs typeface="Roboto"/>
                <a:sym typeface="Roboto"/>
              </a:endParaRPr>
            </a:p>
          </p:txBody>
        </p:sp>
        <p:sp>
          <p:nvSpPr>
            <p:cNvPr id="368" name="Google Shape;368;p32"/>
            <p:cNvSpPr/>
            <p:nvPr/>
          </p:nvSpPr>
          <p:spPr>
            <a:xfrm>
              <a:off x="1704725" y="2772400"/>
              <a:ext cx="1488600" cy="572700"/>
            </a:xfrm>
            <a:prstGeom prst="rect">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2"/>
                  </a:solidFill>
                  <a:latin typeface="Roboto"/>
                  <a:ea typeface="Roboto"/>
                  <a:cs typeface="Roboto"/>
                  <a:sym typeface="Roboto"/>
                </a:rPr>
                <a:t>Time</a:t>
              </a:r>
              <a:endParaRPr sz="1500" b="1">
                <a:solidFill>
                  <a:schemeClr val="lt2"/>
                </a:solidFill>
                <a:latin typeface="Roboto"/>
                <a:ea typeface="Roboto"/>
                <a:cs typeface="Roboto"/>
                <a:sym typeface="Roboto"/>
              </a:endParaRPr>
            </a:p>
          </p:txBody>
        </p:sp>
        <p:sp>
          <p:nvSpPr>
            <p:cNvPr id="369" name="Google Shape;369;p32"/>
            <p:cNvSpPr/>
            <p:nvPr/>
          </p:nvSpPr>
          <p:spPr>
            <a:xfrm>
              <a:off x="4361688" y="3381437"/>
              <a:ext cx="2827800" cy="674400"/>
            </a:xfrm>
            <a:prstGeom prst="rect">
              <a:avLst/>
            </a:prstGeom>
            <a:solidFill>
              <a:schemeClr val="accent6"/>
            </a:solid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lt2"/>
                </a:buClr>
                <a:buSzPts val="900"/>
                <a:buFont typeface="Roboto"/>
                <a:buChar char="●"/>
              </a:pPr>
              <a:r>
                <a:rPr lang="en" sz="900">
                  <a:solidFill>
                    <a:schemeClr val="lt2"/>
                  </a:solidFill>
                  <a:latin typeface="Roboto"/>
                  <a:ea typeface="Roboto"/>
                  <a:cs typeface="Roboto"/>
                  <a:sym typeface="Roboto"/>
                </a:rPr>
                <a:t>Transaction number</a:t>
              </a:r>
              <a:endParaRPr sz="900">
                <a:solidFill>
                  <a:schemeClr val="lt2"/>
                </a:solidFill>
                <a:latin typeface="Roboto"/>
                <a:ea typeface="Roboto"/>
                <a:cs typeface="Roboto"/>
                <a:sym typeface="Roboto"/>
              </a:endParaRPr>
            </a:p>
            <a:p>
              <a:pPr marL="457200" lvl="0" indent="-285750" algn="l" rtl="0">
                <a:lnSpc>
                  <a:spcPct val="115000"/>
                </a:lnSpc>
                <a:spcBef>
                  <a:spcPts val="0"/>
                </a:spcBef>
                <a:spcAft>
                  <a:spcPts val="0"/>
                </a:spcAft>
                <a:buClr>
                  <a:schemeClr val="lt2"/>
                </a:buClr>
                <a:buSzPts val="900"/>
                <a:buFont typeface="Roboto"/>
                <a:buChar char="●"/>
              </a:pPr>
              <a:r>
                <a:rPr lang="en" sz="900">
                  <a:solidFill>
                    <a:schemeClr val="lt2"/>
                  </a:solidFill>
                  <a:latin typeface="Roboto"/>
                  <a:ea typeface="Roboto"/>
                  <a:cs typeface="Roboto"/>
                  <a:sym typeface="Roboto"/>
                </a:rPr>
                <a:t>Same value means the items are bought by same person</a:t>
              </a:r>
              <a:endParaRPr sz="900">
                <a:solidFill>
                  <a:schemeClr val="lt2"/>
                </a:solidFill>
                <a:latin typeface="Roboto"/>
                <a:ea typeface="Roboto"/>
                <a:cs typeface="Roboto"/>
                <a:sym typeface="Roboto"/>
              </a:endParaRPr>
            </a:p>
          </p:txBody>
        </p:sp>
        <p:sp>
          <p:nvSpPr>
            <p:cNvPr id="370" name="Google Shape;370;p32"/>
            <p:cNvSpPr/>
            <p:nvPr/>
          </p:nvSpPr>
          <p:spPr>
            <a:xfrm>
              <a:off x="943723" y="3381425"/>
              <a:ext cx="2379900" cy="67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71" name="Google Shape;371;p32"/>
            <p:cNvSpPr/>
            <p:nvPr/>
          </p:nvSpPr>
          <p:spPr>
            <a:xfrm>
              <a:off x="3337560" y="3381437"/>
              <a:ext cx="1007100" cy="67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Roboto"/>
                  <a:ea typeface="Roboto"/>
                  <a:cs typeface="Roboto"/>
                  <a:sym typeface="Roboto"/>
                </a:rPr>
                <a:t>Quantitative</a:t>
              </a:r>
              <a:endParaRPr sz="1200">
                <a:solidFill>
                  <a:schemeClr val="lt2"/>
                </a:solidFill>
                <a:latin typeface="Roboto"/>
                <a:ea typeface="Roboto"/>
                <a:cs typeface="Roboto"/>
                <a:sym typeface="Roboto"/>
              </a:endParaRPr>
            </a:p>
          </p:txBody>
        </p:sp>
        <p:sp>
          <p:nvSpPr>
            <p:cNvPr id="372" name="Google Shape;372;p32"/>
            <p:cNvSpPr/>
            <p:nvPr/>
          </p:nvSpPr>
          <p:spPr>
            <a:xfrm>
              <a:off x="1210848" y="3457682"/>
              <a:ext cx="425700" cy="409200"/>
            </a:xfrm>
            <a:prstGeom prst="rect">
              <a:avLst/>
            </a:prstGeom>
            <a:solidFill>
              <a:schemeClr val="accent6"/>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lt2"/>
                  </a:solidFill>
                  <a:latin typeface="Roboto"/>
                  <a:ea typeface="Roboto"/>
                  <a:cs typeface="Roboto"/>
                  <a:sym typeface="Roboto"/>
                </a:rPr>
                <a:t>3</a:t>
              </a:r>
              <a:endParaRPr sz="1600" b="1">
                <a:solidFill>
                  <a:schemeClr val="lt2"/>
                </a:solidFill>
                <a:latin typeface="Roboto"/>
                <a:ea typeface="Roboto"/>
                <a:cs typeface="Roboto"/>
                <a:sym typeface="Roboto"/>
              </a:endParaRPr>
            </a:p>
          </p:txBody>
        </p:sp>
        <p:sp>
          <p:nvSpPr>
            <p:cNvPr id="373" name="Google Shape;373;p32"/>
            <p:cNvSpPr/>
            <p:nvPr/>
          </p:nvSpPr>
          <p:spPr>
            <a:xfrm>
              <a:off x="1704725" y="3457675"/>
              <a:ext cx="1488600" cy="572700"/>
            </a:xfrm>
            <a:prstGeom prst="rect">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2"/>
                  </a:solidFill>
                  <a:latin typeface="Roboto"/>
                  <a:ea typeface="Roboto"/>
                  <a:cs typeface="Roboto"/>
                  <a:sym typeface="Roboto"/>
                </a:rPr>
                <a:t>Transaction</a:t>
              </a:r>
              <a:endParaRPr sz="1500" b="1">
                <a:solidFill>
                  <a:schemeClr val="lt2"/>
                </a:solidFill>
                <a:latin typeface="Roboto"/>
                <a:ea typeface="Roboto"/>
                <a:cs typeface="Roboto"/>
                <a:sym typeface="Roboto"/>
              </a:endParaRPr>
            </a:p>
          </p:txBody>
        </p:sp>
        <p:sp>
          <p:nvSpPr>
            <p:cNvPr id="374" name="Google Shape;374;p32"/>
            <p:cNvSpPr/>
            <p:nvPr/>
          </p:nvSpPr>
          <p:spPr>
            <a:xfrm>
              <a:off x="4361688" y="4066712"/>
              <a:ext cx="2827800" cy="674400"/>
            </a:xfrm>
            <a:prstGeom prst="rect">
              <a:avLst/>
            </a:prstGeom>
            <a:solidFill>
              <a:schemeClr val="accent6"/>
            </a:solid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lt2"/>
                </a:buClr>
                <a:buSzPts val="900"/>
                <a:buFont typeface="Roboto"/>
                <a:buChar char="●"/>
              </a:pPr>
              <a:r>
                <a:rPr lang="en" sz="900">
                  <a:solidFill>
                    <a:schemeClr val="lt2"/>
                  </a:solidFill>
                  <a:latin typeface="Roboto"/>
                  <a:ea typeface="Roboto"/>
                  <a:cs typeface="Roboto"/>
                  <a:sym typeface="Roboto"/>
                </a:rPr>
                <a:t>Name of the item that is bought</a:t>
              </a:r>
              <a:endParaRPr sz="900">
                <a:solidFill>
                  <a:schemeClr val="lt2"/>
                </a:solidFill>
                <a:latin typeface="Roboto"/>
                <a:ea typeface="Roboto"/>
                <a:cs typeface="Roboto"/>
                <a:sym typeface="Roboto"/>
              </a:endParaRPr>
            </a:p>
            <a:p>
              <a:pPr marL="457200" lvl="0" indent="-285750" algn="l" rtl="0">
                <a:lnSpc>
                  <a:spcPct val="115000"/>
                </a:lnSpc>
                <a:spcBef>
                  <a:spcPts val="0"/>
                </a:spcBef>
                <a:spcAft>
                  <a:spcPts val="0"/>
                </a:spcAft>
                <a:buClr>
                  <a:schemeClr val="lt2"/>
                </a:buClr>
                <a:buSzPts val="900"/>
                <a:buFont typeface="Roboto"/>
                <a:buChar char="●"/>
              </a:pPr>
              <a:r>
                <a:rPr lang="en" sz="900">
                  <a:solidFill>
                    <a:schemeClr val="lt2"/>
                  </a:solidFill>
                  <a:latin typeface="Roboto"/>
                  <a:ea typeface="Roboto"/>
                  <a:cs typeface="Roboto"/>
                  <a:sym typeface="Roboto"/>
                </a:rPr>
                <a:t>Total 94 different values</a:t>
              </a:r>
              <a:endParaRPr sz="900">
                <a:solidFill>
                  <a:schemeClr val="lt2"/>
                </a:solidFill>
                <a:latin typeface="Roboto"/>
                <a:ea typeface="Roboto"/>
                <a:cs typeface="Roboto"/>
                <a:sym typeface="Roboto"/>
              </a:endParaRPr>
            </a:p>
          </p:txBody>
        </p:sp>
        <p:sp>
          <p:nvSpPr>
            <p:cNvPr id="375" name="Google Shape;375;p32"/>
            <p:cNvSpPr/>
            <p:nvPr/>
          </p:nvSpPr>
          <p:spPr>
            <a:xfrm>
              <a:off x="943723" y="4066700"/>
              <a:ext cx="2379900" cy="67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76" name="Google Shape;376;p32"/>
            <p:cNvSpPr/>
            <p:nvPr/>
          </p:nvSpPr>
          <p:spPr>
            <a:xfrm>
              <a:off x="3337560" y="4066712"/>
              <a:ext cx="1007100" cy="674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2"/>
                  </a:solidFill>
                  <a:latin typeface="Roboto"/>
                  <a:ea typeface="Roboto"/>
                  <a:cs typeface="Roboto"/>
                  <a:sym typeface="Roboto"/>
                </a:rPr>
                <a:t>Categorical</a:t>
              </a:r>
              <a:endParaRPr sz="1200">
                <a:solidFill>
                  <a:schemeClr val="lt2"/>
                </a:solidFill>
                <a:latin typeface="Roboto"/>
                <a:ea typeface="Roboto"/>
                <a:cs typeface="Roboto"/>
                <a:sym typeface="Roboto"/>
              </a:endParaRPr>
            </a:p>
          </p:txBody>
        </p:sp>
        <p:sp>
          <p:nvSpPr>
            <p:cNvPr id="377" name="Google Shape;377;p32"/>
            <p:cNvSpPr/>
            <p:nvPr/>
          </p:nvSpPr>
          <p:spPr>
            <a:xfrm>
              <a:off x="1210848" y="4142957"/>
              <a:ext cx="425700" cy="409200"/>
            </a:xfrm>
            <a:prstGeom prst="rect">
              <a:avLst/>
            </a:prstGeom>
            <a:solidFill>
              <a:schemeClr val="accent6"/>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b="1">
                  <a:solidFill>
                    <a:schemeClr val="lt2"/>
                  </a:solidFill>
                  <a:latin typeface="Roboto"/>
                  <a:ea typeface="Roboto"/>
                  <a:cs typeface="Roboto"/>
                  <a:sym typeface="Roboto"/>
                </a:rPr>
                <a:t>4</a:t>
              </a:r>
              <a:endParaRPr sz="1600" b="1">
                <a:solidFill>
                  <a:schemeClr val="lt2"/>
                </a:solidFill>
                <a:latin typeface="Roboto"/>
                <a:ea typeface="Roboto"/>
                <a:cs typeface="Roboto"/>
                <a:sym typeface="Roboto"/>
              </a:endParaRPr>
            </a:p>
          </p:txBody>
        </p:sp>
        <p:sp>
          <p:nvSpPr>
            <p:cNvPr id="378" name="Google Shape;378;p32"/>
            <p:cNvSpPr/>
            <p:nvPr/>
          </p:nvSpPr>
          <p:spPr>
            <a:xfrm>
              <a:off x="1704725" y="4142950"/>
              <a:ext cx="1488600" cy="572700"/>
            </a:xfrm>
            <a:prstGeom prst="rect">
              <a:avLst/>
            </a:prstGeom>
            <a:solidFill>
              <a:schemeClr val="accent6"/>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lt2"/>
                  </a:solidFill>
                  <a:latin typeface="Roboto"/>
                  <a:ea typeface="Roboto"/>
                  <a:cs typeface="Roboto"/>
                  <a:sym typeface="Roboto"/>
                </a:rPr>
                <a:t>Item</a:t>
              </a:r>
              <a:endParaRPr sz="1500" b="1">
                <a:solidFill>
                  <a:schemeClr val="lt2"/>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3"/>
          <p:cNvSpPr txBox="1">
            <a:spLocks noGrp="1"/>
          </p:cNvSpPr>
          <p:nvPr>
            <p:ph type="title"/>
          </p:nvPr>
        </p:nvSpPr>
        <p:spPr>
          <a:xfrm>
            <a:off x="1996950" y="348625"/>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Dataset File</a:t>
            </a:r>
            <a:endParaRPr b="1"/>
          </a:p>
        </p:txBody>
      </p:sp>
      <p:pic>
        <p:nvPicPr>
          <p:cNvPr id="384" name="Google Shape;384;p33"/>
          <p:cNvPicPr preferRelativeResize="0"/>
          <p:nvPr/>
        </p:nvPicPr>
        <p:blipFill>
          <a:blip r:embed="rId3">
            <a:alphaModFix/>
          </a:blip>
          <a:stretch>
            <a:fillRect/>
          </a:stretch>
        </p:blipFill>
        <p:spPr>
          <a:xfrm>
            <a:off x="1905600" y="1022150"/>
            <a:ext cx="5332799" cy="3912825"/>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4"/>
          <p:cNvSpPr txBox="1">
            <a:spLocks noGrp="1"/>
          </p:cNvSpPr>
          <p:nvPr>
            <p:ph type="title"/>
          </p:nvPr>
        </p:nvSpPr>
        <p:spPr>
          <a:xfrm>
            <a:off x="1021525" y="1691625"/>
            <a:ext cx="7101000" cy="145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Data</a:t>
            </a:r>
            <a:endParaRPr b="1"/>
          </a:p>
          <a:p>
            <a:pPr marL="0" lvl="0" indent="0" algn="ctr" rtl="0">
              <a:spcBef>
                <a:spcPts val="0"/>
              </a:spcBef>
              <a:spcAft>
                <a:spcPts val="0"/>
              </a:spcAft>
              <a:buNone/>
            </a:pPr>
            <a:r>
              <a:rPr lang="en" b="1"/>
              <a:t>Cleaning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5"/>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Cleaning </a:t>
            </a:r>
            <a:endParaRPr b="1"/>
          </a:p>
        </p:txBody>
      </p:sp>
      <p:sp>
        <p:nvSpPr>
          <p:cNvPr id="395" name="Google Shape;395;p35"/>
          <p:cNvSpPr txBox="1"/>
          <p:nvPr/>
        </p:nvSpPr>
        <p:spPr>
          <a:xfrm>
            <a:off x="542475" y="1476750"/>
            <a:ext cx="7675200" cy="32850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Finding any empty cells in the data table(no empty cell found)</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Finding the presence of </a:t>
            </a:r>
            <a:r>
              <a:rPr lang="en" sz="1300" b="1">
                <a:solidFill>
                  <a:schemeClr val="accent3"/>
                </a:solidFill>
                <a:latin typeface="Montserrat"/>
                <a:ea typeface="Montserrat"/>
                <a:cs typeface="Montserrat"/>
                <a:sym typeface="Montserrat"/>
              </a:rPr>
              <a:t>null</a:t>
            </a:r>
            <a:r>
              <a:rPr lang="en" sz="1300">
                <a:solidFill>
                  <a:schemeClr val="accent3"/>
                </a:solidFill>
                <a:latin typeface="Montserrat"/>
                <a:ea typeface="Montserrat"/>
                <a:cs typeface="Montserrat"/>
                <a:sym typeface="Montserrat"/>
              </a:rPr>
              <a:t> values (786 found)</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Removing the null value rows (20507 rows in the table)</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As the transactions for the months of </a:t>
            </a:r>
            <a:r>
              <a:rPr lang="en" sz="1300" b="1">
                <a:solidFill>
                  <a:schemeClr val="accent3"/>
                </a:solidFill>
                <a:latin typeface="Montserrat"/>
                <a:ea typeface="Montserrat"/>
                <a:cs typeface="Montserrat"/>
                <a:sym typeface="Montserrat"/>
              </a:rPr>
              <a:t>October</a:t>
            </a:r>
            <a:r>
              <a:rPr lang="en" sz="1300">
                <a:solidFill>
                  <a:schemeClr val="accent3"/>
                </a:solidFill>
                <a:latin typeface="Montserrat"/>
                <a:ea typeface="Montserrat"/>
                <a:cs typeface="Montserrat"/>
                <a:sym typeface="Montserrat"/>
              </a:rPr>
              <a:t> and the </a:t>
            </a:r>
            <a:r>
              <a:rPr lang="en" sz="1300" b="1">
                <a:solidFill>
                  <a:schemeClr val="accent3"/>
                </a:solidFill>
                <a:latin typeface="Montserrat"/>
                <a:ea typeface="Montserrat"/>
                <a:cs typeface="Montserrat"/>
                <a:sym typeface="Montserrat"/>
              </a:rPr>
              <a:t>April</a:t>
            </a:r>
            <a:r>
              <a:rPr lang="en" sz="1300">
                <a:solidFill>
                  <a:schemeClr val="accent3"/>
                </a:solidFill>
                <a:latin typeface="Montserrat"/>
                <a:ea typeface="Montserrat"/>
                <a:cs typeface="Montserrat"/>
                <a:sym typeface="Montserrat"/>
              </a:rPr>
              <a:t> are not a whole they are removed from the table for considering the monthly transactions.</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Checking that the transaction values are non-negative.</a:t>
            </a:r>
            <a:endParaRPr sz="1300">
              <a:solidFill>
                <a:schemeClr val="accent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Preprocessing/Transformation</a:t>
            </a:r>
            <a:endParaRPr b="1"/>
          </a:p>
        </p:txBody>
      </p:sp>
      <p:sp>
        <p:nvSpPr>
          <p:cNvPr id="401" name="Google Shape;401;p36"/>
          <p:cNvSpPr txBox="1"/>
          <p:nvPr/>
        </p:nvSpPr>
        <p:spPr>
          <a:xfrm>
            <a:off x="542475" y="1476750"/>
            <a:ext cx="7675200" cy="3285000"/>
          </a:xfrm>
          <a:prstGeom prst="rect">
            <a:avLst/>
          </a:prstGeom>
          <a:noFill/>
          <a:ln>
            <a:noFill/>
          </a:ln>
        </p:spPr>
        <p:txBody>
          <a:bodyPr spcFirstLastPara="1" wrap="square" lIns="91425" tIns="91425" rIns="91425" bIns="91425" anchor="t" anchorCtr="0">
            <a:noAutofit/>
          </a:bodyPr>
          <a:lstStyle/>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Merging the date and time attributes and forming a datetime attribute</a:t>
            </a:r>
            <a:endParaRPr sz="1300">
              <a:solidFill>
                <a:schemeClr val="accent3"/>
              </a:solidFill>
              <a:latin typeface="Montserrat"/>
              <a:ea typeface="Montserrat"/>
              <a:cs typeface="Montserrat"/>
              <a:sym typeface="Montserrat"/>
            </a:endParaRPr>
          </a:p>
          <a:p>
            <a:pPr marL="457200" lvl="0" indent="-311150" algn="just" rtl="0">
              <a:spcBef>
                <a:spcPts val="0"/>
              </a:spcBef>
              <a:spcAft>
                <a:spcPts val="0"/>
              </a:spcAft>
              <a:buClr>
                <a:schemeClr val="accent5"/>
              </a:buClr>
              <a:buSzPts val="1300"/>
              <a:buFont typeface="Montserrat"/>
              <a:buChar char="●"/>
            </a:pPr>
            <a:r>
              <a:rPr lang="en" sz="1300">
                <a:solidFill>
                  <a:schemeClr val="accent3"/>
                </a:solidFill>
                <a:latin typeface="Montserrat"/>
                <a:ea typeface="Montserrat"/>
                <a:cs typeface="Montserrat"/>
                <a:sym typeface="Montserrat"/>
              </a:rPr>
              <a:t>Datetime attribute type is changed to datetime64 which will be useful in plotting time series charts.</a:t>
            </a:r>
            <a:endParaRPr sz="1300">
              <a:solidFill>
                <a:schemeClr val="accent3"/>
              </a:solidFill>
              <a:latin typeface="Montserrat"/>
              <a:ea typeface="Montserrat"/>
              <a:cs typeface="Montserrat"/>
              <a:sym typeface="Montserrat"/>
            </a:endParaRPr>
          </a:p>
        </p:txBody>
      </p:sp>
      <p:pic>
        <p:nvPicPr>
          <p:cNvPr id="402" name="Google Shape;402;p36"/>
          <p:cNvPicPr preferRelativeResize="0"/>
          <p:nvPr/>
        </p:nvPicPr>
        <p:blipFill>
          <a:blip r:embed="rId3">
            <a:alphaModFix/>
          </a:blip>
          <a:stretch>
            <a:fillRect/>
          </a:stretch>
        </p:blipFill>
        <p:spPr>
          <a:xfrm>
            <a:off x="5505145" y="2225320"/>
            <a:ext cx="2247250" cy="2375350"/>
          </a:xfrm>
          <a:prstGeom prst="rect">
            <a:avLst/>
          </a:prstGeom>
          <a:noFill/>
          <a:ln w="19050" cap="flat" cmpd="sng">
            <a:solidFill>
              <a:schemeClr val="accent5"/>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On-screen Show (16:9)</PresentationFormat>
  <Paragraphs>106</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Abel</vt:lpstr>
      <vt:lpstr>Montserrat</vt:lpstr>
      <vt:lpstr>Roboto</vt:lpstr>
      <vt:lpstr>Arial</vt:lpstr>
      <vt:lpstr>Rubik Light</vt:lpstr>
      <vt:lpstr>Roboto Condensed Light</vt:lpstr>
      <vt:lpstr>Livvic</vt:lpstr>
      <vt:lpstr>Custal Project Proposal by Slidesgo</vt:lpstr>
      <vt:lpstr>Market Basket Analysis </vt:lpstr>
      <vt:lpstr>Project By:</vt:lpstr>
      <vt:lpstr>The Dataset</vt:lpstr>
      <vt:lpstr>Data Dictionary </vt:lpstr>
      <vt:lpstr>Attributes</vt:lpstr>
      <vt:lpstr>Dataset File</vt:lpstr>
      <vt:lpstr>Data Cleaning </vt:lpstr>
      <vt:lpstr>Cleaning </vt:lpstr>
      <vt:lpstr>Preprocessing/Transformation</vt:lpstr>
      <vt:lpstr>Data Analysis and Visualisation </vt:lpstr>
      <vt:lpstr>Tools and Technologies </vt:lpstr>
      <vt:lpstr>Distribution Plot</vt:lpstr>
      <vt:lpstr>Distribution Plot</vt:lpstr>
      <vt:lpstr>Heat Map</vt:lpstr>
      <vt:lpstr>Box Plot</vt:lpstr>
      <vt:lpstr>Total sale/transaction details</vt:lpstr>
      <vt:lpstr>Distribution Plot-Pie Chart</vt:lpstr>
      <vt:lpstr>Total Date-wise Distribution</vt:lpstr>
      <vt:lpstr>Total Month-wise Distribution</vt:lpstr>
      <vt:lpstr>Month-wise Transactions </vt:lpstr>
      <vt:lpstr>Average Weekly Distribution</vt:lpstr>
      <vt:lpstr>Average Daily Distribution</vt:lpstr>
      <vt:lpstr>Association Rule Mining </vt:lpstr>
      <vt:lpstr>Apriori Algorithm</vt:lpstr>
      <vt:lpstr>Association Rule Outcomes (min support = 1%)</vt:lpstr>
      <vt:lpstr>Apriori Algorithm (no. of values → confidence )</vt:lpstr>
      <vt:lpstr>Apriori Algorithm</vt:lpstr>
      <vt:lpstr>Apriori Algorithm (no. of rules(values) → lift) (1% min-support)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dc:title>
  <cp:lastModifiedBy>DELL</cp:lastModifiedBy>
  <cp:revision>1</cp:revision>
  <dcterms:modified xsi:type="dcterms:W3CDTF">2021-01-05T09:53:19Z</dcterms:modified>
</cp:coreProperties>
</file>