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3" r:id="rId1"/>
  </p:sldMasterIdLst>
  <p:notesMasterIdLst>
    <p:notesMasterId r:id="rId10"/>
  </p:notesMasterIdLst>
  <p:sldIdLst>
    <p:sldId id="256" r:id="rId2"/>
    <p:sldId id="259" r:id="rId3"/>
    <p:sldId id="261" r:id="rId4"/>
    <p:sldId id="257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94690"/>
  </p:normalViewPr>
  <p:slideViewPr>
    <p:cSldViewPr snapToGrid="0">
      <p:cViewPr varScale="1">
        <p:scale>
          <a:sx n="93" d="100"/>
          <a:sy n="93" d="100"/>
        </p:scale>
        <p:origin x="24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342DC-EB6D-4489-ACDE-94A5CB1D162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22390AD-5794-4FA0-AA10-815285E91A18}">
      <dgm:prSet/>
      <dgm:spPr/>
      <dgm:t>
        <a:bodyPr/>
        <a:lstStyle/>
        <a:p>
          <a:r>
            <a:rPr lang="en-US"/>
            <a:t>Configure &amp; update the </a:t>
          </a:r>
          <a:r>
            <a:rPr lang="en-US" b="1"/>
            <a:t>two additional Q-Bots</a:t>
          </a:r>
          <a:r>
            <a:rPr lang="en-US"/>
            <a:t>.</a:t>
          </a:r>
        </a:p>
      </dgm:t>
    </dgm:pt>
    <dgm:pt modelId="{2F4626EA-4545-4FFB-A0FA-56AA818CF570}" type="parTrans" cxnId="{B9EA1C26-824B-4175-9777-B5A787B56441}">
      <dgm:prSet/>
      <dgm:spPr/>
      <dgm:t>
        <a:bodyPr/>
        <a:lstStyle/>
        <a:p>
          <a:endParaRPr lang="en-US"/>
        </a:p>
      </dgm:t>
    </dgm:pt>
    <dgm:pt modelId="{60321C07-35F4-4BB0-A3C6-0885D2F6198C}" type="sibTrans" cxnId="{B9EA1C26-824B-4175-9777-B5A787B56441}">
      <dgm:prSet/>
      <dgm:spPr/>
      <dgm:t>
        <a:bodyPr/>
        <a:lstStyle/>
        <a:p>
          <a:endParaRPr lang="en-US"/>
        </a:p>
      </dgm:t>
    </dgm:pt>
    <dgm:pt modelId="{2963D16B-2CF0-4706-95CC-9448F727AE89}">
      <dgm:prSet/>
      <dgm:spPr/>
      <dgm:t>
        <a:bodyPr/>
        <a:lstStyle/>
        <a:p>
          <a:r>
            <a:rPr lang="en-US"/>
            <a:t>Enable </a:t>
          </a:r>
          <a:r>
            <a:rPr lang="en-US" b="1"/>
            <a:t>Wi-Fi/Ethernet communication</a:t>
          </a:r>
          <a:r>
            <a:rPr lang="en-US"/>
            <a:t> between robots.</a:t>
          </a:r>
        </a:p>
      </dgm:t>
    </dgm:pt>
    <dgm:pt modelId="{2E37E131-3E87-48C4-AE36-C583C6AF83AA}" type="parTrans" cxnId="{9FE61EAA-5EC3-4E22-B068-92BE3B0C6021}">
      <dgm:prSet/>
      <dgm:spPr/>
      <dgm:t>
        <a:bodyPr/>
        <a:lstStyle/>
        <a:p>
          <a:endParaRPr lang="en-US"/>
        </a:p>
      </dgm:t>
    </dgm:pt>
    <dgm:pt modelId="{8A7D5E96-79CE-4527-8B09-A769A76A765D}" type="sibTrans" cxnId="{9FE61EAA-5EC3-4E22-B068-92BE3B0C6021}">
      <dgm:prSet/>
      <dgm:spPr/>
      <dgm:t>
        <a:bodyPr/>
        <a:lstStyle/>
        <a:p>
          <a:endParaRPr lang="en-US"/>
        </a:p>
      </dgm:t>
    </dgm:pt>
    <dgm:pt modelId="{4EE15B39-0ED1-4CAC-9326-545057BF8389}">
      <dgm:prSet/>
      <dgm:spPr/>
      <dgm:t>
        <a:bodyPr/>
        <a:lstStyle/>
        <a:p>
          <a:r>
            <a:rPr lang="en-US"/>
            <a:t>Assign unique IDs for coordination.</a:t>
          </a:r>
        </a:p>
      </dgm:t>
    </dgm:pt>
    <dgm:pt modelId="{22F71754-294A-43AB-8930-7625C56C6BBF}" type="parTrans" cxnId="{6FA4FF98-63CE-46CB-B169-C222ABEBAE66}">
      <dgm:prSet/>
      <dgm:spPr/>
      <dgm:t>
        <a:bodyPr/>
        <a:lstStyle/>
        <a:p>
          <a:endParaRPr lang="en-US"/>
        </a:p>
      </dgm:t>
    </dgm:pt>
    <dgm:pt modelId="{A72B23FD-EE0C-473C-BD68-4162AD7BAB9D}" type="sibTrans" cxnId="{6FA4FF98-63CE-46CB-B169-C222ABEBAE66}">
      <dgm:prSet/>
      <dgm:spPr/>
      <dgm:t>
        <a:bodyPr/>
        <a:lstStyle/>
        <a:p>
          <a:endParaRPr lang="en-US"/>
        </a:p>
      </dgm:t>
    </dgm:pt>
    <dgm:pt modelId="{616BD9A5-5C4E-4A72-908D-91E2193A0E1A}">
      <dgm:prSet/>
      <dgm:spPr/>
      <dgm:t>
        <a:bodyPr/>
        <a:lstStyle/>
        <a:p>
          <a:r>
            <a:rPr lang="en-US" b="1"/>
            <a:t>Goal</a:t>
          </a:r>
          <a:r>
            <a:rPr lang="en-US"/>
            <a:t>: Train QBots to move simultaneously &amp; interact autonomously using AI/ML.</a:t>
          </a:r>
        </a:p>
      </dgm:t>
    </dgm:pt>
    <dgm:pt modelId="{F119A1A0-F5C6-4538-8F13-9E965E756A8E}" type="parTrans" cxnId="{C208751F-D7AD-4D91-ADF2-6ADA68795F9E}">
      <dgm:prSet/>
      <dgm:spPr/>
      <dgm:t>
        <a:bodyPr/>
        <a:lstStyle/>
        <a:p>
          <a:endParaRPr lang="en-US"/>
        </a:p>
      </dgm:t>
    </dgm:pt>
    <dgm:pt modelId="{014B2060-297E-4B1A-B88D-C613CB987E24}" type="sibTrans" cxnId="{C208751F-D7AD-4D91-ADF2-6ADA68795F9E}">
      <dgm:prSet/>
      <dgm:spPr/>
      <dgm:t>
        <a:bodyPr/>
        <a:lstStyle/>
        <a:p>
          <a:endParaRPr lang="en-US"/>
        </a:p>
      </dgm:t>
    </dgm:pt>
    <dgm:pt modelId="{4C4B61CE-C267-0348-9620-B5C6BE7874C5}" type="pres">
      <dgm:prSet presAssocID="{9B3342DC-EB6D-4489-ACDE-94A5CB1D162D}" presName="Name0" presStyleCnt="0">
        <dgm:presLayoutVars>
          <dgm:dir/>
          <dgm:resizeHandles val="exact"/>
        </dgm:presLayoutVars>
      </dgm:prSet>
      <dgm:spPr/>
    </dgm:pt>
    <dgm:pt modelId="{7A64ABE1-1178-CC48-8F91-4852F514EAA5}" type="pres">
      <dgm:prSet presAssocID="{822390AD-5794-4FA0-AA10-815285E91A18}" presName="node" presStyleLbl="node1" presStyleIdx="0" presStyleCnt="4">
        <dgm:presLayoutVars>
          <dgm:bulletEnabled val="1"/>
        </dgm:presLayoutVars>
      </dgm:prSet>
      <dgm:spPr/>
    </dgm:pt>
    <dgm:pt modelId="{C7A5E7E4-709E-6748-ADDC-155FDFB34F1D}" type="pres">
      <dgm:prSet presAssocID="{60321C07-35F4-4BB0-A3C6-0885D2F6198C}" presName="sibTrans" presStyleLbl="sibTrans1D1" presStyleIdx="0" presStyleCnt="3"/>
      <dgm:spPr/>
    </dgm:pt>
    <dgm:pt modelId="{A578E35A-48D6-6A47-A4D2-B58DEA34C045}" type="pres">
      <dgm:prSet presAssocID="{60321C07-35F4-4BB0-A3C6-0885D2F6198C}" presName="connectorText" presStyleLbl="sibTrans1D1" presStyleIdx="0" presStyleCnt="3"/>
      <dgm:spPr/>
    </dgm:pt>
    <dgm:pt modelId="{36796D93-2D58-A944-AE85-C91E952FA50D}" type="pres">
      <dgm:prSet presAssocID="{2963D16B-2CF0-4706-95CC-9448F727AE89}" presName="node" presStyleLbl="node1" presStyleIdx="1" presStyleCnt="4">
        <dgm:presLayoutVars>
          <dgm:bulletEnabled val="1"/>
        </dgm:presLayoutVars>
      </dgm:prSet>
      <dgm:spPr/>
    </dgm:pt>
    <dgm:pt modelId="{094A22CC-423A-E74F-A591-D16D9C9CDD5E}" type="pres">
      <dgm:prSet presAssocID="{8A7D5E96-79CE-4527-8B09-A769A76A765D}" presName="sibTrans" presStyleLbl="sibTrans1D1" presStyleIdx="1" presStyleCnt="3"/>
      <dgm:spPr/>
    </dgm:pt>
    <dgm:pt modelId="{E8493B05-48ED-2941-9592-40F3BD1E56AF}" type="pres">
      <dgm:prSet presAssocID="{8A7D5E96-79CE-4527-8B09-A769A76A765D}" presName="connectorText" presStyleLbl="sibTrans1D1" presStyleIdx="1" presStyleCnt="3"/>
      <dgm:spPr/>
    </dgm:pt>
    <dgm:pt modelId="{FE20581A-62A3-844B-889E-3BDF80655A3B}" type="pres">
      <dgm:prSet presAssocID="{4EE15B39-0ED1-4CAC-9326-545057BF8389}" presName="node" presStyleLbl="node1" presStyleIdx="2" presStyleCnt="4">
        <dgm:presLayoutVars>
          <dgm:bulletEnabled val="1"/>
        </dgm:presLayoutVars>
      </dgm:prSet>
      <dgm:spPr/>
    </dgm:pt>
    <dgm:pt modelId="{083C78EB-0156-E94E-A723-F19B74A20CCD}" type="pres">
      <dgm:prSet presAssocID="{A72B23FD-EE0C-473C-BD68-4162AD7BAB9D}" presName="sibTrans" presStyleLbl="sibTrans1D1" presStyleIdx="2" presStyleCnt="3"/>
      <dgm:spPr/>
    </dgm:pt>
    <dgm:pt modelId="{D8D8A6BD-C7A2-2349-B05F-D3969AAFC2CD}" type="pres">
      <dgm:prSet presAssocID="{A72B23FD-EE0C-473C-BD68-4162AD7BAB9D}" presName="connectorText" presStyleLbl="sibTrans1D1" presStyleIdx="2" presStyleCnt="3"/>
      <dgm:spPr/>
    </dgm:pt>
    <dgm:pt modelId="{AC66FEA4-5FA2-644A-A0C7-E13D20787CD9}" type="pres">
      <dgm:prSet presAssocID="{616BD9A5-5C4E-4A72-908D-91E2193A0E1A}" presName="node" presStyleLbl="node1" presStyleIdx="3" presStyleCnt="4">
        <dgm:presLayoutVars>
          <dgm:bulletEnabled val="1"/>
        </dgm:presLayoutVars>
      </dgm:prSet>
      <dgm:spPr/>
    </dgm:pt>
  </dgm:ptLst>
  <dgm:cxnLst>
    <dgm:cxn modelId="{C208751F-D7AD-4D91-ADF2-6ADA68795F9E}" srcId="{9B3342DC-EB6D-4489-ACDE-94A5CB1D162D}" destId="{616BD9A5-5C4E-4A72-908D-91E2193A0E1A}" srcOrd="3" destOrd="0" parTransId="{F119A1A0-F5C6-4538-8F13-9E965E756A8E}" sibTransId="{014B2060-297E-4B1A-B88D-C613CB987E24}"/>
    <dgm:cxn modelId="{B9EA1C26-824B-4175-9777-B5A787B56441}" srcId="{9B3342DC-EB6D-4489-ACDE-94A5CB1D162D}" destId="{822390AD-5794-4FA0-AA10-815285E91A18}" srcOrd="0" destOrd="0" parTransId="{2F4626EA-4545-4FFB-A0FA-56AA818CF570}" sibTransId="{60321C07-35F4-4BB0-A3C6-0885D2F6198C}"/>
    <dgm:cxn modelId="{9E657A32-3C93-634C-A392-A7BA01B2E9A5}" type="presOf" srcId="{8A7D5E96-79CE-4527-8B09-A769A76A765D}" destId="{094A22CC-423A-E74F-A591-D16D9C9CDD5E}" srcOrd="0" destOrd="0" presId="urn:microsoft.com/office/officeart/2016/7/layout/RepeatingBendingProcessNew"/>
    <dgm:cxn modelId="{8F40FE4F-0119-0343-9765-59BAF56DA6D6}" type="presOf" srcId="{2963D16B-2CF0-4706-95CC-9448F727AE89}" destId="{36796D93-2D58-A944-AE85-C91E952FA50D}" srcOrd="0" destOrd="0" presId="urn:microsoft.com/office/officeart/2016/7/layout/RepeatingBendingProcessNew"/>
    <dgm:cxn modelId="{77464557-A1EA-8149-961A-515B7E7277E8}" type="presOf" srcId="{60321C07-35F4-4BB0-A3C6-0885D2F6198C}" destId="{A578E35A-48D6-6A47-A4D2-B58DEA34C045}" srcOrd="1" destOrd="0" presId="urn:microsoft.com/office/officeart/2016/7/layout/RepeatingBendingProcessNew"/>
    <dgm:cxn modelId="{8BADBB65-C096-1244-B7BA-57ACCDB7136B}" type="presOf" srcId="{60321C07-35F4-4BB0-A3C6-0885D2F6198C}" destId="{C7A5E7E4-709E-6748-ADDC-155FDFB34F1D}" srcOrd="0" destOrd="0" presId="urn:microsoft.com/office/officeart/2016/7/layout/RepeatingBendingProcessNew"/>
    <dgm:cxn modelId="{D00D0084-DAE7-F942-9D46-DC8FDE0944B1}" type="presOf" srcId="{9B3342DC-EB6D-4489-ACDE-94A5CB1D162D}" destId="{4C4B61CE-C267-0348-9620-B5C6BE7874C5}" srcOrd="0" destOrd="0" presId="urn:microsoft.com/office/officeart/2016/7/layout/RepeatingBendingProcessNew"/>
    <dgm:cxn modelId="{6661DF91-4548-BB4B-A1E1-BE5757A90628}" type="presOf" srcId="{A72B23FD-EE0C-473C-BD68-4162AD7BAB9D}" destId="{083C78EB-0156-E94E-A723-F19B74A20CCD}" srcOrd="0" destOrd="0" presId="urn:microsoft.com/office/officeart/2016/7/layout/RepeatingBendingProcessNew"/>
    <dgm:cxn modelId="{6FA4FF98-63CE-46CB-B169-C222ABEBAE66}" srcId="{9B3342DC-EB6D-4489-ACDE-94A5CB1D162D}" destId="{4EE15B39-0ED1-4CAC-9326-545057BF8389}" srcOrd="2" destOrd="0" parTransId="{22F71754-294A-43AB-8930-7625C56C6BBF}" sibTransId="{A72B23FD-EE0C-473C-BD68-4162AD7BAB9D}"/>
    <dgm:cxn modelId="{9FE61EAA-5EC3-4E22-B068-92BE3B0C6021}" srcId="{9B3342DC-EB6D-4489-ACDE-94A5CB1D162D}" destId="{2963D16B-2CF0-4706-95CC-9448F727AE89}" srcOrd="1" destOrd="0" parTransId="{2E37E131-3E87-48C4-AE36-C583C6AF83AA}" sibTransId="{8A7D5E96-79CE-4527-8B09-A769A76A765D}"/>
    <dgm:cxn modelId="{063E32AE-B630-C949-AA4F-263A5BDBB504}" type="presOf" srcId="{822390AD-5794-4FA0-AA10-815285E91A18}" destId="{7A64ABE1-1178-CC48-8F91-4852F514EAA5}" srcOrd="0" destOrd="0" presId="urn:microsoft.com/office/officeart/2016/7/layout/RepeatingBendingProcessNew"/>
    <dgm:cxn modelId="{1A94D8C8-71BD-524F-BEBC-6A73343B2B78}" type="presOf" srcId="{A72B23FD-EE0C-473C-BD68-4162AD7BAB9D}" destId="{D8D8A6BD-C7A2-2349-B05F-D3969AAFC2CD}" srcOrd="1" destOrd="0" presId="urn:microsoft.com/office/officeart/2016/7/layout/RepeatingBendingProcessNew"/>
    <dgm:cxn modelId="{A59A17CE-72C4-1F41-8A56-C787BBED16EB}" type="presOf" srcId="{4EE15B39-0ED1-4CAC-9326-545057BF8389}" destId="{FE20581A-62A3-844B-889E-3BDF80655A3B}" srcOrd="0" destOrd="0" presId="urn:microsoft.com/office/officeart/2016/7/layout/RepeatingBendingProcessNew"/>
    <dgm:cxn modelId="{2145D7CF-2EB7-3744-B64F-A376051C0230}" type="presOf" srcId="{616BD9A5-5C4E-4A72-908D-91E2193A0E1A}" destId="{AC66FEA4-5FA2-644A-A0C7-E13D20787CD9}" srcOrd="0" destOrd="0" presId="urn:microsoft.com/office/officeart/2016/7/layout/RepeatingBendingProcessNew"/>
    <dgm:cxn modelId="{765F8BDC-01D0-0340-9AC7-FBE5467495D1}" type="presOf" srcId="{8A7D5E96-79CE-4527-8B09-A769A76A765D}" destId="{E8493B05-48ED-2941-9592-40F3BD1E56AF}" srcOrd="1" destOrd="0" presId="urn:microsoft.com/office/officeart/2016/7/layout/RepeatingBendingProcessNew"/>
    <dgm:cxn modelId="{3E29F490-6887-044A-A2C3-1BA20FCAE930}" type="presParOf" srcId="{4C4B61CE-C267-0348-9620-B5C6BE7874C5}" destId="{7A64ABE1-1178-CC48-8F91-4852F514EAA5}" srcOrd="0" destOrd="0" presId="urn:microsoft.com/office/officeart/2016/7/layout/RepeatingBendingProcessNew"/>
    <dgm:cxn modelId="{720BC501-50C9-DE4E-9C0D-3603B7582C1A}" type="presParOf" srcId="{4C4B61CE-C267-0348-9620-B5C6BE7874C5}" destId="{C7A5E7E4-709E-6748-ADDC-155FDFB34F1D}" srcOrd="1" destOrd="0" presId="urn:microsoft.com/office/officeart/2016/7/layout/RepeatingBendingProcessNew"/>
    <dgm:cxn modelId="{5684C10D-3067-8345-8D33-15EDDC20EBAC}" type="presParOf" srcId="{C7A5E7E4-709E-6748-ADDC-155FDFB34F1D}" destId="{A578E35A-48D6-6A47-A4D2-B58DEA34C045}" srcOrd="0" destOrd="0" presId="urn:microsoft.com/office/officeart/2016/7/layout/RepeatingBendingProcessNew"/>
    <dgm:cxn modelId="{C7C153DF-8FE3-CA43-B07A-31A96184887B}" type="presParOf" srcId="{4C4B61CE-C267-0348-9620-B5C6BE7874C5}" destId="{36796D93-2D58-A944-AE85-C91E952FA50D}" srcOrd="2" destOrd="0" presId="urn:microsoft.com/office/officeart/2016/7/layout/RepeatingBendingProcessNew"/>
    <dgm:cxn modelId="{332C1FB3-D250-804C-8FC2-2A118DC9D074}" type="presParOf" srcId="{4C4B61CE-C267-0348-9620-B5C6BE7874C5}" destId="{094A22CC-423A-E74F-A591-D16D9C9CDD5E}" srcOrd="3" destOrd="0" presId="urn:microsoft.com/office/officeart/2016/7/layout/RepeatingBendingProcessNew"/>
    <dgm:cxn modelId="{17C63DDC-94DC-5C47-B302-EA7713BFC017}" type="presParOf" srcId="{094A22CC-423A-E74F-A591-D16D9C9CDD5E}" destId="{E8493B05-48ED-2941-9592-40F3BD1E56AF}" srcOrd="0" destOrd="0" presId="urn:microsoft.com/office/officeart/2016/7/layout/RepeatingBendingProcessNew"/>
    <dgm:cxn modelId="{CEF29F55-1DE9-3D4B-AFFF-25BACD13C536}" type="presParOf" srcId="{4C4B61CE-C267-0348-9620-B5C6BE7874C5}" destId="{FE20581A-62A3-844B-889E-3BDF80655A3B}" srcOrd="4" destOrd="0" presId="urn:microsoft.com/office/officeart/2016/7/layout/RepeatingBendingProcessNew"/>
    <dgm:cxn modelId="{A9F7357E-55D6-4047-B012-CA0222DD5968}" type="presParOf" srcId="{4C4B61CE-C267-0348-9620-B5C6BE7874C5}" destId="{083C78EB-0156-E94E-A723-F19B74A20CCD}" srcOrd="5" destOrd="0" presId="urn:microsoft.com/office/officeart/2016/7/layout/RepeatingBendingProcessNew"/>
    <dgm:cxn modelId="{0F820C6A-3190-4E44-B107-1080C4DF29C9}" type="presParOf" srcId="{083C78EB-0156-E94E-A723-F19B74A20CCD}" destId="{D8D8A6BD-C7A2-2349-B05F-D3969AAFC2CD}" srcOrd="0" destOrd="0" presId="urn:microsoft.com/office/officeart/2016/7/layout/RepeatingBendingProcessNew"/>
    <dgm:cxn modelId="{71D21D31-DE61-6042-9FD4-80FEB80D3D9A}" type="presParOf" srcId="{4C4B61CE-C267-0348-9620-B5C6BE7874C5}" destId="{AC66FEA4-5FA2-644A-A0C7-E13D20787CD9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355F01-E09A-4FD3-943E-9D7E5CEF9F65}" type="doc">
      <dgm:prSet loTypeId="urn:microsoft.com/office/officeart/2005/8/layout/cycle1" loCatId="cycle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01F1BA7D-96C6-4B15-A760-AC65BBD23CF2}">
      <dgm:prSet/>
      <dgm:spPr/>
      <dgm:t>
        <a:bodyPr/>
        <a:lstStyle/>
        <a:p>
          <a:r>
            <a:rPr lang="en-US" b="1"/>
            <a:t>LiDAR</a:t>
          </a:r>
          <a:r>
            <a:rPr lang="en-US"/>
            <a:t> – Maps environment, detects obstacles (SLAM).</a:t>
          </a:r>
        </a:p>
      </dgm:t>
    </dgm:pt>
    <dgm:pt modelId="{2D8FC13E-684B-4B2F-80C1-013AE680DC28}" type="parTrans" cxnId="{EA731E7A-DDF6-4975-AB96-C82BB0E9354C}">
      <dgm:prSet/>
      <dgm:spPr/>
      <dgm:t>
        <a:bodyPr/>
        <a:lstStyle/>
        <a:p>
          <a:endParaRPr lang="en-US"/>
        </a:p>
      </dgm:t>
    </dgm:pt>
    <dgm:pt modelId="{70F4E4E0-07AB-49F7-8BB1-B7910AA73BC1}" type="sibTrans" cxnId="{EA731E7A-DDF6-4975-AB96-C82BB0E9354C}">
      <dgm:prSet/>
      <dgm:spPr/>
      <dgm:t>
        <a:bodyPr/>
        <a:lstStyle/>
        <a:p>
          <a:endParaRPr lang="en-US"/>
        </a:p>
      </dgm:t>
    </dgm:pt>
    <dgm:pt modelId="{A269396B-9E7D-4D9C-A242-76FF9D98FC71}">
      <dgm:prSet/>
      <dgm:spPr/>
      <dgm:t>
        <a:bodyPr/>
        <a:lstStyle/>
        <a:p>
          <a:r>
            <a:rPr lang="en-US" b="1"/>
            <a:t>Intel RealSense</a:t>
          </a:r>
          <a:r>
            <a:rPr lang="en-US"/>
            <a:t> – Depth + RGB for object/robot detection.</a:t>
          </a:r>
        </a:p>
      </dgm:t>
    </dgm:pt>
    <dgm:pt modelId="{CB02D8CC-2142-4812-8BC7-5441812507E0}" type="parTrans" cxnId="{8629BAC9-39A3-4430-A4FE-444B65B1744A}">
      <dgm:prSet/>
      <dgm:spPr/>
      <dgm:t>
        <a:bodyPr/>
        <a:lstStyle/>
        <a:p>
          <a:endParaRPr lang="en-US"/>
        </a:p>
      </dgm:t>
    </dgm:pt>
    <dgm:pt modelId="{305ECB14-820B-4B7C-8BD4-925A322703B7}" type="sibTrans" cxnId="{8629BAC9-39A3-4430-A4FE-444B65B1744A}">
      <dgm:prSet/>
      <dgm:spPr/>
      <dgm:t>
        <a:bodyPr/>
        <a:lstStyle/>
        <a:p>
          <a:endParaRPr lang="en-US"/>
        </a:p>
      </dgm:t>
    </dgm:pt>
    <dgm:pt modelId="{74BA08AF-A7F4-4C06-930E-D1073396E04F}">
      <dgm:prSet/>
      <dgm:spPr/>
      <dgm:t>
        <a:bodyPr/>
        <a:lstStyle/>
        <a:p>
          <a:r>
            <a:rPr lang="en-US" b="1"/>
            <a:t>Downward Camera</a:t>
          </a:r>
          <a:r>
            <a:rPr lang="en-US"/>
            <a:t> – Line following &amp; fiducial tracking.</a:t>
          </a:r>
        </a:p>
      </dgm:t>
    </dgm:pt>
    <dgm:pt modelId="{3C14E68C-7EDC-412A-9B83-9ED347B9873E}" type="parTrans" cxnId="{9F23291E-C138-4598-8C13-652751747F2B}">
      <dgm:prSet/>
      <dgm:spPr/>
      <dgm:t>
        <a:bodyPr/>
        <a:lstStyle/>
        <a:p>
          <a:endParaRPr lang="en-US"/>
        </a:p>
      </dgm:t>
    </dgm:pt>
    <dgm:pt modelId="{1D4501AF-87AE-47E4-9134-8E0B30876872}" type="sibTrans" cxnId="{9F23291E-C138-4598-8C13-652751747F2B}">
      <dgm:prSet/>
      <dgm:spPr/>
      <dgm:t>
        <a:bodyPr/>
        <a:lstStyle/>
        <a:p>
          <a:endParaRPr lang="en-US"/>
        </a:p>
      </dgm:t>
    </dgm:pt>
    <dgm:pt modelId="{B4BA2DA2-6143-4C79-8CDB-F7DCCAD05418}">
      <dgm:prSet/>
      <dgm:spPr/>
      <dgm:t>
        <a:bodyPr/>
        <a:lstStyle/>
        <a:p>
          <a:r>
            <a:rPr lang="en-US" b="1"/>
            <a:t>IMU + Encoders</a:t>
          </a:r>
          <a:r>
            <a:rPr lang="en-US"/>
            <a:t> – Motion &amp; localization support.</a:t>
          </a:r>
        </a:p>
      </dgm:t>
    </dgm:pt>
    <dgm:pt modelId="{17130563-6E32-4AC4-9B68-DE5DE14090D5}" type="parTrans" cxnId="{53D25CD2-B28E-4144-99FC-38121336FBBB}">
      <dgm:prSet/>
      <dgm:spPr/>
      <dgm:t>
        <a:bodyPr/>
        <a:lstStyle/>
        <a:p>
          <a:endParaRPr lang="en-US"/>
        </a:p>
      </dgm:t>
    </dgm:pt>
    <dgm:pt modelId="{25C4714A-430C-4656-9B6C-44E284111D9F}" type="sibTrans" cxnId="{53D25CD2-B28E-4144-99FC-38121336FBBB}">
      <dgm:prSet/>
      <dgm:spPr/>
      <dgm:t>
        <a:bodyPr/>
        <a:lstStyle/>
        <a:p>
          <a:endParaRPr lang="en-US"/>
        </a:p>
      </dgm:t>
    </dgm:pt>
    <dgm:pt modelId="{30B140D2-7E8B-4131-A59C-4BB3597AAA34}">
      <dgm:prSet/>
      <dgm:spPr/>
      <dgm:t>
        <a:bodyPr/>
        <a:lstStyle/>
        <a:p>
          <a:r>
            <a:rPr lang="en-US" b="1"/>
            <a:t>Sensor fusion</a:t>
          </a:r>
          <a:r>
            <a:rPr lang="en-US"/>
            <a:t> gives robots robust perception for navigation &amp; learning.</a:t>
          </a:r>
        </a:p>
      </dgm:t>
    </dgm:pt>
    <dgm:pt modelId="{84F567FB-17B8-4EB8-83E8-63A359FFD5AB}" type="parTrans" cxnId="{D25D87AF-AD56-4F12-960D-D10B2DC19554}">
      <dgm:prSet/>
      <dgm:spPr/>
      <dgm:t>
        <a:bodyPr/>
        <a:lstStyle/>
        <a:p>
          <a:endParaRPr lang="en-US"/>
        </a:p>
      </dgm:t>
    </dgm:pt>
    <dgm:pt modelId="{7E130C45-33CC-4E7A-8136-D387B07F0AFC}" type="sibTrans" cxnId="{D25D87AF-AD56-4F12-960D-D10B2DC19554}">
      <dgm:prSet/>
      <dgm:spPr/>
      <dgm:t>
        <a:bodyPr/>
        <a:lstStyle/>
        <a:p>
          <a:endParaRPr lang="en-US"/>
        </a:p>
      </dgm:t>
    </dgm:pt>
    <dgm:pt modelId="{5478A7F2-2AFE-F847-974A-10FCAFDC684E}" type="pres">
      <dgm:prSet presAssocID="{9D355F01-E09A-4FD3-943E-9D7E5CEF9F65}" presName="cycle" presStyleCnt="0">
        <dgm:presLayoutVars>
          <dgm:dir/>
          <dgm:resizeHandles val="exact"/>
        </dgm:presLayoutVars>
      </dgm:prSet>
      <dgm:spPr/>
    </dgm:pt>
    <dgm:pt modelId="{445670B5-8156-D84A-AECF-7CBA24F4C4BB}" type="pres">
      <dgm:prSet presAssocID="{01F1BA7D-96C6-4B15-A760-AC65BBD23CF2}" presName="dummy" presStyleCnt="0"/>
      <dgm:spPr/>
    </dgm:pt>
    <dgm:pt modelId="{6308D3E7-246E-B249-8745-6CF84C052E77}" type="pres">
      <dgm:prSet presAssocID="{01F1BA7D-96C6-4B15-A760-AC65BBD23CF2}" presName="node" presStyleLbl="revTx" presStyleIdx="0" presStyleCnt="5">
        <dgm:presLayoutVars>
          <dgm:bulletEnabled val="1"/>
        </dgm:presLayoutVars>
      </dgm:prSet>
      <dgm:spPr/>
    </dgm:pt>
    <dgm:pt modelId="{37417942-3A0D-2945-8F2B-AF1F10D63D2F}" type="pres">
      <dgm:prSet presAssocID="{70F4E4E0-07AB-49F7-8BB1-B7910AA73BC1}" presName="sibTrans" presStyleLbl="node1" presStyleIdx="0" presStyleCnt="5"/>
      <dgm:spPr/>
    </dgm:pt>
    <dgm:pt modelId="{C57F052E-0A14-5F45-B98A-4CF577652B96}" type="pres">
      <dgm:prSet presAssocID="{A269396B-9E7D-4D9C-A242-76FF9D98FC71}" presName="dummy" presStyleCnt="0"/>
      <dgm:spPr/>
    </dgm:pt>
    <dgm:pt modelId="{34734490-1352-5C44-8004-A572F36826A9}" type="pres">
      <dgm:prSet presAssocID="{A269396B-9E7D-4D9C-A242-76FF9D98FC71}" presName="node" presStyleLbl="revTx" presStyleIdx="1" presStyleCnt="5">
        <dgm:presLayoutVars>
          <dgm:bulletEnabled val="1"/>
        </dgm:presLayoutVars>
      </dgm:prSet>
      <dgm:spPr/>
    </dgm:pt>
    <dgm:pt modelId="{5DFCAFFF-13C1-E84B-B184-2CC39BE99A19}" type="pres">
      <dgm:prSet presAssocID="{305ECB14-820B-4B7C-8BD4-925A322703B7}" presName="sibTrans" presStyleLbl="node1" presStyleIdx="1" presStyleCnt="5"/>
      <dgm:spPr/>
    </dgm:pt>
    <dgm:pt modelId="{46774D95-C570-FE44-8F75-08FB2062963C}" type="pres">
      <dgm:prSet presAssocID="{74BA08AF-A7F4-4C06-930E-D1073396E04F}" presName="dummy" presStyleCnt="0"/>
      <dgm:spPr/>
    </dgm:pt>
    <dgm:pt modelId="{461BBA6F-D163-454B-BC1B-C7DF91A8B2C7}" type="pres">
      <dgm:prSet presAssocID="{74BA08AF-A7F4-4C06-930E-D1073396E04F}" presName="node" presStyleLbl="revTx" presStyleIdx="2" presStyleCnt="5">
        <dgm:presLayoutVars>
          <dgm:bulletEnabled val="1"/>
        </dgm:presLayoutVars>
      </dgm:prSet>
      <dgm:spPr/>
    </dgm:pt>
    <dgm:pt modelId="{C0CD469A-71F3-854E-BDC3-09A60D98A2B9}" type="pres">
      <dgm:prSet presAssocID="{1D4501AF-87AE-47E4-9134-8E0B30876872}" presName="sibTrans" presStyleLbl="node1" presStyleIdx="2" presStyleCnt="5"/>
      <dgm:spPr/>
    </dgm:pt>
    <dgm:pt modelId="{DB2FF867-9488-7B42-8BBD-60A39B61ECC3}" type="pres">
      <dgm:prSet presAssocID="{B4BA2DA2-6143-4C79-8CDB-F7DCCAD05418}" presName="dummy" presStyleCnt="0"/>
      <dgm:spPr/>
    </dgm:pt>
    <dgm:pt modelId="{B568ACF5-59D9-B144-86D1-EEC2E4D2046A}" type="pres">
      <dgm:prSet presAssocID="{B4BA2DA2-6143-4C79-8CDB-F7DCCAD05418}" presName="node" presStyleLbl="revTx" presStyleIdx="3" presStyleCnt="5">
        <dgm:presLayoutVars>
          <dgm:bulletEnabled val="1"/>
        </dgm:presLayoutVars>
      </dgm:prSet>
      <dgm:spPr/>
    </dgm:pt>
    <dgm:pt modelId="{2A2EB351-48CA-D44E-B1FF-CB825C34DC6B}" type="pres">
      <dgm:prSet presAssocID="{25C4714A-430C-4656-9B6C-44E284111D9F}" presName="sibTrans" presStyleLbl="node1" presStyleIdx="3" presStyleCnt="5"/>
      <dgm:spPr/>
    </dgm:pt>
    <dgm:pt modelId="{3962DF00-19C3-5B4B-8FD5-352A1F9C9931}" type="pres">
      <dgm:prSet presAssocID="{30B140D2-7E8B-4131-A59C-4BB3597AAA34}" presName="dummy" presStyleCnt="0"/>
      <dgm:spPr/>
    </dgm:pt>
    <dgm:pt modelId="{EDD76C3F-28C6-EB45-BFB9-2CC1B48DEDF1}" type="pres">
      <dgm:prSet presAssocID="{30B140D2-7E8B-4131-A59C-4BB3597AAA34}" presName="node" presStyleLbl="revTx" presStyleIdx="4" presStyleCnt="5">
        <dgm:presLayoutVars>
          <dgm:bulletEnabled val="1"/>
        </dgm:presLayoutVars>
      </dgm:prSet>
      <dgm:spPr/>
    </dgm:pt>
    <dgm:pt modelId="{28AA38EA-16F5-7C45-B31D-10846C3BC356}" type="pres">
      <dgm:prSet presAssocID="{7E130C45-33CC-4E7A-8136-D387B07F0AFC}" presName="sibTrans" presStyleLbl="node1" presStyleIdx="4" presStyleCnt="5"/>
      <dgm:spPr/>
    </dgm:pt>
  </dgm:ptLst>
  <dgm:cxnLst>
    <dgm:cxn modelId="{9F23291E-C138-4598-8C13-652751747F2B}" srcId="{9D355F01-E09A-4FD3-943E-9D7E5CEF9F65}" destId="{74BA08AF-A7F4-4C06-930E-D1073396E04F}" srcOrd="2" destOrd="0" parTransId="{3C14E68C-7EDC-412A-9B83-9ED347B9873E}" sibTransId="{1D4501AF-87AE-47E4-9134-8E0B30876872}"/>
    <dgm:cxn modelId="{C4410924-BB89-BF4B-8F19-72D41458A894}" type="presOf" srcId="{30B140D2-7E8B-4131-A59C-4BB3597AAA34}" destId="{EDD76C3F-28C6-EB45-BFB9-2CC1B48DEDF1}" srcOrd="0" destOrd="0" presId="urn:microsoft.com/office/officeart/2005/8/layout/cycle1"/>
    <dgm:cxn modelId="{EB833F4B-F748-8A47-950C-1CC395600511}" type="presOf" srcId="{305ECB14-820B-4B7C-8BD4-925A322703B7}" destId="{5DFCAFFF-13C1-E84B-B184-2CC39BE99A19}" srcOrd="0" destOrd="0" presId="urn:microsoft.com/office/officeart/2005/8/layout/cycle1"/>
    <dgm:cxn modelId="{EA731E7A-DDF6-4975-AB96-C82BB0E9354C}" srcId="{9D355F01-E09A-4FD3-943E-9D7E5CEF9F65}" destId="{01F1BA7D-96C6-4B15-A760-AC65BBD23CF2}" srcOrd="0" destOrd="0" parTransId="{2D8FC13E-684B-4B2F-80C1-013AE680DC28}" sibTransId="{70F4E4E0-07AB-49F7-8BB1-B7910AA73BC1}"/>
    <dgm:cxn modelId="{D25D87AF-AD56-4F12-960D-D10B2DC19554}" srcId="{9D355F01-E09A-4FD3-943E-9D7E5CEF9F65}" destId="{30B140D2-7E8B-4131-A59C-4BB3597AAA34}" srcOrd="4" destOrd="0" parTransId="{84F567FB-17B8-4EB8-83E8-63A359FFD5AB}" sibTransId="{7E130C45-33CC-4E7A-8136-D387B07F0AFC}"/>
    <dgm:cxn modelId="{4CA39EC0-92F5-E04F-B2F5-391B5192143B}" type="presOf" srcId="{70F4E4E0-07AB-49F7-8BB1-B7910AA73BC1}" destId="{37417942-3A0D-2945-8F2B-AF1F10D63D2F}" srcOrd="0" destOrd="0" presId="urn:microsoft.com/office/officeart/2005/8/layout/cycle1"/>
    <dgm:cxn modelId="{576717C2-90B3-1046-9695-835044C2DA13}" type="presOf" srcId="{01F1BA7D-96C6-4B15-A760-AC65BBD23CF2}" destId="{6308D3E7-246E-B249-8745-6CF84C052E77}" srcOrd="0" destOrd="0" presId="urn:microsoft.com/office/officeart/2005/8/layout/cycle1"/>
    <dgm:cxn modelId="{F554B3C5-1B8A-9343-9D43-E94F68474D21}" type="presOf" srcId="{A269396B-9E7D-4D9C-A242-76FF9D98FC71}" destId="{34734490-1352-5C44-8004-A572F36826A9}" srcOrd="0" destOrd="0" presId="urn:microsoft.com/office/officeart/2005/8/layout/cycle1"/>
    <dgm:cxn modelId="{5DFAA0C9-5180-514D-88C7-05D48E21B745}" type="presOf" srcId="{1D4501AF-87AE-47E4-9134-8E0B30876872}" destId="{C0CD469A-71F3-854E-BDC3-09A60D98A2B9}" srcOrd="0" destOrd="0" presId="urn:microsoft.com/office/officeart/2005/8/layout/cycle1"/>
    <dgm:cxn modelId="{8629BAC9-39A3-4430-A4FE-444B65B1744A}" srcId="{9D355F01-E09A-4FD3-943E-9D7E5CEF9F65}" destId="{A269396B-9E7D-4D9C-A242-76FF9D98FC71}" srcOrd="1" destOrd="0" parTransId="{CB02D8CC-2142-4812-8BC7-5441812507E0}" sibTransId="{305ECB14-820B-4B7C-8BD4-925A322703B7}"/>
    <dgm:cxn modelId="{8E70EACE-C537-9948-8FAF-C0BE2A57BA6B}" type="presOf" srcId="{7E130C45-33CC-4E7A-8136-D387B07F0AFC}" destId="{28AA38EA-16F5-7C45-B31D-10846C3BC356}" srcOrd="0" destOrd="0" presId="urn:microsoft.com/office/officeart/2005/8/layout/cycle1"/>
    <dgm:cxn modelId="{53D25CD2-B28E-4144-99FC-38121336FBBB}" srcId="{9D355F01-E09A-4FD3-943E-9D7E5CEF9F65}" destId="{B4BA2DA2-6143-4C79-8CDB-F7DCCAD05418}" srcOrd="3" destOrd="0" parTransId="{17130563-6E32-4AC4-9B68-DE5DE14090D5}" sibTransId="{25C4714A-430C-4656-9B6C-44E284111D9F}"/>
    <dgm:cxn modelId="{394863D7-107D-2A45-BD55-F4D9D190501B}" type="presOf" srcId="{74BA08AF-A7F4-4C06-930E-D1073396E04F}" destId="{461BBA6F-D163-454B-BC1B-C7DF91A8B2C7}" srcOrd="0" destOrd="0" presId="urn:microsoft.com/office/officeart/2005/8/layout/cycle1"/>
    <dgm:cxn modelId="{E4E030DC-33CB-FD4D-8C91-426EF5A4E6EA}" type="presOf" srcId="{9D355F01-E09A-4FD3-943E-9D7E5CEF9F65}" destId="{5478A7F2-2AFE-F847-974A-10FCAFDC684E}" srcOrd="0" destOrd="0" presId="urn:microsoft.com/office/officeart/2005/8/layout/cycle1"/>
    <dgm:cxn modelId="{CF5658EB-F648-9443-9D13-970C04730E7E}" type="presOf" srcId="{B4BA2DA2-6143-4C79-8CDB-F7DCCAD05418}" destId="{B568ACF5-59D9-B144-86D1-EEC2E4D2046A}" srcOrd="0" destOrd="0" presId="urn:microsoft.com/office/officeart/2005/8/layout/cycle1"/>
    <dgm:cxn modelId="{4D2CC6ED-2A31-3B40-9B4A-87F423AD31F1}" type="presOf" srcId="{25C4714A-430C-4656-9B6C-44E284111D9F}" destId="{2A2EB351-48CA-D44E-B1FF-CB825C34DC6B}" srcOrd="0" destOrd="0" presId="urn:microsoft.com/office/officeart/2005/8/layout/cycle1"/>
    <dgm:cxn modelId="{23BB3634-E58F-5F42-9528-3D263B285F81}" type="presParOf" srcId="{5478A7F2-2AFE-F847-974A-10FCAFDC684E}" destId="{445670B5-8156-D84A-AECF-7CBA24F4C4BB}" srcOrd="0" destOrd="0" presId="urn:microsoft.com/office/officeart/2005/8/layout/cycle1"/>
    <dgm:cxn modelId="{C7C5422D-85E6-094E-9690-6643D181C102}" type="presParOf" srcId="{5478A7F2-2AFE-F847-974A-10FCAFDC684E}" destId="{6308D3E7-246E-B249-8745-6CF84C052E77}" srcOrd="1" destOrd="0" presId="urn:microsoft.com/office/officeart/2005/8/layout/cycle1"/>
    <dgm:cxn modelId="{4A6A434F-2B72-AB40-BB1B-A408027B5A01}" type="presParOf" srcId="{5478A7F2-2AFE-F847-974A-10FCAFDC684E}" destId="{37417942-3A0D-2945-8F2B-AF1F10D63D2F}" srcOrd="2" destOrd="0" presId="urn:microsoft.com/office/officeart/2005/8/layout/cycle1"/>
    <dgm:cxn modelId="{59A89683-D6C5-BE4F-A396-C74D9E1B6756}" type="presParOf" srcId="{5478A7F2-2AFE-F847-974A-10FCAFDC684E}" destId="{C57F052E-0A14-5F45-B98A-4CF577652B96}" srcOrd="3" destOrd="0" presId="urn:microsoft.com/office/officeart/2005/8/layout/cycle1"/>
    <dgm:cxn modelId="{723F5FB9-1335-8641-9C63-26A1B8BD8335}" type="presParOf" srcId="{5478A7F2-2AFE-F847-974A-10FCAFDC684E}" destId="{34734490-1352-5C44-8004-A572F36826A9}" srcOrd="4" destOrd="0" presId="urn:microsoft.com/office/officeart/2005/8/layout/cycle1"/>
    <dgm:cxn modelId="{10D733FF-C6B1-3047-8626-FBA319078EDF}" type="presParOf" srcId="{5478A7F2-2AFE-F847-974A-10FCAFDC684E}" destId="{5DFCAFFF-13C1-E84B-B184-2CC39BE99A19}" srcOrd="5" destOrd="0" presId="urn:microsoft.com/office/officeart/2005/8/layout/cycle1"/>
    <dgm:cxn modelId="{0358AFD6-4D11-CA4E-8EAE-0B79E61FFFA8}" type="presParOf" srcId="{5478A7F2-2AFE-F847-974A-10FCAFDC684E}" destId="{46774D95-C570-FE44-8F75-08FB2062963C}" srcOrd="6" destOrd="0" presId="urn:microsoft.com/office/officeart/2005/8/layout/cycle1"/>
    <dgm:cxn modelId="{BDBEFC44-37B7-144B-BFD3-736701B1B710}" type="presParOf" srcId="{5478A7F2-2AFE-F847-974A-10FCAFDC684E}" destId="{461BBA6F-D163-454B-BC1B-C7DF91A8B2C7}" srcOrd="7" destOrd="0" presId="urn:microsoft.com/office/officeart/2005/8/layout/cycle1"/>
    <dgm:cxn modelId="{4A9AC50F-55B0-A143-B6D4-6AB01E8B74E3}" type="presParOf" srcId="{5478A7F2-2AFE-F847-974A-10FCAFDC684E}" destId="{C0CD469A-71F3-854E-BDC3-09A60D98A2B9}" srcOrd="8" destOrd="0" presId="urn:microsoft.com/office/officeart/2005/8/layout/cycle1"/>
    <dgm:cxn modelId="{F0179838-C40D-5B41-9591-A7AC2878270E}" type="presParOf" srcId="{5478A7F2-2AFE-F847-974A-10FCAFDC684E}" destId="{DB2FF867-9488-7B42-8BBD-60A39B61ECC3}" srcOrd="9" destOrd="0" presId="urn:microsoft.com/office/officeart/2005/8/layout/cycle1"/>
    <dgm:cxn modelId="{8A7F472E-219C-E643-89DC-C1B34CA18107}" type="presParOf" srcId="{5478A7F2-2AFE-F847-974A-10FCAFDC684E}" destId="{B568ACF5-59D9-B144-86D1-EEC2E4D2046A}" srcOrd="10" destOrd="0" presId="urn:microsoft.com/office/officeart/2005/8/layout/cycle1"/>
    <dgm:cxn modelId="{989055A6-94A1-6D44-B679-6808CEF1CCD0}" type="presParOf" srcId="{5478A7F2-2AFE-F847-974A-10FCAFDC684E}" destId="{2A2EB351-48CA-D44E-B1FF-CB825C34DC6B}" srcOrd="11" destOrd="0" presId="urn:microsoft.com/office/officeart/2005/8/layout/cycle1"/>
    <dgm:cxn modelId="{04E2B33E-1A45-3B48-9A8E-A6ACF2748DED}" type="presParOf" srcId="{5478A7F2-2AFE-F847-974A-10FCAFDC684E}" destId="{3962DF00-19C3-5B4B-8FD5-352A1F9C9931}" srcOrd="12" destOrd="0" presId="urn:microsoft.com/office/officeart/2005/8/layout/cycle1"/>
    <dgm:cxn modelId="{C858730E-484C-6E4F-93BC-81E00360A0BE}" type="presParOf" srcId="{5478A7F2-2AFE-F847-974A-10FCAFDC684E}" destId="{EDD76C3F-28C6-EB45-BFB9-2CC1B48DEDF1}" srcOrd="13" destOrd="0" presId="urn:microsoft.com/office/officeart/2005/8/layout/cycle1"/>
    <dgm:cxn modelId="{67B76FAB-6A03-754F-90BB-9BA17EBC1D8D}" type="presParOf" srcId="{5478A7F2-2AFE-F847-974A-10FCAFDC684E}" destId="{28AA38EA-16F5-7C45-B31D-10846C3BC35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5E7E4-709E-6748-ADDC-155FDFB34F1D}">
      <dsp:nvSpPr>
        <dsp:cNvPr id="0" name=""/>
        <dsp:cNvSpPr/>
      </dsp:nvSpPr>
      <dsp:spPr>
        <a:xfrm>
          <a:off x="4374552" y="806700"/>
          <a:ext cx="6210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04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8784" y="849162"/>
        <a:ext cx="32582" cy="6516"/>
      </dsp:txXfrm>
    </dsp:sp>
    <dsp:sp modelId="{7A64ABE1-1178-CC48-8F91-4852F514EAA5}">
      <dsp:nvSpPr>
        <dsp:cNvPr id="0" name=""/>
        <dsp:cNvSpPr/>
      </dsp:nvSpPr>
      <dsp:spPr>
        <a:xfrm>
          <a:off x="1543108" y="2447"/>
          <a:ext cx="2833244" cy="16999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31" tIns="145728" rIns="138831" bIns="1457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Configure &amp; update the </a:t>
          </a:r>
          <a:r>
            <a:rPr lang="en-US" sz="1900" b="1" kern="1200"/>
            <a:t>two additional Q-Bots</a:t>
          </a:r>
          <a:r>
            <a:rPr lang="en-US" sz="1900" kern="1200"/>
            <a:t>.</a:t>
          </a:r>
        </a:p>
      </dsp:txBody>
      <dsp:txXfrm>
        <a:off x="1543108" y="2447"/>
        <a:ext cx="2833244" cy="1699946"/>
      </dsp:txXfrm>
    </dsp:sp>
    <dsp:sp modelId="{094A22CC-423A-E74F-A591-D16D9C9CDD5E}">
      <dsp:nvSpPr>
        <dsp:cNvPr id="0" name=""/>
        <dsp:cNvSpPr/>
      </dsp:nvSpPr>
      <dsp:spPr>
        <a:xfrm>
          <a:off x="2959730" y="1700593"/>
          <a:ext cx="3484891" cy="621046"/>
        </a:xfrm>
        <a:custGeom>
          <a:avLst/>
          <a:gdLst/>
          <a:ahLst/>
          <a:cxnLst/>
          <a:rect l="0" t="0" r="0" b="0"/>
          <a:pathLst>
            <a:path>
              <a:moveTo>
                <a:pt x="3484891" y="0"/>
              </a:moveTo>
              <a:lnTo>
                <a:pt x="3484891" y="327623"/>
              </a:lnTo>
              <a:lnTo>
                <a:pt x="0" y="327623"/>
              </a:lnTo>
              <a:lnTo>
                <a:pt x="0" y="621046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3543" y="2007858"/>
        <a:ext cx="177264" cy="6516"/>
      </dsp:txXfrm>
    </dsp:sp>
    <dsp:sp modelId="{36796D93-2D58-A944-AE85-C91E952FA50D}">
      <dsp:nvSpPr>
        <dsp:cNvPr id="0" name=""/>
        <dsp:cNvSpPr/>
      </dsp:nvSpPr>
      <dsp:spPr>
        <a:xfrm>
          <a:off x="5027999" y="2447"/>
          <a:ext cx="2833244" cy="16999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31" tIns="145728" rIns="138831" bIns="1457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</a:t>
          </a:r>
          <a:r>
            <a:rPr lang="en-US" sz="1900" b="1" kern="1200"/>
            <a:t>Wi-Fi/Ethernet communication</a:t>
          </a:r>
          <a:r>
            <a:rPr lang="en-US" sz="1900" kern="1200"/>
            <a:t> between robots.</a:t>
          </a:r>
        </a:p>
      </dsp:txBody>
      <dsp:txXfrm>
        <a:off x="5027999" y="2447"/>
        <a:ext cx="2833244" cy="1699946"/>
      </dsp:txXfrm>
    </dsp:sp>
    <dsp:sp modelId="{083C78EB-0156-E94E-A723-F19B74A20CCD}">
      <dsp:nvSpPr>
        <dsp:cNvPr id="0" name=""/>
        <dsp:cNvSpPr/>
      </dsp:nvSpPr>
      <dsp:spPr>
        <a:xfrm>
          <a:off x="4374552" y="3158293"/>
          <a:ext cx="62104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1046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8784" y="3200755"/>
        <a:ext cx="32582" cy="6516"/>
      </dsp:txXfrm>
    </dsp:sp>
    <dsp:sp modelId="{FE20581A-62A3-844B-889E-3BDF80655A3B}">
      <dsp:nvSpPr>
        <dsp:cNvPr id="0" name=""/>
        <dsp:cNvSpPr/>
      </dsp:nvSpPr>
      <dsp:spPr>
        <a:xfrm>
          <a:off x="1543108" y="2354040"/>
          <a:ext cx="2833244" cy="16999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31" tIns="145728" rIns="138831" bIns="1457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Assign unique IDs for coordination.</a:t>
          </a:r>
        </a:p>
      </dsp:txBody>
      <dsp:txXfrm>
        <a:off x="1543108" y="2354040"/>
        <a:ext cx="2833244" cy="1699946"/>
      </dsp:txXfrm>
    </dsp:sp>
    <dsp:sp modelId="{AC66FEA4-5FA2-644A-A0C7-E13D20787CD9}">
      <dsp:nvSpPr>
        <dsp:cNvPr id="0" name=""/>
        <dsp:cNvSpPr/>
      </dsp:nvSpPr>
      <dsp:spPr>
        <a:xfrm>
          <a:off x="5027999" y="2354040"/>
          <a:ext cx="2833244" cy="16999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31" tIns="145728" rIns="138831" bIns="1457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Goal</a:t>
          </a:r>
          <a:r>
            <a:rPr lang="en-US" sz="1900" kern="1200"/>
            <a:t>: Train QBots to move simultaneously &amp; interact autonomously using AI/ML.</a:t>
          </a:r>
        </a:p>
      </dsp:txBody>
      <dsp:txXfrm>
        <a:off x="5027999" y="2354040"/>
        <a:ext cx="2833244" cy="16999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8D3E7-246E-B249-8745-6CF84C052E77}">
      <dsp:nvSpPr>
        <dsp:cNvPr id="0" name=""/>
        <dsp:cNvSpPr/>
      </dsp:nvSpPr>
      <dsp:spPr>
        <a:xfrm>
          <a:off x="5182284" y="29753"/>
          <a:ext cx="1003345" cy="1003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LiDAR</a:t>
          </a:r>
          <a:r>
            <a:rPr lang="en-US" sz="1100" kern="1200"/>
            <a:t> – Maps environment, detects obstacles (SLAM).</a:t>
          </a:r>
        </a:p>
      </dsp:txBody>
      <dsp:txXfrm>
        <a:off x="5182284" y="29753"/>
        <a:ext cx="1003345" cy="1003345"/>
      </dsp:txXfrm>
    </dsp:sp>
    <dsp:sp modelId="{37417942-3A0D-2945-8F2B-AF1F10D63D2F}">
      <dsp:nvSpPr>
        <dsp:cNvPr id="0" name=""/>
        <dsp:cNvSpPr/>
      </dsp:nvSpPr>
      <dsp:spPr>
        <a:xfrm>
          <a:off x="2819913" y="469"/>
          <a:ext cx="3764525" cy="3764525"/>
        </a:xfrm>
        <a:prstGeom prst="circularArrow">
          <a:avLst>
            <a:gd name="adj1" fmla="val 5197"/>
            <a:gd name="adj2" fmla="val 335702"/>
            <a:gd name="adj3" fmla="val 21294101"/>
            <a:gd name="adj4" fmla="val 19765486"/>
            <a:gd name="adj5" fmla="val 60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34490-1352-5C44-8004-A572F36826A9}">
      <dsp:nvSpPr>
        <dsp:cNvPr id="0" name=""/>
        <dsp:cNvSpPr/>
      </dsp:nvSpPr>
      <dsp:spPr>
        <a:xfrm>
          <a:off x="5789058" y="1897212"/>
          <a:ext cx="1003345" cy="1003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Intel RealSense</a:t>
          </a:r>
          <a:r>
            <a:rPr lang="en-US" sz="1100" kern="1200"/>
            <a:t> – Depth + RGB for object/robot detection.</a:t>
          </a:r>
        </a:p>
      </dsp:txBody>
      <dsp:txXfrm>
        <a:off x="5789058" y="1897212"/>
        <a:ext cx="1003345" cy="1003345"/>
      </dsp:txXfrm>
    </dsp:sp>
    <dsp:sp modelId="{5DFCAFFF-13C1-E84B-B184-2CC39BE99A19}">
      <dsp:nvSpPr>
        <dsp:cNvPr id="0" name=""/>
        <dsp:cNvSpPr/>
      </dsp:nvSpPr>
      <dsp:spPr>
        <a:xfrm>
          <a:off x="2819913" y="469"/>
          <a:ext cx="3764525" cy="3764525"/>
        </a:xfrm>
        <a:prstGeom prst="circularArrow">
          <a:avLst>
            <a:gd name="adj1" fmla="val 5197"/>
            <a:gd name="adj2" fmla="val 335702"/>
            <a:gd name="adj3" fmla="val 4015589"/>
            <a:gd name="adj4" fmla="val 2252615"/>
            <a:gd name="adj5" fmla="val 60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BBA6F-D163-454B-BC1B-C7DF91A8B2C7}">
      <dsp:nvSpPr>
        <dsp:cNvPr id="0" name=""/>
        <dsp:cNvSpPr/>
      </dsp:nvSpPr>
      <dsp:spPr>
        <a:xfrm>
          <a:off x="4200503" y="3051365"/>
          <a:ext cx="1003345" cy="1003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Downward Camera</a:t>
          </a:r>
          <a:r>
            <a:rPr lang="en-US" sz="1100" kern="1200"/>
            <a:t> – Line following &amp; fiducial tracking.</a:t>
          </a:r>
        </a:p>
      </dsp:txBody>
      <dsp:txXfrm>
        <a:off x="4200503" y="3051365"/>
        <a:ext cx="1003345" cy="1003345"/>
      </dsp:txXfrm>
    </dsp:sp>
    <dsp:sp modelId="{C0CD469A-71F3-854E-BDC3-09A60D98A2B9}">
      <dsp:nvSpPr>
        <dsp:cNvPr id="0" name=""/>
        <dsp:cNvSpPr/>
      </dsp:nvSpPr>
      <dsp:spPr>
        <a:xfrm>
          <a:off x="2819913" y="469"/>
          <a:ext cx="3764525" cy="3764525"/>
        </a:xfrm>
        <a:prstGeom prst="circularArrow">
          <a:avLst>
            <a:gd name="adj1" fmla="val 5197"/>
            <a:gd name="adj2" fmla="val 335702"/>
            <a:gd name="adj3" fmla="val 8211683"/>
            <a:gd name="adj4" fmla="val 6448709"/>
            <a:gd name="adj5" fmla="val 60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8ACF5-59D9-B144-86D1-EEC2E4D2046A}">
      <dsp:nvSpPr>
        <dsp:cNvPr id="0" name=""/>
        <dsp:cNvSpPr/>
      </dsp:nvSpPr>
      <dsp:spPr>
        <a:xfrm>
          <a:off x="2611947" y="1897212"/>
          <a:ext cx="1003345" cy="1003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IMU + Encoders</a:t>
          </a:r>
          <a:r>
            <a:rPr lang="en-US" sz="1100" kern="1200"/>
            <a:t> – Motion &amp; localization support.</a:t>
          </a:r>
        </a:p>
      </dsp:txBody>
      <dsp:txXfrm>
        <a:off x="2611947" y="1897212"/>
        <a:ext cx="1003345" cy="1003345"/>
      </dsp:txXfrm>
    </dsp:sp>
    <dsp:sp modelId="{2A2EB351-48CA-D44E-B1FF-CB825C34DC6B}">
      <dsp:nvSpPr>
        <dsp:cNvPr id="0" name=""/>
        <dsp:cNvSpPr/>
      </dsp:nvSpPr>
      <dsp:spPr>
        <a:xfrm>
          <a:off x="2819913" y="469"/>
          <a:ext cx="3764525" cy="3764525"/>
        </a:xfrm>
        <a:prstGeom prst="circularArrow">
          <a:avLst>
            <a:gd name="adj1" fmla="val 5197"/>
            <a:gd name="adj2" fmla="val 335702"/>
            <a:gd name="adj3" fmla="val 12298812"/>
            <a:gd name="adj4" fmla="val 10770197"/>
            <a:gd name="adj5" fmla="val 60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76C3F-28C6-EB45-BFB9-2CC1B48DEDF1}">
      <dsp:nvSpPr>
        <dsp:cNvPr id="0" name=""/>
        <dsp:cNvSpPr/>
      </dsp:nvSpPr>
      <dsp:spPr>
        <a:xfrm>
          <a:off x="3218722" y="29753"/>
          <a:ext cx="1003345" cy="1003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Sensor fusion</a:t>
          </a:r>
          <a:r>
            <a:rPr lang="en-US" sz="1100" kern="1200"/>
            <a:t> gives robots robust perception for navigation &amp; learning.</a:t>
          </a:r>
        </a:p>
      </dsp:txBody>
      <dsp:txXfrm>
        <a:off x="3218722" y="29753"/>
        <a:ext cx="1003345" cy="1003345"/>
      </dsp:txXfrm>
    </dsp:sp>
    <dsp:sp modelId="{28AA38EA-16F5-7C45-B31D-10846C3BC356}">
      <dsp:nvSpPr>
        <dsp:cNvPr id="0" name=""/>
        <dsp:cNvSpPr/>
      </dsp:nvSpPr>
      <dsp:spPr>
        <a:xfrm>
          <a:off x="2819913" y="469"/>
          <a:ext cx="3764525" cy="3764525"/>
        </a:xfrm>
        <a:prstGeom prst="circularArrow">
          <a:avLst>
            <a:gd name="adj1" fmla="val 5197"/>
            <a:gd name="adj2" fmla="val 335702"/>
            <a:gd name="adj3" fmla="val 16866574"/>
            <a:gd name="adj4" fmla="val 15197723"/>
            <a:gd name="adj5" fmla="val 60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DCB0-76A0-F746-BF3D-D053744DD3E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A0A5F3-ABF5-B047-AEC2-83A933A14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0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A0A5F3-ABF5-B047-AEC2-83A933A14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6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0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32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93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0067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94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85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93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991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47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8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64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42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3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70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68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5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3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307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  <p:sldLayoutId id="2147483845" r:id="rId12"/>
    <p:sldLayoutId id="2147483846" r:id="rId13"/>
    <p:sldLayoutId id="2147483847" r:id="rId14"/>
    <p:sldLayoutId id="2147483848" r:id="rId15"/>
    <p:sldLayoutId id="2147483849" r:id="rId16"/>
    <p:sldLayoutId id="214748385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vintage robot">
            <a:extLst>
              <a:ext uri="{FF2B5EF4-FFF2-40B4-BE49-F238E27FC236}">
                <a16:creationId xmlns:a16="http://schemas.microsoft.com/office/drawing/2014/main" id="{2EB41A0B-1101-97E7-BD40-764C7CA52C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264" r="-1" b="8145"/>
          <a:stretch>
            <a:fillRect/>
          </a:stretch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57A568-CB45-7F58-9208-6126554653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854346"/>
            <a:ext cx="10407602" cy="868026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Q-Bot!</a:t>
            </a:r>
          </a:p>
        </p:txBody>
      </p:sp>
    </p:spTree>
    <p:extLst>
      <p:ext uri="{BB962C8B-B14F-4D97-AF65-F5344CB8AC3E}">
        <p14:creationId xmlns:p14="http://schemas.microsoft.com/office/powerpoint/2010/main" val="138501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65A-38F0-4336-0E4C-0D30C5FB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/>
              <a:t>Sensors – External Environment</a:t>
            </a:r>
            <a:br>
              <a:rPr lang="en-US" sz="2900" b="1"/>
            </a:br>
            <a:endParaRPr lang="en-US" sz="2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DFE84-FB3E-3EC2-00A0-4224C685A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/>
              <a:t>	LiDAR (</a:t>
            </a:r>
            <a:r>
              <a:rPr lang="en-US" b="1" err="1"/>
              <a:t>LeiShen</a:t>
            </a:r>
            <a:r>
              <a:rPr lang="en-US" b="1"/>
              <a:t> M10P)</a:t>
            </a: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2D planar, 905 nm, eye-safe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10 m range, 1680 points/rev @ 10 Hz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Maps surroundings for obstacle avoidance</a:t>
            </a:r>
            <a:br>
              <a:rPr lang="en-US"/>
            </a:b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b="1"/>
              <a:t>	Intel RealSense D435 (RGB-D  Camera)</a:t>
            </a:r>
            <a:endParaRPr lang="en-US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RGB + depth + IR imaging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/>
              <a:t>Enables 3D object detection &amp; recognition</a:t>
            </a:r>
          </a:p>
          <a:p>
            <a:pPr marL="0" indent="0">
              <a:lnSpc>
                <a:spcPct val="90000"/>
              </a:lnSpc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F3B53-A2DD-94F2-AC01-409FC9E3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6" r="539" b="3"/>
          <a:stretch>
            <a:fillRect/>
          </a:stretch>
        </p:blipFill>
        <p:spPr>
          <a:xfrm>
            <a:off x="6094410" y="885762"/>
            <a:ext cx="5449471" cy="2766075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81172F-8639-A3E8-8ACE-CDFAB85EBF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79" r="11551" b="1"/>
          <a:stretch>
            <a:fillRect/>
          </a:stretch>
        </p:blipFill>
        <p:spPr>
          <a:xfrm>
            <a:off x="6688933" y="4085841"/>
            <a:ext cx="4260425" cy="2162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0486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610358-4DC2-9530-1E29-11257D3A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875713" cy="7844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2000" b="1" dirty="0">
                <a:solidFill>
                  <a:srgbClr val="EBEBEB"/>
                </a:solidFill>
              </a:rPr>
            </a:br>
            <a:r>
              <a:rPr lang="en-US" sz="2000" b="1" dirty="0">
                <a:solidFill>
                  <a:srgbClr val="EBEBEB"/>
                </a:solidFill>
              </a:rPr>
              <a:t>Sensors – Local Navigation &amp; Support</a:t>
            </a:r>
            <a:endParaRPr lang="en-US" sz="2000" dirty="0">
              <a:solidFill>
                <a:srgbClr val="EBEBEB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8BEED9-8224-374B-D599-C435F61D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368" y="2052918"/>
            <a:ext cx="5053891" cy="3191435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	</a:t>
            </a:r>
            <a:r>
              <a:rPr lang="en-US" sz="1800" b="1" dirty="0"/>
              <a:t>Downward-Facing CSI Camera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Grayscale global shutter, 160° FOV.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High speed: up to 210 fps.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Used for </a:t>
            </a:r>
            <a:r>
              <a:rPr lang="en-US" sz="1800" b="1" dirty="0"/>
              <a:t>line following, fiducial detection, and floor tracking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/>
              <a:t>	IMU (6-axis)</a:t>
            </a:r>
            <a:endParaRPr lang="en-US" sz="18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3-axis accelerometer + 3-axis gyroscope.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16-bit resolution.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800" dirty="0"/>
              <a:t>Provides orientation &amp; motion feedback.</a:t>
            </a:r>
            <a:br>
              <a:rPr lang="en-US" sz="1400" dirty="0"/>
            </a:b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C9F9A8-EDC5-2547-FD03-5B09C92B2634}"/>
              </a:ext>
            </a:extLst>
          </p:cNvPr>
          <p:cNvSpPr txBox="1"/>
          <p:nvPr/>
        </p:nvSpPr>
        <p:spPr>
          <a:xfrm>
            <a:off x="8626326" y="4104846"/>
            <a:ext cx="27163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Dimensions &amp; Payload</a:t>
            </a:r>
            <a:endParaRPr lang="en-US" sz="1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 dirty="0"/>
              <a:t>Size: 57.5 × 50 × 21.5 cm (with LiDAR).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 dirty="0"/>
              <a:t>Payload: up to 20 kg.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 dirty="0"/>
              <a:t>Wheel diameter: 8.9 cm.</a:t>
            </a:r>
            <a:br>
              <a:rPr lang="en-US" sz="1400" dirty="0"/>
            </a:b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	Peripherals</a:t>
            </a:r>
            <a:endParaRPr lang="en-US" sz="1400" dirty="0"/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 dirty="0"/>
              <a:t>Powered USB hub, HDMI, Ethernet, GPIO.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sz="1400" dirty="0"/>
              <a:t>I/O’s !!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8C66A0-24EE-F6AB-A716-72FB0F6AD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805" y="1566507"/>
            <a:ext cx="1927591" cy="1907408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4B5D7B-CC8B-9966-48BB-ADF2EA21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067" y="1472377"/>
            <a:ext cx="2628565" cy="209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1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E7F4-24BC-35C9-89B9-5DCD3701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Q-Bot setup &amp; meetings Update!</a:t>
            </a:r>
          </a:p>
        </p:txBody>
      </p:sp>
      <p:pic>
        <p:nvPicPr>
          <p:cNvPr id="5" name="Content Placeholder 4" descr="A black and red machine on a white and black surface&#10;&#10;AI-generated content may be incorrect.">
            <a:extLst>
              <a:ext uri="{FF2B5EF4-FFF2-40B4-BE49-F238E27FC236}">
                <a16:creationId xmlns:a16="http://schemas.microsoft.com/office/drawing/2014/main" id="{456E9B6F-DC39-7280-C71A-F5CD19145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505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598C9-3695-06B8-0884-42392F68FC6E}"/>
              </a:ext>
            </a:extLst>
          </p:cNvPr>
          <p:cNvSpPr txBox="1"/>
          <p:nvPr/>
        </p:nvSpPr>
        <p:spPr>
          <a:xfrm>
            <a:off x="648930" y="2438400"/>
            <a:ext cx="6188190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Meetings with Quanser Technicians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Held two sessions focused on setting up the Q-Bot system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Walked through hardware checks and software configuration</a:t>
            </a:r>
            <a:b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Software Updates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Updated all required packages to the latest versions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Ensured compatibility between drivers, firmware, and  development tools</a:t>
            </a:r>
            <a:b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14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Outcome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Q-Bot system is now fully operational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Able to run custom programs and verify functionality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sz="14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Platform ready for research experiments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962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DF6B-01C4-5186-E646-F6F908A8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/>
              <a:t>NEXT-STEPS : </a:t>
            </a:r>
            <a:r>
              <a:rPr lang="en-US" sz="2900" b="1"/>
              <a:t>Multi-QBot Setup &amp; Goals</a:t>
            </a:r>
            <a:br>
              <a:rPr lang="en-US" sz="2900" b="1"/>
            </a:br>
            <a:br>
              <a:rPr lang="en-US" sz="2900"/>
            </a:br>
            <a:endParaRPr lang="en-US" sz="29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E220FB-B47E-3605-7267-F9322FB39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8079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23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3ABE-2AEC-66D3-C227-D921DBE33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/>
              <a:t>Vision &amp; Perception System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3A59B1-00B1-2C52-3A48-79B727D8E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7938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004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D4B6-30E2-8B3E-3CEB-49FCA925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AI/ML Training Plan</a:t>
            </a:r>
            <a:endParaRPr lang="en-US">
              <a:solidFill>
                <a:srgbClr val="EBEBEB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E264-1313-C94A-2989-5FEB5C85B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b="1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>
                <a:solidFill>
                  <a:srgbClr val="FFFFFF"/>
                </a:solidFill>
              </a:rPr>
              <a:t>Supervised learning</a:t>
            </a:r>
            <a:r>
              <a:rPr lang="en-US">
                <a:solidFill>
                  <a:srgbClr val="FFFFFF"/>
                </a:solidFill>
              </a:rPr>
              <a:t>: line following, simple navigation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 b="1">
                <a:solidFill>
                  <a:srgbClr val="FFFFFF"/>
                </a:solidFill>
              </a:rPr>
              <a:t>Reinforcement learning</a:t>
            </a:r>
            <a:r>
              <a:rPr lang="en-US">
                <a:solidFill>
                  <a:srgbClr val="FFFFFF"/>
                </a:solidFill>
              </a:rPr>
              <a:t>: collision avoidance, exploration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rgbClr val="FFFFFF"/>
                </a:solidFill>
              </a:rPr>
              <a:t>	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>
                <a:solidFill>
                  <a:srgbClr val="FFFFFF"/>
                </a:solidFill>
              </a:rPr>
              <a:t>	Multi-robot autonomy</a:t>
            </a:r>
            <a:r>
              <a:rPr lang="en-US">
                <a:solidFill>
                  <a:srgbClr val="FFFFFF"/>
                </a:solidFill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Synchronized movement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Leader–follower behavior</a:t>
            </a:r>
          </a:p>
          <a:p>
            <a:pPr>
              <a:lnSpc>
                <a:spcPct val="90000"/>
              </a:lnSpc>
              <a:buFont typeface="Wingdings" pitchFamily="2" charset="2"/>
              <a:buChar char="Ø"/>
            </a:pPr>
            <a:r>
              <a:rPr lang="en-US">
                <a:solidFill>
                  <a:srgbClr val="FFFFFF"/>
                </a:solidFill>
              </a:rPr>
              <a:t>Run ML models </a:t>
            </a:r>
          </a:p>
          <a:p>
            <a:pPr marL="0" indent="0">
              <a:lnSpc>
                <a:spcPct val="90000"/>
              </a:lnSpc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9D5A4F20-D0B8-CCB5-2073-ED2318B26E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956" r="2335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0111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82EF-68F2-864D-D759-B4CAD623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697491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2982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205</TotalTime>
  <Words>372</Words>
  <Application>Microsoft Macintosh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Century Gothic</vt:lpstr>
      <vt:lpstr>Wingdings</vt:lpstr>
      <vt:lpstr>Wingdings 3</vt:lpstr>
      <vt:lpstr>Ion</vt:lpstr>
      <vt:lpstr>Q-Bot!</vt:lpstr>
      <vt:lpstr>Sensors – External Environment </vt:lpstr>
      <vt:lpstr> Sensors – Local Navigation &amp; Support</vt:lpstr>
      <vt:lpstr>Q-Bot setup &amp; meetings Update!</vt:lpstr>
      <vt:lpstr>NEXT-STEPS : Multi-QBot Setup &amp; Goals  </vt:lpstr>
      <vt:lpstr>Vision &amp; Perception System</vt:lpstr>
      <vt:lpstr>AI/ML Training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Elton Mawire</dc:creator>
  <cp:lastModifiedBy>Elton Mawire</cp:lastModifiedBy>
  <cp:revision>2</cp:revision>
  <dcterms:created xsi:type="dcterms:W3CDTF">2025-10-02T23:46:39Z</dcterms:created>
  <dcterms:modified xsi:type="dcterms:W3CDTF">2025-10-03T03:14:16Z</dcterms:modified>
</cp:coreProperties>
</file>