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64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svg"/><Relationship Id="rId1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svg"/><Relationship Id="rId1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AC8A17-597C-48E0-8A01-EECFD8E4828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5C1DA692-A128-4D86-ACD0-777FA20DF1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Purpose</a:t>
          </a:r>
          <a:r>
            <a:rPr lang="en-US"/>
            <a:t>: Encourage honest, anonymous feedback on courses and instructors.</a:t>
          </a:r>
        </a:p>
      </dgm:t>
    </dgm:pt>
    <dgm:pt modelId="{A0AEF8F6-E87A-467A-8B89-62E286D23841}" type="parTrans" cxnId="{04D16A84-C263-4E58-9B84-2C94B04639C7}">
      <dgm:prSet/>
      <dgm:spPr/>
      <dgm:t>
        <a:bodyPr/>
        <a:lstStyle/>
        <a:p>
          <a:endParaRPr lang="en-US"/>
        </a:p>
      </dgm:t>
    </dgm:pt>
    <dgm:pt modelId="{DF395279-52F7-488B-AB87-10C92C92321B}" type="sibTrans" cxnId="{04D16A84-C263-4E58-9B84-2C94B04639C7}">
      <dgm:prSet/>
      <dgm:spPr/>
      <dgm:t>
        <a:bodyPr/>
        <a:lstStyle/>
        <a:p>
          <a:endParaRPr lang="en-US"/>
        </a:p>
      </dgm:t>
    </dgm:pt>
    <dgm:pt modelId="{CC5333F4-D93D-4F8A-A835-0F6BDCEE1A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 Why is it needed?</a:t>
          </a:r>
        </a:p>
      </dgm:t>
    </dgm:pt>
    <dgm:pt modelId="{9FF2617C-6268-4318-BD45-2C248609F798}" type="parTrans" cxnId="{3F10F7BE-0A4E-4660-8A21-C2EB1534266F}">
      <dgm:prSet/>
      <dgm:spPr/>
      <dgm:t>
        <a:bodyPr/>
        <a:lstStyle/>
        <a:p>
          <a:endParaRPr lang="en-US"/>
        </a:p>
      </dgm:t>
    </dgm:pt>
    <dgm:pt modelId="{DEE9C6F7-4650-45AD-9CE1-E1B907513BD1}" type="sibTrans" cxnId="{3F10F7BE-0A4E-4660-8A21-C2EB1534266F}">
      <dgm:prSet/>
      <dgm:spPr/>
      <dgm:t>
        <a:bodyPr/>
        <a:lstStyle/>
        <a:p>
          <a:endParaRPr lang="en-US"/>
        </a:p>
      </dgm:t>
    </dgm:pt>
    <dgm:pt modelId="{B5A42512-B6DF-4B1B-A64A-B817905411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Improves teaching quality</a:t>
          </a:r>
        </a:p>
      </dgm:t>
    </dgm:pt>
    <dgm:pt modelId="{FC395989-C464-4501-A66A-3DE99291DCB5}" type="parTrans" cxnId="{F29D27E7-5D5B-434D-8385-977550B59372}">
      <dgm:prSet/>
      <dgm:spPr/>
      <dgm:t>
        <a:bodyPr/>
        <a:lstStyle/>
        <a:p>
          <a:endParaRPr lang="en-US"/>
        </a:p>
      </dgm:t>
    </dgm:pt>
    <dgm:pt modelId="{3FED8780-A23C-41EA-92DF-226C4AAA15FC}" type="sibTrans" cxnId="{F29D27E7-5D5B-434D-8385-977550B59372}">
      <dgm:prSet/>
      <dgm:spPr/>
      <dgm:t>
        <a:bodyPr/>
        <a:lstStyle/>
        <a:p>
          <a:endParaRPr lang="en-US"/>
        </a:p>
      </dgm:t>
    </dgm:pt>
    <dgm:pt modelId="{44AF48BC-D907-44DA-813D-75BCF6A7F9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Helps students make informed choices</a:t>
          </a:r>
        </a:p>
      </dgm:t>
    </dgm:pt>
    <dgm:pt modelId="{3443FCA8-51F3-40A0-9614-0B269FE16C87}" type="parTrans" cxnId="{B72CCF37-A239-4BC1-B3A5-F571ADE78B33}">
      <dgm:prSet/>
      <dgm:spPr/>
      <dgm:t>
        <a:bodyPr/>
        <a:lstStyle/>
        <a:p>
          <a:endParaRPr lang="en-US"/>
        </a:p>
      </dgm:t>
    </dgm:pt>
    <dgm:pt modelId="{90F59E9E-1957-48A8-BA21-BF7B849A93C7}" type="sibTrans" cxnId="{B72CCF37-A239-4BC1-B3A5-F571ADE78B33}">
      <dgm:prSet/>
      <dgm:spPr/>
      <dgm:t>
        <a:bodyPr/>
        <a:lstStyle/>
        <a:p>
          <a:endParaRPr lang="en-US"/>
        </a:p>
      </dgm:t>
    </dgm:pt>
    <dgm:pt modelId="{F7BECDEA-708F-4D58-AE7D-5F0CE8B4E8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Addresses concerns in a confidential manner</a:t>
          </a:r>
        </a:p>
      </dgm:t>
    </dgm:pt>
    <dgm:pt modelId="{DE7170BD-F842-4742-BF69-1DE548A0501C}" type="parTrans" cxnId="{AEE536AB-952A-4504-9CD9-0D0F4C49094E}">
      <dgm:prSet/>
      <dgm:spPr/>
      <dgm:t>
        <a:bodyPr/>
        <a:lstStyle/>
        <a:p>
          <a:endParaRPr lang="en-US"/>
        </a:p>
      </dgm:t>
    </dgm:pt>
    <dgm:pt modelId="{0CF21AC0-9E8D-4330-960C-9E36BBC3BF69}" type="sibTrans" cxnId="{AEE536AB-952A-4504-9CD9-0D0F4C49094E}">
      <dgm:prSet/>
      <dgm:spPr/>
      <dgm:t>
        <a:bodyPr/>
        <a:lstStyle/>
        <a:p>
          <a:endParaRPr lang="en-US"/>
        </a:p>
      </dgm:t>
    </dgm:pt>
    <dgm:pt modelId="{C31D5D17-28DC-4416-85FC-62ECC76CC14B}" type="pres">
      <dgm:prSet presAssocID="{48AC8A17-597C-48E0-8A01-EECFD8E4828C}" presName="root" presStyleCnt="0">
        <dgm:presLayoutVars>
          <dgm:dir/>
          <dgm:resizeHandles val="exact"/>
        </dgm:presLayoutVars>
      </dgm:prSet>
      <dgm:spPr/>
    </dgm:pt>
    <dgm:pt modelId="{E14BB3B9-045F-41DE-A113-019F6E4C54FE}" type="pres">
      <dgm:prSet presAssocID="{5C1DA692-A128-4D86-ACD0-777FA20DF126}" presName="compNode" presStyleCnt="0"/>
      <dgm:spPr/>
    </dgm:pt>
    <dgm:pt modelId="{561D631F-779D-45E7-82D8-51CCC8202D9B}" type="pres">
      <dgm:prSet presAssocID="{5C1DA692-A128-4D86-ACD0-777FA20DF126}" presName="bgRect" presStyleLbl="bgShp" presStyleIdx="0" presStyleCnt="5"/>
      <dgm:spPr/>
    </dgm:pt>
    <dgm:pt modelId="{2442AFEC-5710-4C6F-9349-13EA00BB33C5}" type="pres">
      <dgm:prSet presAssocID="{5C1DA692-A128-4D86-ACD0-777FA20DF12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D977D594-3D96-47C5-AA8B-C6E0EE745BCD}" type="pres">
      <dgm:prSet presAssocID="{5C1DA692-A128-4D86-ACD0-777FA20DF126}" presName="spaceRect" presStyleCnt="0"/>
      <dgm:spPr/>
    </dgm:pt>
    <dgm:pt modelId="{F60CEFC8-7C34-4CA6-8427-67CFAFF4ABEF}" type="pres">
      <dgm:prSet presAssocID="{5C1DA692-A128-4D86-ACD0-777FA20DF126}" presName="parTx" presStyleLbl="revTx" presStyleIdx="0" presStyleCnt="5">
        <dgm:presLayoutVars>
          <dgm:chMax val="0"/>
          <dgm:chPref val="0"/>
        </dgm:presLayoutVars>
      </dgm:prSet>
      <dgm:spPr/>
    </dgm:pt>
    <dgm:pt modelId="{8DC4DA18-550F-4605-AFED-BEEC40EFB33C}" type="pres">
      <dgm:prSet presAssocID="{DF395279-52F7-488B-AB87-10C92C92321B}" presName="sibTrans" presStyleCnt="0"/>
      <dgm:spPr/>
    </dgm:pt>
    <dgm:pt modelId="{E1F6A675-9DC0-483C-B0AC-15F1E2E43DE6}" type="pres">
      <dgm:prSet presAssocID="{CC5333F4-D93D-4F8A-A835-0F6BDCEE1AA2}" presName="compNode" presStyleCnt="0"/>
      <dgm:spPr/>
    </dgm:pt>
    <dgm:pt modelId="{BDA176BF-4F90-4769-A8A0-090DD8833A9B}" type="pres">
      <dgm:prSet presAssocID="{CC5333F4-D93D-4F8A-A835-0F6BDCEE1AA2}" presName="bgRect" presStyleLbl="bgShp" presStyleIdx="1" presStyleCnt="5"/>
      <dgm:spPr/>
    </dgm:pt>
    <dgm:pt modelId="{E1DC9AAA-C195-4340-BB94-F37387E606F5}" type="pres">
      <dgm:prSet presAssocID="{CC5333F4-D93D-4F8A-A835-0F6BDCEE1AA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0EB46FB1-1CBF-4C97-97E1-ED3C9B807E58}" type="pres">
      <dgm:prSet presAssocID="{CC5333F4-D93D-4F8A-A835-0F6BDCEE1AA2}" presName="spaceRect" presStyleCnt="0"/>
      <dgm:spPr/>
    </dgm:pt>
    <dgm:pt modelId="{CDC8A706-7A2C-4066-837C-E4DA83EDE070}" type="pres">
      <dgm:prSet presAssocID="{CC5333F4-D93D-4F8A-A835-0F6BDCEE1AA2}" presName="parTx" presStyleLbl="revTx" presStyleIdx="1" presStyleCnt="5">
        <dgm:presLayoutVars>
          <dgm:chMax val="0"/>
          <dgm:chPref val="0"/>
        </dgm:presLayoutVars>
      </dgm:prSet>
      <dgm:spPr/>
    </dgm:pt>
    <dgm:pt modelId="{20CDBFDA-9BFB-4241-A44E-90C1A0922AA9}" type="pres">
      <dgm:prSet presAssocID="{DEE9C6F7-4650-45AD-9CE1-E1B907513BD1}" presName="sibTrans" presStyleCnt="0"/>
      <dgm:spPr/>
    </dgm:pt>
    <dgm:pt modelId="{A45E0F5B-60E4-4BA5-AA2C-2C7D1865293E}" type="pres">
      <dgm:prSet presAssocID="{B5A42512-B6DF-4B1B-A64A-B817905411CA}" presName="compNode" presStyleCnt="0"/>
      <dgm:spPr/>
    </dgm:pt>
    <dgm:pt modelId="{929E2D8B-AF55-4276-B092-FF871BBDEAA1}" type="pres">
      <dgm:prSet presAssocID="{B5A42512-B6DF-4B1B-A64A-B817905411CA}" presName="bgRect" presStyleLbl="bgShp" presStyleIdx="2" presStyleCnt="5"/>
      <dgm:spPr/>
    </dgm:pt>
    <dgm:pt modelId="{52F83F28-6CFB-4A32-AF07-A0CB83374451}" type="pres">
      <dgm:prSet presAssocID="{B5A42512-B6DF-4B1B-A64A-B817905411C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85429449-4132-471E-B645-CFD4B63EF5FB}" type="pres">
      <dgm:prSet presAssocID="{B5A42512-B6DF-4B1B-A64A-B817905411CA}" presName="spaceRect" presStyleCnt="0"/>
      <dgm:spPr/>
    </dgm:pt>
    <dgm:pt modelId="{E90C4D2A-A700-4B2E-86E6-A6226B1C8261}" type="pres">
      <dgm:prSet presAssocID="{B5A42512-B6DF-4B1B-A64A-B817905411CA}" presName="parTx" presStyleLbl="revTx" presStyleIdx="2" presStyleCnt="5">
        <dgm:presLayoutVars>
          <dgm:chMax val="0"/>
          <dgm:chPref val="0"/>
        </dgm:presLayoutVars>
      </dgm:prSet>
      <dgm:spPr/>
    </dgm:pt>
    <dgm:pt modelId="{9BDA9A99-6F74-4B53-8CE4-CFF4F99D38D9}" type="pres">
      <dgm:prSet presAssocID="{3FED8780-A23C-41EA-92DF-226C4AAA15FC}" presName="sibTrans" presStyleCnt="0"/>
      <dgm:spPr/>
    </dgm:pt>
    <dgm:pt modelId="{62CBE4E5-9973-4664-88AD-5956142034D5}" type="pres">
      <dgm:prSet presAssocID="{44AF48BC-D907-44DA-813D-75BCF6A7F999}" presName="compNode" presStyleCnt="0"/>
      <dgm:spPr/>
    </dgm:pt>
    <dgm:pt modelId="{86C2812D-6C9D-4868-ADF8-7D9495085EA7}" type="pres">
      <dgm:prSet presAssocID="{44AF48BC-D907-44DA-813D-75BCF6A7F999}" presName="bgRect" presStyleLbl="bgShp" presStyleIdx="3" presStyleCnt="5"/>
      <dgm:spPr/>
    </dgm:pt>
    <dgm:pt modelId="{7C183611-2AA8-4B8E-8DB3-5D992F9C444C}" type="pres">
      <dgm:prSet presAssocID="{44AF48BC-D907-44DA-813D-75BCF6A7F99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2C774806-FB8C-4C10-AD1A-6599809FDA52}" type="pres">
      <dgm:prSet presAssocID="{44AF48BC-D907-44DA-813D-75BCF6A7F999}" presName="spaceRect" presStyleCnt="0"/>
      <dgm:spPr/>
    </dgm:pt>
    <dgm:pt modelId="{A0A61175-AF91-453C-A0FB-66DF145A3B4D}" type="pres">
      <dgm:prSet presAssocID="{44AF48BC-D907-44DA-813D-75BCF6A7F999}" presName="parTx" presStyleLbl="revTx" presStyleIdx="3" presStyleCnt="5">
        <dgm:presLayoutVars>
          <dgm:chMax val="0"/>
          <dgm:chPref val="0"/>
        </dgm:presLayoutVars>
      </dgm:prSet>
      <dgm:spPr/>
    </dgm:pt>
    <dgm:pt modelId="{583FAF81-E310-40C5-B07D-0F079A2AC3CC}" type="pres">
      <dgm:prSet presAssocID="{90F59E9E-1957-48A8-BA21-BF7B849A93C7}" presName="sibTrans" presStyleCnt="0"/>
      <dgm:spPr/>
    </dgm:pt>
    <dgm:pt modelId="{1663091B-E307-4F64-AB97-5CB092DFC901}" type="pres">
      <dgm:prSet presAssocID="{F7BECDEA-708F-4D58-AE7D-5F0CE8B4E810}" presName="compNode" presStyleCnt="0"/>
      <dgm:spPr/>
    </dgm:pt>
    <dgm:pt modelId="{14E1F922-B794-4980-8FC1-75950AA0516A}" type="pres">
      <dgm:prSet presAssocID="{F7BECDEA-708F-4D58-AE7D-5F0CE8B4E810}" presName="bgRect" presStyleLbl="bgShp" presStyleIdx="4" presStyleCnt="5"/>
      <dgm:spPr/>
    </dgm:pt>
    <dgm:pt modelId="{F1852728-2A12-4C23-8E03-19E1FA115AB5}" type="pres">
      <dgm:prSet presAssocID="{F7BECDEA-708F-4D58-AE7D-5F0CE8B4E81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9D826462-41F2-4FD7-AA81-0AE02AF05D34}" type="pres">
      <dgm:prSet presAssocID="{F7BECDEA-708F-4D58-AE7D-5F0CE8B4E810}" presName="spaceRect" presStyleCnt="0"/>
      <dgm:spPr/>
    </dgm:pt>
    <dgm:pt modelId="{E0A1E3B5-85F3-48FE-90C2-06C942FF5679}" type="pres">
      <dgm:prSet presAssocID="{F7BECDEA-708F-4D58-AE7D-5F0CE8B4E81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72CCF37-A239-4BC1-B3A5-F571ADE78B33}" srcId="{48AC8A17-597C-48E0-8A01-EECFD8E4828C}" destId="{44AF48BC-D907-44DA-813D-75BCF6A7F999}" srcOrd="3" destOrd="0" parTransId="{3443FCA8-51F3-40A0-9614-0B269FE16C87}" sibTransId="{90F59E9E-1957-48A8-BA21-BF7B849A93C7}"/>
    <dgm:cxn modelId="{88543E38-F2FB-4F3D-8D65-261AD55D73BF}" type="presOf" srcId="{CC5333F4-D93D-4F8A-A835-0F6BDCEE1AA2}" destId="{CDC8A706-7A2C-4066-837C-E4DA83EDE070}" srcOrd="0" destOrd="0" presId="urn:microsoft.com/office/officeart/2018/2/layout/IconVerticalSolidList"/>
    <dgm:cxn modelId="{23677260-E62D-46E5-9522-F0C31EEE6A96}" type="presOf" srcId="{44AF48BC-D907-44DA-813D-75BCF6A7F999}" destId="{A0A61175-AF91-453C-A0FB-66DF145A3B4D}" srcOrd="0" destOrd="0" presId="urn:microsoft.com/office/officeart/2018/2/layout/IconVerticalSolidList"/>
    <dgm:cxn modelId="{F6911963-F52B-4A5B-9C55-8101C5E4D40F}" type="presOf" srcId="{48AC8A17-597C-48E0-8A01-EECFD8E4828C}" destId="{C31D5D17-28DC-4416-85FC-62ECC76CC14B}" srcOrd="0" destOrd="0" presId="urn:microsoft.com/office/officeart/2018/2/layout/IconVerticalSolidList"/>
    <dgm:cxn modelId="{2C004A46-EBF0-4EF7-882E-E4A485A69961}" type="presOf" srcId="{F7BECDEA-708F-4D58-AE7D-5F0CE8B4E810}" destId="{E0A1E3B5-85F3-48FE-90C2-06C942FF5679}" srcOrd="0" destOrd="0" presId="urn:microsoft.com/office/officeart/2018/2/layout/IconVerticalSolidList"/>
    <dgm:cxn modelId="{9A06E171-5D7D-4991-9C56-3EBB7A70C1C6}" type="presOf" srcId="{5C1DA692-A128-4D86-ACD0-777FA20DF126}" destId="{F60CEFC8-7C34-4CA6-8427-67CFAFF4ABEF}" srcOrd="0" destOrd="0" presId="urn:microsoft.com/office/officeart/2018/2/layout/IconVerticalSolidList"/>
    <dgm:cxn modelId="{04D16A84-C263-4E58-9B84-2C94B04639C7}" srcId="{48AC8A17-597C-48E0-8A01-EECFD8E4828C}" destId="{5C1DA692-A128-4D86-ACD0-777FA20DF126}" srcOrd="0" destOrd="0" parTransId="{A0AEF8F6-E87A-467A-8B89-62E286D23841}" sibTransId="{DF395279-52F7-488B-AB87-10C92C92321B}"/>
    <dgm:cxn modelId="{1B272692-D7C7-4A85-8D8A-5985EEDD508A}" type="presOf" srcId="{B5A42512-B6DF-4B1B-A64A-B817905411CA}" destId="{E90C4D2A-A700-4B2E-86E6-A6226B1C8261}" srcOrd="0" destOrd="0" presId="urn:microsoft.com/office/officeart/2018/2/layout/IconVerticalSolidList"/>
    <dgm:cxn modelId="{AEE536AB-952A-4504-9CD9-0D0F4C49094E}" srcId="{48AC8A17-597C-48E0-8A01-EECFD8E4828C}" destId="{F7BECDEA-708F-4D58-AE7D-5F0CE8B4E810}" srcOrd="4" destOrd="0" parTransId="{DE7170BD-F842-4742-BF69-1DE548A0501C}" sibTransId="{0CF21AC0-9E8D-4330-960C-9E36BBC3BF69}"/>
    <dgm:cxn modelId="{3F10F7BE-0A4E-4660-8A21-C2EB1534266F}" srcId="{48AC8A17-597C-48E0-8A01-EECFD8E4828C}" destId="{CC5333F4-D93D-4F8A-A835-0F6BDCEE1AA2}" srcOrd="1" destOrd="0" parTransId="{9FF2617C-6268-4318-BD45-2C248609F798}" sibTransId="{DEE9C6F7-4650-45AD-9CE1-E1B907513BD1}"/>
    <dgm:cxn modelId="{F29D27E7-5D5B-434D-8385-977550B59372}" srcId="{48AC8A17-597C-48E0-8A01-EECFD8E4828C}" destId="{B5A42512-B6DF-4B1B-A64A-B817905411CA}" srcOrd="2" destOrd="0" parTransId="{FC395989-C464-4501-A66A-3DE99291DCB5}" sibTransId="{3FED8780-A23C-41EA-92DF-226C4AAA15FC}"/>
    <dgm:cxn modelId="{97BBC7F6-7CB5-4D9D-B021-FFD6D14B6F03}" type="presParOf" srcId="{C31D5D17-28DC-4416-85FC-62ECC76CC14B}" destId="{E14BB3B9-045F-41DE-A113-019F6E4C54FE}" srcOrd="0" destOrd="0" presId="urn:microsoft.com/office/officeart/2018/2/layout/IconVerticalSolidList"/>
    <dgm:cxn modelId="{605CBF40-8C05-4474-ADE2-4CCA46C2BA3D}" type="presParOf" srcId="{E14BB3B9-045F-41DE-A113-019F6E4C54FE}" destId="{561D631F-779D-45E7-82D8-51CCC8202D9B}" srcOrd="0" destOrd="0" presId="urn:microsoft.com/office/officeart/2018/2/layout/IconVerticalSolidList"/>
    <dgm:cxn modelId="{4EC1AF36-9E9E-45A4-B06B-0C523C21E55F}" type="presParOf" srcId="{E14BB3B9-045F-41DE-A113-019F6E4C54FE}" destId="{2442AFEC-5710-4C6F-9349-13EA00BB33C5}" srcOrd="1" destOrd="0" presId="urn:microsoft.com/office/officeart/2018/2/layout/IconVerticalSolidList"/>
    <dgm:cxn modelId="{ADA9C158-5D44-4B4D-9637-BD2B9503C20E}" type="presParOf" srcId="{E14BB3B9-045F-41DE-A113-019F6E4C54FE}" destId="{D977D594-3D96-47C5-AA8B-C6E0EE745BCD}" srcOrd="2" destOrd="0" presId="urn:microsoft.com/office/officeart/2018/2/layout/IconVerticalSolidList"/>
    <dgm:cxn modelId="{0A7A7C8F-2080-4E28-A2E9-008D7B06285B}" type="presParOf" srcId="{E14BB3B9-045F-41DE-A113-019F6E4C54FE}" destId="{F60CEFC8-7C34-4CA6-8427-67CFAFF4ABEF}" srcOrd="3" destOrd="0" presId="urn:microsoft.com/office/officeart/2018/2/layout/IconVerticalSolidList"/>
    <dgm:cxn modelId="{99C8006E-76E3-44E4-9348-454B71E4034E}" type="presParOf" srcId="{C31D5D17-28DC-4416-85FC-62ECC76CC14B}" destId="{8DC4DA18-550F-4605-AFED-BEEC40EFB33C}" srcOrd="1" destOrd="0" presId="urn:microsoft.com/office/officeart/2018/2/layout/IconVerticalSolidList"/>
    <dgm:cxn modelId="{F0064ED0-8EBB-496A-956F-366A7D217F27}" type="presParOf" srcId="{C31D5D17-28DC-4416-85FC-62ECC76CC14B}" destId="{E1F6A675-9DC0-483C-B0AC-15F1E2E43DE6}" srcOrd="2" destOrd="0" presId="urn:microsoft.com/office/officeart/2018/2/layout/IconVerticalSolidList"/>
    <dgm:cxn modelId="{64FECA28-79D1-442A-8621-4B9ED750F8A9}" type="presParOf" srcId="{E1F6A675-9DC0-483C-B0AC-15F1E2E43DE6}" destId="{BDA176BF-4F90-4769-A8A0-090DD8833A9B}" srcOrd="0" destOrd="0" presId="urn:microsoft.com/office/officeart/2018/2/layout/IconVerticalSolidList"/>
    <dgm:cxn modelId="{0E5AEB99-D164-4849-9A78-4BE308B1626D}" type="presParOf" srcId="{E1F6A675-9DC0-483C-B0AC-15F1E2E43DE6}" destId="{E1DC9AAA-C195-4340-BB94-F37387E606F5}" srcOrd="1" destOrd="0" presId="urn:microsoft.com/office/officeart/2018/2/layout/IconVerticalSolidList"/>
    <dgm:cxn modelId="{1F9DC531-CC8F-43A7-940E-2F4C183C48B8}" type="presParOf" srcId="{E1F6A675-9DC0-483C-B0AC-15F1E2E43DE6}" destId="{0EB46FB1-1CBF-4C97-97E1-ED3C9B807E58}" srcOrd="2" destOrd="0" presId="urn:microsoft.com/office/officeart/2018/2/layout/IconVerticalSolidList"/>
    <dgm:cxn modelId="{3C7DB025-7023-4C60-AC84-087216410448}" type="presParOf" srcId="{E1F6A675-9DC0-483C-B0AC-15F1E2E43DE6}" destId="{CDC8A706-7A2C-4066-837C-E4DA83EDE070}" srcOrd="3" destOrd="0" presId="urn:microsoft.com/office/officeart/2018/2/layout/IconVerticalSolidList"/>
    <dgm:cxn modelId="{E0687845-9457-4498-9878-68D13FFAF091}" type="presParOf" srcId="{C31D5D17-28DC-4416-85FC-62ECC76CC14B}" destId="{20CDBFDA-9BFB-4241-A44E-90C1A0922AA9}" srcOrd="3" destOrd="0" presId="urn:microsoft.com/office/officeart/2018/2/layout/IconVerticalSolidList"/>
    <dgm:cxn modelId="{EF2E0122-109E-4BB7-A0C1-2B8C8ABF44E5}" type="presParOf" srcId="{C31D5D17-28DC-4416-85FC-62ECC76CC14B}" destId="{A45E0F5B-60E4-4BA5-AA2C-2C7D1865293E}" srcOrd="4" destOrd="0" presId="urn:microsoft.com/office/officeart/2018/2/layout/IconVerticalSolidList"/>
    <dgm:cxn modelId="{B0F163D8-F23B-4EC4-87EE-0F68FCD5ED82}" type="presParOf" srcId="{A45E0F5B-60E4-4BA5-AA2C-2C7D1865293E}" destId="{929E2D8B-AF55-4276-B092-FF871BBDEAA1}" srcOrd="0" destOrd="0" presId="urn:microsoft.com/office/officeart/2018/2/layout/IconVerticalSolidList"/>
    <dgm:cxn modelId="{CC53151F-68C6-409C-B5B2-D3D5CAEC2610}" type="presParOf" srcId="{A45E0F5B-60E4-4BA5-AA2C-2C7D1865293E}" destId="{52F83F28-6CFB-4A32-AF07-A0CB83374451}" srcOrd="1" destOrd="0" presId="urn:microsoft.com/office/officeart/2018/2/layout/IconVerticalSolidList"/>
    <dgm:cxn modelId="{F6038662-03AC-49FA-ACBC-C5A46AC4AED7}" type="presParOf" srcId="{A45E0F5B-60E4-4BA5-AA2C-2C7D1865293E}" destId="{85429449-4132-471E-B645-CFD4B63EF5FB}" srcOrd="2" destOrd="0" presId="urn:microsoft.com/office/officeart/2018/2/layout/IconVerticalSolidList"/>
    <dgm:cxn modelId="{42078D3A-23BF-4E7D-BC11-082850CDBEBD}" type="presParOf" srcId="{A45E0F5B-60E4-4BA5-AA2C-2C7D1865293E}" destId="{E90C4D2A-A700-4B2E-86E6-A6226B1C8261}" srcOrd="3" destOrd="0" presId="urn:microsoft.com/office/officeart/2018/2/layout/IconVerticalSolidList"/>
    <dgm:cxn modelId="{92C98B2A-48BF-4EB7-8502-E93AC67CA4B6}" type="presParOf" srcId="{C31D5D17-28DC-4416-85FC-62ECC76CC14B}" destId="{9BDA9A99-6F74-4B53-8CE4-CFF4F99D38D9}" srcOrd="5" destOrd="0" presId="urn:microsoft.com/office/officeart/2018/2/layout/IconVerticalSolidList"/>
    <dgm:cxn modelId="{8D3226F2-7092-4FDC-A093-81059E94F481}" type="presParOf" srcId="{C31D5D17-28DC-4416-85FC-62ECC76CC14B}" destId="{62CBE4E5-9973-4664-88AD-5956142034D5}" srcOrd="6" destOrd="0" presId="urn:microsoft.com/office/officeart/2018/2/layout/IconVerticalSolidList"/>
    <dgm:cxn modelId="{6FF0D829-B2DE-45FC-8E9F-3A32A171FDED}" type="presParOf" srcId="{62CBE4E5-9973-4664-88AD-5956142034D5}" destId="{86C2812D-6C9D-4868-ADF8-7D9495085EA7}" srcOrd="0" destOrd="0" presId="urn:microsoft.com/office/officeart/2018/2/layout/IconVerticalSolidList"/>
    <dgm:cxn modelId="{8C9F9F5E-4416-4487-BDBB-545666529CC2}" type="presParOf" srcId="{62CBE4E5-9973-4664-88AD-5956142034D5}" destId="{7C183611-2AA8-4B8E-8DB3-5D992F9C444C}" srcOrd="1" destOrd="0" presId="urn:microsoft.com/office/officeart/2018/2/layout/IconVerticalSolidList"/>
    <dgm:cxn modelId="{39D03341-67CA-4F43-B447-83817FAB4A49}" type="presParOf" srcId="{62CBE4E5-9973-4664-88AD-5956142034D5}" destId="{2C774806-FB8C-4C10-AD1A-6599809FDA52}" srcOrd="2" destOrd="0" presId="urn:microsoft.com/office/officeart/2018/2/layout/IconVerticalSolidList"/>
    <dgm:cxn modelId="{3FD0DEAB-6A1F-4378-A06E-B1EDBD2732A0}" type="presParOf" srcId="{62CBE4E5-9973-4664-88AD-5956142034D5}" destId="{A0A61175-AF91-453C-A0FB-66DF145A3B4D}" srcOrd="3" destOrd="0" presId="urn:microsoft.com/office/officeart/2018/2/layout/IconVerticalSolidList"/>
    <dgm:cxn modelId="{83DD6DD8-9BAA-4722-A5AE-B3E57C4D5DE0}" type="presParOf" srcId="{C31D5D17-28DC-4416-85FC-62ECC76CC14B}" destId="{583FAF81-E310-40C5-B07D-0F079A2AC3CC}" srcOrd="7" destOrd="0" presId="urn:microsoft.com/office/officeart/2018/2/layout/IconVerticalSolidList"/>
    <dgm:cxn modelId="{9F89BF64-9BEC-4053-8B77-5C38041DCAE7}" type="presParOf" srcId="{C31D5D17-28DC-4416-85FC-62ECC76CC14B}" destId="{1663091B-E307-4F64-AB97-5CB092DFC901}" srcOrd="8" destOrd="0" presId="urn:microsoft.com/office/officeart/2018/2/layout/IconVerticalSolidList"/>
    <dgm:cxn modelId="{7FACC86E-CEDC-4EF8-9C58-57661C57DF80}" type="presParOf" srcId="{1663091B-E307-4F64-AB97-5CB092DFC901}" destId="{14E1F922-B794-4980-8FC1-75950AA0516A}" srcOrd="0" destOrd="0" presId="urn:microsoft.com/office/officeart/2018/2/layout/IconVerticalSolidList"/>
    <dgm:cxn modelId="{5C095656-61BC-4968-9F0B-5B8FAA41C26A}" type="presParOf" srcId="{1663091B-E307-4F64-AB97-5CB092DFC901}" destId="{F1852728-2A12-4C23-8E03-19E1FA115AB5}" srcOrd="1" destOrd="0" presId="urn:microsoft.com/office/officeart/2018/2/layout/IconVerticalSolidList"/>
    <dgm:cxn modelId="{49BCE9D9-B4B7-4081-881D-8D88062B9429}" type="presParOf" srcId="{1663091B-E307-4F64-AB97-5CB092DFC901}" destId="{9D826462-41F2-4FD7-AA81-0AE02AF05D34}" srcOrd="2" destOrd="0" presId="urn:microsoft.com/office/officeart/2018/2/layout/IconVerticalSolidList"/>
    <dgm:cxn modelId="{B3B0979D-62B1-4FE8-8E89-8FC965BD64A8}" type="presParOf" srcId="{1663091B-E307-4F64-AB97-5CB092DFC901}" destId="{E0A1E3B5-85F3-48FE-90C2-06C942FF567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566960-1E0F-4C8A-8FB4-599FC8449032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ADA5A58-F25C-45CB-A83A-821DE8E6C25C}">
      <dgm:prSet/>
      <dgm:spPr/>
      <dgm:t>
        <a:bodyPr/>
        <a:lstStyle/>
        <a:p>
          <a:r>
            <a:rPr lang="en-US"/>
            <a:t>- Current feedback methods have issues:</a:t>
          </a:r>
        </a:p>
      </dgm:t>
    </dgm:pt>
    <dgm:pt modelId="{9175B954-1A3C-476A-840F-8183912B091E}" type="parTrans" cxnId="{BB763019-D584-4B1D-B87D-8064C7875BDA}">
      <dgm:prSet/>
      <dgm:spPr/>
      <dgm:t>
        <a:bodyPr/>
        <a:lstStyle/>
        <a:p>
          <a:endParaRPr lang="en-US"/>
        </a:p>
      </dgm:t>
    </dgm:pt>
    <dgm:pt modelId="{2DD03A07-0B60-4DF2-8250-A989891A3FEF}" type="sibTrans" cxnId="{BB763019-D584-4B1D-B87D-8064C7875BDA}">
      <dgm:prSet/>
      <dgm:spPr/>
      <dgm:t>
        <a:bodyPr/>
        <a:lstStyle/>
        <a:p>
          <a:endParaRPr lang="en-US"/>
        </a:p>
      </dgm:t>
    </dgm:pt>
    <dgm:pt modelId="{CC90DE46-6DEF-4641-BFDD-F757291F05EB}">
      <dgm:prSet/>
      <dgm:spPr/>
      <dgm:t>
        <a:bodyPr/>
        <a:lstStyle/>
        <a:p>
          <a:r>
            <a:rPr lang="en-US" dirty="0"/>
            <a:t> Low participation rates</a:t>
          </a:r>
        </a:p>
      </dgm:t>
    </dgm:pt>
    <dgm:pt modelId="{B770C898-CAD9-4AE8-BD86-FB2127E62FDA}" type="parTrans" cxnId="{6AD9916C-6910-411A-A1C9-623EDFC4A2A7}">
      <dgm:prSet/>
      <dgm:spPr/>
      <dgm:t>
        <a:bodyPr/>
        <a:lstStyle/>
        <a:p>
          <a:endParaRPr lang="en-US"/>
        </a:p>
      </dgm:t>
    </dgm:pt>
    <dgm:pt modelId="{D42FF9EF-E99B-40BE-BCF1-B48EEAAD1894}" type="sibTrans" cxnId="{6AD9916C-6910-411A-A1C9-623EDFC4A2A7}">
      <dgm:prSet/>
      <dgm:spPr/>
      <dgm:t>
        <a:bodyPr/>
        <a:lstStyle/>
        <a:p>
          <a:endParaRPr lang="en-US"/>
        </a:p>
      </dgm:t>
    </dgm:pt>
    <dgm:pt modelId="{189A1C11-3E3C-4EF4-A514-3A9B5156F612}">
      <dgm:prSet/>
      <dgm:spPr/>
      <dgm:t>
        <a:bodyPr/>
        <a:lstStyle/>
        <a:p>
          <a:r>
            <a:rPr lang="en-US" dirty="0"/>
            <a:t> Biased or incomplete responses</a:t>
          </a:r>
        </a:p>
      </dgm:t>
    </dgm:pt>
    <dgm:pt modelId="{700A06C3-88FA-4128-98F6-CE736B1164D8}" type="parTrans" cxnId="{89B95351-C189-4C5B-B355-EBB255454A73}">
      <dgm:prSet/>
      <dgm:spPr/>
      <dgm:t>
        <a:bodyPr/>
        <a:lstStyle/>
        <a:p>
          <a:endParaRPr lang="en-US"/>
        </a:p>
      </dgm:t>
    </dgm:pt>
    <dgm:pt modelId="{AA2681C4-BEDE-475B-BBF9-5828FDDAC7A2}" type="sibTrans" cxnId="{89B95351-C189-4C5B-B355-EBB255454A73}">
      <dgm:prSet/>
      <dgm:spPr/>
      <dgm:t>
        <a:bodyPr/>
        <a:lstStyle/>
        <a:p>
          <a:endParaRPr lang="en-US"/>
        </a:p>
      </dgm:t>
    </dgm:pt>
    <dgm:pt modelId="{28CB8546-2046-4964-A217-A7E9BB2C832F}">
      <dgm:prSet/>
      <dgm:spPr/>
      <dgm:t>
        <a:bodyPr/>
        <a:lstStyle/>
        <a:p>
          <a:r>
            <a:rPr lang="en-US"/>
            <a:t>- Our system solves these problems by ensuring:</a:t>
          </a:r>
        </a:p>
      </dgm:t>
    </dgm:pt>
    <dgm:pt modelId="{CDA77B8C-7768-4CF3-82E9-9F41093FE047}" type="parTrans" cxnId="{A9EB296B-BEE7-4FC6-8DE1-B3622EEE6D0C}">
      <dgm:prSet/>
      <dgm:spPr/>
      <dgm:t>
        <a:bodyPr/>
        <a:lstStyle/>
        <a:p>
          <a:endParaRPr lang="en-US"/>
        </a:p>
      </dgm:t>
    </dgm:pt>
    <dgm:pt modelId="{CBA6ACC7-8C06-47EF-A60D-6CCE3CB33E32}" type="sibTrans" cxnId="{A9EB296B-BEE7-4FC6-8DE1-B3622EEE6D0C}">
      <dgm:prSet/>
      <dgm:spPr/>
      <dgm:t>
        <a:bodyPr/>
        <a:lstStyle/>
        <a:p>
          <a:endParaRPr lang="en-US"/>
        </a:p>
      </dgm:t>
    </dgm:pt>
    <dgm:pt modelId="{80B0C4D2-EB54-468F-9383-CE9732F70741}">
      <dgm:prSet/>
      <dgm:spPr/>
      <dgm:t>
        <a:bodyPr/>
        <a:lstStyle/>
        <a:p>
          <a:r>
            <a:rPr lang="en-US" dirty="0"/>
            <a:t> Secure and anonymous submissions</a:t>
          </a:r>
        </a:p>
      </dgm:t>
    </dgm:pt>
    <dgm:pt modelId="{6E421EB2-0A06-4970-A67F-CE47DEED37EB}" type="parTrans" cxnId="{5095FBBA-CD63-401F-AE7B-A9BC751F4448}">
      <dgm:prSet/>
      <dgm:spPr/>
      <dgm:t>
        <a:bodyPr/>
        <a:lstStyle/>
        <a:p>
          <a:endParaRPr lang="en-US"/>
        </a:p>
      </dgm:t>
    </dgm:pt>
    <dgm:pt modelId="{B9CADBC4-3A74-4A7A-9C0C-BE152DE981D3}" type="sibTrans" cxnId="{5095FBBA-CD63-401F-AE7B-A9BC751F4448}">
      <dgm:prSet/>
      <dgm:spPr/>
      <dgm:t>
        <a:bodyPr/>
        <a:lstStyle/>
        <a:p>
          <a:endParaRPr lang="en-US"/>
        </a:p>
      </dgm:t>
    </dgm:pt>
    <dgm:pt modelId="{972C27F8-5B8C-4B5E-B653-D9664FE77C1B}">
      <dgm:prSet/>
      <dgm:spPr/>
      <dgm:t>
        <a:bodyPr/>
        <a:lstStyle/>
        <a:p>
          <a:r>
            <a:rPr lang="en-US" dirty="0"/>
            <a:t>User-friendly interface</a:t>
          </a:r>
        </a:p>
      </dgm:t>
    </dgm:pt>
    <dgm:pt modelId="{29F99733-64FB-480B-B833-D93A831E26CF}" type="parTrans" cxnId="{1B13CF00-7A7C-496A-9C26-F55D2502B13E}">
      <dgm:prSet/>
      <dgm:spPr/>
      <dgm:t>
        <a:bodyPr/>
        <a:lstStyle/>
        <a:p>
          <a:endParaRPr lang="en-US"/>
        </a:p>
      </dgm:t>
    </dgm:pt>
    <dgm:pt modelId="{30B58D78-6E55-45DF-BE8B-93A8FA93E3AA}" type="sibTrans" cxnId="{1B13CF00-7A7C-496A-9C26-F55D2502B13E}">
      <dgm:prSet/>
      <dgm:spPr/>
      <dgm:t>
        <a:bodyPr/>
        <a:lstStyle/>
        <a:p>
          <a:endParaRPr lang="en-US"/>
        </a:p>
      </dgm:t>
    </dgm:pt>
    <dgm:pt modelId="{0D41FA1B-E045-4098-B988-FE28B292DE31}" type="pres">
      <dgm:prSet presAssocID="{60566960-1E0F-4C8A-8FB4-599FC8449032}" presName="Name0" presStyleCnt="0">
        <dgm:presLayoutVars>
          <dgm:dir/>
          <dgm:animLvl val="lvl"/>
          <dgm:resizeHandles val="exact"/>
        </dgm:presLayoutVars>
      </dgm:prSet>
      <dgm:spPr/>
    </dgm:pt>
    <dgm:pt modelId="{F7B83870-F003-4F95-8A8A-A88E69B96BD9}" type="pres">
      <dgm:prSet presAssocID="{3ADA5A58-F25C-45CB-A83A-821DE8E6C25C}" presName="composite" presStyleCnt="0"/>
      <dgm:spPr/>
    </dgm:pt>
    <dgm:pt modelId="{000E2384-9F33-4C30-A946-F67DD21C0090}" type="pres">
      <dgm:prSet presAssocID="{3ADA5A58-F25C-45CB-A83A-821DE8E6C25C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01371BE6-3EA2-435C-B383-D78101F6A09C}" type="pres">
      <dgm:prSet presAssocID="{3ADA5A58-F25C-45CB-A83A-821DE8E6C25C}" presName="desTx" presStyleLbl="alignAccFollowNode1" presStyleIdx="0" presStyleCnt="2">
        <dgm:presLayoutVars>
          <dgm:bulletEnabled val="1"/>
        </dgm:presLayoutVars>
      </dgm:prSet>
      <dgm:spPr/>
    </dgm:pt>
    <dgm:pt modelId="{159E24A4-308C-4DC8-B94E-7EDB9F380E24}" type="pres">
      <dgm:prSet presAssocID="{2DD03A07-0B60-4DF2-8250-A989891A3FEF}" presName="space" presStyleCnt="0"/>
      <dgm:spPr/>
    </dgm:pt>
    <dgm:pt modelId="{2B0AC9E2-A4B2-4916-BB21-7523228396BA}" type="pres">
      <dgm:prSet presAssocID="{28CB8546-2046-4964-A217-A7E9BB2C832F}" presName="composite" presStyleCnt="0"/>
      <dgm:spPr/>
    </dgm:pt>
    <dgm:pt modelId="{86F7B20E-8482-4BD4-8074-7249899896C4}" type="pres">
      <dgm:prSet presAssocID="{28CB8546-2046-4964-A217-A7E9BB2C832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82F80C7B-B881-4B7C-B133-61F4760252C2}" type="pres">
      <dgm:prSet presAssocID="{28CB8546-2046-4964-A217-A7E9BB2C832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1B13CF00-7A7C-496A-9C26-F55D2502B13E}" srcId="{28CB8546-2046-4964-A217-A7E9BB2C832F}" destId="{972C27F8-5B8C-4B5E-B653-D9664FE77C1B}" srcOrd="1" destOrd="0" parTransId="{29F99733-64FB-480B-B833-D93A831E26CF}" sibTransId="{30B58D78-6E55-45DF-BE8B-93A8FA93E3AA}"/>
    <dgm:cxn modelId="{627BA103-81C5-44D0-AF3D-1F9E8E2D167D}" type="presOf" srcId="{28CB8546-2046-4964-A217-A7E9BB2C832F}" destId="{86F7B20E-8482-4BD4-8074-7249899896C4}" srcOrd="0" destOrd="0" presId="urn:microsoft.com/office/officeart/2005/8/layout/hList1"/>
    <dgm:cxn modelId="{91D4B104-9FA4-473D-A1AB-A09FCC06C51F}" type="presOf" srcId="{CC90DE46-6DEF-4641-BFDD-F757291F05EB}" destId="{01371BE6-3EA2-435C-B383-D78101F6A09C}" srcOrd="0" destOrd="0" presId="urn:microsoft.com/office/officeart/2005/8/layout/hList1"/>
    <dgm:cxn modelId="{BB763019-D584-4B1D-B87D-8064C7875BDA}" srcId="{60566960-1E0F-4C8A-8FB4-599FC8449032}" destId="{3ADA5A58-F25C-45CB-A83A-821DE8E6C25C}" srcOrd="0" destOrd="0" parTransId="{9175B954-1A3C-476A-840F-8183912B091E}" sibTransId="{2DD03A07-0B60-4DF2-8250-A989891A3FEF}"/>
    <dgm:cxn modelId="{A9EB296B-BEE7-4FC6-8DE1-B3622EEE6D0C}" srcId="{60566960-1E0F-4C8A-8FB4-599FC8449032}" destId="{28CB8546-2046-4964-A217-A7E9BB2C832F}" srcOrd="1" destOrd="0" parTransId="{CDA77B8C-7768-4CF3-82E9-9F41093FE047}" sibTransId="{CBA6ACC7-8C06-47EF-A60D-6CCE3CB33E32}"/>
    <dgm:cxn modelId="{6AD9916C-6910-411A-A1C9-623EDFC4A2A7}" srcId="{3ADA5A58-F25C-45CB-A83A-821DE8E6C25C}" destId="{CC90DE46-6DEF-4641-BFDD-F757291F05EB}" srcOrd="0" destOrd="0" parTransId="{B770C898-CAD9-4AE8-BD86-FB2127E62FDA}" sibTransId="{D42FF9EF-E99B-40BE-BCF1-B48EEAAD1894}"/>
    <dgm:cxn modelId="{89B95351-C189-4C5B-B355-EBB255454A73}" srcId="{3ADA5A58-F25C-45CB-A83A-821DE8E6C25C}" destId="{189A1C11-3E3C-4EF4-A514-3A9B5156F612}" srcOrd="1" destOrd="0" parTransId="{700A06C3-88FA-4128-98F6-CE736B1164D8}" sibTransId="{AA2681C4-BEDE-475B-BBF9-5828FDDAC7A2}"/>
    <dgm:cxn modelId="{B28ACE8A-89B9-4403-820C-81ACF308C3D4}" type="presOf" srcId="{972C27F8-5B8C-4B5E-B653-D9664FE77C1B}" destId="{82F80C7B-B881-4B7C-B133-61F4760252C2}" srcOrd="0" destOrd="1" presId="urn:microsoft.com/office/officeart/2005/8/layout/hList1"/>
    <dgm:cxn modelId="{5095FBBA-CD63-401F-AE7B-A9BC751F4448}" srcId="{28CB8546-2046-4964-A217-A7E9BB2C832F}" destId="{80B0C4D2-EB54-468F-9383-CE9732F70741}" srcOrd="0" destOrd="0" parTransId="{6E421EB2-0A06-4970-A67F-CE47DEED37EB}" sibTransId="{B9CADBC4-3A74-4A7A-9C0C-BE152DE981D3}"/>
    <dgm:cxn modelId="{54A323CF-8107-4465-B9D7-49A4DD057A4A}" type="presOf" srcId="{80B0C4D2-EB54-468F-9383-CE9732F70741}" destId="{82F80C7B-B881-4B7C-B133-61F4760252C2}" srcOrd="0" destOrd="0" presId="urn:microsoft.com/office/officeart/2005/8/layout/hList1"/>
    <dgm:cxn modelId="{A72E14DF-A80B-46F7-9402-9EC6CB76335E}" type="presOf" srcId="{60566960-1E0F-4C8A-8FB4-599FC8449032}" destId="{0D41FA1B-E045-4098-B988-FE28B292DE31}" srcOrd="0" destOrd="0" presId="urn:microsoft.com/office/officeart/2005/8/layout/hList1"/>
    <dgm:cxn modelId="{E3563AF2-688F-4FDE-9FD0-1773445FAE30}" type="presOf" srcId="{189A1C11-3E3C-4EF4-A514-3A9B5156F612}" destId="{01371BE6-3EA2-435C-B383-D78101F6A09C}" srcOrd="0" destOrd="1" presId="urn:microsoft.com/office/officeart/2005/8/layout/hList1"/>
    <dgm:cxn modelId="{87BC35FD-AECE-418B-9ADA-09F51D4F9E47}" type="presOf" srcId="{3ADA5A58-F25C-45CB-A83A-821DE8E6C25C}" destId="{000E2384-9F33-4C30-A946-F67DD21C0090}" srcOrd="0" destOrd="0" presId="urn:microsoft.com/office/officeart/2005/8/layout/hList1"/>
    <dgm:cxn modelId="{3A9F8D7A-0972-49E6-ACFD-783BB843BA16}" type="presParOf" srcId="{0D41FA1B-E045-4098-B988-FE28B292DE31}" destId="{F7B83870-F003-4F95-8A8A-A88E69B96BD9}" srcOrd="0" destOrd="0" presId="urn:microsoft.com/office/officeart/2005/8/layout/hList1"/>
    <dgm:cxn modelId="{3518EB3F-5A85-4034-936E-F62746B00E6A}" type="presParOf" srcId="{F7B83870-F003-4F95-8A8A-A88E69B96BD9}" destId="{000E2384-9F33-4C30-A946-F67DD21C0090}" srcOrd="0" destOrd="0" presId="urn:microsoft.com/office/officeart/2005/8/layout/hList1"/>
    <dgm:cxn modelId="{85B06B71-265E-4AC3-B8DE-FDB5E97E018D}" type="presParOf" srcId="{F7B83870-F003-4F95-8A8A-A88E69B96BD9}" destId="{01371BE6-3EA2-435C-B383-D78101F6A09C}" srcOrd="1" destOrd="0" presId="urn:microsoft.com/office/officeart/2005/8/layout/hList1"/>
    <dgm:cxn modelId="{702CEF40-4936-4A32-9718-04925FD2278B}" type="presParOf" srcId="{0D41FA1B-E045-4098-B988-FE28B292DE31}" destId="{159E24A4-308C-4DC8-B94E-7EDB9F380E24}" srcOrd="1" destOrd="0" presId="urn:microsoft.com/office/officeart/2005/8/layout/hList1"/>
    <dgm:cxn modelId="{C0DC46F8-3E1C-49D1-82B9-5F9C1852A24F}" type="presParOf" srcId="{0D41FA1B-E045-4098-B988-FE28B292DE31}" destId="{2B0AC9E2-A4B2-4916-BB21-7523228396BA}" srcOrd="2" destOrd="0" presId="urn:microsoft.com/office/officeart/2005/8/layout/hList1"/>
    <dgm:cxn modelId="{B6EB6FCE-FD75-439D-8B26-1806634A1744}" type="presParOf" srcId="{2B0AC9E2-A4B2-4916-BB21-7523228396BA}" destId="{86F7B20E-8482-4BD4-8074-7249899896C4}" srcOrd="0" destOrd="0" presId="urn:microsoft.com/office/officeart/2005/8/layout/hList1"/>
    <dgm:cxn modelId="{C4D1DA81-6B43-4AE1-813A-C0893FECEFAF}" type="presParOf" srcId="{2B0AC9E2-A4B2-4916-BB21-7523228396BA}" destId="{82F80C7B-B881-4B7C-B133-61F4760252C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8F37D0-EDD7-4208-A500-4FB8156C104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1FFDE2A-9898-478A-BAAD-0B6987C5E12D}">
      <dgm:prSet/>
      <dgm:spPr/>
      <dgm:t>
        <a:bodyPr/>
        <a:lstStyle/>
        <a:p>
          <a:r>
            <a:rPr lang="en-US"/>
            <a:t>System features:</a:t>
          </a:r>
        </a:p>
      </dgm:t>
    </dgm:pt>
    <dgm:pt modelId="{A3195672-25C4-4ED2-8F88-D97CE33456B0}" type="parTrans" cxnId="{592CF648-9443-43E4-9A4E-40CEC710F716}">
      <dgm:prSet/>
      <dgm:spPr/>
      <dgm:t>
        <a:bodyPr/>
        <a:lstStyle/>
        <a:p>
          <a:endParaRPr lang="en-US"/>
        </a:p>
      </dgm:t>
    </dgm:pt>
    <dgm:pt modelId="{E3FC6124-E59A-4AD7-8ED4-4E02181F1D34}" type="sibTrans" cxnId="{592CF648-9443-43E4-9A4E-40CEC710F716}">
      <dgm:prSet/>
      <dgm:spPr/>
      <dgm:t>
        <a:bodyPr/>
        <a:lstStyle/>
        <a:p>
          <a:endParaRPr lang="en-US"/>
        </a:p>
      </dgm:t>
    </dgm:pt>
    <dgm:pt modelId="{738360E7-4398-4A22-9737-61AFA8706A37}">
      <dgm:prSet custT="1"/>
      <dgm:spPr/>
      <dgm:t>
        <a:bodyPr/>
        <a:lstStyle/>
        <a:p>
          <a:r>
            <a:rPr lang="en-US" sz="1800" dirty="0"/>
            <a:t>Submit anonymous feedback</a:t>
          </a:r>
        </a:p>
      </dgm:t>
    </dgm:pt>
    <dgm:pt modelId="{CF8A6166-E1CA-4CB4-AB7D-BF738BD23C7E}" type="parTrans" cxnId="{BE43F9F8-78C8-4CEE-9274-41C0F261598E}">
      <dgm:prSet/>
      <dgm:spPr/>
      <dgm:t>
        <a:bodyPr/>
        <a:lstStyle/>
        <a:p>
          <a:endParaRPr lang="en-US"/>
        </a:p>
      </dgm:t>
    </dgm:pt>
    <dgm:pt modelId="{8D77303A-373C-4BFB-B5D7-E81EFA8432E9}" type="sibTrans" cxnId="{BE43F9F8-78C8-4CEE-9274-41C0F261598E}">
      <dgm:prSet/>
      <dgm:spPr/>
      <dgm:t>
        <a:bodyPr/>
        <a:lstStyle/>
        <a:p>
          <a:endParaRPr lang="en-US"/>
        </a:p>
      </dgm:t>
    </dgm:pt>
    <dgm:pt modelId="{8B8A1E01-DD8D-473C-AA51-5B457453458D}">
      <dgm:prSet custT="1"/>
      <dgm:spPr/>
      <dgm:t>
        <a:bodyPr/>
        <a:lstStyle/>
        <a:p>
          <a:r>
            <a:rPr lang="en-US" sz="1800" dirty="0"/>
            <a:t>View aggregated responses</a:t>
          </a:r>
        </a:p>
      </dgm:t>
    </dgm:pt>
    <dgm:pt modelId="{9AF591F4-C914-4296-9714-AB9B737492A5}" type="parTrans" cxnId="{C1C30642-9640-4A65-8E34-E3BBC926FBBE}">
      <dgm:prSet/>
      <dgm:spPr/>
      <dgm:t>
        <a:bodyPr/>
        <a:lstStyle/>
        <a:p>
          <a:endParaRPr lang="en-US"/>
        </a:p>
      </dgm:t>
    </dgm:pt>
    <dgm:pt modelId="{9222F15C-E7A0-445F-85A7-9F2F65D00141}" type="sibTrans" cxnId="{C1C30642-9640-4A65-8E34-E3BBC926FBBE}">
      <dgm:prSet/>
      <dgm:spPr/>
      <dgm:t>
        <a:bodyPr/>
        <a:lstStyle/>
        <a:p>
          <a:endParaRPr lang="en-US"/>
        </a:p>
      </dgm:t>
    </dgm:pt>
    <dgm:pt modelId="{8B213EC2-8DAD-43C3-A2A3-047DB4F6622A}">
      <dgm:prSet custT="1"/>
      <dgm:spPr/>
      <dgm:t>
        <a:bodyPr/>
        <a:lstStyle/>
        <a:p>
          <a:r>
            <a:rPr lang="en-US" sz="1800" dirty="0"/>
            <a:t>Instructor dashboard for insights</a:t>
          </a:r>
        </a:p>
      </dgm:t>
    </dgm:pt>
    <dgm:pt modelId="{C5C7EC60-9F13-4514-B4A3-4352BE2D9521}" type="parTrans" cxnId="{0A2FFB98-8EE4-46DB-B62E-9881D55E9260}">
      <dgm:prSet/>
      <dgm:spPr/>
      <dgm:t>
        <a:bodyPr/>
        <a:lstStyle/>
        <a:p>
          <a:endParaRPr lang="en-US"/>
        </a:p>
      </dgm:t>
    </dgm:pt>
    <dgm:pt modelId="{6442B36D-F0B0-4E80-91BF-8DC0F15AD56B}" type="sibTrans" cxnId="{0A2FFB98-8EE4-46DB-B62E-9881D55E9260}">
      <dgm:prSet/>
      <dgm:spPr/>
      <dgm:t>
        <a:bodyPr/>
        <a:lstStyle/>
        <a:p>
          <a:endParaRPr lang="en-US"/>
        </a:p>
      </dgm:t>
    </dgm:pt>
    <dgm:pt modelId="{45FA9720-9E20-4EB0-9F58-F97EC2F20279}" type="pres">
      <dgm:prSet presAssocID="{288F37D0-EDD7-4208-A500-4FB8156C1040}" presName="root" presStyleCnt="0">
        <dgm:presLayoutVars>
          <dgm:dir/>
          <dgm:resizeHandles val="exact"/>
        </dgm:presLayoutVars>
      </dgm:prSet>
      <dgm:spPr/>
    </dgm:pt>
    <dgm:pt modelId="{0AF7CF2F-2602-4CD0-ADCD-6D43C5D55520}" type="pres">
      <dgm:prSet presAssocID="{31FFDE2A-9898-478A-BAAD-0B6987C5E12D}" presName="compNode" presStyleCnt="0"/>
      <dgm:spPr/>
    </dgm:pt>
    <dgm:pt modelId="{E1C7F920-3ED6-45AC-AE91-C34C2F603759}" type="pres">
      <dgm:prSet presAssocID="{31FFDE2A-9898-478A-BAAD-0B6987C5E12D}" presName="bgRect" presStyleLbl="bgShp" presStyleIdx="0" presStyleCnt="1" custScaleY="333333"/>
      <dgm:spPr/>
    </dgm:pt>
    <dgm:pt modelId="{B3F9DEAA-842A-4BC5-98ED-3FC814986ED3}" type="pres">
      <dgm:prSet presAssocID="{31FFDE2A-9898-478A-BAAD-0B6987C5E12D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32C9A8D-3CE6-4700-84A3-A175C7C6F010}" type="pres">
      <dgm:prSet presAssocID="{31FFDE2A-9898-478A-BAAD-0B6987C5E12D}" presName="spaceRect" presStyleCnt="0"/>
      <dgm:spPr/>
    </dgm:pt>
    <dgm:pt modelId="{4909AAF2-00ED-44E4-BF79-81C37E844068}" type="pres">
      <dgm:prSet presAssocID="{31FFDE2A-9898-478A-BAAD-0B6987C5E12D}" presName="parTx" presStyleLbl="revTx" presStyleIdx="0" presStyleCnt="2">
        <dgm:presLayoutVars>
          <dgm:chMax val="0"/>
          <dgm:chPref val="0"/>
        </dgm:presLayoutVars>
      </dgm:prSet>
      <dgm:spPr/>
    </dgm:pt>
    <dgm:pt modelId="{C2630851-9771-4BD7-A519-1D8D100CD611}" type="pres">
      <dgm:prSet presAssocID="{31FFDE2A-9898-478A-BAAD-0B6987C5E12D}" presName="desTx" presStyleLbl="revTx" presStyleIdx="1" presStyleCnt="2" custScaleX="162095" custScaleY="173540">
        <dgm:presLayoutVars/>
      </dgm:prSet>
      <dgm:spPr/>
    </dgm:pt>
  </dgm:ptLst>
  <dgm:cxnLst>
    <dgm:cxn modelId="{EB823E28-DB3D-4DF6-B83A-8C00DAABD1E5}" type="presOf" srcId="{8B213EC2-8DAD-43C3-A2A3-047DB4F6622A}" destId="{C2630851-9771-4BD7-A519-1D8D100CD611}" srcOrd="0" destOrd="2" presId="urn:microsoft.com/office/officeart/2018/2/layout/IconVerticalSolidList"/>
    <dgm:cxn modelId="{C1C30642-9640-4A65-8E34-E3BBC926FBBE}" srcId="{31FFDE2A-9898-478A-BAAD-0B6987C5E12D}" destId="{8B8A1E01-DD8D-473C-AA51-5B457453458D}" srcOrd="1" destOrd="0" parTransId="{9AF591F4-C914-4296-9714-AB9B737492A5}" sibTransId="{9222F15C-E7A0-445F-85A7-9F2F65D00141}"/>
    <dgm:cxn modelId="{592CF648-9443-43E4-9A4E-40CEC710F716}" srcId="{288F37D0-EDD7-4208-A500-4FB8156C1040}" destId="{31FFDE2A-9898-478A-BAAD-0B6987C5E12D}" srcOrd="0" destOrd="0" parTransId="{A3195672-25C4-4ED2-8F88-D97CE33456B0}" sibTransId="{E3FC6124-E59A-4AD7-8ED4-4E02181F1D34}"/>
    <dgm:cxn modelId="{A5FC3171-E537-4292-93DA-F31DBC91A92D}" type="presOf" srcId="{738360E7-4398-4A22-9737-61AFA8706A37}" destId="{C2630851-9771-4BD7-A519-1D8D100CD611}" srcOrd="0" destOrd="0" presId="urn:microsoft.com/office/officeart/2018/2/layout/IconVerticalSolidList"/>
    <dgm:cxn modelId="{25137976-7A34-4ABC-9C4C-2608CD24AA8E}" type="presOf" srcId="{288F37D0-EDD7-4208-A500-4FB8156C1040}" destId="{45FA9720-9E20-4EB0-9F58-F97EC2F20279}" srcOrd="0" destOrd="0" presId="urn:microsoft.com/office/officeart/2018/2/layout/IconVerticalSolidList"/>
    <dgm:cxn modelId="{483BB67D-E72F-475A-93BD-531A8F1A3753}" type="presOf" srcId="{8B8A1E01-DD8D-473C-AA51-5B457453458D}" destId="{C2630851-9771-4BD7-A519-1D8D100CD611}" srcOrd="0" destOrd="1" presId="urn:microsoft.com/office/officeart/2018/2/layout/IconVerticalSolidList"/>
    <dgm:cxn modelId="{0A2FFB98-8EE4-46DB-B62E-9881D55E9260}" srcId="{31FFDE2A-9898-478A-BAAD-0B6987C5E12D}" destId="{8B213EC2-8DAD-43C3-A2A3-047DB4F6622A}" srcOrd="2" destOrd="0" parTransId="{C5C7EC60-9F13-4514-B4A3-4352BE2D9521}" sibTransId="{6442B36D-F0B0-4E80-91BF-8DC0F15AD56B}"/>
    <dgm:cxn modelId="{BE43F9F8-78C8-4CEE-9274-41C0F261598E}" srcId="{31FFDE2A-9898-478A-BAAD-0B6987C5E12D}" destId="{738360E7-4398-4A22-9737-61AFA8706A37}" srcOrd="0" destOrd="0" parTransId="{CF8A6166-E1CA-4CB4-AB7D-BF738BD23C7E}" sibTransId="{8D77303A-373C-4BFB-B5D7-E81EFA8432E9}"/>
    <dgm:cxn modelId="{DDA695FA-F3C2-4532-92F0-024FE3D518B7}" type="presOf" srcId="{31FFDE2A-9898-478A-BAAD-0B6987C5E12D}" destId="{4909AAF2-00ED-44E4-BF79-81C37E844068}" srcOrd="0" destOrd="0" presId="urn:microsoft.com/office/officeart/2018/2/layout/IconVerticalSolidList"/>
    <dgm:cxn modelId="{DEACFC94-B409-4077-9E7D-95C5AE620FD5}" type="presParOf" srcId="{45FA9720-9E20-4EB0-9F58-F97EC2F20279}" destId="{0AF7CF2F-2602-4CD0-ADCD-6D43C5D55520}" srcOrd="0" destOrd="0" presId="urn:microsoft.com/office/officeart/2018/2/layout/IconVerticalSolidList"/>
    <dgm:cxn modelId="{3EF6E912-CA49-43E8-A89E-C34811615684}" type="presParOf" srcId="{0AF7CF2F-2602-4CD0-ADCD-6D43C5D55520}" destId="{E1C7F920-3ED6-45AC-AE91-C34C2F603759}" srcOrd="0" destOrd="0" presId="urn:microsoft.com/office/officeart/2018/2/layout/IconVerticalSolidList"/>
    <dgm:cxn modelId="{60030CC3-0C9C-4152-91C2-44D2DED75939}" type="presParOf" srcId="{0AF7CF2F-2602-4CD0-ADCD-6D43C5D55520}" destId="{B3F9DEAA-842A-4BC5-98ED-3FC814986ED3}" srcOrd="1" destOrd="0" presId="urn:microsoft.com/office/officeart/2018/2/layout/IconVerticalSolidList"/>
    <dgm:cxn modelId="{A2853E6D-9E11-413C-B539-CCF8BBDB974E}" type="presParOf" srcId="{0AF7CF2F-2602-4CD0-ADCD-6D43C5D55520}" destId="{F32C9A8D-3CE6-4700-84A3-A175C7C6F010}" srcOrd="2" destOrd="0" presId="urn:microsoft.com/office/officeart/2018/2/layout/IconVerticalSolidList"/>
    <dgm:cxn modelId="{B8C1277D-F188-44A7-A58E-22C24C3459D9}" type="presParOf" srcId="{0AF7CF2F-2602-4CD0-ADCD-6D43C5D55520}" destId="{4909AAF2-00ED-44E4-BF79-81C37E844068}" srcOrd="3" destOrd="0" presId="urn:microsoft.com/office/officeart/2018/2/layout/IconVerticalSolidList"/>
    <dgm:cxn modelId="{CE21CC48-EAA3-40ED-86F0-3C0B70A3846A}" type="presParOf" srcId="{0AF7CF2F-2602-4CD0-ADCD-6D43C5D55520}" destId="{C2630851-9771-4BD7-A519-1D8D100CD61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2A7E855-C73D-4934-8C1A-6F758DB82E6E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9AF4230-A22A-4ABC-B392-4CF6DD451449}">
      <dgm:prSet/>
      <dgm:spPr/>
      <dgm:t>
        <a:bodyPr/>
        <a:lstStyle/>
        <a:p>
          <a:r>
            <a:rPr lang="en-US"/>
            <a:t>Benefits:</a:t>
          </a:r>
        </a:p>
      </dgm:t>
    </dgm:pt>
    <dgm:pt modelId="{31EB745C-FBF0-4DEC-9985-E0CBA5FAA79A}" type="parTrans" cxnId="{BFA1FF70-B048-4785-98DB-8C0277D6C8E8}">
      <dgm:prSet/>
      <dgm:spPr/>
      <dgm:t>
        <a:bodyPr/>
        <a:lstStyle/>
        <a:p>
          <a:endParaRPr lang="en-US"/>
        </a:p>
      </dgm:t>
    </dgm:pt>
    <dgm:pt modelId="{9C3513CB-A065-47D0-90FE-A59C88588D33}" type="sibTrans" cxnId="{BFA1FF70-B048-4785-98DB-8C0277D6C8E8}">
      <dgm:prSet/>
      <dgm:spPr/>
      <dgm:t>
        <a:bodyPr/>
        <a:lstStyle/>
        <a:p>
          <a:endParaRPr lang="en-US"/>
        </a:p>
      </dgm:t>
    </dgm:pt>
    <dgm:pt modelId="{4FD43175-3DFF-4D95-9510-8B93A6FE1B12}">
      <dgm:prSet/>
      <dgm:spPr/>
      <dgm:t>
        <a:bodyPr/>
        <a:lstStyle/>
        <a:p>
          <a:r>
            <a:rPr lang="en-US"/>
            <a:t>Increased student participation in feedback</a:t>
          </a:r>
        </a:p>
      </dgm:t>
    </dgm:pt>
    <dgm:pt modelId="{B6732D62-2377-4270-BC55-F50DF1B8B920}" type="parTrans" cxnId="{EFCCE054-258C-4E5B-B364-9642D889DB5A}">
      <dgm:prSet/>
      <dgm:spPr/>
      <dgm:t>
        <a:bodyPr/>
        <a:lstStyle/>
        <a:p>
          <a:endParaRPr lang="en-US"/>
        </a:p>
      </dgm:t>
    </dgm:pt>
    <dgm:pt modelId="{BB3D2348-4652-4B8C-9EC2-C16269149120}" type="sibTrans" cxnId="{EFCCE054-258C-4E5B-B364-9642D889DB5A}">
      <dgm:prSet/>
      <dgm:spPr/>
      <dgm:t>
        <a:bodyPr/>
        <a:lstStyle/>
        <a:p>
          <a:endParaRPr lang="en-US"/>
        </a:p>
      </dgm:t>
    </dgm:pt>
    <dgm:pt modelId="{549F113C-1225-434D-A578-959F742C4B6B}">
      <dgm:prSet/>
      <dgm:spPr/>
      <dgm:t>
        <a:bodyPr/>
        <a:lstStyle/>
        <a:p>
          <a:r>
            <a:rPr lang="en-US"/>
            <a:t>Improved course quality through actionable insights</a:t>
          </a:r>
        </a:p>
      </dgm:t>
    </dgm:pt>
    <dgm:pt modelId="{702FA58C-E08B-4E90-A261-00B1E5602A28}" type="parTrans" cxnId="{E7DF5689-18FB-4FF4-AB30-FCD62BF4791C}">
      <dgm:prSet/>
      <dgm:spPr/>
      <dgm:t>
        <a:bodyPr/>
        <a:lstStyle/>
        <a:p>
          <a:endParaRPr lang="en-US"/>
        </a:p>
      </dgm:t>
    </dgm:pt>
    <dgm:pt modelId="{282CB79B-6146-4372-8693-A05C16160CF6}" type="sibTrans" cxnId="{E7DF5689-18FB-4FF4-AB30-FCD62BF4791C}">
      <dgm:prSet/>
      <dgm:spPr/>
      <dgm:t>
        <a:bodyPr/>
        <a:lstStyle/>
        <a:p>
          <a:endParaRPr lang="en-US"/>
        </a:p>
      </dgm:t>
    </dgm:pt>
    <dgm:pt modelId="{AAE3E696-E570-451B-96F9-56671F7EF4A4}">
      <dgm:prSet/>
      <dgm:spPr/>
      <dgm:t>
        <a:bodyPr/>
        <a:lstStyle/>
        <a:p>
          <a:r>
            <a:rPr lang="en-US"/>
            <a:t>Strengthened student-instructor communication</a:t>
          </a:r>
        </a:p>
      </dgm:t>
    </dgm:pt>
    <dgm:pt modelId="{14D73083-4222-4FBE-B8C5-DD829071EB70}" type="parTrans" cxnId="{E8E69B68-83CF-4D1F-A8C8-2CA12E77C832}">
      <dgm:prSet/>
      <dgm:spPr/>
      <dgm:t>
        <a:bodyPr/>
        <a:lstStyle/>
        <a:p>
          <a:endParaRPr lang="en-US"/>
        </a:p>
      </dgm:t>
    </dgm:pt>
    <dgm:pt modelId="{62230B08-DF01-4DDA-B50B-201844EAA8F5}" type="sibTrans" cxnId="{E8E69B68-83CF-4D1F-A8C8-2CA12E77C832}">
      <dgm:prSet/>
      <dgm:spPr/>
      <dgm:t>
        <a:bodyPr/>
        <a:lstStyle/>
        <a:p>
          <a:endParaRPr lang="en-US"/>
        </a:p>
      </dgm:t>
    </dgm:pt>
    <dgm:pt modelId="{AD903FA0-84F3-497D-821A-6AC53DD37DA4}">
      <dgm:prSet/>
      <dgm:spPr/>
      <dgm:t>
        <a:bodyPr/>
        <a:lstStyle/>
        <a:p>
          <a:r>
            <a:rPr lang="en-US"/>
            <a:t>Potential challenges &amp; solutions:</a:t>
          </a:r>
        </a:p>
      </dgm:t>
    </dgm:pt>
    <dgm:pt modelId="{9ADA12AF-DAAE-48BE-AC5C-3CDEB867E4B4}" type="parTrans" cxnId="{97B618B4-2D0B-4F16-B276-2D7FE11223B7}">
      <dgm:prSet/>
      <dgm:spPr/>
      <dgm:t>
        <a:bodyPr/>
        <a:lstStyle/>
        <a:p>
          <a:endParaRPr lang="en-US"/>
        </a:p>
      </dgm:t>
    </dgm:pt>
    <dgm:pt modelId="{3F981089-33FF-49F5-8A9D-7081E4D23EA0}" type="sibTrans" cxnId="{97B618B4-2D0B-4F16-B276-2D7FE11223B7}">
      <dgm:prSet/>
      <dgm:spPr/>
      <dgm:t>
        <a:bodyPr/>
        <a:lstStyle/>
        <a:p>
          <a:endParaRPr lang="en-US"/>
        </a:p>
      </dgm:t>
    </dgm:pt>
    <dgm:pt modelId="{7471BF22-B48F-40E5-93BD-0C3D33F75E81}">
      <dgm:prSet/>
      <dgm:spPr/>
      <dgm:t>
        <a:bodyPr/>
        <a:lstStyle/>
        <a:p>
          <a:r>
            <a:rPr lang="en-US"/>
            <a:t>Low engagement → Awareness campaigns</a:t>
          </a:r>
        </a:p>
      </dgm:t>
    </dgm:pt>
    <dgm:pt modelId="{D3E5D980-B5FC-4EF6-B24F-43C39BE8BC10}" type="parTrans" cxnId="{EF3FBA37-A816-43E8-85E1-F687D9C7A780}">
      <dgm:prSet/>
      <dgm:spPr/>
      <dgm:t>
        <a:bodyPr/>
        <a:lstStyle/>
        <a:p>
          <a:endParaRPr lang="en-US"/>
        </a:p>
      </dgm:t>
    </dgm:pt>
    <dgm:pt modelId="{ADD9EA77-2AFB-4F79-AB50-AF7B4E6ACF9C}" type="sibTrans" cxnId="{EF3FBA37-A816-43E8-85E1-F687D9C7A780}">
      <dgm:prSet/>
      <dgm:spPr/>
      <dgm:t>
        <a:bodyPr/>
        <a:lstStyle/>
        <a:p>
          <a:endParaRPr lang="en-US"/>
        </a:p>
      </dgm:t>
    </dgm:pt>
    <dgm:pt modelId="{B0AA8FEA-68B1-4FA3-A8B9-047DEA17A05C}" type="pres">
      <dgm:prSet presAssocID="{02A7E855-C73D-4934-8C1A-6F758DB82E6E}" presName="Name0" presStyleCnt="0">
        <dgm:presLayoutVars>
          <dgm:dir/>
          <dgm:animLvl val="lvl"/>
          <dgm:resizeHandles val="exact"/>
        </dgm:presLayoutVars>
      </dgm:prSet>
      <dgm:spPr/>
    </dgm:pt>
    <dgm:pt modelId="{00B74CC0-ADFE-4A5C-A324-936DB4C3175E}" type="pres">
      <dgm:prSet presAssocID="{99AF4230-A22A-4ABC-B392-4CF6DD451449}" presName="linNode" presStyleCnt="0"/>
      <dgm:spPr/>
    </dgm:pt>
    <dgm:pt modelId="{B3FB887F-23C9-491F-88C8-47D0EE85638D}" type="pres">
      <dgm:prSet presAssocID="{99AF4230-A22A-4ABC-B392-4CF6DD451449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01CC326C-2280-46A1-A7F4-427ADE796EEB}" type="pres">
      <dgm:prSet presAssocID="{99AF4230-A22A-4ABC-B392-4CF6DD451449}" presName="descendantText" presStyleLbl="alignAccFollowNode1" presStyleIdx="0" presStyleCnt="2">
        <dgm:presLayoutVars>
          <dgm:bulletEnabled val="1"/>
        </dgm:presLayoutVars>
      </dgm:prSet>
      <dgm:spPr/>
    </dgm:pt>
    <dgm:pt modelId="{27509CF5-F5B6-4738-9218-2707D676C864}" type="pres">
      <dgm:prSet presAssocID="{9C3513CB-A065-47D0-90FE-A59C88588D33}" presName="sp" presStyleCnt="0"/>
      <dgm:spPr/>
    </dgm:pt>
    <dgm:pt modelId="{578615C8-CB13-4EF3-933B-4C23FADE7A24}" type="pres">
      <dgm:prSet presAssocID="{AD903FA0-84F3-497D-821A-6AC53DD37DA4}" presName="linNode" presStyleCnt="0"/>
      <dgm:spPr/>
    </dgm:pt>
    <dgm:pt modelId="{FDE214E5-ACAB-4FD3-9BDA-90152A8B55AB}" type="pres">
      <dgm:prSet presAssocID="{AD903FA0-84F3-497D-821A-6AC53DD37DA4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89C82267-9A7D-4EAD-A57F-607D6DF4C2E5}" type="pres">
      <dgm:prSet presAssocID="{AD903FA0-84F3-497D-821A-6AC53DD37DA4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96C6A30E-CBB9-4D6C-A1DB-4A583BB9B640}" type="presOf" srcId="{02A7E855-C73D-4934-8C1A-6F758DB82E6E}" destId="{B0AA8FEA-68B1-4FA3-A8B9-047DEA17A05C}" srcOrd="0" destOrd="0" presId="urn:microsoft.com/office/officeart/2005/8/layout/vList5"/>
    <dgm:cxn modelId="{EF3FBA37-A816-43E8-85E1-F687D9C7A780}" srcId="{AD903FA0-84F3-497D-821A-6AC53DD37DA4}" destId="{7471BF22-B48F-40E5-93BD-0C3D33F75E81}" srcOrd="0" destOrd="0" parTransId="{D3E5D980-B5FC-4EF6-B24F-43C39BE8BC10}" sibTransId="{ADD9EA77-2AFB-4F79-AB50-AF7B4E6ACF9C}"/>
    <dgm:cxn modelId="{6D6C7F66-423C-4566-9974-5434605DFC89}" type="presOf" srcId="{AAE3E696-E570-451B-96F9-56671F7EF4A4}" destId="{01CC326C-2280-46A1-A7F4-427ADE796EEB}" srcOrd="0" destOrd="2" presId="urn:microsoft.com/office/officeart/2005/8/layout/vList5"/>
    <dgm:cxn modelId="{E8E69B68-83CF-4D1F-A8C8-2CA12E77C832}" srcId="{99AF4230-A22A-4ABC-B392-4CF6DD451449}" destId="{AAE3E696-E570-451B-96F9-56671F7EF4A4}" srcOrd="2" destOrd="0" parTransId="{14D73083-4222-4FBE-B8C5-DD829071EB70}" sibTransId="{62230B08-DF01-4DDA-B50B-201844EAA8F5}"/>
    <dgm:cxn modelId="{BFA1FF70-B048-4785-98DB-8C0277D6C8E8}" srcId="{02A7E855-C73D-4934-8C1A-6F758DB82E6E}" destId="{99AF4230-A22A-4ABC-B392-4CF6DD451449}" srcOrd="0" destOrd="0" parTransId="{31EB745C-FBF0-4DEC-9985-E0CBA5FAA79A}" sibTransId="{9C3513CB-A065-47D0-90FE-A59C88588D33}"/>
    <dgm:cxn modelId="{C66E5B53-068C-419F-B2C7-CAB121F4D580}" type="presOf" srcId="{4FD43175-3DFF-4D95-9510-8B93A6FE1B12}" destId="{01CC326C-2280-46A1-A7F4-427ADE796EEB}" srcOrd="0" destOrd="0" presId="urn:microsoft.com/office/officeart/2005/8/layout/vList5"/>
    <dgm:cxn modelId="{EFCCE054-258C-4E5B-B364-9642D889DB5A}" srcId="{99AF4230-A22A-4ABC-B392-4CF6DD451449}" destId="{4FD43175-3DFF-4D95-9510-8B93A6FE1B12}" srcOrd="0" destOrd="0" parTransId="{B6732D62-2377-4270-BC55-F50DF1B8B920}" sibTransId="{BB3D2348-4652-4B8C-9EC2-C16269149120}"/>
    <dgm:cxn modelId="{06680B55-10ED-4271-A8C9-6438F57BB839}" type="presOf" srcId="{AD903FA0-84F3-497D-821A-6AC53DD37DA4}" destId="{FDE214E5-ACAB-4FD3-9BDA-90152A8B55AB}" srcOrd="0" destOrd="0" presId="urn:microsoft.com/office/officeart/2005/8/layout/vList5"/>
    <dgm:cxn modelId="{1ABE6D57-A691-4109-A6E1-A9EB49F7BCEA}" type="presOf" srcId="{549F113C-1225-434D-A578-959F742C4B6B}" destId="{01CC326C-2280-46A1-A7F4-427ADE796EEB}" srcOrd="0" destOrd="1" presId="urn:microsoft.com/office/officeart/2005/8/layout/vList5"/>
    <dgm:cxn modelId="{E7DF5689-18FB-4FF4-AB30-FCD62BF4791C}" srcId="{99AF4230-A22A-4ABC-B392-4CF6DD451449}" destId="{549F113C-1225-434D-A578-959F742C4B6B}" srcOrd="1" destOrd="0" parTransId="{702FA58C-E08B-4E90-A261-00B1E5602A28}" sibTransId="{282CB79B-6146-4372-8693-A05C16160CF6}"/>
    <dgm:cxn modelId="{60EA538A-59F7-4838-BAE7-DB995221BF89}" type="presOf" srcId="{7471BF22-B48F-40E5-93BD-0C3D33F75E81}" destId="{89C82267-9A7D-4EAD-A57F-607D6DF4C2E5}" srcOrd="0" destOrd="0" presId="urn:microsoft.com/office/officeart/2005/8/layout/vList5"/>
    <dgm:cxn modelId="{7A29B79E-9266-4FBA-9F7B-D8EBA5B4F3F0}" type="presOf" srcId="{99AF4230-A22A-4ABC-B392-4CF6DD451449}" destId="{B3FB887F-23C9-491F-88C8-47D0EE85638D}" srcOrd="0" destOrd="0" presId="urn:microsoft.com/office/officeart/2005/8/layout/vList5"/>
    <dgm:cxn modelId="{97B618B4-2D0B-4F16-B276-2D7FE11223B7}" srcId="{02A7E855-C73D-4934-8C1A-6F758DB82E6E}" destId="{AD903FA0-84F3-497D-821A-6AC53DD37DA4}" srcOrd="1" destOrd="0" parTransId="{9ADA12AF-DAAE-48BE-AC5C-3CDEB867E4B4}" sibTransId="{3F981089-33FF-49F5-8A9D-7081E4D23EA0}"/>
    <dgm:cxn modelId="{325ED880-EA9A-4896-993A-2C21495D62AD}" type="presParOf" srcId="{B0AA8FEA-68B1-4FA3-A8B9-047DEA17A05C}" destId="{00B74CC0-ADFE-4A5C-A324-936DB4C3175E}" srcOrd="0" destOrd="0" presId="urn:microsoft.com/office/officeart/2005/8/layout/vList5"/>
    <dgm:cxn modelId="{30170CE9-18A3-4BB2-B885-54B55BBC9685}" type="presParOf" srcId="{00B74CC0-ADFE-4A5C-A324-936DB4C3175E}" destId="{B3FB887F-23C9-491F-88C8-47D0EE85638D}" srcOrd="0" destOrd="0" presId="urn:microsoft.com/office/officeart/2005/8/layout/vList5"/>
    <dgm:cxn modelId="{FFBC52ED-5DEF-437F-99B7-8E054DF23B77}" type="presParOf" srcId="{00B74CC0-ADFE-4A5C-A324-936DB4C3175E}" destId="{01CC326C-2280-46A1-A7F4-427ADE796EEB}" srcOrd="1" destOrd="0" presId="urn:microsoft.com/office/officeart/2005/8/layout/vList5"/>
    <dgm:cxn modelId="{B458BCC4-C48F-4000-A117-306B526AA615}" type="presParOf" srcId="{B0AA8FEA-68B1-4FA3-A8B9-047DEA17A05C}" destId="{27509CF5-F5B6-4738-9218-2707D676C864}" srcOrd="1" destOrd="0" presId="urn:microsoft.com/office/officeart/2005/8/layout/vList5"/>
    <dgm:cxn modelId="{BCF81609-87E1-495D-87D9-6E240AA3C939}" type="presParOf" srcId="{B0AA8FEA-68B1-4FA3-A8B9-047DEA17A05C}" destId="{578615C8-CB13-4EF3-933B-4C23FADE7A24}" srcOrd="2" destOrd="0" presId="urn:microsoft.com/office/officeart/2005/8/layout/vList5"/>
    <dgm:cxn modelId="{CA398688-3645-4CA3-AA39-861066318B4B}" type="presParOf" srcId="{578615C8-CB13-4EF3-933B-4C23FADE7A24}" destId="{FDE214E5-ACAB-4FD3-9BDA-90152A8B55AB}" srcOrd="0" destOrd="0" presId="urn:microsoft.com/office/officeart/2005/8/layout/vList5"/>
    <dgm:cxn modelId="{DA08F9E8-DFDC-4648-82ED-62F54038707D}" type="presParOf" srcId="{578615C8-CB13-4EF3-933B-4C23FADE7A24}" destId="{89C82267-9A7D-4EAD-A57F-607D6DF4C2E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1D631F-779D-45E7-82D8-51CCC8202D9B}">
      <dsp:nvSpPr>
        <dsp:cNvPr id="0" name=""/>
        <dsp:cNvSpPr/>
      </dsp:nvSpPr>
      <dsp:spPr>
        <a:xfrm>
          <a:off x="0" y="2582"/>
          <a:ext cx="7765256" cy="55010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42AFEC-5710-4C6F-9349-13EA00BB33C5}">
      <dsp:nvSpPr>
        <dsp:cNvPr id="0" name=""/>
        <dsp:cNvSpPr/>
      </dsp:nvSpPr>
      <dsp:spPr>
        <a:xfrm>
          <a:off x="166408" y="126357"/>
          <a:ext cx="302560" cy="3025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0CEFC8-7C34-4CA6-8427-67CFAFF4ABEF}">
      <dsp:nvSpPr>
        <dsp:cNvPr id="0" name=""/>
        <dsp:cNvSpPr/>
      </dsp:nvSpPr>
      <dsp:spPr>
        <a:xfrm>
          <a:off x="635376" y="2582"/>
          <a:ext cx="7129879" cy="550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220" tIns="58220" rIns="58220" bIns="5822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Purpose</a:t>
          </a:r>
          <a:r>
            <a:rPr lang="en-US" sz="1500" kern="1200"/>
            <a:t>: Encourage honest, anonymous feedback on courses and instructors.</a:t>
          </a:r>
        </a:p>
      </dsp:txBody>
      <dsp:txXfrm>
        <a:off x="635376" y="2582"/>
        <a:ext cx="7129879" cy="550109"/>
      </dsp:txXfrm>
    </dsp:sp>
    <dsp:sp modelId="{BDA176BF-4F90-4769-A8A0-090DD8833A9B}">
      <dsp:nvSpPr>
        <dsp:cNvPr id="0" name=""/>
        <dsp:cNvSpPr/>
      </dsp:nvSpPr>
      <dsp:spPr>
        <a:xfrm>
          <a:off x="0" y="690219"/>
          <a:ext cx="7765256" cy="55010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DC9AAA-C195-4340-BB94-F37387E606F5}">
      <dsp:nvSpPr>
        <dsp:cNvPr id="0" name=""/>
        <dsp:cNvSpPr/>
      </dsp:nvSpPr>
      <dsp:spPr>
        <a:xfrm>
          <a:off x="166408" y="813993"/>
          <a:ext cx="302560" cy="3025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C8A706-7A2C-4066-837C-E4DA83EDE070}">
      <dsp:nvSpPr>
        <dsp:cNvPr id="0" name=""/>
        <dsp:cNvSpPr/>
      </dsp:nvSpPr>
      <dsp:spPr>
        <a:xfrm>
          <a:off x="635376" y="690219"/>
          <a:ext cx="7129879" cy="550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220" tIns="58220" rIns="58220" bIns="5822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 Why is it needed?</a:t>
          </a:r>
        </a:p>
      </dsp:txBody>
      <dsp:txXfrm>
        <a:off x="635376" y="690219"/>
        <a:ext cx="7129879" cy="550109"/>
      </dsp:txXfrm>
    </dsp:sp>
    <dsp:sp modelId="{929E2D8B-AF55-4276-B092-FF871BBDEAA1}">
      <dsp:nvSpPr>
        <dsp:cNvPr id="0" name=""/>
        <dsp:cNvSpPr/>
      </dsp:nvSpPr>
      <dsp:spPr>
        <a:xfrm>
          <a:off x="0" y="1377855"/>
          <a:ext cx="7765256" cy="55010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F83F28-6CFB-4A32-AF07-A0CB83374451}">
      <dsp:nvSpPr>
        <dsp:cNvPr id="0" name=""/>
        <dsp:cNvSpPr/>
      </dsp:nvSpPr>
      <dsp:spPr>
        <a:xfrm>
          <a:off x="166408" y="1501629"/>
          <a:ext cx="302560" cy="3025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0C4D2A-A700-4B2E-86E6-A6226B1C8261}">
      <dsp:nvSpPr>
        <dsp:cNvPr id="0" name=""/>
        <dsp:cNvSpPr/>
      </dsp:nvSpPr>
      <dsp:spPr>
        <a:xfrm>
          <a:off x="635376" y="1377855"/>
          <a:ext cx="7129879" cy="550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220" tIns="58220" rIns="58220" bIns="5822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Improves teaching quality</a:t>
          </a:r>
        </a:p>
      </dsp:txBody>
      <dsp:txXfrm>
        <a:off x="635376" y="1377855"/>
        <a:ext cx="7129879" cy="550109"/>
      </dsp:txXfrm>
    </dsp:sp>
    <dsp:sp modelId="{86C2812D-6C9D-4868-ADF8-7D9495085EA7}">
      <dsp:nvSpPr>
        <dsp:cNvPr id="0" name=""/>
        <dsp:cNvSpPr/>
      </dsp:nvSpPr>
      <dsp:spPr>
        <a:xfrm>
          <a:off x="0" y="2065491"/>
          <a:ext cx="7765256" cy="55010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83611-2AA8-4B8E-8DB3-5D992F9C444C}">
      <dsp:nvSpPr>
        <dsp:cNvPr id="0" name=""/>
        <dsp:cNvSpPr/>
      </dsp:nvSpPr>
      <dsp:spPr>
        <a:xfrm>
          <a:off x="166408" y="2189266"/>
          <a:ext cx="302560" cy="3025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A61175-AF91-453C-A0FB-66DF145A3B4D}">
      <dsp:nvSpPr>
        <dsp:cNvPr id="0" name=""/>
        <dsp:cNvSpPr/>
      </dsp:nvSpPr>
      <dsp:spPr>
        <a:xfrm>
          <a:off x="635376" y="2065491"/>
          <a:ext cx="7129879" cy="550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220" tIns="58220" rIns="58220" bIns="5822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Helps students make informed choices</a:t>
          </a:r>
        </a:p>
      </dsp:txBody>
      <dsp:txXfrm>
        <a:off x="635376" y="2065491"/>
        <a:ext cx="7129879" cy="550109"/>
      </dsp:txXfrm>
    </dsp:sp>
    <dsp:sp modelId="{14E1F922-B794-4980-8FC1-75950AA0516A}">
      <dsp:nvSpPr>
        <dsp:cNvPr id="0" name=""/>
        <dsp:cNvSpPr/>
      </dsp:nvSpPr>
      <dsp:spPr>
        <a:xfrm>
          <a:off x="0" y="2753128"/>
          <a:ext cx="7765256" cy="55010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852728-2A12-4C23-8E03-19E1FA115AB5}">
      <dsp:nvSpPr>
        <dsp:cNvPr id="0" name=""/>
        <dsp:cNvSpPr/>
      </dsp:nvSpPr>
      <dsp:spPr>
        <a:xfrm>
          <a:off x="166408" y="2876902"/>
          <a:ext cx="302560" cy="30256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A1E3B5-85F3-48FE-90C2-06C942FF5679}">
      <dsp:nvSpPr>
        <dsp:cNvPr id="0" name=""/>
        <dsp:cNvSpPr/>
      </dsp:nvSpPr>
      <dsp:spPr>
        <a:xfrm>
          <a:off x="635376" y="2753128"/>
          <a:ext cx="7129879" cy="550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220" tIns="58220" rIns="58220" bIns="5822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Addresses concerns in a confidential manner</a:t>
          </a:r>
        </a:p>
      </dsp:txBody>
      <dsp:txXfrm>
        <a:off x="635376" y="2753128"/>
        <a:ext cx="7129879" cy="5501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0E2384-9F33-4C30-A946-F67DD21C0090}">
      <dsp:nvSpPr>
        <dsp:cNvPr id="0" name=""/>
        <dsp:cNvSpPr/>
      </dsp:nvSpPr>
      <dsp:spPr>
        <a:xfrm>
          <a:off x="37" y="68931"/>
          <a:ext cx="3628588" cy="11730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Current feedback methods have issues:</a:t>
          </a:r>
        </a:p>
      </dsp:txBody>
      <dsp:txXfrm>
        <a:off x="37" y="68931"/>
        <a:ext cx="3628588" cy="1173028"/>
      </dsp:txXfrm>
    </dsp:sp>
    <dsp:sp modelId="{01371BE6-3EA2-435C-B383-D78101F6A09C}">
      <dsp:nvSpPr>
        <dsp:cNvPr id="0" name=""/>
        <dsp:cNvSpPr/>
      </dsp:nvSpPr>
      <dsp:spPr>
        <a:xfrm>
          <a:off x="37" y="1241960"/>
          <a:ext cx="3628588" cy="199492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 Low participation rates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 Biased or incomplete responses</a:t>
          </a:r>
        </a:p>
      </dsp:txBody>
      <dsp:txXfrm>
        <a:off x="37" y="1241960"/>
        <a:ext cx="3628588" cy="1994928"/>
      </dsp:txXfrm>
    </dsp:sp>
    <dsp:sp modelId="{86F7B20E-8482-4BD4-8074-7249899896C4}">
      <dsp:nvSpPr>
        <dsp:cNvPr id="0" name=""/>
        <dsp:cNvSpPr/>
      </dsp:nvSpPr>
      <dsp:spPr>
        <a:xfrm>
          <a:off x="4136629" y="68931"/>
          <a:ext cx="3628588" cy="1173028"/>
        </a:xfrm>
        <a:prstGeom prst="rect">
          <a:avLst/>
        </a:prstGeom>
        <a:solidFill>
          <a:schemeClr val="accent2">
            <a:hueOff val="2212920"/>
            <a:satOff val="10201"/>
            <a:lumOff val="1569"/>
            <a:alphaOff val="0"/>
          </a:schemeClr>
        </a:solidFill>
        <a:ln w="19050" cap="flat" cmpd="sng" algn="ctr">
          <a:solidFill>
            <a:schemeClr val="accent2">
              <a:hueOff val="2212920"/>
              <a:satOff val="10201"/>
              <a:lumOff val="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Our system solves these problems by ensuring:</a:t>
          </a:r>
        </a:p>
      </dsp:txBody>
      <dsp:txXfrm>
        <a:off x="4136629" y="68931"/>
        <a:ext cx="3628588" cy="1173028"/>
      </dsp:txXfrm>
    </dsp:sp>
    <dsp:sp modelId="{82F80C7B-B881-4B7C-B133-61F4760252C2}">
      <dsp:nvSpPr>
        <dsp:cNvPr id="0" name=""/>
        <dsp:cNvSpPr/>
      </dsp:nvSpPr>
      <dsp:spPr>
        <a:xfrm>
          <a:off x="4136629" y="1241960"/>
          <a:ext cx="3628588" cy="1994928"/>
        </a:xfrm>
        <a:prstGeom prst="rect">
          <a:avLst/>
        </a:prstGeom>
        <a:solidFill>
          <a:schemeClr val="accent2">
            <a:tint val="40000"/>
            <a:alpha val="90000"/>
            <a:hueOff val="2923067"/>
            <a:satOff val="9722"/>
            <a:lumOff val="74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2923067"/>
              <a:satOff val="9722"/>
              <a:lumOff val="7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 Secure and anonymous submissions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User-friendly interface</a:t>
          </a:r>
        </a:p>
      </dsp:txBody>
      <dsp:txXfrm>
        <a:off x="4136629" y="1241960"/>
        <a:ext cx="3628588" cy="19949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C7F920-3ED6-45AC-AE91-C34C2F603759}">
      <dsp:nvSpPr>
        <dsp:cNvPr id="0" name=""/>
        <dsp:cNvSpPr/>
      </dsp:nvSpPr>
      <dsp:spPr>
        <a:xfrm>
          <a:off x="-484518" y="6445"/>
          <a:ext cx="7765256" cy="32909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F9DEAA-842A-4BC5-98ED-3FC814986ED3}">
      <dsp:nvSpPr>
        <dsp:cNvPr id="0" name=""/>
        <dsp:cNvSpPr/>
      </dsp:nvSpPr>
      <dsp:spPr>
        <a:xfrm>
          <a:off x="-185860" y="1380436"/>
          <a:ext cx="543015" cy="5430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09AAF2-00ED-44E4-BF79-81C37E844068}">
      <dsp:nvSpPr>
        <dsp:cNvPr id="0" name=""/>
        <dsp:cNvSpPr/>
      </dsp:nvSpPr>
      <dsp:spPr>
        <a:xfrm>
          <a:off x="655813" y="1158293"/>
          <a:ext cx="3494365" cy="987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489" tIns="104489" rIns="104489" bIns="10448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System features:</a:t>
          </a:r>
        </a:p>
      </dsp:txBody>
      <dsp:txXfrm>
        <a:off x="655813" y="1158293"/>
        <a:ext cx="3494365" cy="987300"/>
      </dsp:txXfrm>
    </dsp:sp>
    <dsp:sp modelId="{C2630851-9771-4BD7-A519-1D8D100CD611}">
      <dsp:nvSpPr>
        <dsp:cNvPr id="0" name=""/>
        <dsp:cNvSpPr/>
      </dsp:nvSpPr>
      <dsp:spPr>
        <a:xfrm>
          <a:off x="3178910" y="795263"/>
          <a:ext cx="5070863" cy="17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489" tIns="104489" rIns="104489" bIns="10448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Submit anonymous feedback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View aggregated responses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Instructor dashboard for insights</a:t>
          </a:r>
        </a:p>
      </dsp:txBody>
      <dsp:txXfrm>
        <a:off x="3178910" y="795263"/>
        <a:ext cx="5070863" cy="17133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CC326C-2280-46A1-A7F4-427ADE796EEB}">
      <dsp:nvSpPr>
        <dsp:cNvPr id="0" name=""/>
        <dsp:cNvSpPr/>
      </dsp:nvSpPr>
      <dsp:spPr>
        <a:xfrm rot="5400000">
          <a:off x="4635351" y="-1678563"/>
          <a:ext cx="1290044" cy="4969763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Increased student participation in feedback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Improved course quality through actionable insights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Strengthened student-instructor communication</a:t>
          </a:r>
        </a:p>
      </dsp:txBody>
      <dsp:txXfrm rot="-5400000">
        <a:off x="2795492" y="224271"/>
        <a:ext cx="4906788" cy="1164094"/>
      </dsp:txXfrm>
    </dsp:sp>
    <dsp:sp modelId="{B3FB887F-23C9-491F-88C8-47D0EE85638D}">
      <dsp:nvSpPr>
        <dsp:cNvPr id="0" name=""/>
        <dsp:cNvSpPr/>
      </dsp:nvSpPr>
      <dsp:spPr>
        <a:xfrm>
          <a:off x="0" y="40"/>
          <a:ext cx="2795492" cy="16125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Benefits:</a:t>
          </a:r>
        </a:p>
      </dsp:txBody>
      <dsp:txXfrm>
        <a:off x="78718" y="78758"/>
        <a:ext cx="2638056" cy="1455119"/>
      </dsp:txXfrm>
    </dsp:sp>
    <dsp:sp modelId="{89C82267-9A7D-4EAD-A57F-607D6DF4C2E5}">
      <dsp:nvSpPr>
        <dsp:cNvPr id="0" name=""/>
        <dsp:cNvSpPr/>
      </dsp:nvSpPr>
      <dsp:spPr>
        <a:xfrm rot="5400000">
          <a:off x="4635351" y="14619"/>
          <a:ext cx="1290044" cy="4969763"/>
        </a:xfrm>
        <a:prstGeom prst="round2SameRect">
          <a:avLst/>
        </a:prstGeom>
        <a:solidFill>
          <a:schemeClr val="accent2">
            <a:tint val="40000"/>
            <a:alpha val="90000"/>
            <a:hueOff val="2923067"/>
            <a:satOff val="9722"/>
            <a:lumOff val="74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2923067"/>
              <a:satOff val="9722"/>
              <a:lumOff val="7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Low engagement → Awareness campaigns</a:t>
          </a:r>
        </a:p>
      </dsp:txBody>
      <dsp:txXfrm rot="-5400000">
        <a:off x="2795492" y="1917454"/>
        <a:ext cx="4906788" cy="1164094"/>
      </dsp:txXfrm>
    </dsp:sp>
    <dsp:sp modelId="{FDE214E5-ACAB-4FD3-9BDA-90152A8B55AB}">
      <dsp:nvSpPr>
        <dsp:cNvPr id="0" name=""/>
        <dsp:cNvSpPr/>
      </dsp:nvSpPr>
      <dsp:spPr>
        <a:xfrm>
          <a:off x="0" y="1693223"/>
          <a:ext cx="2795492" cy="1612555"/>
        </a:xfrm>
        <a:prstGeom prst="roundRect">
          <a:avLst/>
        </a:prstGeom>
        <a:solidFill>
          <a:schemeClr val="accent2">
            <a:hueOff val="2212920"/>
            <a:satOff val="10201"/>
            <a:lumOff val="15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Potential challenges &amp; solutions:</a:t>
          </a:r>
        </a:p>
      </dsp:txBody>
      <dsp:txXfrm>
        <a:off x="78718" y="1771941"/>
        <a:ext cx="2638056" cy="14551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4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45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20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5294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82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58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11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810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70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18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4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89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58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73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24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24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9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482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0068059-9097-4F05-BA38-CDD7DBF77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64A015-EDB3-4688-8B77-92553054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5103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5" y="643467"/>
            <a:ext cx="8178436" cy="3028881"/>
          </a:xfrm>
        </p:spPr>
        <p:txBody>
          <a:bodyPr>
            <a:normAutofit/>
          </a:bodyPr>
          <a:lstStyle/>
          <a:p>
            <a:pPr algn="l"/>
            <a:r>
              <a:rPr lang="en-US" sz="6300" dirty="0"/>
              <a:t>Course Feedback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5" y="4872767"/>
            <a:ext cx="7200163" cy="1424165"/>
          </a:xfrm>
        </p:spPr>
        <p:txBody>
          <a:bodyPr>
            <a:normAutofit/>
          </a:bodyPr>
          <a:lstStyle/>
          <a:p>
            <a:pPr algn="l">
              <a:lnSpc>
                <a:spcPct val="110000"/>
              </a:lnSpc>
            </a:pPr>
            <a:r>
              <a:rPr lang="en-US" sz="2000" dirty="0"/>
              <a:t>Encouraging honest, anonymous feedback from students</a:t>
            </a:r>
          </a:p>
          <a:p>
            <a:pPr algn="l">
              <a:lnSpc>
                <a:spcPct val="110000"/>
              </a:lnSpc>
            </a:pPr>
            <a:r>
              <a:rPr lang="en-US" sz="2000" dirty="0"/>
              <a:t>Team Members: Dipin Dawadi, </a:t>
            </a:r>
            <a:r>
              <a:rPr lang="en-US" sz="2000" dirty="0" err="1"/>
              <a:t>Prithak</a:t>
            </a:r>
            <a:r>
              <a:rPr lang="en-US" sz="2000" dirty="0"/>
              <a:t> Shrestha</a:t>
            </a:r>
          </a:p>
          <a:p>
            <a:pPr algn="l">
              <a:lnSpc>
                <a:spcPct val="110000"/>
              </a:lnSpc>
            </a:pPr>
            <a:r>
              <a:rPr lang="en-US" sz="2000" dirty="0"/>
              <a:t>Date: March 20, 2025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1" cy="1326321"/>
          </a:xfrm>
        </p:spPr>
        <p:txBody>
          <a:bodyPr>
            <a:normAutofit/>
          </a:bodyPr>
          <a:lstStyle/>
          <a:p>
            <a:r>
              <a:rPr lang="en-US"/>
              <a:t>Introduction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9144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2A3432-CDDE-E28A-E7B1-8C2B3BFD0A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2418336"/>
              </p:ext>
            </p:extLst>
          </p:nvPr>
        </p:nvGraphicFramePr>
        <p:xfrm>
          <a:off x="685800" y="2417233"/>
          <a:ext cx="7765256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1" cy="1326321"/>
          </a:xfrm>
        </p:spPr>
        <p:txBody>
          <a:bodyPr>
            <a:normAutofit/>
          </a:bodyPr>
          <a:lstStyle/>
          <a:p>
            <a:r>
              <a:t>Problem Statement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9144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6C653154-C324-0D18-CFAC-136FF0AC46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2617897"/>
              </p:ext>
            </p:extLst>
          </p:nvPr>
        </p:nvGraphicFramePr>
        <p:xfrm>
          <a:off x="685800" y="2417233"/>
          <a:ext cx="7765256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8EAF1F86-9165-668C-68B8-A1B43DD6F19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grayscl/>
          </a:blip>
          <a:srcRect r="10975" b="1"/>
          <a:stretch/>
        </p:blipFill>
        <p:spPr>
          <a:xfrm>
            <a:off x="20" y="2030"/>
            <a:ext cx="9143980" cy="68559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303E62F-257C-43A0-BEF7-E0DECD856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993" y="0"/>
            <a:ext cx="9143999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1" cy="1326321"/>
          </a:xfrm>
        </p:spPr>
        <p:txBody>
          <a:bodyPr>
            <a:normAutofit/>
          </a:bodyPr>
          <a:lstStyle/>
          <a:p>
            <a:r>
              <a:rPr lang="en-US"/>
              <a:t>Detail Action Plan (DAP)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974" y="2096064"/>
            <a:ext cx="8627807" cy="454071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600" dirty="0"/>
              <a:t>Development Phases: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   Planning &amp; Requirement Gathering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  UI/UX Design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   Backend Development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   Testing &amp; Deployment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/>
              <a:t>Technology Stack: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  Backend: Django, SQLite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   Frontend: HTML, CSS, JavaScript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/>
              <a:t>Security Measures: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   Anonymity enforcement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1" cy="1326321"/>
          </a:xfrm>
        </p:spPr>
        <p:txBody>
          <a:bodyPr>
            <a:normAutofit/>
          </a:bodyPr>
          <a:lstStyle/>
          <a:p>
            <a:r>
              <a:rPr dirty="0"/>
              <a:t>User Interface (UI) Design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519856-A502-3B31-5E84-A947457CF0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399353"/>
              </p:ext>
            </p:extLst>
          </p:nvPr>
        </p:nvGraphicFramePr>
        <p:xfrm>
          <a:off x="685800" y="2257654"/>
          <a:ext cx="7765256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1" cy="1326321"/>
          </a:xfrm>
        </p:spPr>
        <p:txBody>
          <a:bodyPr>
            <a:normAutofit/>
          </a:bodyPr>
          <a:lstStyle/>
          <a:p>
            <a:r>
              <a:rPr lang="en-US"/>
              <a:t>Expected Impact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9144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73038FA-C13E-A807-4D84-93E38E9BEC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4887507"/>
              </p:ext>
            </p:extLst>
          </p:nvPr>
        </p:nvGraphicFramePr>
        <p:xfrm>
          <a:off x="685800" y="2417233"/>
          <a:ext cx="7765256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927100"/>
            <a:ext cx="2564074" cy="4616450"/>
          </a:xfrm>
        </p:spPr>
        <p:txBody>
          <a:bodyPr>
            <a:normAutofit/>
          </a:bodyPr>
          <a:lstStyle/>
          <a:p>
            <a:r>
              <a:rPr lang="en-US" sz="2600"/>
              <a:t>Conclusion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021" y="971549"/>
            <a:ext cx="4718646" cy="4616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900"/>
              <a:t>Summary:</a:t>
            </a:r>
          </a:p>
          <a:p>
            <a:r>
              <a:rPr lang="en-US" sz="1900"/>
              <a:t>   Course Feedback System encourages honest, anonymous feedback</a:t>
            </a:r>
          </a:p>
          <a:p>
            <a:r>
              <a:rPr lang="en-US" sz="1900"/>
              <a:t>   Secure and user-friendly interface</a:t>
            </a:r>
          </a:p>
          <a:p>
            <a:r>
              <a:rPr lang="en-US" sz="1900"/>
              <a:t>   Actionable insights for instructors</a:t>
            </a:r>
          </a:p>
          <a:p>
            <a:pPr marL="0" indent="0">
              <a:buNone/>
            </a:pPr>
            <a:r>
              <a:rPr lang="en-US" sz="1900"/>
              <a:t> Next Steps:</a:t>
            </a:r>
          </a:p>
          <a:p>
            <a:r>
              <a:rPr lang="en-US" sz="1900"/>
              <a:t>  Finalize UI design</a:t>
            </a:r>
          </a:p>
          <a:p>
            <a:r>
              <a:rPr lang="en-US" sz="1900"/>
              <a:t>  Develop and test system components</a:t>
            </a:r>
          </a:p>
          <a:p>
            <a:r>
              <a:rPr lang="en-US" sz="1900"/>
              <a:t>  Deploy for pilot use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14</TotalTime>
  <Words>231</Words>
  <Application>Microsoft Office PowerPoint</Application>
  <PresentationFormat>On-screen Show (4:3)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Calibri</vt:lpstr>
      <vt:lpstr>Rockwell</vt:lpstr>
      <vt:lpstr>Damask</vt:lpstr>
      <vt:lpstr>Course Feedback System</vt:lpstr>
      <vt:lpstr>Introduction</vt:lpstr>
      <vt:lpstr>Problem Statement</vt:lpstr>
      <vt:lpstr>Detail Action Plan (DAP)</vt:lpstr>
      <vt:lpstr>User Interface (UI) Design</vt:lpstr>
      <vt:lpstr>Expected Impact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Dipin Dawadi</cp:lastModifiedBy>
  <cp:revision>3</cp:revision>
  <dcterms:created xsi:type="dcterms:W3CDTF">2013-01-27T09:14:16Z</dcterms:created>
  <dcterms:modified xsi:type="dcterms:W3CDTF">2025-03-20T22:00:28Z</dcterms:modified>
  <cp:category/>
</cp:coreProperties>
</file>