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Raleway ExtraBold"/>
      <p:bold r:id="rId30"/>
      <p:boldItalic r:id="rId31"/>
    </p:embeddedFont>
    <p:embeddedFont>
      <p:font typeface="Roboto"/>
      <p:regular r:id="rId32"/>
      <p:bold r:id="rId33"/>
      <p:italic r:id="rId34"/>
      <p:boldItalic r:id="rId35"/>
    </p:embeddedFont>
    <p:embeddedFont>
      <p:font typeface="Montserrat"/>
      <p:regular r:id="rId36"/>
      <p:bold r:id="rId37"/>
      <p:italic r:id="rId38"/>
      <p:boldItalic r:id="rId39"/>
    </p:embeddedFont>
    <p:embeddedFont>
      <p:font typeface="Raleway Black"/>
      <p:bold r:id="rId40"/>
      <p:boldItalic r:id="rId41"/>
    </p:embeddedFont>
    <p:embeddedFont>
      <p:font typeface="Raleway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g7parEk706xIbeYcqYX6rWkaT8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lack-bold.fntdata"/><Relationship Id="rId20" Type="http://schemas.openxmlformats.org/officeDocument/2006/relationships/slide" Target="slides/slide16.xml"/><Relationship Id="rId42" Type="http://schemas.openxmlformats.org/officeDocument/2006/relationships/font" Target="fonts/RalewayMedium-regular.fntdata"/><Relationship Id="rId41" Type="http://schemas.openxmlformats.org/officeDocument/2006/relationships/font" Target="fonts/RalewayBlack-boldItalic.fntdata"/><Relationship Id="rId22" Type="http://schemas.openxmlformats.org/officeDocument/2006/relationships/slide" Target="slides/slide18.xml"/><Relationship Id="rId44" Type="http://schemas.openxmlformats.org/officeDocument/2006/relationships/font" Target="fonts/RalewayMedium-italic.fntdata"/><Relationship Id="rId21" Type="http://schemas.openxmlformats.org/officeDocument/2006/relationships/slide" Target="slides/slide17.xml"/><Relationship Id="rId43" Type="http://schemas.openxmlformats.org/officeDocument/2006/relationships/font" Target="fonts/RalewayMedium-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Raleway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ExtraBold-boldItalic.fntdata"/><Relationship Id="rId30" Type="http://schemas.openxmlformats.org/officeDocument/2006/relationships/font" Target="fonts/RalewayExtraBold-bold.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42e730773_0_4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742e730773_0_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3" name="Google Shape;10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8" name="Google Shape;12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7" name="Google Shape;13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1" name="Google Shape;13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742e73077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9" name="Google Shape;1379;g2742e730773_0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742e730773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742e730773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742e73077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742e73077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7" name="Google Shape;14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0" name="Google Shape;155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 name="Shape 8"/>
        <p:cNvGrpSpPr/>
        <p:nvPr/>
      </p:nvGrpSpPr>
      <p:grpSpPr>
        <a:xfrm>
          <a:off x="0" y="0"/>
          <a:ext cx="0" cy="0"/>
          <a:chOff x="0" y="0"/>
          <a:chExt cx="0" cy="0"/>
        </a:xfrm>
      </p:grpSpPr>
      <p:sp>
        <p:nvSpPr>
          <p:cNvPr id="9" name="Google Shape;9;p21"/>
          <p:cNvSpPr/>
          <p:nvPr/>
        </p:nvSpPr>
        <p:spPr>
          <a:xfrm flipH="1" rot="-8559062">
            <a:off x="5181522" y="-1438412"/>
            <a:ext cx="5142177" cy="3609999"/>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1"/>
          <p:cNvSpPr/>
          <p:nvPr/>
        </p:nvSpPr>
        <p:spPr>
          <a:xfrm flipH="1">
            <a:off x="21" y="2204134"/>
            <a:ext cx="4155936" cy="2939349"/>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flipH="1" rot="10800000">
            <a:off x="521951" y="-16"/>
            <a:ext cx="2531045" cy="758867"/>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txBox="1"/>
          <p:nvPr>
            <p:ph type="title"/>
          </p:nvPr>
        </p:nvSpPr>
        <p:spPr>
          <a:xfrm>
            <a:off x="2206025" y="1521175"/>
            <a:ext cx="4731900" cy="2101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6000">
                <a:solidFill>
                  <a:schemeClr val="accent4"/>
                </a:solidFill>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5" name="Shape 125"/>
        <p:cNvGrpSpPr/>
        <p:nvPr/>
      </p:nvGrpSpPr>
      <p:grpSpPr>
        <a:xfrm>
          <a:off x="0" y="0"/>
          <a:ext cx="0" cy="0"/>
          <a:chOff x="0" y="0"/>
          <a:chExt cx="0" cy="0"/>
        </a:xfrm>
      </p:grpSpPr>
      <p:sp>
        <p:nvSpPr>
          <p:cNvPr id="126" name="Google Shape;126;p30"/>
          <p:cNvSpPr/>
          <p:nvPr/>
        </p:nvSpPr>
        <p:spPr>
          <a:xfrm rot="8779539">
            <a:off x="-1036084" y="-794496"/>
            <a:ext cx="3609455" cy="2533971"/>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0"/>
          <p:cNvSpPr/>
          <p:nvPr/>
        </p:nvSpPr>
        <p:spPr>
          <a:xfrm rot="-9800294">
            <a:off x="7315251" y="-154302"/>
            <a:ext cx="3609496" cy="2534000"/>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0"/>
          <p:cNvSpPr/>
          <p:nvPr/>
        </p:nvSpPr>
        <p:spPr>
          <a:xfrm>
            <a:off x="275473" y="4560680"/>
            <a:ext cx="3609443" cy="2533963"/>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0"/>
          <p:cNvSpPr txBox="1"/>
          <p:nvPr>
            <p:ph idx="1" type="subTitle"/>
          </p:nvPr>
        </p:nvSpPr>
        <p:spPr>
          <a:xfrm>
            <a:off x="2872793" y="1605163"/>
            <a:ext cx="2001300" cy="495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4"/>
              </a:buClr>
              <a:buSzPts val="20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000"/>
              <a:buNone/>
              <a:defRPr b="1" sz="2000">
                <a:solidFill>
                  <a:schemeClr val="accent4"/>
                </a:solidFill>
              </a:defRPr>
            </a:lvl2pPr>
            <a:lvl3pPr lvl="2" rtl="0" algn="ctr">
              <a:lnSpc>
                <a:spcPct val="100000"/>
              </a:lnSpc>
              <a:spcBef>
                <a:spcPts val="0"/>
              </a:spcBef>
              <a:spcAft>
                <a:spcPts val="0"/>
              </a:spcAft>
              <a:buClr>
                <a:schemeClr val="accent4"/>
              </a:buClr>
              <a:buSzPts val="2000"/>
              <a:buNone/>
              <a:defRPr b="1" sz="2000">
                <a:solidFill>
                  <a:schemeClr val="accent4"/>
                </a:solidFill>
              </a:defRPr>
            </a:lvl3pPr>
            <a:lvl4pPr lvl="3" rtl="0" algn="ctr">
              <a:lnSpc>
                <a:spcPct val="100000"/>
              </a:lnSpc>
              <a:spcBef>
                <a:spcPts val="0"/>
              </a:spcBef>
              <a:spcAft>
                <a:spcPts val="0"/>
              </a:spcAft>
              <a:buClr>
                <a:schemeClr val="accent4"/>
              </a:buClr>
              <a:buSzPts val="2000"/>
              <a:buNone/>
              <a:defRPr b="1" sz="2000">
                <a:solidFill>
                  <a:schemeClr val="accent4"/>
                </a:solidFill>
              </a:defRPr>
            </a:lvl4pPr>
            <a:lvl5pPr lvl="4" rtl="0" algn="ctr">
              <a:lnSpc>
                <a:spcPct val="100000"/>
              </a:lnSpc>
              <a:spcBef>
                <a:spcPts val="0"/>
              </a:spcBef>
              <a:spcAft>
                <a:spcPts val="0"/>
              </a:spcAft>
              <a:buClr>
                <a:schemeClr val="accent4"/>
              </a:buClr>
              <a:buSzPts val="2000"/>
              <a:buNone/>
              <a:defRPr b="1" sz="2000">
                <a:solidFill>
                  <a:schemeClr val="accent4"/>
                </a:solidFill>
              </a:defRPr>
            </a:lvl5pPr>
            <a:lvl6pPr lvl="5" rtl="0" algn="ctr">
              <a:lnSpc>
                <a:spcPct val="100000"/>
              </a:lnSpc>
              <a:spcBef>
                <a:spcPts val="0"/>
              </a:spcBef>
              <a:spcAft>
                <a:spcPts val="0"/>
              </a:spcAft>
              <a:buClr>
                <a:schemeClr val="accent4"/>
              </a:buClr>
              <a:buSzPts val="2000"/>
              <a:buNone/>
              <a:defRPr b="1" sz="2000">
                <a:solidFill>
                  <a:schemeClr val="accent4"/>
                </a:solidFill>
              </a:defRPr>
            </a:lvl6pPr>
            <a:lvl7pPr lvl="6" rtl="0" algn="ctr">
              <a:lnSpc>
                <a:spcPct val="100000"/>
              </a:lnSpc>
              <a:spcBef>
                <a:spcPts val="0"/>
              </a:spcBef>
              <a:spcAft>
                <a:spcPts val="0"/>
              </a:spcAft>
              <a:buClr>
                <a:schemeClr val="accent4"/>
              </a:buClr>
              <a:buSzPts val="2000"/>
              <a:buNone/>
              <a:defRPr b="1" sz="2000">
                <a:solidFill>
                  <a:schemeClr val="accent4"/>
                </a:solidFill>
              </a:defRPr>
            </a:lvl7pPr>
            <a:lvl8pPr lvl="7" rtl="0" algn="ctr">
              <a:lnSpc>
                <a:spcPct val="100000"/>
              </a:lnSpc>
              <a:spcBef>
                <a:spcPts val="0"/>
              </a:spcBef>
              <a:spcAft>
                <a:spcPts val="0"/>
              </a:spcAft>
              <a:buClr>
                <a:schemeClr val="accent4"/>
              </a:buClr>
              <a:buSzPts val="2000"/>
              <a:buNone/>
              <a:defRPr b="1" sz="2000">
                <a:solidFill>
                  <a:schemeClr val="accent4"/>
                </a:solidFill>
              </a:defRPr>
            </a:lvl8pPr>
            <a:lvl9pPr lvl="8" rtl="0" algn="ctr">
              <a:lnSpc>
                <a:spcPct val="100000"/>
              </a:lnSpc>
              <a:spcBef>
                <a:spcPts val="0"/>
              </a:spcBef>
              <a:spcAft>
                <a:spcPts val="0"/>
              </a:spcAft>
              <a:buClr>
                <a:schemeClr val="accent4"/>
              </a:buClr>
              <a:buSzPts val="2000"/>
              <a:buNone/>
              <a:defRPr b="1" sz="2000">
                <a:solidFill>
                  <a:schemeClr val="accent4"/>
                </a:solidFill>
              </a:defRPr>
            </a:lvl9pPr>
          </a:lstStyle>
          <a:p/>
        </p:txBody>
      </p:sp>
      <p:sp>
        <p:nvSpPr>
          <p:cNvPr id="130" name="Google Shape;130;p30"/>
          <p:cNvSpPr txBox="1"/>
          <p:nvPr>
            <p:ph idx="2" type="subTitle"/>
          </p:nvPr>
        </p:nvSpPr>
        <p:spPr>
          <a:xfrm>
            <a:off x="4263925" y="3062563"/>
            <a:ext cx="2001300" cy="4950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4"/>
              </a:buClr>
              <a:buSzPts val="20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000"/>
              <a:buNone/>
              <a:defRPr b="1" sz="2000">
                <a:solidFill>
                  <a:schemeClr val="accent4"/>
                </a:solidFill>
              </a:defRPr>
            </a:lvl2pPr>
            <a:lvl3pPr lvl="2" rtl="0" algn="ctr">
              <a:lnSpc>
                <a:spcPct val="100000"/>
              </a:lnSpc>
              <a:spcBef>
                <a:spcPts val="0"/>
              </a:spcBef>
              <a:spcAft>
                <a:spcPts val="0"/>
              </a:spcAft>
              <a:buClr>
                <a:schemeClr val="accent4"/>
              </a:buClr>
              <a:buSzPts val="2000"/>
              <a:buNone/>
              <a:defRPr b="1" sz="2000">
                <a:solidFill>
                  <a:schemeClr val="accent4"/>
                </a:solidFill>
              </a:defRPr>
            </a:lvl3pPr>
            <a:lvl4pPr lvl="3" rtl="0" algn="ctr">
              <a:lnSpc>
                <a:spcPct val="100000"/>
              </a:lnSpc>
              <a:spcBef>
                <a:spcPts val="0"/>
              </a:spcBef>
              <a:spcAft>
                <a:spcPts val="0"/>
              </a:spcAft>
              <a:buClr>
                <a:schemeClr val="accent4"/>
              </a:buClr>
              <a:buSzPts val="2000"/>
              <a:buNone/>
              <a:defRPr b="1" sz="2000">
                <a:solidFill>
                  <a:schemeClr val="accent4"/>
                </a:solidFill>
              </a:defRPr>
            </a:lvl4pPr>
            <a:lvl5pPr lvl="4" rtl="0" algn="ctr">
              <a:lnSpc>
                <a:spcPct val="100000"/>
              </a:lnSpc>
              <a:spcBef>
                <a:spcPts val="0"/>
              </a:spcBef>
              <a:spcAft>
                <a:spcPts val="0"/>
              </a:spcAft>
              <a:buClr>
                <a:schemeClr val="accent4"/>
              </a:buClr>
              <a:buSzPts val="2000"/>
              <a:buNone/>
              <a:defRPr b="1" sz="2000">
                <a:solidFill>
                  <a:schemeClr val="accent4"/>
                </a:solidFill>
              </a:defRPr>
            </a:lvl5pPr>
            <a:lvl6pPr lvl="5" rtl="0" algn="ctr">
              <a:lnSpc>
                <a:spcPct val="100000"/>
              </a:lnSpc>
              <a:spcBef>
                <a:spcPts val="0"/>
              </a:spcBef>
              <a:spcAft>
                <a:spcPts val="0"/>
              </a:spcAft>
              <a:buClr>
                <a:schemeClr val="accent4"/>
              </a:buClr>
              <a:buSzPts val="2000"/>
              <a:buNone/>
              <a:defRPr b="1" sz="2000">
                <a:solidFill>
                  <a:schemeClr val="accent4"/>
                </a:solidFill>
              </a:defRPr>
            </a:lvl6pPr>
            <a:lvl7pPr lvl="6" rtl="0" algn="ctr">
              <a:lnSpc>
                <a:spcPct val="100000"/>
              </a:lnSpc>
              <a:spcBef>
                <a:spcPts val="0"/>
              </a:spcBef>
              <a:spcAft>
                <a:spcPts val="0"/>
              </a:spcAft>
              <a:buClr>
                <a:schemeClr val="accent4"/>
              </a:buClr>
              <a:buSzPts val="2000"/>
              <a:buNone/>
              <a:defRPr b="1" sz="2000">
                <a:solidFill>
                  <a:schemeClr val="accent4"/>
                </a:solidFill>
              </a:defRPr>
            </a:lvl7pPr>
            <a:lvl8pPr lvl="7" rtl="0" algn="ctr">
              <a:lnSpc>
                <a:spcPct val="100000"/>
              </a:lnSpc>
              <a:spcBef>
                <a:spcPts val="0"/>
              </a:spcBef>
              <a:spcAft>
                <a:spcPts val="0"/>
              </a:spcAft>
              <a:buClr>
                <a:schemeClr val="accent4"/>
              </a:buClr>
              <a:buSzPts val="2000"/>
              <a:buNone/>
              <a:defRPr b="1" sz="2000">
                <a:solidFill>
                  <a:schemeClr val="accent4"/>
                </a:solidFill>
              </a:defRPr>
            </a:lvl8pPr>
            <a:lvl9pPr lvl="8" rtl="0" algn="ctr">
              <a:lnSpc>
                <a:spcPct val="100000"/>
              </a:lnSpc>
              <a:spcBef>
                <a:spcPts val="0"/>
              </a:spcBef>
              <a:spcAft>
                <a:spcPts val="0"/>
              </a:spcAft>
              <a:buClr>
                <a:schemeClr val="accent4"/>
              </a:buClr>
              <a:buSzPts val="2000"/>
              <a:buNone/>
              <a:defRPr b="1" sz="2000">
                <a:solidFill>
                  <a:schemeClr val="accent4"/>
                </a:solidFill>
              </a:defRPr>
            </a:lvl9pPr>
          </a:lstStyle>
          <a:p/>
        </p:txBody>
      </p:sp>
      <p:sp>
        <p:nvSpPr>
          <p:cNvPr id="131" name="Google Shape;131;p30"/>
          <p:cNvSpPr txBox="1"/>
          <p:nvPr>
            <p:ph idx="3" type="subTitle"/>
          </p:nvPr>
        </p:nvSpPr>
        <p:spPr>
          <a:xfrm>
            <a:off x="2872793" y="2000788"/>
            <a:ext cx="3825900" cy="83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30"/>
          <p:cNvSpPr txBox="1"/>
          <p:nvPr>
            <p:ph idx="4" type="subTitle"/>
          </p:nvPr>
        </p:nvSpPr>
        <p:spPr>
          <a:xfrm>
            <a:off x="2439450" y="3458188"/>
            <a:ext cx="3825900" cy="830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500"/>
              <a:buNone/>
              <a:defRPr>
                <a:solidFill>
                  <a:schemeClr val="dk1"/>
                </a:solidFill>
              </a:defRPr>
            </a:lvl1pPr>
            <a:lvl2pPr lvl="1" rtl="0" algn="ctr">
              <a:lnSpc>
                <a:spcPct val="100000"/>
              </a:lnSpc>
              <a:spcBef>
                <a:spcPts val="0"/>
              </a:spcBef>
              <a:spcAft>
                <a:spcPts val="0"/>
              </a:spcAft>
              <a:buClr>
                <a:schemeClr val="dk1"/>
              </a:buClr>
              <a:buSzPts val="3500"/>
              <a:buNone/>
              <a:defRPr>
                <a:solidFill>
                  <a:schemeClr val="dk1"/>
                </a:solidFill>
              </a:defRPr>
            </a:lvl2pPr>
            <a:lvl3pPr lvl="2" rtl="0" algn="ctr">
              <a:lnSpc>
                <a:spcPct val="100000"/>
              </a:lnSpc>
              <a:spcBef>
                <a:spcPts val="0"/>
              </a:spcBef>
              <a:spcAft>
                <a:spcPts val="0"/>
              </a:spcAft>
              <a:buClr>
                <a:schemeClr val="dk1"/>
              </a:buClr>
              <a:buSzPts val="3500"/>
              <a:buNone/>
              <a:defRPr>
                <a:solidFill>
                  <a:schemeClr val="dk1"/>
                </a:solidFill>
              </a:defRPr>
            </a:lvl3pPr>
            <a:lvl4pPr lvl="3" rtl="0" algn="ctr">
              <a:lnSpc>
                <a:spcPct val="100000"/>
              </a:lnSpc>
              <a:spcBef>
                <a:spcPts val="0"/>
              </a:spcBef>
              <a:spcAft>
                <a:spcPts val="0"/>
              </a:spcAft>
              <a:buClr>
                <a:schemeClr val="dk1"/>
              </a:buClr>
              <a:buSzPts val="3500"/>
              <a:buNone/>
              <a:defRPr>
                <a:solidFill>
                  <a:schemeClr val="dk1"/>
                </a:solidFill>
              </a:defRPr>
            </a:lvl4pPr>
            <a:lvl5pPr lvl="4" rtl="0" algn="ctr">
              <a:lnSpc>
                <a:spcPct val="100000"/>
              </a:lnSpc>
              <a:spcBef>
                <a:spcPts val="0"/>
              </a:spcBef>
              <a:spcAft>
                <a:spcPts val="0"/>
              </a:spcAft>
              <a:buClr>
                <a:schemeClr val="dk1"/>
              </a:buClr>
              <a:buSzPts val="3500"/>
              <a:buNone/>
              <a:defRPr>
                <a:solidFill>
                  <a:schemeClr val="dk1"/>
                </a:solidFill>
              </a:defRPr>
            </a:lvl5pPr>
            <a:lvl6pPr lvl="5" rtl="0" algn="ctr">
              <a:lnSpc>
                <a:spcPct val="100000"/>
              </a:lnSpc>
              <a:spcBef>
                <a:spcPts val="0"/>
              </a:spcBef>
              <a:spcAft>
                <a:spcPts val="0"/>
              </a:spcAft>
              <a:buClr>
                <a:schemeClr val="dk1"/>
              </a:buClr>
              <a:buSzPts val="3500"/>
              <a:buNone/>
              <a:defRPr>
                <a:solidFill>
                  <a:schemeClr val="dk1"/>
                </a:solidFill>
              </a:defRPr>
            </a:lvl6pPr>
            <a:lvl7pPr lvl="6" rtl="0" algn="ctr">
              <a:lnSpc>
                <a:spcPct val="100000"/>
              </a:lnSpc>
              <a:spcBef>
                <a:spcPts val="0"/>
              </a:spcBef>
              <a:spcAft>
                <a:spcPts val="0"/>
              </a:spcAft>
              <a:buClr>
                <a:schemeClr val="dk1"/>
              </a:buClr>
              <a:buSzPts val="3500"/>
              <a:buNone/>
              <a:defRPr>
                <a:solidFill>
                  <a:schemeClr val="dk1"/>
                </a:solidFill>
              </a:defRPr>
            </a:lvl7pPr>
            <a:lvl8pPr lvl="7" rtl="0" algn="ctr">
              <a:lnSpc>
                <a:spcPct val="100000"/>
              </a:lnSpc>
              <a:spcBef>
                <a:spcPts val="0"/>
              </a:spcBef>
              <a:spcAft>
                <a:spcPts val="0"/>
              </a:spcAft>
              <a:buClr>
                <a:schemeClr val="dk1"/>
              </a:buClr>
              <a:buSzPts val="3500"/>
              <a:buNone/>
              <a:defRPr>
                <a:solidFill>
                  <a:schemeClr val="dk1"/>
                </a:solidFill>
              </a:defRPr>
            </a:lvl8pPr>
            <a:lvl9pPr lvl="8" rtl="0"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4" name="Shape 134"/>
        <p:cNvGrpSpPr/>
        <p:nvPr/>
      </p:nvGrpSpPr>
      <p:grpSpPr>
        <a:xfrm>
          <a:off x="0" y="0"/>
          <a:ext cx="0" cy="0"/>
          <a:chOff x="0" y="0"/>
          <a:chExt cx="0" cy="0"/>
        </a:xfrm>
      </p:grpSpPr>
      <p:sp>
        <p:nvSpPr>
          <p:cNvPr id="135" name="Google Shape;135;p31"/>
          <p:cNvSpPr/>
          <p:nvPr/>
        </p:nvSpPr>
        <p:spPr>
          <a:xfrm flipH="1" rot="-9876559">
            <a:off x="6585010" y="-2023554"/>
            <a:ext cx="3585063" cy="2516847"/>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1"/>
          <p:cNvSpPr/>
          <p:nvPr/>
        </p:nvSpPr>
        <p:spPr>
          <a:xfrm rot="4976521">
            <a:off x="-2324959" y="3204451"/>
            <a:ext cx="3240311" cy="2274818"/>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sp>
        <p:nvSpPr>
          <p:cNvPr id="139" name="Google Shape;139;p32"/>
          <p:cNvSpPr/>
          <p:nvPr/>
        </p:nvSpPr>
        <p:spPr>
          <a:xfrm rot="6483727">
            <a:off x="-2033547" y="97437"/>
            <a:ext cx="3290798" cy="2310262"/>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2"/>
          <p:cNvSpPr/>
          <p:nvPr/>
        </p:nvSpPr>
        <p:spPr>
          <a:xfrm rot="5771406">
            <a:off x="8211569" y="2586149"/>
            <a:ext cx="3475197" cy="2439717"/>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142" name="Google Shape;142;p32"/>
          <p:cNvSpPr txBox="1"/>
          <p:nvPr>
            <p:ph idx="1" type="subTitle"/>
          </p:nvPr>
        </p:nvSpPr>
        <p:spPr>
          <a:xfrm>
            <a:off x="720000" y="2257724"/>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32"/>
          <p:cNvSpPr txBox="1"/>
          <p:nvPr>
            <p:ph idx="2" type="subTitle"/>
          </p:nvPr>
        </p:nvSpPr>
        <p:spPr>
          <a:xfrm>
            <a:off x="3403800" y="2257724"/>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32"/>
          <p:cNvSpPr txBox="1"/>
          <p:nvPr>
            <p:ph idx="3" type="subTitle"/>
          </p:nvPr>
        </p:nvSpPr>
        <p:spPr>
          <a:xfrm>
            <a:off x="6090050" y="2257724"/>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32"/>
          <p:cNvSpPr txBox="1"/>
          <p:nvPr>
            <p:ph idx="4" type="subTitle"/>
          </p:nvPr>
        </p:nvSpPr>
        <p:spPr>
          <a:xfrm>
            <a:off x="720000" y="3998899"/>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32"/>
          <p:cNvSpPr txBox="1"/>
          <p:nvPr>
            <p:ph idx="5" type="subTitle"/>
          </p:nvPr>
        </p:nvSpPr>
        <p:spPr>
          <a:xfrm>
            <a:off x="3403800" y="3998899"/>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32"/>
          <p:cNvSpPr txBox="1"/>
          <p:nvPr>
            <p:ph idx="6" type="subTitle"/>
          </p:nvPr>
        </p:nvSpPr>
        <p:spPr>
          <a:xfrm>
            <a:off x="6087600" y="3998899"/>
            <a:ext cx="2336400" cy="60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32"/>
          <p:cNvSpPr txBox="1"/>
          <p:nvPr>
            <p:ph idx="7" type="subTitle"/>
          </p:nvPr>
        </p:nvSpPr>
        <p:spPr>
          <a:xfrm>
            <a:off x="715100" y="1799324"/>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149" name="Google Shape;149;p32"/>
          <p:cNvSpPr txBox="1"/>
          <p:nvPr>
            <p:ph idx="8" type="subTitle"/>
          </p:nvPr>
        </p:nvSpPr>
        <p:spPr>
          <a:xfrm>
            <a:off x="3403800" y="1799324"/>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150" name="Google Shape;150;p32"/>
          <p:cNvSpPr txBox="1"/>
          <p:nvPr>
            <p:ph idx="9" type="subTitle"/>
          </p:nvPr>
        </p:nvSpPr>
        <p:spPr>
          <a:xfrm>
            <a:off x="6090050" y="1799324"/>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151" name="Google Shape;151;p32"/>
          <p:cNvSpPr txBox="1"/>
          <p:nvPr>
            <p:ph idx="13" type="subTitle"/>
          </p:nvPr>
        </p:nvSpPr>
        <p:spPr>
          <a:xfrm>
            <a:off x="715100" y="3535947"/>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152" name="Google Shape;152;p32"/>
          <p:cNvSpPr txBox="1"/>
          <p:nvPr>
            <p:ph idx="14" type="subTitle"/>
          </p:nvPr>
        </p:nvSpPr>
        <p:spPr>
          <a:xfrm>
            <a:off x="3403800" y="3535947"/>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153" name="Google Shape;153;p32"/>
          <p:cNvSpPr txBox="1"/>
          <p:nvPr>
            <p:ph idx="15" type="subTitle"/>
          </p:nvPr>
        </p:nvSpPr>
        <p:spPr>
          <a:xfrm>
            <a:off x="6092500" y="3535947"/>
            <a:ext cx="2336400" cy="60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54" name="Shape 154"/>
        <p:cNvGrpSpPr/>
        <p:nvPr/>
      </p:nvGrpSpPr>
      <p:grpSpPr>
        <a:xfrm>
          <a:off x="0" y="0"/>
          <a:ext cx="0" cy="0"/>
          <a:chOff x="0" y="0"/>
          <a:chExt cx="0" cy="0"/>
        </a:xfrm>
      </p:grpSpPr>
      <p:sp>
        <p:nvSpPr>
          <p:cNvPr id="155" name="Google Shape;155;p33"/>
          <p:cNvSpPr/>
          <p:nvPr/>
        </p:nvSpPr>
        <p:spPr>
          <a:xfrm flipH="1" rot="5400000">
            <a:off x="6909927" y="2909427"/>
            <a:ext cx="3227852" cy="1240294"/>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3"/>
          <p:cNvSpPr/>
          <p:nvPr/>
        </p:nvSpPr>
        <p:spPr>
          <a:xfrm flipH="1" rot="9361438">
            <a:off x="-472451" y="-590591"/>
            <a:ext cx="3547661" cy="1063628"/>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33"/>
          <p:cNvGrpSpPr/>
          <p:nvPr/>
        </p:nvGrpSpPr>
        <p:grpSpPr>
          <a:xfrm>
            <a:off x="270898" y="4054190"/>
            <a:ext cx="559759" cy="781356"/>
            <a:chOff x="270898" y="4054190"/>
            <a:chExt cx="559759" cy="781356"/>
          </a:xfrm>
        </p:grpSpPr>
        <p:grpSp>
          <p:nvGrpSpPr>
            <p:cNvPr id="158" name="Google Shape;158;p33"/>
            <p:cNvGrpSpPr/>
            <p:nvPr/>
          </p:nvGrpSpPr>
          <p:grpSpPr>
            <a:xfrm flipH="1" rot="-2700000">
              <a:off x="398708" y="4114351"/>
              <a:ext cx="278908" cy="262536"/>
              <a:chOff x="3835427" y="2983238"/>
              <a:chExt cx="278911" cy="262539"/>
            </a:xfrm>
          </p:grpSpPr>
          <p:sp>
            <p:nvSpPr>
              <p:cNvPr id="159" name="Google Shape;159;p33"/>
              <p:cNvSpPr/>
              <p:nvPr/>
            </p:nvSpPr>
            <p:spPr>
              <a:xfrm>
                <a:off x="3835427" y="3033346"/>
                <a:ext cx="136176" cy="73781"/>
              </a:xfrm>
              <a:custGeom>
                <a:rect b="b" l="l" r="r" t="t"/>
                <a:pathLst>
                  <a:path extrusionOk="0" h="2294" w="4234">
                    <a:moveTo>
                      <a:pt x="2024" y="1"/>
                    </a:moveTo>
                    <a:cubicBezTo>
                      <a:pt x="948" y="1"/>
                      <a:pt x="1" y="1598"/>
                      <a:pt x="1" y="1598"/>
                    </a:cubicBezTo>
                    <a:cubicBezTo>
                      <a:pt x="1" y="1598"/>
                      <a:pt x="1261" y="2293"/>
                      <a:pt x="2023" y="2293"/>
                    </a:cubicBezTo>
                    <a:cubicBezTo>
                      <a:pt x="2109" y="2293"/>
                      <a:pt x="2189" y="2284"/>
                      <a:pt x="2260" y="2265"/>
                    </a:cubicBezTo>
                    <a:cubicBezTo>
                      <a:pt x="2957" y="2070"/>
                      <a:pt x="4234" y="1440"/>
                      <a:pt x="4234" y="1440"/>
                    </a:cubicBezTo>
                    <a:cubicBezTo>
                      <a:pt x="4234" y="1440"/>
                      <a:pt x="3147" y="35"/>
                      <a:pt x="2056" y="1"/>
                    </a:cubicBezTo>
                    <a:cubicBezTo>
                      <a:pt x="2046" y="1"/>
                      <a:pt x="2035" y="1"/>
                      <a:pt x="202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3"/>
              <p:cNvSpPr/>
              <p:nvPr/>
            </p:nvSpPr>
            <p:spPr>
              <a:xfrm>
                <a:off x="3953847" y="3155336"/>
                <a:ext cx="112794" cy="90441"/>
              </a:xfrm>
              <a:custGeom>
                <a:rect b="b" l="l" r="r" t="t"/>
                <a:pathLst>
                  <a:path extrusionOk="0" h="2812" w="3507">
                    <a:moveTo>
                      <a:pt x="2153" y="0"/>
                    </a:moveTo>
                    <a:cubicBezTo>
                      <a:pt x="1711" y="0"/>
                      <a:pt x="1246" y="73"/>
                      <a:pt x="900" y="310"/>
                    </a:cubicBezTo>
                    <a:cubicBezTo>
                      <a:pt x="1" y="927"/>
                      <a:pt x="182" y="2812"/>
                      <a:pt x="182" y="2812"/>
                    </a:cubicBezTo>
                    <a:cubicBezTo>
                      <a:pt x="182" y="2812"/>
                      <a:pt x="1951" y="2586"/>
                      <a:pt x="2399" y="2017"/>
                    </a:cubicBezTo>
                    <a:cubicBezTo>
                      <a:pt x="2847" y="1448"/>
                      <a:pt x="3506" y="187"/>
                      <a:pt x="3506" y="187"/>
                    </a:cubicBezTo>
                    <a:cubicBezTo>
                      <a:pt x="3506" y="187"/>
                      <a:pt x="2860" y="0"/>
                      <a:pt x="21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3"/>
              <p:cNvSpPr/>
              <p:nvPr/>
            </p:nvSpPr>
            <p:spPr>
              <a:xfrm>
                <a:off x="3977357" y="2983238"/>
                <a:ext cx="87000" cy="136433"/>
              </a:xfrm>
              <a:custGeom>
                <a:rect b="b" l="l" r="r" t="t"/>
                <a:pathLst>
                  <a:path extrusionOk="0" h="4242" w="2705">
                    <a:moveTo>
                      <a:pt x="1672" y="1"/>
                    </a:moveTo>
                    <a:cubicBezTo>
                      <a:pt x="1672" y="1"/>
                      <a:pt x="1" y="1049"/>
                      <a:pt x="115" y="2137"/>
                    </a:cubicBezTo>
                    <a:cubicBezTo>
                      <a:pt x="229" y="3224"/>
                      <a:pt x="1811" y="4242"/>
                      <a:pt x="1811" y="4242"/>
                    </a:cubicBezTo>
                    <a:cubicBezTo>
                      <a:pt x="1811" y="4242"/>
                      <a:pt x="2390" y="2933"/>
                      <a:pt x="2548" y="2226"/>
                    </a:cubicBezTo>
                    <a:cubicBezTo>
                      <a:pt x="2705" y="1518"/>
                      <a:pt x="1672" y="1"/>
                      <a:pt x="16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3"/>
              <p:cNvSpPr/>
              <p:nvPr/>
            </p:nvSpPr>
            <p:spPr>
              <a:xfrm>
                <a:off x="3872735" y="3061873"/>
                <a:ext cx="85198" cy="10196"/>
              </a:xfrm>
              <a:custGeom>
                <a:rect b="b" l="l" r="r" t="t"/>
                <a:pathLst>
                  <a:path extrusionOk="0" h="317" w="2649">
                    <a:moveTo>
                      <a:pt x="1505" y="0"/>
                    </a:moveTo>
                    <a:cubicBezTo>
                      <a:pt x="1007" y="0"/>
                      <a:pt x="500" y="112"/>
                      <a:pt x="34" y="259"/>
                    </a:cubicBezTo>
                    <a:cubicBezTo>
                      <a:pt x="1" y="269"/>
                      <a:pt x="12" y="317"/>
                      <a:pt x="42" y="317"/>
                    </a:cubicBezTo>
                    <a:cubicBezTo>
                      <a:pt x="44" y="317"/>
                      <a:pt x="46" y="316"/>
                      <a:pt x="48" y="316"/>
                    </a:cubicBezTo>
                    <a:cubicBezTo>
                      <a:pt x="544" y="218"/>
                      <a:pt x="1056" y="124"/>
                      <a:pt x="1564" y="124"/>
                    </a:cubicBezTo>
                    <a:cubicBezTo>
                      <a:pt x="1913" y="124"/>
                      <a:pt x="2260" y="169"/>
                      <a:pt x="2597" y="287"/>
                    </a:cubicBezTo>
                    <a:cubicBezTo>
                      <a:pt x="2601" y="288"/>
                      <a:pt x="2604" y="289"/>
                      <a:pt x="2608" y="289"/>
                    </a:cubicBezTo>
                    <a:cubicBezTo>
                      <a:pt x="2635" y="289"/>
                      <a:pt x="2649" y="246"/>
                      <a:pt x="2620" y="233"/>
                    </a:cubicBezTo>
                    <a:cubicBezTo>
                      <a:pt x="2268" y="66"/>
                      <a:pt x="1889" y="0"/>
                      <a:pt x="15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3"/>
              <p:cNvSpPr/>
              <p:nvPr/>
            </p:nvSpPr>
            <p:spPr>
              <a:xfrm>
                <a:off x="4003022" y="3025370"/>
                <a:ext cx="29879" cy="92660"/>
              </a:xfrm>
              <a:custGeom>
                <a:rect b="b" l="l" r="r" t="t"/>
                <a:pathLst>
                  <a:path extrusionOk="0" h="2881" w="929">
                    <a:moveTo>
                      <a:pt x="410" y="1"/>
                    </a:moveTo>
                    <a:cubicBezTo>
                      <a:pt x="400" y="1"/>
                      <a:pt x="389" y="6"/>
                      <a:pt x="384" y="18"/>
                    </a:cubicBezTo>
                    <a:cubicBezTo>
                      <a:pt x="1" y="960"/>
                      <a:pt x="278" y="2071"/>
                      <a:pt x="866" y="2868"/>
                    </a:cubicBezTo>
                    <a:cubicBezTo>
                      <a:pt x="872" y="2877"/>
                      <a:pt x="880" y="2880"/>
                      <a:pt x="888" y="2880"/>
                    </a:cubicBezTo>
                    <a:cubicBezTo>
                      <a:pt x="908" y="2880"/>
                      <a:pt x="929" y="2857"/>
                      <a:pt x="915" y="2836"/>
                    </a:cubicBezTo>
                    <a:cubicBezTo>
                      <a:pt x="422" y="2005"/>
                      <a:pt x="155" y="985"/>
                      <a:pt x="440" y="38"/>
                    </a:cubicBezTo>
                    <a:cubicBezTo>
                      <a:pt x="447" y="16"/>
                      <a:pt x="428"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3"/>
              <p:cNvSpPr/>
              <p:nvPr/>
            </p:nvSpPr>
            <p:spPr>
              <a:xfrm>
                <a:off x="3990383" y="3158970"/>
                <a:ext cx="76611" cy="51074"/>
              </a:xfrm>
              <a:custGeom>
                <a:rect b="b" l="l" r="r" t="t"/>
                <a:pathLst>
                  <a:path extrusionOk="0" h="1588" w="2382">
                    <a:moveTo>
                      <a:pt x="2338" y="0"/>
                    </a:moveTo>
                    <a:cubicBezTo>
                      <a:pt x="2335" y="0"/>
                      <a:pt x="2332" y="1"/>
                      <a:pt x="2329" y="2"/>
                    </a:cubicBezTo>
                    <a:cubicBezTo>
                      <a:pt x="1458" y="315"/>
                      <a:pt x="565" y="770"/>
                      <a:pt x="16" y="1542"/>
                    </a:cubicBezTo>
                    <a:cubicBezTo>
                      <a:pt x="0" y="1564"/>
                      <a:pt x="21" y="1587"/>
                      <a:pt x="42" y="1587"/>
                    </a:cubicBezTo>
                    <a:cubicBezTo>
                      <a:pt x="50" y="1587"/>
                      <a:pt x="58" y="1584"/>
                      <a:pt x="64" y="1577"/>
                    </a:cubicBezTo>
                    <a:cubicBezTo>
                      <a:pt x="212" y="1401"/>
                      <a:pt x="381" y="1245"/>
                      <a:pt x="560" y="1102"/>
                    </a:cubicBezTo>
                    <a:cubicBezTo>
                      <a:pt x="1104" y="670"/>
                      <a:pt x="1723" y="352"/>
                      <a:pt x="2350" y="58"/>
                    </a:cubicBezTo>
                    <a:cubicBezTo>
                      <a:pt x="2381" y="44"/>
                      <a:pt x="2366" y="0"/>
                      <a:pt x="23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3"/>
              <p:cNvSpPr/>
              <p:nvPr/>
            </p:nvSpPr>
            <p:spPr>
              <a:xfrm>
                <a:off x="3949344" y="3067309"/>
                <a:ext cx="164994" cy="159301"/>
              </a:xfrm>
              <a:custGeom>
                <a:rect b="b" l="l" r="r" t="t"/>
                <a:pathLst>
                  <a:path extrusionOk="0" h="4953" w="5130">
                    <a:moveTo>
                      <a:pt x="8" y="0"/>
                    </a:moveTo>
                    <a:cubicBezTo>
                      <a:pt x="3" y="0"/>
                      <a:pt x="1" y="2"/>
                      <a:pt x="1" y="5"/>
                    </a:cubicBezTo>
                    <a:cubicBezTo>
                      <a:pt x="54" y="253"/>
                      <a:pt x="1787" y="1292"/>
                      <a:pt x="2553" y="1847"/>
                    </a:cubicBezTo>
                    <a:cubicBezTo>
                      <a:pt x="3319" y="2402"/>
                      <a:pt x="4665" y="4908"/>
                      <a:pt x="4776" y="4947"/>
                    </a:cubicBezTo>
                    <a:cubicBezTo>
                      <a:pt x="4786" y="4951"/>
                      <a:pt x="4796" y="4952"/>
                      <a:pt x="4806" y="4952"/>
                    </a:cubicBezTo>
                    <a:cubicBezTo>
                      <a:pt x="4922" y="4952"/>
                      <a:pt x="5096" y="4766"/>
                      <a:pt x="5112" y="4671"/>
                    </a:cubicBezTo>
                    <a:cubicBezTo>
                      <a:pt x="5129" y="4567"/>
                      <a:pt x="4110" y="2875"/>
                      <a:pt x="3068" y="1911"/>
                    </a:cubicBezTo>
                    <a:cubicBezTo>
                      <a:pt x="2064" y="980"/>
                      <a:pt x="134" y="0"/>
                      <a:pt x="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3"/>
              <p:cNvSpPr/>
              <p:nvPr/>
            </p:nvSpPr>
            <p:spPr>
              <a:xfrm>
                <a:off x="3887947" y="3036884"/>
                <a:ext cx="43998" cy="11546"/>
              </a:xfrm>
              <a:custGeom>
                <a:rect b="b" l="l" r="r" t="t"/>
                <a:pathLst>
                  <a:path extrusionOk="0" h="359" w="1368">
                    <a:moveTo>
                      <a:pt x="419" y="0"/>
                    </a:moveTo>
                    <a:cubicBezTo>
                      <a:pt x="288" y="0"/>
                      <a:pt x="158" y="16"/>
                      <a:pt x="33" y="49"/>
                    </a:cubicBezTo>
                    <a:cubicBezTo>
                      <a:pt x="0" y="57"/>
                      <a:pt x="7" y="108"/>
                      <a:pt x="40" y="108"/>
                    </a:cubicBezTo>
                    <a:cubicBezTo>
                      <a:pt x="41" y="108"/>
                      <a:pt x="41" y="108"/>
                      <a:pt x="42" y="108"/>
                    </a:cubicBezTo>
                    <a:cubicBezTo>
                      <a:pt x="86" y="106"/>
                      <a:pt x="130" y="105"/>
                      <a:pt x="174" y="105"/>
                    </a:cubicBezTo>
                    <a:cubicBezTo>
                      <a:pt x="571" y="105"/>
                      <a:pt x="959" y="184"/>
                      <a:pt x="1323" y="356"/>
                    </a:cubicBezTo>
                    <a:cubicBezTo>
                      <a:pt x="1326" y="358"/>
                      <a:pt x="1330" y="358"/>
                      <a:pt x="1334" y="358"/>
                    </a:cubicBezTo>
                    <a:cubicBezTo>
                      <a:pt x="1343" y="358"/>
                      <a:pt x="1352" y="354"/>
                      <a:pt x="1358" y="346"/>
                    </a:cubicBezTo>
                    <a:cubicBezTo>
                      <a:pt x="1368" y="333"/>
                      <a:pt x="1366" y="315"/>
                      <a:pt x="1352" y="304"/>
                    </a:cubicBezTo>
                    <a:cubicBezTo>
                      <a:pt x="1088" y="105"/>
                      <a:pt x="752" y="0"/>
                      <a:pt x="4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3"/>
              <p:cNvSpPr/>
              <p:nvPr/>
            </p:nvSpPr>
            <p:spPr>
              <a:xfrm>
                <a:off x="3995914" y="3161221"/>
                <a:ext cx="34382" cy="7333"/>
              </a:xfrm>
              <a:custGeom>
                <a:rect b="b" l="l" r="r" t="t"/>
                <a:pathLst>
                  <a:path extrusionOk="0" h="228" w="1069">
                    <a:moveTo>
                      <a:pt x="1039" y="1"/>
                    </a:moveTo>
                    <a:cubicBezTo>
                      <a:pt x="1038" y="1"/>
                      <a:pt x="1037" y="1"/>
                      <a:pt x="1036" y="1"/>
                    </a:cubicBezTo>
                    <a:cubicBezTo>
                      <a:pt x="696" y="30"/>
                      <a:pt x="362" y="84"/>
                      <a:pt x="32" y="168"/>
                    </a:cubicBezTo>
                    <a:cubicBezTo>
                      <a:pt x="1" y="175"/>
                      <a:pt x="6" y="226"/>
                      <a:pt x="39" y="227"/>
                    </a:cubicBezTo>
                    <a:cubicBezTo>
                      <a:pt x="58" y="227"/>
                      <a:pt x="76" y="227"/>
                      <a:pt x="95" y="227"/>
                    </a:cubicBezTo>
                    <a:cubicBezTo>
                      <a:pt x="419" y="227"/>
                      <a:pt x="743" y="170"/>
                      <a:pt x="1049" y="58"/>
                    </a:cubicBezTo>
                    <a:cubicBezTo>
                      <a:pt x="1061" y="54"/>
                      <a:pt x="1069" y="42"/>
                      <a:pt x="1068" y="29"/>
                    </a:cubicBezTo>
                    <a:cubicBezTo>
                      <a:pt x="1067" y="13"/>
                      <a:pt x="1055" y="1"/>
                      <a:pt x="10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3"/>
              <p:cNvSpPr/>
              <p:nvPr/>
            </p:nvSpPr>
            <p:spPr>
              <a:xfrm>
                <a:off x="3993470" y="3004786"/>
                <a:ext cx="23414" cy="20616"/>
              </a:xfrm>
              <a:custGeom>
                <a:rect b="b" l="l" r="r" t="t"/>
                <a:pathLst>
                  <a:path extrusionOk="0" h="641" w="728">
                    <a:moveTo>
                      <a:pt x="695" y="1"/>
                    </a:moveTo>
                    <a:cubicBezTo>
                      <a:pt x="691" y="1"/>
                      <a:pt x="686" y="2"/>
                      <a:pt x="682" y="4"/>
                    </a:cubicBezTo>
                    <a:cubicBezTo>
                      <a:pt x="412" y="140"/>
                      <a:pt x="176" y="345"/>
                      <a:pt x="6" y="595"/>
                    </a:cubicBezTo>
                    <a:cubicBezTo>
                      <a:pt x="1" y="628"/>
                      <a:pt x="8" y="641"/>
                      <a:pt x="23" y="641"/>
                    </a:cubicBezTo>
                    <a:cubicBezTo>
                      <a:pt x="68" y="641"/>
                      <a:pt x="180" y="528"/>
                      <a:pt x="223" y="496"/>
                    </a:cubicBezTo>
                    <a:lnTo>
                      <a:pt x="390" y="352"/>
                    </a:lnTo>
                    <a:cubicBezTo>
                      <a:pt x="499" y="254"/>
                      <a:pt x="610" y="159"/>
                      <a:pt x="716" y="52"/>
                    </a:cubicBezTo>
                    <a:cubicBezTo>
                      <a:pt x="725" y="43"/>
                      <a:pt x="727" y="29"/>
                      <a:pt x="722" y="18"/>
                    </a:cubicBezTo>
                    <a:cubicBezTo>
                      <a:pt x="717" y="7"/>
                      <a:pt x="706" y="1"/>
                      <a:pt x="6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3"/>
            <p:cNvGrpSpPr/>
            <p:nvPr/>
          </p:nvGrpSpPr>
          <p:grpSpPr>
            <a:xfrm flipH="1" rot="2555683">
              <a:off x="658105" y="4225960"/>
              <a:ext cx="113839" cy="217879"/>
              <a:chOff x="4548616" y="2930331"/>
              <a:chExt cx="144989" cy="277498"/>
            </a:xfrm>
          </p:grpSpPr>
          <p:sp>
            <p:nvSpPr>
              <p:cNvPr id="170" name="Google Shape;170;p33"/>
              <p:cNvSpPr/>
              <p:nvPr/>
            </p:nvSpPr>
            <p:spPr>
              <a:xfrm>
                <a:off x="4548616" y="2930331"/>
                <a:ext cx="144989" cy="277498"/>
              </a:xfrm>
              <a:custGeom>
                <a:rect b="b" l="l" r="r" t="t"/>
                <a:pathLst>
                  <a:path extrusionOk="0" h="8628" w="4508">
                    <a:moveTo>
                      <a:pt x="1666" y="1"/>
                    </a:moveTo>
                    <a:cubicBezTo>
                      <a:pt x="1653" y="1"/>
                      <a:pt x="1643" y="2"/>
                      <a:pt x="1634" y="5"/>
                    </a:cubicBezTo>
                    <a:cubicBezTo>
                      <a:pt x="1314" y="111"/>
                      <a:pt x="1" y="3908"/>
                      <a:pt x="1" y="4085"/>
                    </a:cubicBezTo>
                    <a:cubicBezTo>
                      <a:pt x="1" y="4263"/>
                      <a:pt x="1634" y="5505"/>
                      <a:pt x="1634" y="5753"/>
                    </a:cubicBezTo>
                    <a:cubicBezTo>
                      <a:pt x="1634" y="6002"/>
                      <a:pt x="577" y="8599"/>
                      <a:pt x="781" y="8627"/>
                    </a:cubicBezTo>
                    <a:cubicBezTo>
                      <a:pt x="783" y="8628"/>
                      <a:pt x="785" y="8628"/>
                      <a:pt x="787" y="8628"/>
                    </a:cubicBezTo>
                    <a:cubicBezTo>
                      <a:pt x="1072" y="8628"/>
                      <a:pt x="4259" y="5929"/>
                      <a:pt x="4295" y="5647"/>
                    </a:cubicBezTo>
                    <a:cubicBezTo>
                      <a:pt x="4330" y="5363"/>
                      <a:pt x="2734" y="4121"/>
                      <a:pt x="2769" y="3979"/>
                    </a:cubicBezTo>
                    <a:cubicBezTo>
                      <a:pt x="2804" y="3837"/>
                      <a:pt x="4508" y="2027"/>
                      <a:pt x="4508" y="1885"/>
                    </a:cubicBezTo>
                    <a:cubicBezTo>
                      <a:pt x="4508" y="1748"/>
                      <a:pt x="2094" y="1"/>
                      <a:pt x="16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3"/>
              <p:cNvSpPr/>
              <p:nvPr/>
            </p:nvSpPr>
            <p:spPr>
              <a:xfrm>
                <a:off x="4557492" y="3058400"/>
                <a:ext cx="52264" cy="54483"/>
              </a:xfrm>
              <a:custGeom>
                <a:rect b="b" l="l" r="r" t="t"/>
                <a:pathLst>
                  <a:path extrusionOk="0" h="1694" w="1625">
                    <a:moveTo>
                      <a:pt x="43" y="1"/>
                    </a:moveTo>
                    <a:cubicBezTo>
                      <a:pt x="21" y="1"/>
                      <a:pt x="1" y="28"/>
                      <a:pt x="19" y="49"/>
                    </a:cubicBezTo>
                    <a:cubicBezTo>
                      <a:pt x="257" y="340"/>
                      <a:pt x="514" y="615"/>
                      <a:pt x="771" y="890"/>
                    </a:cubicBezTo>
                    <a:cubicBezTo>
                      <a:pt x="1033" y="1160"/>
                      <a:pt x="1293" y="1431"/>
                      <a:pt x="1571" y="1686"/>
                    </a:cubicBezTo>
                    <a:cubicBezTo>
                      <a:pt x="1577" y="1691"/>
                      <a:pt x="1584" y="1693"/>
                      <a:pt x="1591" y="1693"/>
                    </a:cubicBezTo>
                    <a:cubicBezTo>
                      <a:pt x="1598" y="1693"/>
                      <a:pt x="1604" y="1691"/>
                      <a:pt x="1610" y="1686"/>
                    </a:cubicBezTo>
                    <a:cubicBezTo>
                      <a:pt x="1623" y="1676"/>
                      <a:pt x="1625" y="1657"/>
                      <a:pt x="1614" y="1644"/>
                    </a:cubicBezTo>
                    <a:cubicBezTo>
                      <a:pt x="1130" y="1069"/>
                      <a:pt x="612" y="522"/>
                      <a:pt x="63" y="9"/>
                    </a:cubicBezTo>
                    <a:cubicBezTo>
                      <a:pt x="57" y="3"/>
                      <a:pt x="50"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3"/>
              <p:cNvSpPr/>
              <p:nvPr/>
            </p:nvSpPr>
            <p:spPr>
              <a:xfrm>
                <a:off x="4593224" y="3128545"/>
                <a:ext cx="58986" cy="55834"/>
              </a:xfrm>
              <a:custGeom>
                <a:rect b="b" l="l" r="r" t="t"/>
                <a:pathLst>
                  <a:path extrusionOk="0" h="1736" w="1834">
                    <a:moveTo>
                      <a:pt x="1802" y="1"/>
                    </a:moveTo>
                    <a:cubicBezTo>
                      <a:pt x="1795" y="1"/>
                      <a:pt x="1788" y="3"/>
                      <a:pt x="1782" y="7"/>
                    </a:cubicBezTo>
                    <a:cubicBezTo>
                      <a:pt x="1471" y="268"/>
                      <a:pt x="1175" y="545"/>
                      <a:pt x="879" y="823"/>
                    </a:cubicBezTo>
                    <a:cubicBezTo>
                      <a:pt x="587" y="1105"/>
                      <a:pt x="295" y="1387"/>
                      <a:pt x="20" y="1686"/>
                    </a:cubicBezTo>
                    <a:cubicBezTo>
                      <a:pt x="1" y="1707"/>
                      <a:pt x="21" y="1736"/>
                      <a:pt x="44" y="1736"/>
                    </a:cubicBezTo>
                    <a:cubicBezTo>
                      <a:pt x="50" y="1736"/>
                      <a:pt x="56" y="1734"/>
                      <a:pt x="62" y="1728"/>
                    </a:cubicBezTo>
                    <a:cubicBezTo>
                      <a:pt x="374" y="1468"/>
                      <a:pt x="670" y="1191"/>
                      <a:pt x="966" y="913"/>
                    </a:cubicBezTo>
                    <a:cubicBezTo>
                      <a:pt x="1257" y="631"/>
                      <a:pt x="1548" y="350"/>
                      <a:pt x="1823" y="51"/>
                    </a:cubicBezTo>
                    <a:cubicBezTo>
                      <a:pt x="1833" y="40"/>
                      <a:pt x="1834" y="23"/>
                      <a:pt x="1824" y="11"/>
                    </a:cubicBezTo>
                    <a:cubicBezTo>
                      <a:pt x="1818" y="4"/>
                      <a:pt x="1810"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3"/>
              <p:cNvSpPr/>
              <p:nvPr/>
            </p:nvSpPr>
            <p:spPr>
              <a:xfrm>
                <a:off x="4575310" y="2941492"/>
                <a:ext cx="30297" cy="72462"/>
              </a:xfrm>
              <a:custGeom>
                <a:rect b="b" l="l" r="r" t="t"/>
                <a:pathLst>
                  <a:path extrusionOk="0" h="2253" w="942">
                    <a:moveTo>
                      <a:pt x="908" y="0"/>
                    </a:moveTo>
                    <a:cubicBezTo>
                      <a:pt x="898" y="0"/>
                      <a:pt x="889" y="5"/>
                      <a:pt x="883" y="14"/>
                    </a:cubicBezTo>
                    <a:cubicBezTo>
                      <a:pt x="469" y="693"/>
                      <a:pt x="245" y="1461"/>
                      <a:pt x="8" y="2214"/>
                    </a:cubicBezTo>
                    <a:cubicBezTo>
                      <a:pt x="1" y="2236"/>
                      <a:pt x="20" y="2252"/>
                      <a:pt x="38" y="2252"/>
                    </a:cubicBezTo>
                    <a:cubicBezTo>
                      <a:pt x="48" y="2252"/>
                      <a:pt x="58" y="2247"/>
                      <a:pt x="63" y="2235"/>
                    </a:cubicBezTo>
                    <a:cubicBezTo>
                      <a:pt x="146" y="2055"/>
                      <a:pt x="219" y="1871"/>
                      <a:pt x="289" y="1687"/>
                    </a:cubicBezTo>
                    <a:lnTo>
                      <a:pt x="496" y="1134"/>
                    </a:lnTo>
                    <a:cubicBezTo>
                      <a:pt x="629" y="764"/>
                      <a:pt x="774" y="400"/>
                      <a:pt x="935" y="42"/>
                    </a:cubicBezTo>
                    <a:cubicBezTo>
                      <a:pt x="942" y="28"/>
                      <a:pt x="936" y="13"/>
                      <a:pt x="924" y="5"/>
                    </a:cubicBezTo>
                    <a:cubicBezTo>
                      <a:pt x="919" y="2"/>
                      <a:pt x="913" y="0"/>
                      <a:pt x="9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33"/>
            <p:cNvGrpSpPr/>
            <p:nvPr/>
          </p:nvGrpSpPr>
          <p:grpSpPr>
            <a:xfrm flipH="1" rot="-844037">
              <a:off x="446063" y="4462474"/>
              <a:ext cx="315547" cy="339817"/>
              <a:chOff x="5937634" y="3212099"/>
              <a:chExt cx="281975" cy="303637"/>
            </a:xfrm>
          </p:grpSpPr>
          <p:sp>
            <p:nvSpPr>
              <p:cNvPr id="175" name="Google Shape;175;p33"/>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3"/>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3"/>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3"/>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3"/>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3"/>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3"/>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3"/>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3"/>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3"/>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3"/>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3"/>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33"/>
            <p:cNvSpPr/>
            <p:nvPr/>
          </p:nvSpPr>
          <p:spPr>
            <a:xfrm rot="-2043293">
              <a:off x="297193" y="4342534"/>
              <a:ext cx="146027" cy="138633"/>
            </a:xfrm>
            <a:custGeom>
              <a:rect b="b" l="l" r="r" t="t"/>
              <a:pathLst>
                <a:path extrusionOk="0" h="9430" w="9933">
                  <a:moveTo>
                    <a:pt x="8342" y="4852"/>
                  </a:moveTo>
                  <a:lnTo>
                    <a:pt x="8342" y="4853"/>
                  </a:lnTo>
                  <a:lnTo>
                    <a:pt x="8342" y="4853"/>
                  </a:lnTo>
                  <a:lnTo>
                    <a:pt x="8342" y="4853"/>
                  </a:lnTo>
                  <a:cubicBezTo>
                    <a:pt x="8342" y="4853"/>
                    <a:pt x="8342" y="4852"/>
                    <a:pt x="8342" y="4852"/>
                  </a:cubicBezTo>
                  <a:close/>
                  <a:moveTo>
                    <a:pt x="2797" y="6438"/>
                  </a:moveTo>
                  <a:cubicBezTo>
                    <a:pt x="2797" y="6441"/>
                    <a:pt x="2797" y="6443"/>
                    <a:pt x="2797" y="6443"/>
                  </a:cubicBezTo>
                  <a:cubicBezTo>
                    <a:pt x="2797" y="6443"/>
                    <a:pt x="2797" y="6443"/>
                    <a:pt x="2797" y="6442"/>
                  </a:cubicBezTo>
                  <a:lnTo>
                    <a:pt x="2797" y="6438"/>
                  </a:lnTo>
                  <a:close/>
                  <a:moveTo>
                    <a:pt x="4291" y="0"/>
                  </a:moveTo>
                  <a:cubicBezTo>
                    <a:pt x="2927" y="0"/>
                    <a:pt x="1798" y="452"/>
                    <a:pt x="1122" y="954"/>
                  </a:cubicBezTo>
                  <a:cubicBezTo>
                    <a:pt x="730" y="1225"/>
                    <a:pt x="478" y="1536"/>
                    <a:pt x="308" y="1742"/>
                  </a:cubicBezTo>
                  <a:cubicBezTo>
                    <a:pt x="178" y="1931"/>
                    <a:pt x="108" y="2032"/>
                    <a:pt x="108" y="2032"/>
                  </a:cubicBezTo>
                  <a:cubicBezTo>
                    <a:pt x="1" y="2188"/>
                    <a:pt x="22" y="2403"/>
                    <a:pt x="166" y="2532"/>
                  </a:cubicBezTo>
                  <a:cubicBezTo>
                    <a:pt x="239" y="2598"/>
                    <a:pt x="331" y="2630"/>
                    <a:pt x="422" y="2630"/>
                  </a:cubicBezTo>
                  <a:cubicBezTo>
                    <a:pt x="526" y="2630"/>
                    <a:pt x="630" y="2588"/>
                    <a:pt x="705" y="2505"/>
                  </a:cubicBezTo>
                  <a:cubicBezTo>
                    <a:pt x="705" y="2505"/>
                    <a:pt x="788" y="2414"/>
                    <a:pt x="942" y="2243"/>
                  </a:cubicBezTo>
                  <a:cubicBezTo>
                    <a:pt x="1085" y="2114"/>
                    <a:pt x="1296" y="1921"/>
                    <a:pt x="1632" y="1730"/>
                  </a:cubicBezTo>
                  <a:cubicBezTo>
                    <a:pt x="1958" y="1541"/>
                    <a:pt x="2392" y="1366"/>
                    <a:pt x="2919" y="1272"/>
                  </a:cubicBezTo>
                  <a:cubicBezTo>
                    <a:pt x="3189" y="1226"/>
                    <a:pt x="3483" y="1201"/>
                    <a:pt x="3793" y="1201"/>
                  </a:cubicBezTo>
                  <a:cubicBezTo>
                    <a:pt x="4089" y="1201"/>
                    <a:pt x="4399" y="1224"/>
                    <a:pt x="4719" y="1272"/>
                  </a:cubicBezTo>
                  <a:cubicBezTo>
                    <a:pt x="5373" y="1379"/>
                    <a:pt x="6071" y="1601"/>
                    <a:pt x="6706" y="1974"/>
                  </a:cubicBezTo>
                  <a:cubicBezTo>
                    <a:pt x="7340" y="2343"/>
                    <a:pt x="7902" y="2884"/>
                    <a:pt x="8179" y="3532"/>
                  </a:cubicBezTo>
                  <a:cubicBezTo>
                    <a:pt x="8317" y="3855"/>
                    <a:pt x="8382" y="4205"/>
                    <a:pt x="8366" y="4567"/>
                  </a:cubicBezTo>
                  <a:cubicBezTo>
                    <a:pt x="8364" y="4657"/>
                    <a:pt x="8346" y="4750"/>
                    <a:pt x="8339" y="4840"/>
                  </a:cubicBezTo>
                  <a:lnTo>
                    <a:pt x="8335" y="4875"/>
                  </a:lnTo>
                  <a:lnTo>
                    <a:pt x="8335" y="4880"/>
                  </a:lnTo>
                  <a:lnTo>
                    <a:pt x="8321" y="4940"/>
                  </a:lnTo>
                  <a:lnTo>
                    <a:pt x="8280" y="5115"/>
                  </a:lnTo>
                  <a:lnTo>
                    <a:pt x="8199" y="5466"/>
                  </a:lnTo>
                  <a:cubicBezTo>
                    <a:pt x="8172" y="5582"/>
                    <a:pt x="8149" y="5710"/>
                    <a:pt x="8106" y="5778"/>
                  </a:cubicBezTo>
                  <a:cubicBezTo>
                    <a:pt x="8023" y="5942"/>
                    <a:pt x="7976" y="6113"/>
                    <a:pt x="7884" y="6278"/>
                  </a:cubicBezTo>
                  <a:cubicBezTo>
                    <a:pt x="7771" y="6436"/>
                    <a:pt x="7686" y="6617"/>
                    <a:pt x="7560" y="6761"/>
                  </a:cubicBezTo>
                  <a:cubicBezTo>
                    <a:pt x="7308" y="7048"/>
                    <a:pt x="7025" y="7307"/>
                    <a:pt x="6680" y="7473"/>
                  </a:cubicBezTo>
                  <a:cubicBezTo>
                    <a:pt x="6240" y="7707"/>
                    <a:pt x="5721" y="7835"/>
                    <a:pt x="5204" y="7835"/>
                  </a:cubicBezTo>
                  <a:cubicBezTo>
                    <a:pt x="4937" y="7835"/>
                    <a:pt x="4670" y="7800"/>
                    <a:pt x="4414" y="7729"/>
                  </a:cubicBezTo>
                  <a:lnTo>
                    <a:pt x="4137" y="7651"/>
                  </a:lnTo>
                  <a:cubicBezTo>
                    <a:pt x="4046" y="7621"/>
                    <a:pt x="3966" y="7573"/>
                    <a:pt x="3880" y="7539"/>
                  </a:cubicBezTo>
                  <a:cubicBezTo>
                    <a:pt x="3697" y="7477"/>
                    <a:pt x="3564" y="7361"/>
                    <a:pt x="3410" y="7269"/>
                  </a:cubicBezTo>
                  <a:cubicBezTo>
                    <a:pt x="3154" y="7048"/>
                    <a:pt x="2913" y="6809"/>
                    <a:pt x="2842" y="6522"/>
                  </a:cubicBezTo>
                  <a:lnTo>
                    <a:pt x="2797" y="6420"/>
                  </a:lnTo>
                  <a:lnTo>
                    <a:pt x="2792" y="6408"/>
                  </a:lnTo>
                  <a:cubicBezTo>
                    <a:pt x="2790" y="6400"/>
                    <a:pt x="2790" y="6397"/>
                    <a:pt x="2789" y="6397"/>
                  </a:cubicBezTo>
                  <a:lnTo>
                    <a:pt x="2789" y="6397"/>
                  </a:lnTo>
                  <a:cubicBezTo>
                    <a:pt x="2789" y="6397"/>
                    <a:pt x="2790" y="6399"/>
                    <a:pt x="2790" y="6403"/>
                  </a:cubicBezTo>
                  <a:lnTo>
                    <a:pt x="2790" y="6403"/>
                  </a:lnTo>
                  <a:lnTo>
                    <a:pt x="2788" y="6388"/>
                  </a:lnTo>
                  <a:lnTo>
                    <a:pt x="2772" y="6305"/>
                  </a:lnTo>
                  <a:cubicBezTo>
                    <a:pt x="2755" y="6201"/>
                    <a:pt x="2720" y="6063"/>
                    <a:pt x="2719" y="5988"/>
                  </a:cubicBezTo>
                  <a:cubicBezTo>
                    <a:pt x="2717" y="5914"/>
                    <a:pt x="2712" y="5843"/>
                    <a:pt x="2704" y="5769"/>
                  </a:cubicBezTo>
                  <a:lnTo>
                    <a:pt x="2716" y="5531"/>
                  </a:lnTo>
                  <a:cubicBezTo>
                    <a:pt x="2752" y="5225"/>
                    <a:pt x="2862" y="4963"/>
                    <a:pt x="3049" y="4756"/>
                  </a:cubicBezTo>
                  <a:cubicBezTo>
                    <a:pt x="3403" y="4362"/>
                    <a:pt x="4010" y="4158"/>
                    <a:pt x="4570" y="4158"/>
                  </a:cubicBezTo>
                  <a:cubicBezTo>
                    <a:pt x="4606" y="4158"/>
                    <a:pt x="4642" y="4158"/>
                    <a:pt x="4677" y="4160"/>
                  </a:cubicBezTo>
                  <a:lnTo>
                    <a:pt x="4894" y="4179"/>
                  </a:lnTo>
                  <a:lnTo>
                    <a:pt x="4922" y="4181"/>
                  </a:lnTo>
                  <a:lnTo>
                    <a:pt x="4927" y="4181"/>
                  </a:lnTo>
                  <a:lnTo>
                    <a:pt x="4957" y="4189"/>
                  </a:lnTo>
                  <a:lnTo>
                    <a:pt x="5086" y="4221"/>
                  </a:lnTo>
                  <a:lnTo>
                    <a:pt x="5214" y="4254"/>
                  </a:lnTo>
                  <a:lnTo>
                    <a:pt x="5258" y="4283"/>
                  </a:lnTo>
                  <a:cubicBezTo>
                    <a:pt x="5285" y="4306"/>
                    <a:pt x="5321" y="4294"/>
                    <a:pt x="5355" y="4332"/>
                  </a:cubicBezTo>
                  <a:cubicBezTo>
                    <a:pt x="5510" y="4426"/>
                    <a:pt x="5603" y="4568"/>
                    <a:pt x="5632" y="4737"/>
                  </a:cubicBezTo>
                  <a:cubicBezTo>
                    <a:pt x="5663" y="4905"/>
                    <a:pt x="5630" y="5079"/>
                    <a:pt x="5563" y="5214"/>
                  </a:cubicBezTo>
                  <a:cubicBezTo>
                    <a:pt x="5496" y="5353"/>
                    <a:pt x="5385" y="5428"/>
                    <a:pt x="5281" y="5494"/>
                  </a:cubicBezTo>
                  <a:cubicBezTo>
                    <a:pt x="5180" y="5547"/>
                    <a:pt x="5068" y="5564"/>
                    <a:pt x="4960" y="5564"/>
                  </a:cubicBezTo>
                  <a:cubicBezTo>
                    <a:pt x="4829" y="5564"/>
                    <a:pt x="4703" y="5538"/>
                    <a:pt x="4607" y="5517"/>
                  </a:cubicBezTo>
                  <a:cubicBezTo>
                    <a:pt x="4426" y="5454"/>
                    <a:pt x="4329" y="5421"/>
                    <a:pt x="4329" y="5421"/>
                  </a:cubicBezTo>
                  <a:lnTo>
                    <a:pt x="4261" y="5398"/>
                  </a:lnTo>
                  <a:cubicBezTo>
                    <a:pt x="4221" y="5384"/>
                    <a:pt x="4180" y="5378"/>
                    <a:pt x="4139" y="5378"/>
                  </a:cubicBezTo>
                  <a:cubicBezTo>
                    <a:pt x="4001" y="5378"/>
                    <a:pt x="3868" y="5454"/>
                    <a:pt x="3801" y="5585"/>
                  </a:cubicBezTo>
                  <a:cubicBezTo>
                    <a:pt x="3707" y="5771"/>
                    <a:pt x="3783" y="5998"/>
                    <a:pt x="3969" y="6092"/>
                  </a:cubicBezTo>
                  <a:cubicBezTo>
                    <a:pt x="3969" y="6092"/>
                    <a:pt x="4097" y="6157"/>
                    <a:pt x="4336" y="6278"/>
                  </a:cubicBezTo>
                  <a:cubicBezTo>
                    <a:pt x="4508" y="6334"/>
                    <a:pt x="4761" y="6445"/>
                    <a:pt x="5097" y="6445"/>
                  </a:cubicBezTo>
                  <a:cubicBezTo>
                    <a:pt x="5252" y="6445"/>
                    <a:pt x="5423" y="6422"/>
                    <a:pt x="5612" y="6359"/>
                  </a:cubicBezTo>
                  <a:cubicBezTo>
                    <a:pt x="5896" y="6249"/>
                    <a:pt x="6201" y="6056"/>
                    <a:pt x="6404" y="5745"/>
                  </a:cubicBezTo>
                  <a:cubicBezTo>
                    <a:pt x="6605" y="5439"/>
                    <a:pt x="6730" y="5050"/>
                    <a:pt x="6701" y="4620"/>
                  </a:cubicBezTo>
                  <a:cubicBezTo>
                    <a:pt x="6681" y="4195"/>
                    <a:pt x="6459" y="3719"/>
                    <a:pt x="6072" y="3412"/>
                  </a:cubicBezTo>
                  <a:cubicBezTo>
                    <a:pt x="5990" y="3325"/>
                    <a:pt x="5857" y="3262"/>
                    <a:pt x="5739" y="3194"/>
                  </a:cubicBezTo>
                  <a:lnTo>
                    <a:pt x="5553" y="3103"/>
                  </a:lnTo>
                  <a:lnTo>
                    <a:pt x="5428" y="3062"/>
                  </a:lnTo>
                  <a:lnTo>
                    <a:pt x="5302" y="3021"/>
                  </a:lnTo>
                  <a:lnTo>
                    <a:pt x="5238" y="3000"/>
                  </a:lnTo>
                  <a:lnTo>
                    <a:pt x="5222" y="2994"/>
                  </a:lnTo>
                  <a:lnTo>
                    <a:pt x="5143" y="2976"/>
                  </a:lnTo>
                  <a:lnTo>
                    <a:pt x="5103" y="2969"/>
                  </a:lnTo>
                  <a:cubicBezTo>
                    <a:pt x="4997" y="2952"/>
                    <a:pt x="4889" y="2935"/>
                    <a:pt x="4780" y="2918"/>
                  </a:cubicBezTo>
                  <a:cubicBezTo>
                    <a:pt x="4642" y="2903"/>
                    <a:pt x="4499" y="2895"/>
                    <a:pt x="4353" y="2895"/>
                  </a:cubicBezTo>
                  <a:cubicBezTo>
                    <a:pt x="3589" y="2895"/>
                    <a:pt x="2737" y="3118"/>
                    <a:pt x="2045" y="3791"/>
                  </a:cubicBezTo>
                  <a:cubicBezTo>
                    <a:pt x="1640" y="4186"/>
                    <a:pt x="1366" y="4749"/>
                    <a:pt x="1274" y="5317"/>
                  </a:cubicBezTo>
                  <a:lnTo>
                    <a:pt x="1229" y="5744"/>
                  </a:lnTo>
                  <a:cubicBezTo>
                    <a:pt x="1231" y="5894"/>
                    <a:pt x="1237" y="6047"/>
                    <a:pt x="1246" y="6199"/>
                  </a:cubicBezTo>
                  <a:cubicBezTo>
                    <a:pt x="1256" y="6350"/>
                    <a:pt x="1279" y="6434"/>
                    <a:pt x="1294" y="6555"/>
                  </a:cubicBezTo>
                  <a:lnTo>
                    <a:pt x="1308" y="6640"/>
                  </a:lnTo>
                  <a:lnTo>
                    <a:pt x="1315" y="6682"/>
                  </a:lnTo>
                  <a:lnTo>
                    <a:pt x="1316" y="6692"/>
                  </a:lnTo>
                  <a:cubicBezTo>
                    <a:pt x="1316" y="6692"/>
                    <a:pt x="1316" y="6692"/>
                    <a:pt x="1316" y="6692"/>
                  </a:cubicBezTo>
                  <a:lnTo>
                    <a:pt x="1316" y="6692"/>
                  </a:lnTo>
                  <a:cubicBezTo>
                    <a:pt x="1316" y="6692"/>
                    <a:pt x="1328" y="6754"/>
                    <a:pt x="1329" y="6754"/>
                  </a:cubicBezTo>
                  <a:cubicBezTo>
                    <a:pt x="1329" y="6754"/>
                    <a:pt x="1329" y="6752"/>
                    <a:pt x="1328" y="6747"/>
                  </a:cubicBezTo>
                  <a:lnTo>
                    <a:pt x="1328" y="6747"/>
                  </a:lnTo>
                  <a:lnTo>
                    <a:pt x="1336" y="6775"/>
                  </a:lnTo>
                  <a:lnTo>
                    <a:pt x="1410" y="6996"/>
                  </a:lnTo>
                  <a:cubicBezTo>
                    <a:pt x="1577" y="7613"/>
                    <a:pt x="2003" y="8096"/>
                    <a:pt x="2450" y="8487"/>
                  </a:cubicBezTo>
                  <a:cubicBezTo>
                    <a:pt x="2691" y="8657"/>
                    <a:pt x="2930" y="8845"/>
                    <a:pt x="3198" y="8956"/>
                  </a:cubicBezTo>
                  <a:cubicBezTo>
                    <a:pt x="3458" y="9098"/>
                    <a:pt x="3734" y="9184"/>
                    <a:pt x="4013" y="9261"/>
                  </a:cubicBezTo>
                  <a:cubicBezTo>
                    <a:pt x="4414" y="9373"/>
                    <a:pt x="4830" y="9429"/>
                    <a:pt x="5248" y="9429"/>
                  </a:cubicBezTo>
                  <a:cubicBezTo>
                    <a:pt x="5994" y="9429"/>
                    <a:pt x="6748" y="9252"/>
                    <a:pt x="7432" y="8900"/>
                  </a:cubicBezTo>
                  <a:cubicBezTo>
                    <a:pt x="7971" y="8634"/>
                    <a:pt x="8426" y="8219"/>
                    <a:pt x="8808" y="7765"/>
                  </a:cubicBezTo>
                  <a:cubicBezTo>
                    <a:pt x="8996" y="7537"/>
                    <a:pt x="9131" y="7276"/>
                    <a:pt x="9289" y="7030"/>
                  </a:cubicBezTo>
                  <a:cubicBezTo>
                    <a:pt x="9429" y="6771"/>
                    <a:pt x="9526" y="6473"/>
                    <a:pt x="9636" y="6195"/>
                  </a:cubicBezTo>
                  <a:cubicBezTo>
                    <a:pt x="9699" y="6043"/>
                    <a:pt x="9716" y="5933"/>
                    <a:pt x="9742" y="5815"/>
                  </a:cubicBezTo>
                  <a:lnTo>
                    <a:pt x="9819" y="5463"/>
                  </a:lnTo>
                  <a:lnTo>
                    <a:pt x="9856" y="5288"/>
                  </a:lnTo>
                  <a:lnTo>
                    <a:pt x="9875" y="5200"/>
                  </a:lnTo>
                  <a:lnTo>
                    <a:pt x="9877" y="5190"/>
                  </a:lnTo>
                  <a:lnTo>
                    <a:pt x="9890" y="5116"/>
                  </a:lnTo>
                  <a:lnTo>
                    <a:pt x="9892" y="5089"/>
                  </a:lnTo>
                  <a:lnTo>
                    <a:pt x="9897" y="5035"/>
                  </a:lnTo>
                  <a:cubicBezTo>
                    <a:pt x="9906" y="4889"/>
                    <a:pt x="9925" y="4745"/>
                    <a:pt x="9924" y="4599"/>
                  </a:cubicBezTo>
                  <a:cubicBezTo>
                    <a:pt x="9932" y="4015"/>
                    <a:pt x="9802" y="3425"/>
                    <a:pt x="9560" y="2911"/>
                  </a:cubicBezTo>
                  <a:cubicBezTo>
                    <a:pt x="9075" y="1866"/>
                    <a:pt x="8218" y="1179"/>
                    <a:pt x="7383" y="747"/>
                  </a:cubicBezTo>
                  <a:cubicBezTo>
                    <a:pt x="6539" y="304"/>
                    <a:pt x="5671" y="97"/>
                    <a:pt x="4866" y="27"/>
                  </a:cubicBezTo>
                  <a:cubicBezTo>
                    <a:pt x="4671" y="9"/>
                    <a:pt x="4479" y="0"/>
                    <a:pt x="4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8" name="Shape 188"/>
        <p:cNvGrpSpPr/>
        <p:nvPr/>
      </p:nvGrpSpPr>
      <p:grpSpPr>
        <a:xfrm>
          <a:off x="0" y="0"/>
          <a:ext cx="0" cy="0"/>
          <a:chOff x="0" y="0"/>
          <a:chExt cx="0" cy="0"/>
        </a:xfrm>
      </p:grpSpPr>
      <p:sp>
        <p:nvSpPr>
          <p:cNvPr id="189" name="Google Shape;189;p34"/>
          <p:cNvSpPr/>
          <p:nvPr/>
        </p:nvSpPr>
        <p:spPr>
          <a:xfrm rot="10800000">
            <a:off x="24" y="8"/>
            <a:ext cx="3547624" cy="1063617"/>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4"/>
          <p:cNvSpPr/>
          <p:nvPr/>
        </p:nvSpPr>
        <p:spPr>
          <a:xfrm rot="-410113">
            <a:off x="5235641" y="4470585"/>
            <a:ext cx="4634238" cy="3253407"/>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4"/>
          <p:cNvSpPr txBox="1"/>
          <p:nvPr>
            <p:ph idx="1" type="subTitle"/>
          </p:nvPr>
        </p:nvSpPr>
        <p:spPr>
          <a:xfrm>
            <a:off x="1100038" y="1649375"/>
            <a:ext cx="32985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4"/>
              </a:buClr>
              <a:buSzPts val="20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000"/>
              <a:buNone/>
              <a:defRPr b="1" sz="2000">
                <a:solidFill>
                  <a:schemeClr val="accent4"/>
                </a:solidFill>
              </a:defRPr>
            </a:lvl2pPr>
            <a:lvl3pPr lvl="2" rtl="0" algn="ctr">
              <a:lnSpc>
                <a:spcPct val="100000"/>
              </a:lnSpc>
              <a:spcBef>
                <a:spcPts val="0"/>
              </a:spcBef>
              <a:spcAft>
                <a:spcPts val="0"/>
              </a:spcAft>
              <a:buClr>
                <a:schemeClr val="accent4"/>
              </a:buClr>
              <a:buSzPts val="2000"/>
              <a:buNone/>
              <a:defRPr b="1" sz="2000">
                <a:solidFill>
                  <a:schemeClr val="accent4"/>
                </a:solidFill>
              </a:defRPr>
            </a:lvl3pPr>
            <a:lvl4pPr lvl="3" rtl="0" algn="ctr">
              <a:lnSpc>
                <a:spcPct val="100000"/>
              </a:lnSpc>
              <a:spcBef>
                <a:spcPts val="0"/>
              </a:spcBef>
              <a:spcAft>
                <a:spcPts val="0"/>
              </a:spcAft>
              <a:buClr>
                <a:schemeClr val="accent4"/>
              </a:buClr>
              <a:buSzPts val="2000"/>
              <a:buNone/>
              <a:defRPr b="1" sz="2000">
                <a:solidFill>
                  <a:schemeClr val="accent4"/>
                </a:solidFill>
              </a:defRPr>
            </a:lvl4pPr>
            <a:lvl5pPr lvl="4" rtl="0" algn="ctr">
              <a:lnSpc>
                <a:spcPct val="100000"/>
              </a:lnSpc>
              <a:spcBef>
                <a:spcPts val="0"/>
              </a:spcBef>
              <a:spcAft>
                <a:spcPts val="0"/>
              </a:spcAft>
              <a:buClr>
                <a:schemeClr val="accent4"/>
              </a:buClr>
              <a:buSzPts val="2000"/>
              <a:buNone/>
              <a:defRPr b="1" sz="2000">
                <a:solidFill>
                  <a:schemeClr val="accent4"/>
                </a:solidFill>
              </a:defRPr>
            </a:lvl5pPr>
            <a:lvl6pPr lvl="5" rtl="0" algn="ctr">
              <a:lnSpc>
                <a:spcPct val="100000"/>
              </a:lnSpc>
              <a:spcBef>
                <a:spcPts val="0"/>
              </a:spcBef>
              <a:spcAft>
                <a:spcPts val="0"/>
              </a:spcAft>
              <a:buClr>
                <a:schemeClr val="accent4"/>
              </a:buClr>
              <a:buSzPts val="2000"/>
              <a:buNone/>
              <a:defRPr b="1" sz="2000">
                <a:solidFill>
                  <a:schemeClr val="accent4"/>
                </a:solidFill>
              </a:defRPr>
            </a:lvl6pPr>
            <a:lvl7pPr lvl="6" rtl="0" algn="ctr">
              <a:lnSpc>
                <a:spcPct val="100000"/>
              </a:lnSpc>
              <a:spcBef>
                <a:spcPts val="0"/>
              </a:spcBef>
              <a:spcAft>
                <a:spcPts val="0"/>
              </a:spcAft>
              <a:buClr>
                <a:schemeClr val="accent4"/>
              </a:buClr>
              <a:buSzPts val="2000"/>
              <a:buNone/>
              <a:defRPr b="1" sz="2000">
                <a:solidFill>
                  <a:schemeClr val="accent4"/>
                </a:solidFill>
              </a:defRPr>
            </a:lvl7pPr>
            <a:lvl8pPr lvl="7" rtl="0" algn="ctr">
              <a:lnSpc>
                <a:spcPct val="100000"/>
              </a:lnSpc>
              <a:spcBef>
                <a:spcPts val="0"/>
              </a:spcBef>
              <a:spcAft>
                <a:spcPts val="0"/>
              </a:spcAft>
              <a:buClr>
                <a:schemeClr val="accent4"/>
              </a:buClr>
              <a:buSzPts val="2000"/>
              <a:buNone/>
              <a:defRPr b="1" sz="2000">
                <a:solidFill>
                  <a:schemeClr val="accent4"/>
                </a:solidFill>
              </a:defRPr>
            </a:lvl8pPr>
            <a:lvl9pPr lvl="8" rtl="0" algn="ctr">
              <a:lnSpc>
                <a:spcPct val="100000"/>
              </a:lnSpc>
              <a:spcBef>
                <a:spcPts val="0"/>
              </a:spcBef>
              <a:spcAft>
                <a:spcPts val="0"/>
              </a:spcAft>
              <a:buClr>
                <a:schemeClr val="accent4"/>
              </a:buClr>
              <a:buSzPts val="2000"/>
              <a:buNone/>
              <a:defRPr b="1" sz="2000">
                <a:solidFill>
                  <a:schemeClr val="accent4"/>
                </a:solidFill>
              </a:defRPr>
            </a:lvl9pPr>
          </a:lstStyle>
          <a:p/>
        </p:txBody>
      </p:sp>
      <p:sp>
        <p:nvSpPr>
          <p:cNvPr id="192" name="Google Shape;192;p34"/>
          <p:cNvSpPr txBox="1"/>
          <p:nvPr>
            <p:ph idx="2" type="subTitle"/>
          </p:nvPr>
        </p:nvSpPr>
        <p:spPr>
          <a:xfrm>
            <a:off x="4783538" y="1649375"/>
            <a:ext cx="32985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4"/>
              </a:buClr>
              <a:buSzPts val="2000"/>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000"/>
              <a:buNone/>
              <a:defRPr b="1" sz="2000">
                <a:solidFill>
                  <a:schemeClr val="accent4"/>
                </a:solidFill>
              </a:defRPr>
            </a:lvl2pPr>
            <a:lvl3pPr lvl="2" rtl="0" algn="ctr">
              <a:lnSpc>
                <a:spcPct val="100000"/>
              </a:lnSpc>
              <a:spcBef>
                <a:spcPts val="0"/>
              </a:spcBef>
              <a:spcAft>
                <a:spcPts val="0"/>
              </a:spcAft>
              <a:buClr>
                <a:schemeClr val="accent4"/>
              </a:buClr>
              <a:buSzPts val="2000"/>
              <a:buNone/>
              <a:defRPr b="1" sz="2000">
                <a:solidFill>
                  <a:schemeClr val="accent4"/>
                </a:solidFill>
              </a:defRPr>
            </a:lvl3pPr>
            <a:lvl4pPr lvl="3" rtl="0" algn="ctr">
              <a:lnSpc>
                <a:spcPct val="100000"/>
              </a:lnSpc>
              <a:spcBef>
                <a:spcPts val="0"/>
              </a:spcBef>
              <a:spcAft>
                <a:spcPts val="0"/>
              </a:spcAft>
              <a:buClr>
                <a:schemeClr val="accent4"/>
              </a:buClr>
              <a:buSzPts val="2000"/>
              <a:buNone/>
              <a:defRPr b="1" sz="2000">
                <a:solidFill>
                  <a:schemeClr val="accent4"/>
                </a:solidFill>
              </a:defRPr>
            </a:lvl4pPr>
            <a:lvl5pPr lvl="4" rtl="0" algn="ctr">
              <a:lnSpc>
                <a:spcPct val="100000"/>
              </a:lnSpc>
              <a:spcBef>
                <a:spcPts val="0"/>
              </a:spcBef>
              <a:spcAft>
                <a:spcPts val="0"/>
              </a:spcAft>
              <a:buClr>
                <a:schemeClr val="accent4"/>
              </a:buClr>
              <a:buSzPts val="2000"/>
              <a:buNone/>
              <a:defRPr b="1" sz="2000">
                <a:solidFill>
                  <a:schemeClr val="accent4"/>
                </a:solidFill>
              </a:defRPr>
            </a:lvl5pPr>
            <a:lvl6pPr lvl="5" rtl="0" algn="ctr">
              <a:lnSpc>
                <a:spcPct val="100000"/>
              </a:lnSpc>
              <a:spcBef>
                <a:spcPts val="0"/>
              </a:spcBef>
              <a:spcAft>
                <a:spcPts val="0"/>
              </a:spcAft>
              <a:buClr>
                <a:schemeClr val="accent4"/>
              </a:buClr>
              <a:buSzPts val="2000"/>
              <a:buNone/>
              <a:defRPr b="1" sz="2000">
                <a:solidFill>
                  <a:schemeClr val="accent4"/>
                </a:solidFill>
              </a:defRPr>
            </a:lvl6pPr>
            <a:lvl7pPr lvl="6" rtl="0" algn="ctr">
              <a:lnSpc>
                <a:spcPct val="100000"/>
              </a:lnSpc>
              <a:spcBef>
                <a:spcPts val="0"/>
              </a:spcBef>
              <a:spcAft>
                <a:spcPts val="0"/>
              </a:spcAft>
              <a:buClr>
                <a:schemeClr val="accent4"/>
              </a:buClr>
              <a:buSzPts val="2000"/>
              <a:buNone/>
              <a:defRPr b="1" sz="2000">
                <a:solidFill>
                  <a:schemeClr val="accent4"/>
                </a:solidFill>
              </a:defRPr>
            </a:lvl7pPr>
            <a:lvl8pPr lvl="7" rtl="0" algn="ctr">
              <a:lnSpc>
                <a:spcPct val="100000"/>
              </a:lnSpc>
              <a:spcBef>
                <a:spcPts val="0"/>
              </a:spcBef>
              <a:spcAft>
                <a:spcPts val="0"/>
              </a:spcAft>
              <a:buClr>
                <a:schemeClr val="accent4"/>
              </a:buClr>
              <a:buSzPts val="2000"/>
              <a:buNone/>
              <a:defRPr b="1" sz="2000">
                <a:solidFill>
                  <a:schemeClr val="accent4"/>
                </a:solidFill>
              </a:defRPr>
            </a:lvl8pPr>
            <a:lvl9pPr lvl="8" rtl="0" algn="ctr">
              <a:lnSpc>
                <a:spcPct val="100000"/>
              </a:lnSpc>
              <a:spcBef>
                <a:spcPts val="0"/>
              </a:spcBef>
              <a:spcAft>
                <a:spcPts val="0"/>
              </a:spcAft>
              <a:buClr>
                <a:schemeClr val="accent4"/>
              </a:buClr>
              <a:buSzPts val="2000"/>
              <a:buNone/>
              <a:defRPr b="1" sz="2000">
                <a:solidFill>
                  <a:schemeClr val="accent4"/>
                </a:solidFill>
              </a:defRPr>
            </a:lvl9pPr>
          </a:lstStyle>
          <a:p/>
        </p:txBody>
      </p:sp>
      <p:sp>
        <p:nvSpPr>
          <p:cNvPr id="193" name="Google Shape;193;p34"/>
          <p:cNvSpPr txBox="1"/>
          <p:nvPr>
            <p:ph idx="3" type="subTitle"/>
          </p:nvPr>
        </p:nvSpPr>
        <p:spPr>
          <a:xfrm>
            <a:off x="1100038" y="2165700"/>
            <a:ext cx="3298500" cy="190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94" name="Google Shape;194;p34"/>
          <p:cNvSpPr txBox="1"/>
          <p:nvPr>
            <p:ph idx="4" type="subTitle"/>
          </p:nvPr>
        </p:nvSpPr>
        <p:spPr>
          <a:xfrm>
            <a:off x="4783536" y="2165700"/>
            <a:ext cx="3298500" cy="190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95" name="Google Shape;195;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500"/>
              <a:buNone/>
              <a:defRPr>
                <a:solidFill>
                  <a:schemeClr val="dk1"/>
                </a:solidFill>
              </a:defRPr>
            </a:lvl1pPr>
            <a:lvl2pPr lvl="1" rtl="0" algn="ctr">
              <a:lnSpc>
                <a:spcPct val="100000"/>
              </a:lnSpc>
              <a:spcBef>
                <a:spcPts val="0"/>
              </a:spcBef>
              <a:spcAft>
                <a:spcPts val="0"/>
              </a:spcAft>
              <a:buClr>
                <a:schemeClr val="dk1"/>
              </a:buClr>
              <a:buSzPts val="3500"/>
              <a:buNone/>
              <a:defRPr>
                <a:solidFill>
                  <a:schemeClr val="dk1"/>
                </a:solidFill>
              </a:defRPr>
            </a:lvl2pPr>
            <a:lvl3pPr lvl="2" rtl="0" algn="ctr">
              <a:lnSpc>
                <a:spcPct val="100000"/>
              </a:lnSpc>
              <a:spcBef>
                <a:spcPts val="0"/>
              </a:spcBef>
              <a:spcAft>
                <a:spcPts val="0"/>
              </a:spcAft>
              <a:buClr>
                <a:schemeClr val="dk1"/>
              </a:buClr>
              <a:buSzPts val="3500"/>
              <a:buNone/>
              <a:defRPr>
                <a:solidFill>
                  <a:schemeClr val="dk1"/>
                </a:solidFill>
              </a:defRPr>
            </a:lvl3pPr>
            <a:lvl4pPr lvl="3" rtl="0" algn="ctr">
              <a:lnSpc>
                <a:spcPct val="100000"/>
              </a:lnSpc>
              <a:spcBef>
                <a:spcPts val="0"/>
              </a:spcBef>
              <a:spcAft>
                <a:spcPts val="0"/>
              </a:spcAft>
              <a:buClr>
                <a:schemeClr val="dk1"/>
              </a:buClr>
              <a:buSzPts val="3500"/>
              <a:buNone/>
              <a:defRPr>
                <a:solidFill>
                  <a:schemeClr val="dk1"/>
                </a:solidFill>
              </a:defRPr>
            </a:lvl4pPr>
            <a:lvl5pPr lvl="4" rtl="0" algn="ctr">
              <a:lnSpc>
                <a:spcPct val="100000"/>
              </a:lnSpc>
              <a:spcBef>
                <a:spcPts val="0"/>
              </a:spcBef>
              <a:spcAft>
                <a:spcPts val="0"/>
              </a:spcAft>
              <a:buClr>
                <a:schemeClr val="dk1"/>
              </a:buClr>
              <a:buSzPts val="3500"/>
              <a:buNone/>
              <a:defRPr>
                <a:solidFill>
                  <a:schemeClr val="dk1"/>
                </a:solidFill>
              </a:defRPr>
            </a:lvl5pPr>
            <a:lvl6pPr lvl="5" rtl="0" algn="ctr">
              <a:lnSpc>
                <a:spcPct val="100000"/>
              </a:lnSpc>
              <a:spcBef>
                <a:spcPts val="0"/>
              </a:spcBef>
              <a:spcAft>
                <a:spcPts val="0"/>
              </a:spcAft>
              <a:buClr>
                <a:schemeClr val="dk1"/>
              </a:buClr>
              <a:buSzPts val="3500"/>
              <a:buNone/>
              <a:defRPr>
                <a:solidFill>
                  <a:schemeClr val="dk1"/>
                </a:solidFill>
              </a:defRPr>
            </a:lvl6pPr>
            <a:lvl7pPr lvl="6" rtl="0" algn="ctr">
              <a:lnSpc>
                <a:spcPct val="100000"/>
              </a:lnSpc>
              <a:spcBef>
                <a:spcPts val="0"/>
              </a:spcBef>
              <a:spcAft>
                <a:spcPts val="0"/>
              </a:spcAft>
              <a:buClr>
                <a:schemeClr val="dk1"/>
              </a:buClr>
              <a:buSzPts val="3500"/>
              <a:buNone/>
              <a:defRPr>
                <a:solidFill>
                  <a:schemeClr val="dk1"/>
                </a:solidFill>
              </a:defRPr>
            </a:lvl7pPr>
            <a:lvl8pPr lvl="7" rtl="0" algn="ctr">
              <a:lnSpc>
                <a:spcPct val="100000"/>
              </a:lnSpc>
              <a:spcBef>
                <a:spcPts val="0"/>
              </a:spcBef>
              <a:spcAft>
                <a:spcPts val="0"/>
              </a:spcAft>
              <a:buClr>
                <a:schemeClr val="dk1"/>
              </a:buClr>
              <a:buSzPts val="3500"/>
              <a:buNone/>
              <a:defRPr>
                <a:solidFill>
                  <a:schemeClr val="dk1"/>
                </a:solidFill>
              </a:defRPr>
            </a:lvl8pPr>
            <a:lvl9pPr lvl="8" rtl="0"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6" name="Shape 196"/>
        <p:cNvGrpSpPr/>
        <p:nvPr/>
      </p:nvGrpSpPr>
      <p:grpSpPr>
        <a:xfrm>
          <a:off x="0" y="0"/>
          <a:ext cx="0" cy="0"/>
          <a:chOff x="0" y="0"/>
          <a:chExt cx="0" cy="0"/>
        </a:xfrm>
      </p:grpSpPr>
      <p:sp>
        <p:nvSpPr>
          <p:cNvPr id="197" name="Google Shape;197;p35"/>
          <p:cNvSpPr/>
          <p:nvPr/>
        </p:nvSpPr>
        <p:spPr>
          <a:xfrm rot="2355625">
            <a:off x="-3156850" y="2079083"/>
            <a:ext cx="6003359" cy="4214580"/>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flipH="1" rot="10800000">
            <a:off x="5663125" y="1"/>
            <a:ext cx="3480869" cy="2461897"/>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txBox="1"/>
          <p:nvPr>
            <p:ph type="ctrTitle"/>
          </p:nvPr>
        </p:nvSpPr>
        <p:spPr>
          <a:xfrm>
            <a:off x="2429950" y="535000"/>
            <a:ext cx="4284000" cy="92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00" name="Google Shape;200;p35"/>
          <p:cNvSpPr txBox="1"/>
          <p:nvPr>
            <p:ph idx="1" type="subTitle"/>
          </p:nvPr>
        </p:nvSpPr>
        <p:spPr>
          <a:xfrm>
            <a:off x="3160900" y="1569163"/>
            <a:ext cx="2822400" cy="101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1" name="Google Shape;201;p35"/>
          <p:cNvSpPr txBox="1"/>
          <p:nvPr/>
        </p:nvSpPr>
        <p:spPr>
          <a:xfrm>
            <a:off x="2541400" y="3857925"/>
            <a:ext cx="4284000" cy="41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Raleway Medium"/>
                <a:ea typeface="Raleway Medium"/>
                <a:cs typeface="Raleway Medium"/>
                <a:sym typeface="Raleway Medium"/>
              </a:rPr>
              <a:t>CREDITS: This presentation template was created by </a:t>
            </a:r>
            <a:r>
              <a:rPr b="1" i="0" lang="en" sz="1000" u="none" cap="none" strike="noStrike">
                <a:solidFill>
                  <a:schemeClr val="hlink"/>
                </a:solidFill>
                <a:uFill>
                  <a:noFill/>
                </a:uFill>
                <a:latin typeface="Raleway"/>
                <a:ea typeface="Raleway"/>
                <a:cs typeface="Raleway"/>
                <a:sym typeface="Raleway"/>
                <a:hlinkClick r:id="rId2"/>
              </a:rPr>
              <a:t>Slidesgo</a:t>
            </a:r>
            <a:r>
              <a:rPr b="0" i="0" lang="en" sz="1000" u="none" cap="none" strike="noStrike">
                <a:solidFill>
                  <a:schemeClr val="dk1"/>
                </a:solidFill>
                <a:latin typeface="Raleway Medium"/>
                <a:ea typeface="Raleway Medium"/>
                <a:cs typeface="Raleway Medium"/>
                <a:sym typeface="Raleway Medium"/>
              </a:rPr>
              <a:t>, including icons by </a:t>
            </a:r>
            <a:r>
              <a:rPr b="1" i="0" lang="en" sz="1000" u="none" cap="none" strike="noStrike">
                <a:solidFill>
                  <a:schemeClr val="hlink"/>
                </a:solidFill>
                <a:uFill>
                  <a:noFill/>
                </a:uFill>
                <a:latin typeface="Raleway"/>
                <a:ea typeface="Raleway"/>
                <a:cs typeface="Raleway"/>
                <a:sym typeface="Raleway"/>
                <a:hlinkClick r:id="rId3"/>
              </a:rPr>
              <a:t>Flaticon</a:t>
            </a:r>
            <a:r>
              <a:rPr b="0" i="0" lang="en" sz="1000" u="none" cap="none" strike="noStrike">
                <a:solidFill>
                  <a:schemeClr val="dk1"/>
                </a:solidFill>
                <a:latin typeface="Raleway Medium"/>
                <a:ea typeface="Raleway Medium"/>
                <a:cs typeface="Raleway Medium"/>
                <a:sym typeface="Raleway Medium"/>
              </a:rPr>
              <a:t> and infographics &amp; images by </a:t>
            </a:r>
            <a:r>
              <a:rPr b="1" i="0" lang="en" sz="1000" u="none" cap="none" strike="noStrike">
                <a:solidFill>
                  <a:schemeClr val="hlink"/>
                </a:solidFill>
                <a:uFill>
                  <a:noFill/>
                </a:uFill>
                <a:latin typeface="Raleway"/>
                <a:ea typeface="Raleway"/>
                <a:cs typeface="Raleway"/>
                <a:sym typeface="Raleway"/>
                <a:hlinkClick r:id="rId4"/>
              </a:rPr>
              <a:t>Freepik</a:t>
            </a:r>
            <a:endParaRPr b="1" i="0" sz="1000" u="none" cap="none" strike="noStrike">
              <a:solidFill>
                <a:schemeClr val="dk1"/>
              </a:solidFill>
              <a:latin typeface="Raleway"/>
              <a:ea typeface="Raleway"/>
              <a:cs typeface="Raleway"/>
              <a:sym typeface="Raleway"/>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2" name="Shape 202"/>
        <p:cNvGrpSpPr/>
        <p:nvPr/>
      </p:nvGrpSpPr>
      <p:grpSpPr>
        <a:xfrm>
          <a:off x="0" y="0"/>
          <a:ext cx="0" cy="0"/>
          <a:chOff x="0" y="0"/>
          <a:chExt cx="0" cy="0"/>
        </a:xfrm>
      </p:grpSpPr>
      <p:sp>
        <p:nvSpPr>
          <p:cNvPr id="203" name="Google Shape;203;p36"/>
          <p:cNvSpPr/>
          <p:nvPr/>
        </p:nvSpPr>
        <p:spPr>
          <a:xfrm>
            <a:off x="137601" y="4366131"/>
            <a:ext cx="6818952" cy="4787157"/>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6"/>
          <p:cNvSpPr/>
          <p:nvPr/>
        </p:nvSpPr>
        <p:spPr>
          <a:xfrm>
            <a:off x="0" y="0"/>
            <a:ext cx="3085780" cy="1185665"/>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p:nvPr/>
        </p:nvSpPr>
        <p:spPr>
          <a:xfrm flipH="1" rot="1525918">
            <a:off x="6475202" y="-620819"/>
            <a:ext cx="2370109" cy="1158382"/>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6"/>
          <p:cNvSpPr txBox="1"/>
          <p:nvPr>
            <p:ph type="title"/>
          </p:nvPr>
        </p:nvSpPr>
        <p:spPr>
          <a:xfrm>
            <a:off x="2521500" y="1803150"/>
            <a:ext cx="4101000" cy="841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48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07" name="Google Shape;207;p36"/>
          <p:cNvSpPr txBox="1"/>
          <p:nvPr>
            <p:ph idx="2" type="title"/>
          </p:nvPr>
        </p:nvSpPr>
        <p:spPr>
          <a:xfrm>
            <a:off x="715100" y="1608100"/>
            <a:ext cx="1839600" cy="841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80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208" name="Google Shape;208;p36"/>
          <p:cNvSpPr txBox="1"/>
          <p:nvPr>
            <p:ph idx="1" type="subTitle"/>
          </p:nvPr>
        </p:nvSpPr>
        <p:spPr>
          <a:xfrm>
            <a:off x="2521500" y="2606900"/>
            <a:ext cx="4101000" cy="43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37"/>
          <p:cNvSpPr/>
          <p:nvPr/>
        </p:nvSpPr>
        <p:spPr>
          <a:xfrm rot="4377933">
            <a:off x="-3789991" y="2098075"/>
            <a:ext cx="5484833" cy="3850556"/>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7"/>
          <p:cNvSpPr/>
          <p:nvPr/>
        </p:nvSpPr>
        <p:spPr>
          <a:xfrm rot="-8423861">
            <a:off x="5895514" y="-1631138"/>
            <a:ext cx="5298959" cy="3720066"/>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3" name="Shape 213"/>
        <p:cNvGrpSpPr/>
        <p:nvPr/>
      </p:nvGrpSpPr>
      <p:grpSpPr>
        <a:xfrm>
          <a:off x="0" y="0"/>
          <a:ext cx="0" cy="0"/>
          <a:chOff x="0" y="0"/>
          <a:chExt cx="0" cy="0"/>
        </a:xfrm>
      </p:grpSpPr>
      <p:sp>
        <p:nvSpPr>
          <p:cNvPr id="214" name="Google Shape;214;p38"/>
          <p:cNvSpPr txBox="1"/>
          <p:nvPr>
            <p:ph type="title"/>
          </p:nvPr>
        </p:nvSpPr>
        <p:spPr>
          <a:xfrm>
            <a:off x="4670525" y="1376450"/>
            <a:ext cx="3257700" cy="1229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215" name="Google Shape;215;p38"/>
          <p:cNvSpPr txBox="1"/>
          <p:nvPr>
            <p:ph idx="1" type="body"/>
          </p:nvPr>
        </p:nvSpPr>
        <p:spPr>
          <a:xfrm>
            <a:off x="4670525" y="2687700"/>
            <a:ext cx="3257700" cy="1153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6" name="Shape 216"/>
        <p:cNvGrpSpPr/>
        <p:nvPr/>
      </p:nvGrpSpPr>
      <p:grpSpPr>
        <a:xfrm>
          <a:off x="0" y="0"/>
          <a:ext cx="0" cy="0"/>
          <a:chOff x="0" y="0"/>
          <a:chExt cx="0" cy="0"/>
        </a:xfrm>
      </p:grpSpPr>
      <p:sp>
        <p:nvSpPr>
          <p:cNvPr id="217" name="Google Shape;217;p39"/>
          <p:cNvSpPr txBox="1"/>
          <p:nvPr>
            <p:ph type="title"/>
          </p:nvPr>
        </p:nvSpPr>
        <p:spPr>
          <a:xfrm>
            <a:off x="2167300" y="3407600"/>
            <a:ext cx="6256800" cy="12009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2"/>
          <p:cNvSpPr txBox="1"/>
          <p:nvPr>
            <p:ph type="ctrTitle"/>
          </p:nvPr>
        </p:nvSpPr>
        <p:spPr>
          <a:xfrm>
            <a:off x="1669825" y="535000"/>
            <a:ext cx="5804400" cy="2565600"/>
          </a:xfrm>
          <a:prstGeom prst="rect">
            <a:avLst/>
          </a:prstGeom>
          <a:noFill/>
          <a:ln>
            <a:noFill/>
          </a:ln>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8500"/>
            </a:lvl1pPr>
            <a:lvl2pPr lvl="1" rtl="0" algn="ctr">
              <a:lnSpc>
                <a:spcPct val="100000"/>
              </a:lnSpc>
              <a:spcBef>
                <a:spcPts val="0"/>
              </a:spcBef>
              <a:spcAft>
                <a:spcPts val="0"/>
              </a:spcAft>
              <a:buClr>
                <a:schemeClr val="dk1"/>
              </a:buClr>
              <a:buSzPts val="5200"/>
              <a:buNone/>
              <a:defRPr sz="5200">
                <a:solidFill>
                  <a:schemeClr val="dk1"/>
                </a:solidFill>
              </a:defRPr>
            </a:lvl2pPr>
            <a:lvl3pPr lvl="2" rtl="0" algn="ctr">
              <a:lnSpc>
                <a:spcPct val="100000"/>
              </a:lnSpc>
              <a:spcBef>
                <a:spcPts val="0"/>
              </a:spcBef>
              <a:spcAft>
                <a:spcPts val="0"/>
              </a:spcAft>
              <a:buClr>
                <a:schemeClr val="dk1"/>
              </a:buClr>
              <a:buSzPts val="5200"/>
              <a:buNone/>
              <a:defRPr sz="5200">
                <a:solidFill>
                  <a:schemeClr val="dk1"/>
                </a:solidFill>
              </a:defRPr>
            </a:lvl3pPr>
            <a:lvl4pPr lvl="3" rtl="0" algn="ctr">
              <a:lnSpc>
                <a:spcPct val="100000"/>
              </a:lnSpc>
              <a:spcBef>
                <a:spcPts val="0"/>
              </a:spcBef>
              <a:spcAft>
                <a:spcPts val="0"/>
              </a:spcAft>
              <a:buClr>
                <a:schemeClr val="dk1"/>
              </a:buClr>
              <a:buSzPts val="5200"/>
              <a:buNone/>
              <a:defRPr sz="5200">
                <a:solidFill>
                  <a:schemeClr val="dk1"/>
                </a:solidFill>
              </a:defRPr>
            </a:lvl4pPr>
            <a:lvl5pPr lvl="4" rtl="0" algn="ctr">
              <a:lnSpc>
                <a:spcPct val="100000"/>
              </a:lnSpc>
              <a:spcBef>
                <a:spcPts val="0"/>
              </a:spcBef>
              <a:spcAft>
                <a:spcPts val="0"/>
              </a:spcAft>
              <a:buClr>
                <a:schemeClr val="dk1"/>
              </a:buClr>
              <a:buSzPts val="5200"/>
              <a:buNone/>
              <a:defRPr sz="5200">
                <a:solidFill>
                  <a:schemeClr val="dk1"/>
                </a:solidFill>
              </a:defRPr>
            </a:lvl5pPr>
            <a:lvl6pPr lvl="5" rtl="0" algn="ctr">
              <a:lnSpc>
                <a:spcPct val="100000"/>
              </a:lnSpc>
              <a:spcBef>
                <a:spcPts val="0"/>
              </a:spcBef>
              <a:spcAft>
                <a:spcPts val="0"/>
              </a:spcAft>
              <a:buClr>
                <a:schemeClr val="dk1"/>
              </a:buClr>
              <a:buSzPts val="5200"/>
              <a:buNone/>
              <a:defRPr sz="5200">
                <a:solidFill>
                  <a:schemeClr val="dk1"/>
                </a:solidFill>
              </a:defRPr>
            </a:lvl6pPr>
            <a:lvl7pPr lvl="6" rtl="0" algn="ctr">
              <a:lnSpc>
                <a:spcPct val="100000"/>
              </a:lnSpc>
              <a:spcBef>
                <a:spcPts val="0"/>
              </a:spcBef>
              <a:spcAft>
                <a:spcPts val="0"/>
              </a:spcAft>
              <a:buClr>
                <a:schemeClr val="dk1"/>
              </a:buClr>
              <a:buSzPts val="5200"/>
              <a:buNone/>
              <a:defRPr sz="5200">
                <a:solidFill>
                  <a:schemeClr val="dk1"/>
                </a:solidFill>
              </a:defRPr>
            </a:lvl7pPr>
            <a:lvl8pPr lvl="7" rtl="0" algn="ctr">
              <a:lnSpc>
                <a:spcPct val="100000"/>
              </a:lnSpc>
              <a:spcBef>
                <a:spcPts val="0"/>
              </a:spcBef>
              <a:spcAft>
                <a:spcPts val="0"/>
              </a:spcAft>
              <a:buClr>
                <a:schemeClr val="dk1"/>
              </a:buClr>
              <a:buSzPts val="5200"/>
              <a:buNone/>
              <a:defRPr sz="5200">
                <a:solidFill>
                  <a:schemeClr val="dk1"/>
                </a:solidFill>
              </a:defRPr>
            </a:lvl8pPr>
            <a:lvl9pPr lvl="8" rtl="0" algn="ctr">
              <a:lnSpc>
                <a:spcPct val="100000"/>
              </a:lnSpc>
              <a:spcBef>
                <a:spcPts val="0"/>
              </a:spcBef>
              <a:spcAft>
                <a:spcPts val="0"/>
              </a:spcAft>
              <a:buClr>
                <a:schemeClr val="dk1"/>
              </a:buClr>
              <a:buSzPts val="5200"/>
              <a:buNone/>
              <a:defRPr sz="5200">
                <a:solidFill>
                  <a:schemeClr val="dk1"/>
                </a:solidFill>
              </a:defRPr>
            </a:lvl9pPr>
          </a:lstStyle>
          <a:p/>
        </p:txBody>
      </p:sp>
      <p:sp>
        <p:nvSpPr>
          <p:cNvPr id="15" name="Google Shape;15;p22"/>
          <p:cNvSpPr txBox="1"/>
          <p:nvPr>
            <p:ph idx="1" type="subTitle"/>
          </p:nvPr>
        </p:nvSpPr>
        <p:spPr>
          <a:xfrm>
            <a:off x="3523075" y="3401850"/>
            <a:ext cx="2099100" cy="62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6" name="Google Shape;16;p22"/>
          <p:cNvSpPr/>
          <p:nvPr/>
        </p:nvSpPr>
        <p:spPr>
          <a:xfrm>
            <a:off x="5348244" y="2477076"/>
            <a:ext cx="3807385" cy="2692831"/>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rot="1272510">
            <a:off x="-1035479" y="4021829"/>
            <a:ext cx="5397124" cy="3788981"/>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rot="10800000">
            <a:off x="6505309" y="12"/>
            <a:ext cx="4566816" cy="1369213"/>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1069348" y="-11"/>
            <a:ext cx="5160211" cy="1982733"/>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40"/>
          <p:cNvSpPr/>
          <p:nvPr/>
        </p:nvSpPr>
        <p:spPr>
          <a:xfrm rot="-10115781">
            <a:off x="-450703" y="-484520"/>
            <a:ext cx="5284187" cy="3737321"/>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0"/>
          <p:cNvSpPr/>
          <p:nvPr/>
        </p:nvSpPr>
        <p:spPr>
          <a:xfrm flipH="1" rot="9488333">
            <a:off x="5268253" y="2699432"/>
            <a:ext cx="5395488" cy="2982845"/>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0"/>
          <p:cNvSpPr txBox="1"/>
          <p:nvPr>
            <p:ph hasCustomPrompt="1" type="title"/>
          </p:nvPr>
        </p:nvSpPr>
        <p:spPr>
          <a:xfrm>
            <a:off x="1284000" y="948363"/>
            <a:ext cx="6576000" cy="2193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9600"/>
              <a:buNone/>
              <a:defRPr sz="15000"/>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222" name="Google Shape;222;p40"/>
          <p:cNvSpPr txBox="1"/>
          <p:nvPr>
            <p:ph idx="1" type="subTitle"/>
          </p:nvPr>
        </p:nvSpPr>
        <p:spPr>
          <a:xfrm>
            <a:off x="2777225" y="3840713"/>
            <a:ext cx="3589500" cy="45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4" name="Shape 224"/>
        <p:cNvGrpSpPr/>
        <p:nvPr/>
      </p:nvGrpSpPr>
      <p:grpSpPr>
        <a:xfrm>
          <a:off x="0" y="0"/>
          <a:ext cx="0" cy="0"/>
          <a:chOff x="0" y="0"/>
          <a:chExt cx="0" cy="0"/>
        </a:xfrm>
      </p:grpSpPr>
      <p:sp>
        <p:nvSpPr>
          <p:cNvPr id="225" name="Google Shape;225;p42"/>
          <p:cNvSpPr/>
          <p:nvPr/>
        </p:nvSpPr>
        <p:spPr>
          <a:xfrm>
            <a:off x="6355354" y="4460950"/>
            <a:ext cx="2276613" cy="682554"/>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2"/>
          <p:cNvSpPr/>
          <p:nvPr/>
        </p:nvSpPr>
        <p:spPr>
          <a:xfrm rot="10800000">
            <a:off x="34" y="23"/>
            <a:ext cx="2072813" cy="1466029"/>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grpSp>
        <p:nvGrpSpPr>
          <p:cNvPr id="228" name="Google Shape;228;p42"/>
          <p:cNvGrpSpPr/>
          <p:nvPr/>
        </p:nvGrpSpPr>
        <p:grpSpPr>
          <a:xfrm>
            <a:off x="191585" y="2761004"/>
            <a:ext cx="463743" cy="638707"/>
            <a:chOff x="130110" y="2774254"/>
            <a:chExt cx="463743" cy="638707"/>
          </a:xfrm>
        </p:grpSpPr>
        <p:grpSp>
          <p:nvGrpSpPr>
            <p:cNvPr id="229" name="Google Shape;229;p42"/>
            <p:cNvGrpSpPr/>
            <p:nvPr/>
          </p:nvGrpSpPr>
          <p:grpSpPr>
            <a:xfrm rot="-2308731">
              <a:off x="228947" y="2790647"/>
              <a:ext cx="92600" cy="253132"/>
              <a:chOff x="2187550" y="-667000"/>
              <a:chExt cx="135700" cy="370950"/>
            </a:xfrm>
          </p:grpSpPr>
          <p:sp>
            <p:nvSpPr>
              <p:cNvPr id="230" name="Google Shape;230;p42"/>
              <p:cNvSpPr/>
              <p:nvPr/>
            </p:nvSpPr>
            <p:spPr>
              <a:xfrm>
                <a:off x="2187550" y="-667000"/>
                <a:ext cx="135700" cy="299650"/>
              </a:xfrm>
              <a:custGeom>
                <a:rect b="b" l="l" r="r" t="t"/>
                <a:pathLst>
                  <a:path extrusionOk="0" h="11986" w="5428">
                    <a:moveTo>
                      <a:pt x="244" y="1"/>
                    </a:moveTo>
                    <a:cubicBezTo>
                      <a:pt x="241" y="1"/>
                      <a:pt x="237" y="1"/>
                      <a:pt x="235" y="2"/>
                    </a:cubicBezTo>
                    <a:cubicBezTo>
                      <a:pt x="1" y="55"/>
                      <a:pt x="2223" y="2491"/>
                      <a:pt x="2782" y="5293"/>
                    </a:cubicBezTo>
                    <a:cubicBezTo>
                      <a:pt x="3341" y="8081"/>
                      <a:pt x="2987" y="11986"/>
                      <a:pt x="3274" y="11986"/>
                    </a:cubicBezTo>
                    <a:cubicBezTo>
                      <a:pt x="3275" y="11986"/>
                      <a:pt x="3277" y="11986"/>
                      <a:pt x="3278" y="11985"/>
                    </a:cubicBezTo>
                    <a:cubicBezTo>
                      <a:pt x="3560" y="11945"/>
                      <a:pt x="5427" y="7910"/>
                      <a:pt x="4554" y="5006"/>
                    </a:cubicBezTo>
                    <a:cubicBezTo>
                      <a:pt x="3691" y="2135"/>
                      <a:pt x="544" y="1"/>
                      <a:pt x="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2"/>
              <p:cNvSpPr/>
              <p:nvPr/>
            </p:nvSpPr>
            <p:spPr>
              <a:xfrm>
                <a:off x="2246900" y="-583625"/>
                <a:ext cx="25825" cy="93475"/>
              </a:xfrm>
              <a:custGeom>
                <a:rect b="b" l="l" r="r" t="t"/>
                <a:pathLst>
                  <a:path extrusionOk="0" h="3739" w="1033">
                    <a:moveTo>
                      <a:pt x="81" y="0"/>
                    </a:moveTo>
                    <a:lnTo>
                      <a:pt x="1" y="36"/>
                    </a:lnTo>
                    <a:cubicBezTo>
                      <a:pt x="1" y="36"/>
                      <a:pt x="82" y="262"/>
                      <a:pt x="204" y="603"/>
                    </a:cubicBezTo>
                    <a:cubicBezTo>
                      <a:pt x="236" y="687"/>
                      <a:pt x="271" y="777"/>
                      <a:pt x="307" y="874"/>
                    </a:cubicBezTo>
                    <a:cubicBezTo>
                      <a:pt x="346" y="969"/>
                      <a:pt x="369" y="1077"/>
                      <a:pt x="405" y="1182"/>
                    </a:cubicBezTo>
                    <a:cubicBezTo>
                      <a:pt x="472" y="1396"/>
                      <a:pt x="544" y="1625"/>
                      <a:pt x="615" y="1853"/>
                    </a:cubicBezTo>
                    <a:cubicBezTo>
                      <a:pt x="668" y="2084"/>
                      <a:pt x="719" y="2316"/>
                      <a:pt x="768" y="2533"/>
                    </a:cubicBezTo>
                    <a:cubicBezTo>
                      <a:pt x="788" y="2643"/>
                      <a:pt x="827" y="2744"/>
                      <a:pt x="834" y="2848"/>
                    </a:cubicBezTo>
                    <a:cubicBezTo>
                      <a:pt x="846" y="2951"/>
                      <a:pt x="856" y="3049"/>
                      <a:pt x="867" y="3139"/>
                    </a:cubicBezTo>
                    <a:cubicBezTo>
                      <a:pt x="914" y="3498"/>
                      <a:pt x="945" y="3738"/>
                      <a:pt x="945" y="3738"/>
                    </a:cubicBezTo>
                    <a:lnTo>
                      <a:pt x="1033" y="3730"/>
                    </a:lnTo>
                    <a:cubicBezTo>
                      <a:pt x="1033" y="3730"/>
                      <a:pt x="1024" y="3489"/>
                      <a:pt x="1010" y="3127"/>
                    </a:cubicBezTo>
                    <a:cubicBezTo>
                      <a:pt x="1006" y="3037"/>
                      <a:pt x="1000" y="2938"/>
                      <a:pt x="993" y="2835"/>
                    </a:cubicBezTo>
                    <a:cubicBezTo>
                      <a:pt x="993" y="2731"/>
                      <a:pt x="960" y="2623"/>
                      <a:pt x="940" y="2511"/>
                    </a:cubicBezTo>
                    <a:cubicBezTo>
                      <a:pt x="894" y="2285"/>
                      <a:pt x="845" y="2044"/>
                      <a:pt x="795" y="1804"/>
                    </a:cubicBezTo>
                    <a:cubicBezTo>
                      <a:pt x="718" y="1574"/>
                      <a:pt x="642" y="1342"/>
                      <a:pt x="569" y="1127"/>
                    </a:cubicBezTo>
                    <a:cubicBezTo>
                      <a:pt x="532" y="1018"/>
                      <a:pt x="501" y="912"/>
                      <a:pt x="456" y="818"/>
                    </a:cubicBezTo>
                    <a:cubicBezTo>
                      <a:pt x="414" y="722"/>
                      <a:pt x="374" y="632"/>
                      <a:pt x="337" y="549"/>
                    </a:cubicBezTo>
                    <a:cubicBezTo>
                      <a:pt x="183" y="219"/>
                      <a:pt x="8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2"/>
              <p:cNvSpPr/>
              <p:nvPr/>
            </p:nvSpPr>
            <p:spPr>
              <a:xfrm>
                <a:off x="2241900" y="-334675"/>
                <a:ext cx="41850" cy="38625"/>
              </a:xfrm>
              <a:custGeom>
                <a:rect b="b" l="l" r="r" t="t"/>
                <a:pathLst>
                  <a:path extrusionOk="0" h="1545" w="1674">
                    <a:moveTo>
                      <a:pt x="924" y="0"/>
                    </a:moveTo>
                    <a:cubicBezTo>
                      <a:pt x="297" y="0"/>
                      <a:pt x="0" y="1190"/>
                      <a:pt x="767" y="1501"/>
                    </a:cubicBezTo>
                    <a:cubicBezTo>
                      <a:pt x="839" y="1531"/>
                      <a:pt x="906" y="1544"/>
                      <a:pt x="968" y="1544"/>
                    </a:cubicBezTo>
                    <a:cubicBezTo>
                      <a:pt x="1598" y="1544"/>
                      <a:pt x="1673" y="150"/>
                      <a:pt x="1035" y="13"/>
                    </a:cubicBezTo>
                    <a:cubicBezTo>
                      <a:pt x="997" y="4"/>
                      <a:pt x="960" y="0"/>
                      <a:pt x="9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42"/>
            <p:cNvGrpSpPr/>
            <p:nvPr/>
          </p:nvGrpSpPr>
          <p:grpSpPr>
            <a:xfrm rot="-147251">
              <a:off x="362884" y="2776248"/>
              <a:ext cx="95953" cy="132383"/>
              <a:chOff x="2916600" y="-617325"/>
              <a:chExt cx="184250" cy="254300"/>
            </a:xfrm>
          </p:grpSpPr>
          <p:sp>
            <p:nvSpPr>
              <p:cNvPr id="234" name="Google Shape;234;p42"/>
              <p:cNvSpPr/>
              <p:nvPr/>
            </p:nvSpPr>
            <p:spPr>
              <a:xfrm>
                <a:off x="2916600" y="-617325"/>
                <a:ext cx="184250" cy="254300"/>
              </a:xfrm>
              <a:custGeom>
                <a:rect b="b" l="l" r="r" t="t"/>
                <a:pathLst>
                  <a:path extrusionOk="0" h="10172" w="7370">
                    <a:moveTo>
                      <a:pt x="3449" y="1"/>
                    </a:moveTo>
                    <a:cubicBezTo>
                      <a:pt x="1" y="1"/>
                      <a:pt x="1027" y="10171"/>
                      <a:pt x="1490" y="10171"/>
                    </a:cubicBezTo>
                    <a:cubicBezTo>
                      <a:pt x="1502" y="10171"/>
                      <a:pt x="1514" y="10165"/>
                      <a:pt x="1525" y="10150"/>
                    </a:cubicBezTo>
                    <a:cubicBezTo>
                      <a:pt x="2090" y="9433"/>
                      <a:pt x="7370" y="362"/>
                      <a:pt x="3622" y="9"/>
                    </a:cubicBezTo>
                    <a:cubicBezTo>
                      <a:pt x="3563" y="3"/>
                      <a:pt x="3505" y="1"/>
                      <a:pt x="34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2"/>
              <p:cNvSpPr/>
              <p:nvPr/>
            </p:nvSpPr>
            <p:spPr>
              <a:xfrm>
                <a:off x="2965150" y="-602650"/>
                <a:ext cx="62000" cy="205775"/>
              </a:xfrm>
              <a:custGeom>
                <a:rect b="b" l="l" r="r" t="t"/>
                <a:pathLst>
                  <a:path extrusionOk="0" h="8231" w="2480">
                    <a:moveTo>
                      <a:pt x="2233" y="1"/>
                    </a:moveTo>
                    <a:cubicBezTo>
                      <a:pt x="2233" y="1"/>
                      <a:pt x="2223" y="134"/>
                      <a:pt x="2208" y="369"/>
                    </a:cubicBezTo>
                    <a:cubicBezTo>
                      <a:pt x="2185" y="601"/>
                      <a:pt x="2196" y="945"/>
                      <a:pt x="2131" y="1334"/>
                    </a:cubicBezTo>
                    <a:cubicBezTo>
                      <a:pt x="2105" y="1530"/>
                      <a:pt x="2077" y="1742"/>
                      <a:pt x="2047" y="1965"/>
                    </a:cubicBezTo>
                    <a:cubicBezTo>
                      <a:pt x="2020" y="2190"/>
                      <a:pt x="1954" y="2424"/>
                      <a:pt x="1914" y="2669"/>
                    </a:cubicBezTo>
                    <a:cubicBezTo>
                      <a:pt x="1865" y="2912"/>
                      <a:pt x="1826" y="3166"/>
                      <a:pt x="1752" y="3416"/>
                    </a:cubicBezTo>
                    <a:cubicBezTo>
                      <a:pt x="1685" y="3669"/>
                      <a:pt x="1617" y="3926"/>
                      <a:pt x="1550" y="4182"/>
                    </a:cubicBezTo>
                    <a:cubicBezTo>
                      <a:pt x="1389" y="4687"/>
                      <a:pt x="1251" y="5202"/>
                      <a:pt x="1061" y="5663"/>
                    </a:cubicBezTo>
                    <a:cubicBezTo>
                      <a:pt x="974" y="5896"/>
                      <a:pt x="890" y="6121"/>
                      <a:pt x="811" y="6336"/>
                    </a:cubicBezTo>
                    <a:cubicBezTo>
                      <a:pt x="721" y="6546"/>
                      <a:pt x="636" y="6745"/>
                      <a:pt x="557" y="6928"/>
                    </a:cubicBezTo>
                    <a:cubicBezTo>
                      <a:pt x="409" y="7299"/>
                      <a:pt x="253" y="7594"/>
                      <a:pt x="156" y="7806"/>
                    </a:cubicBezTo>
                    <a:cubicBezTo>
                      <a:pt x="56" y="8018"/>
                      <a:pt x="0" y="8138"/>
                      <a:pt x="0" y="8138"/>
                    </a:cubicBezTo>
                    <a:lnTo>
                      <a:pt x="159" y="8230"/>
                    </a:lnTo>
                    <a:cubicBezTo>
                      <a:pt x="159" y="8230"/>
                      <a:pt x="230" y="8115"/>
                      <a:pt x="351" y="7912"/>
                    </a:cubicBezTo>
                    <a:cubicBezTo>
                      <a:pt x="466" y="7705"/>
                      <a:pt x="659" y="7424"/>
                      <a:pt x="828" y="7056"/>
                    </a:cubicBezTo>
                    <a:cubicBezTo>
                      <a:pt x="1009" y="6692"/>
                      <a:pt x="1219" y="6267"/>
                      <a:pt x="1399" y="5792"/>
                    </a:cubicBezTo>
                    <a:cubicBezTo>
                      <a:pt x="1601" y="5325"/>
                      <a:pt x="1750" y="4803"/>
                      <a:pt x="1923" y="4290"/>
                    </a:cubicBezTo>
                    <a:cubicBezTo>
                      <a:pt x="2050" y="3762"/>
                      <a:pt x="2199" y="3239"/>
                      <a:pt x="2270" y="2735"/>
                    </a:cubicBezTo>
                    <a:cubicBezTo>
                      <a:pt x="2311" y="2483"/>
                      <a:pt x="2364" y="2244"/>
                      <a:pt x="2379" y="2008"/>
                    </a:cubicBezTo>
                    <a:cubicBezTo>
                      <a:pt x="2397" y="1774"/>
                      <a:pt x="2414" y="1552"/>
                      <a:pt x="2430" y="1348"/>
                    </a:cubicBezTo>
                    <a:cubicBezTo>
                      <a:pt x="2479" y="938"/>
                      <a:pt x="2426" y="608"/>
                      <a:pt x="2431" y="372"/>
                    </a:cubicBezTo>
                    <a:cubicBezTo>
                      <a:pt x="2421" y="137"/>
                      <a:pt x="2416" y="3"/>
                      <a:pt x="2416" y="3"/>
                    </a:cubicBezTo>
                    <a:lnTo>
                      <a:pt x="2233"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42"/>
            <p:cNvGrpSpPr/>
            <p:nvPr/>
          </p:nvGrpSpPr>
          <p:grpSpPr>
            <a:xfrm flipH="1" rot="-3612477">
              <a:off x="186008" y="2930566"/>
              <a:ext cx="90467" cy="181271"/>
              <a:chOff x="2523825" y="-685025"/>
              <a:chExt cx="214450" cy="429700"/>
            </a:xfrm>
          </p:grpSpPr>
          <p:sp>
            <p:nvSpPr>
              <p:cNvPr id="237" name="Google Shape;237;p42"/>
              <p:cNvSpPr/>
              <p:nvPr/>
            </p:nvSpPr>
            <p:spPr>
              <a:xfrm>
                <a:off x="2523825" y="-685025"/>
                <a:ext cx="214450" cy="429700"/>
              </a:xfrm>
              <a:custGeom>
                <a:rect b="b" l="l" r="r" t="t"/>
                <a:pathLst>
                  <a:path extrusionOk="0" h="17188" w="8578">
                    <a:moveTo>
                      <a:pt x="5865" y="1"/>
                    </a:moveTo>
                    <a:cubicBezTo>
                      <a:pt x="3874" y="1"/>
                      <a:pt x="1160" y="3325"/>
                      <a:pt x="683" y="6656"/>
                    </a:cubicBezTo>
                    <a:cubicBezTo>
                      <a:pt x="1" y="11412"/>
                      <a:pt x="4331" y="17188"/>
                      <a:pt x="4921" y="17188"/>
                    </a:cubicBezTo>
                    <a:cubicBezTo>
                      <a:pt x="4929" y="17188"/>
                      <a:pt x="4936" y="17187"/>
                      <a:pt x="4943" y="17185"/>
                    </a:cubicBezTo>
                    <a:cubicBezTo>
                      <a:pt x="4943" y="17185"/>
                      <a:pt x="2597" y="11715"/>
                      <a:pt x="3742" y="7505"/>
                    </a:cubicBezTo>
                    <a:cubicBezTo>
                      <a:pt x="4341" y="5296"/>
                      <a:pt x="8577" y="1210"/>
                      <a:pt x="6596" y="175"/>
                    </a:cubicBezTo>
                    <a:cubicBezTo>
                      <a:pt x="6369" y="57"/>
                      <a:pt x="6123" y="1"/>
                      <a:pt x="58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2"/>
              <p:cNvSpPr/>
              <p:nvPr/>
            </p:nvSpPr>
            <p:spPr>
              <a:xfrm>
                <a:off x="2644975" y="-677100"/>
                <a:ext cx="45350" cy="106150"/>
              </a:xfrm>
              <a:custGeom>
                <a:rect b="b" l="l" r="r" t="t"/>
                <a:pathLst>
                  <a:path extrusionOk="0" h="4246" w="1814">
                    <a:moveTo>
                      <a:pt x="1347" y="0"/>
                    </a:moveTo>
                    <a:lnTo>
                      <a:pt x="1259" y="62"/>
                    </a:lnTo>
                    <a:cubicBezTo>
                      <a:pt x="1259" y="62"/>
                      <a:pt x="1299" y="124"/>
                      <a:pt x="1367" y="234"/>
                    </a:cubicBezTo>
                    <a:cubicBezTo>
                      <a:pt x="1405" y="289"/>
                      <a:pt x="1447" y="356"/>
                      <a:pt x="1473" y="435"/>
                    </a:cubicBezTo>
                    <a:cubicBezTo>
                      <a:pt x="1504" y="515"/>
                      <a:pt x="1547" y="598"/>
                      <a:pt x="1563" y="704"/>
                    </a:cubicBezTo>
                    <a:cubicBezTo>
                      <a:pt x="1574" y="755"/>
                      <a:pt x="1588" y="808"/>
                      <a:pt x="1598" y="863"/>
                    </a:cubicBezTo>
                    <a:cubicBezTo>
                      <a:pt x="1600" y="920"/>
                      <a:pt x="1602" y="978"/>
                      <a:pt x="1604" y="1038"/>
                    </a:cubicBezTo>
                    <a:cubicBezTo>
                      <a:pt x="1610" y="1097"/>
                      <a:pt x="1602" y="1159"/>
                      <a:pt x="1593" y="1222"/>
                    </a:cubicBezTo>
                    <a:cubicBezTo>
                      <a:pt x="1582" y="1284"/>
                      <a:pt x="1585" y="1349"/>
                      <a:pt x="1566" y="1413"/>
                    </a:cubicBezTo>
                    <a:cubicBezTo>
                      <a:pt x="1536" y="1542"/>
                      <a:pt x="1501" y="1674"/>
                      <a:pt x="1445" y="1804"/>
                    </a:cubicBezTo>
                    <a:cubicBezTo>
                      <a:pt x="1400" y="1937"/>
                      <a:pt x="1328" y="2065"/>
                      <a:pt x="1265" y="2194"/>
                    </a:cubicBezTo>
                    <a:cubicBezTo>
                      <a:pt x="1132" y="2451"/>
                      <a:pt x="972" y="2697"/>
                      <a:pt x="817" y="2925"/>
                    </a:cubicBezTo>
                    <a:cubicBezTo>
                      <a:pt x="661" y="3155"/>
                      <a:pt x="515" y="3369"/>
                      <a:pt x="390" y="3553"/>
                    </a:cubicBezTo>
                    <a:cubicBezTo>
                      <a:pt x="139" y="3923"/>
                      <a:pt x="0" y="4191"/>
                      <a:pt x="0" y="4191"/>
                    </a:cubicBezTo>
                    <a:lnTo>
                      <a:pt x="91" y="4246"/>
                    </a:lnTo>
                    <a:cubicBezTo>
                      <a:pt x="91" y="4246"/>
                      <a:pt x="259" y="4004"/>
                      <a:pt x="532" y="3655"/>
                    </a:cubicBezTo>
                    <a:cubicBezTo>
                      <a:pt x="802" y="3303"/>
                      <a:pt x="1173" y="2833"/>
                      <a:pt x="1464" y="2299"/>
                    </a:cubicBezTo>
                    <a:cubicBezTo>
                      <a:pt x="1531" y="2162"/>
                      <a:pt x="1602" y="2027"/>
                      <a:pt x="1650" y="1883"/>
                    </a:cubicBezTo>
                    <a:cubicBezTo>
                      <a:pt x="1707" y="1742"/>
                      <a:pt x="1743" y="1596"/>
                      <a:pt x="1773" y="1453"/>
                    </a:cubicBezTo>
                    <a:cubicBezTo>
                      <a:pt x="1794" y="1309"/>
                      <a:pt x="1814" y="1166"/>
                      <a:pt x="1799" y="1032"/>
                    </a:cubicBezTo>
                    <a:cubicBezTo>
                      <a:pt x="1792" y="964"/>
                      <a:pt x="1786" y="899"/>
                      <a:pt x="1780" y="835"/>
                    </a:cubicBezTo>
                    <a:cubicBezTo>
                      <a:pt x="1766" y="773"/>
                      <a:pt x="1747" y="715"/>
                      <a:pt x="1732" y="658"/>
                    </a:cubicBezTo>
                    <a:cubicBezTo>
                      <a:pt x="1708" y="543"/>
                      <a:pt x="1650" y="447"/>
                      <a:pt x="1605" y="361"/>
                    </a:cubicBezTo>
                    <a:cubicBezTo>
                      <a:pt x="1564" y="272"/>
                      <a:pt x="1516" y="210"/>
                      <a:pt x="1475" y="160"/>
                    </a:cubicBezTo>
                    <a:cubicBezTo>
                      <a:pt x="1394" y="58"/>
                      <a:pt x="1347"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2"/>
              <p:cNvSpPr/>
              <p:nvPr/>
            </p:nvSpPr>
            <p:spPr>
              <a:xfrm>
                <a:off x="2594325" y="-518425"/>
                <a:ext cx="18675" cy="136625"/>
              </a:xfrm>
              <a:custGeom>
                <a:rect b="b" l="l" r="r" t="t"/>
                <a:pathLst>
                  <a:path extrusionOk="0" h="5465" w="747">
                    <a:moveTo>
                      <a:pt x="647" y="0"/>
                    </a:moveTo>
                    <a:cubicBezTo>
                      <a:pt x="647" y="0"/>
                      <a:pt x="612" y="80"/>
                      <a:pt x="550" y="218"/>
                    </a:cubicBezTo>
                    <a:cubicBezTo>
                      <a:pt x="518" y="287"/>
                      <a:pt x="481" y="371"/>
                      <a:pt x="438" y="467"/>
                    </a:cubicBezTo>
                    <a:cubicBezTo>
                      <a:pt x="390" y="561"/>
                      <a:pt x="352" y="675"/>
                      <a:pt x="317" y="804"/>
                    </a:cubicBezTo>
                    <a:cubicBezTo>
                      <a:pt x="281" y="931"/>
                      <a:pt x="241" y="1069"/>
                      <a:pt x="198" y="1216"/>
                    </a:cubicBezTo>
                    <a:cubicBezTo>
                      <a:pt x="159" y="1362"/>
                      <a:pt x="138" y="1519"/>
                      <a:pt x="109" y="1681"/>
                    </a:cubicBezTo>
                    <a:cubicBezTo>
                      <a:pt x="80" y="1844"/>
                      <a:pt x="50" y="2011"/>
                      <a:pt x="42" y="2183"/>
                    </a:cubicBezTo>
                    <a:cubicBezTo>
                      <a:pt x="28" y="2355"/>
                      <a:pt x="14" y="2530"/>
                      <a:pt x="0" y="2704"/>
                    </a:cubicBezTo>
                    <a:cubicBezTo>
                      <a:pt x="2" y="2879"/>
                      <a:pt x="5" y="3055"/>
                      <a:pt x="7" y="3227"/>
                    </a:cubicBezTo>
                    <a:cubicBezTo>
                      <a:pt x="3" y="3399"/>
                      <a:pt x="21" y="3568"/>
                      <a:pt x="35" y="3731"/>
                    </a:cubicBezTo>
                    <a:cubicBezTo>
                      <a:pt x="54" y="4059"/>
                      <a:pt x="110" y="4360"/>
                      <a:pt x="156" y="4618"/>
                    </a:cubicBezTo>
                    <a:cubicBezTo>
                      <a:pt x="193" y="4878"/>
                      <a:pt x="270" y="5085"/>
                      <a:pt x="305" y="5233"/>
                    </a:cubicBezTo>
                    <a:cubicBezTo>
                      <a:pt x="345" y="5380"/>
                      <a:pt x="368" y="5464"/>
                      <a:pt x="368" y="5464"/>
                    </a:cubicBezTo>
                    <a:lnTo>
                      <a:pt x="471" y="5436"/>
                    </a:lnTo>
                    <a:cubicBezTo>
                      <a:pt x="471" y="5436"/>
                      <a:pt x="455" y="5351"/>
                      <a:pt x="428" y="5203"/>
                    </a:cubicBezTo>
                    <a:cubicBezTo>
                      <a:pt x="404" y="5054"/>
                      <a:pt x="352" y="4846"/>
                      <a:pt x="328" y="4590"/>
                    </a:cubicBezTo>
                    <a:cubicBezTo>
                      <a:pt x="311" y="4462"/>
                      <a:pt x="294" y="4324"/>
                      <a:pt x="276" y="4178"/>
                    </a:cubicBezTo>
                    <a:cubicBezTo>
                      <a:pt x="259" y="4032"/>
                      <a:pt x="259" y="3876"/>
                      <a:pt x="244" y="3716"/>
                    </a:cubicBezTo>
                    <a:cubicBezTo>
                      <a:pt x="233" y="3556"/>
                      <a:pt x="219" y="3391"/>
                      <a:pt x="225" y="3222"/>
                    </a:cubicBezTo>
                    <a:cubicBezTo>
                      <a:pt x="225" y="3054"/>
                      <a:pt x="226" y="2883"/>
                      <a:pt x="227" y="2712"/>
                    </a:cubicBezTo>
                    <a:cubicBezTo>
                      <a:pt x="238" y="2541"/>
                      <a:pt x="249" y="2371"/>
                      <a:pt x="260" y="2203"/>
                    </a:cubicBezTo>
                    <a:cubicBezTo>
                      <a:pt x="265" y="2035"/>
                      <a:pt x="291" y="1871"/>
                      <a:pt x="317" y="1713"/>
                    </a:cubicBezTo>
                    <a:cubicBezTo>
                      <a:pt x="345" y="1556"/>
                      <a:pt x="358" y="1401"/>
                      <a:pt x="387" y="1259"/>
                    </a:cubicBezTo>
                    <a:cubicBezTo>
                      <a:pt x="421" y="1117"/>
                      <a:pt x="454" y="983"/>
                      <a:pt x="483" y="860"/>
                    </a:cubicBezTo>
                    <a:cubicBezTo>
                      <a:pt x="511" y="736"/>
                      <a:pt x="537" y="622"/>
                      <a:pt x="578" y="523"/>
                    </a:cubicBezTo>
                    <a:cubicBezTo>
                      <a:pt x="613" y="423"/>
                      <a:pt x="643" y="336"/>
                      <a:pt x="668" y="265"/>
                    </a:cubicBezTo>
                    <a:cubicBezTo>
                      <a:pt x="717" y="122"/>
                      <a:pt x="746" y="40"/>
                      <a:pt x="746" y="40"/>
                    </a:cubicBezTo>
                    <a:lnTo>
                      <a:pt x="6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42"/>
            <p:cNvGrpSpPr/>
            <p:nvPr/>
          </p:nvGrpSpPr>
          <p:grpSpPr>
            <a:xfrm>
              <a:off x="275127" y="3120953"/>
              <a:ext cx="271176" cy="292008"/>
              <a:chOff x="5937634" y="3212099"/>
              <a:chExt cx="281975" cy="303637"/>
            </a:xfrm>
          </p:grpSpPr>
          <p:sp>
            <p:nvSpPr>
              <p:cNvPr id="241" name="Google Shape;241;p42"/>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2"/>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2"/>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2"/>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2"/>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2"/>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2"/>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2"/>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2"/>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2"/>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2"/>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2"/>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42"/>
            <p:cNvGrpSpPr/>
            <p:nvPr/>
          </p:nvGrpSpPr>
          <p:grpSpPr>
            <a:xfrm>
              <a:off x="493918" y="2855637"/>
              <a:ext cx="99935" cy="98199"/>
              <a:chOff x="5397687" y="2595834"/>
              <a:chExt cx="157527" cy="154767"/>
            </a:xfrm>
          </p:grpSpPr>
          <p:sp>
            <p:nvSpPr>
              <p:cNvPr id="254" name="Google Shape;254;p42"/>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2"/>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42"/>
            <p:cNvGrpSpPr/>
            <p:nvPr/>
          </p:nvGrpSpPr>
          <p:grpSpPr>
            <a:xfrm rot="-1473678">
              <a:off x="428983" y="2972052"/>
              <a:ext cx="99935" cy="98205"/>
              <a:chOff x="5397687" y="2595834"/>
              <a:chExt cx="157527" cy="154767"/>
            </a:xfrm>
          </p:grpSpPr>
          <p:sp>
            <p:nvSpPr>
              <p:cNvPr id="257" name="Google Shape;257;p42"/>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2"/>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59" name="Shape 259"/>
        <p:cNvGrpSpPr/>
        <p:nvPr/>
      </p:nvGrpSpPr>
      <p:grpSpPr>
        <a:xfrm>
          <a:off x="0" y="0"/>
          <a:ext cx="0" cy="0"/>
          <a:chOff x="0" y="0"/>
          <a:chExt cx="0" cy="0"/>
        </a:xfrm>
      </p:grpSpPr>
      <p:sp>
        <p:nvSpPr>
          <p:cNvPr id="260" name="Google Shape;260;p43"/>
          <p:cNvSpPr/>
          <p:nvPr/>
        </p:nvSpPr>
        <p:spPr>
          <a:xfrm rot="5400000">
            <a:off x="-1032226" y="1359944"/>
            <a:ext cx="2948444" cy="884007"/>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3"/>
          <p:cNvSpPr/>
          <p:nvPr/>
        </p:nvSpPr>
        <p:spPr>
          <a:xfrm flipH="1" rot="5400000">
            <a:off x="7381922" y="3169519"/>
            <a:ext cx="2852088" cy="1095872"/>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63" name="Shape 263"/>
        <p:cNvGrpSpPr/>
        <p:nvPr/>
      </p:nvGrpSpPr>
      <p:grpSpPr>
        <a:xfrm>
          <a:off x="0" y="0"/>
          <a:ext cx="0" cy="0"/>
          <a:chOff x="0" y="0"/>
          <a:chExt cx="0" cy="0"/>
        </a:xfrm>
      </p:grpSpPr>
      <p:sp>
        <p:nvSpPr>
          <p:cNvPr id="264" name="Google Shape;264;p44"/>
          <p:cNvSpPr/>
          <p:nvPr/>
        </p:nvSpPr>
        <p:spPr>
          <a:xfrm>
            <a:off x="-572451" y="-205874"/>
            <a:ext cx="2778493" cy="1067594"/>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4"/>
          <p:cNvSpPr/>
          <p:nvPr/>
        </p:nvSpPr>
        <p:spPr>
          <a:xfrm rot="-4489178">
            <a:off x="8082895" y="89577"/>
            <a:ext cx="1713949" cy="1212216"/>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4"/>
          <p:cNvSpPr/>
          <p:nvPr/>
        </p:nvSpPr>
        <p:spPr>
          <a:xfrm rot="-9699706">
            <a:off x="3631638" y="4637085"/>
            <a:ext cx="2957485" cy="1136369"/>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_1">
    <p:spTree>
      <p:nvGrpSpPr>
        <p:cNvPr id="268" name="Shape 268"/>
        <p:cNvGrpSpPr/>
        <p:nvPr/>
      </p:nvGrpSpPr>
      <p:grpSpPr>
        <a:xfrm>
          <a:off x="0" y="0"/>
          <a:ext cx="0" cy="0"/>
          <a:chOff x="0" y="0"/>
          <a:chExt cx="0" cy="0"/>
        </a:xfrm>
      </p:grpSpPr>
      <p:sp>
        <p:nvSpPr>
          <p:cNvPr id="269" name="Google Shape;269;p45"/>
          <p:cNvSpPr/>
          <p:nvPr/>
        </p:nvSpPr>
        <p:spPr>
          <a:xfrm>
            <a:off x="7071877" y="3931302"/>
            <a:ext cx="2072105" cy="1465528"/>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5"/>
          <p:cNvSpPr/>
          <p:nvPr/>
        </p:nvSpPr>
        <p:spPr>
          <a:xfrm flipH="1" rot="-5400000">
            <a:off x="-447102" y="1392940"/>
            <a:ext cx="1749017" cy="854826"/>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_1">
    <p:spTree>
      <p:nvGrpSpPr>
        <p:cNvPr id="272" name="Shape 272"/>
        <p:cNvGrpSpPr/>
        <p:nvPr/>
      </p:nvGrpSpPr>
      <p:grpSpPr>
        <a:xfrm>
          <a:off x="0" y="0"/>
          <a:ext cx="0" cy="0"/>
          <a:chOff x="0" y="0"/>
          <a:chExt cx="0" cy="0"/>
        </a:xfrm>
      </p:grpSpPr>
      <p:sp>
        <p:nvSpPr>
          <p:cNvPr id="273" name="Google Shape;273;p46"/>
          <p:cNvSpPr/>
          <p:nvPr/>
        </p:nvSpPr>
        <p:spPr>
          <a:xfrm rot="10633865">
            <a:off x="169188" y="-3339076"/>
            <a:ext cx="5258266" cy="3691498"/>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6"/>
          <p:cNvSpPr/>
          <p:nvPr/>
        </p:nvSpPr>
        <p:spPr>
          <a:xfrm flipH="1" rot="10800000">
            <a:off x="-7" y="4250952"/>
            <a:ext cx="2322948" cy="892558"/>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6"/>
          <p:cNvSpPr/>
          <p:nvPr/>
        </p:nvSpPr>
        <p:spPr>
          <a:xfrm flipH="1" rot="10800000">
            <a:off x="7880480" y="3902022"/>
            <a:ext cx="2540126" cy="1241478"/>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 name="Google Shape;276;p46"/>
          <p:cNvGrpSpPr/>
          <p:nvPr/>
        </p:nvGrpSpPr>
        <p:grpSpPr>
          <a:xfrm>
            <a:off x="8020747" y="315441"/>
            <a:ext cx="626287" cy="702297"/>
            <a:chOff x="7783772" y="-4909"/>
            <a:chExt cx="626287" cy="702297"/>
          </a:xfrm>
        </p:grpSpPr>
        <p:grpSp>
          <p:nvGrpSpPr>
            <p:cNvPr id="277" name="Google Shape;277;p46"/>
            <p:cNvGrpSpPr/>
            <p:nvPr/>
          </p:nvGrpSpPr>
          <p:grpSpPr>
            <a:xfrm>
              <a:off x="8039157" y="402587"/>
              <a:ext cx="273770" cy="294801"/>
              <a:chOff x="5937634" y="3212099"/>
              <a:chExt cx="281975" cy="303637"/>
            </a:xfrm>
          </p:grpSpPr>
          <p:sp>
            <p:nvSpPr>
              <p:cNvPr id="278" name="Google Shape;278;p46"/>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6"/>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6"/>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6"/>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6"/>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6"/>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6"/>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6"/>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6"/>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6"/>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6"/>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6"/>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46"/>
            <p:cNvGrpSpPr/>
            <p:nvPr/>
          </p:nvGrpSpPr>
          <p:grpSpPr>
            <a:xfrm>
              <a:off x="7847356" y="343081"/>
              <a:ext cx="136575" cy="134183"/>
              <a:chOff x="5397687" y="2595834"/>
              <a:chExt cx="157527" cy="154767"/>
            </a:xfrm>
          </p:grpSpPr>
          <p:sp>
            <p:nvSpPr>
              <p:cNvPr id="291" name="Google Shape;291;p46"/>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6"/>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46"/>
            <p:cNvGrpSpPr/>
            <p:nvPr/>
          </p:nvGrpSpPr>
          <p:grpSpPr>
            <a:xfrm rot="-2290952">
              <a:off x="7924376" y="93814"/>
              <a:ext cx="185942" cy="206452"/>
              <a:chOff x="5071176" y="2522737"/>
              <a:chExt cx="356745" cy="396095"/>
            </a:xfrm>
          </p:grpSpPr>
          <p:sp>
            <p:nvSpPr>
              <p:cNvPr id="294" name="Google Shape;294;p46"/>
              <p:cNvSpPr/>
              <p:nvPr/>
            </p:nvSpPr>
            <p:spPr>
              <a:xfrm>
                <a:off x="5071176" y="2522737"/>
                <a:ext cx="356745" cy="396095"/>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6"/>
              <p:cNvSpPr/>
              <p:nvPr/>
            </p:nvSpPr>
            <p:spPr>
              <a:xfrm>
                <a:off x="5212811" y="2708867"/>
                <a:ext cx="100989" cy="185628"/>
              </a:xfrm>
              <a:custGeom>
                <a:rect b="b" l="l" r="r" t="t"/>
                <a:pathLst>
                  <a:path extrusionOk="0" h="4439" w="2415">
                    <a:moveTo>
                      <a:pt x="2381" y="0"/>
                    </a:moveTo>
                    <a:cubicBezTo>
                      <a:pt x="2370" y="0"/>
                      <a:pt x="2360" y="7"/>
                      <a:pt x="2354" y="17"/>
                    </a:cubicBezTo>
                    <a:cubicBezTo>
                      <a:pt x="2177" y="391"/>
                      <a:pt x="1987" y="758"/>
                      <a:pt x="1792" y="1122"/>
                    </a:cubicBezTo>
                    <a:cubicBezTo>
                      <a:pt x="1205" y="2217"/>
                      <a:pt x="546" y="3274"/>
                      <a:pt x="12" y="4397"/>
                    </a:cubicBezTo>
                    <a:cubicBezTo>
                      <a:pt x="0" y="4420"/>
                      <a:pt x="21" y="4439"/>
                      <a:pt x="40" y="4439"/>
                    </a:cubicBezTo>
                    <a:cubicBezTo>
                      <a:pt x="50" y="4439"/>
                      <a:pt x="59" y="4435"/>
                      <a:pt x="65" y="4424"/>
                    </a:cubicBezTo>
                    <a:cubicBezTo>
                      <a:pt x="264" y="4062"/>
                      <a:pt x="471" y="3704"/>
                      <a:pt x="677" y="3345"/>
                    </a:cubicBezTo>
                    <a:cubicBezTo>
                      <a:pt x="1042" y="2712"/>
                      <a:pt x="1565" y="1817"/>
                      <a:pt x="1889" y="1173"/>
                    </a:cubicBezTo>
                    <a:cubicBezTo>
                      <a:pt x="2078" y="803"/>
                      <a:pt x="2253" y="426"/>
                      <a:pt x="2409" y="41"/>
                    </a:cubicBezTo>
                    <a:cubicBezTo>
                      <a:pt x="2414" y="26"/>
                      <a:pt x="2408" y="9"/>
                      <a:pt x="2394" y="3"/>
                    </a:cubicBezTo>
                    <a:cubicBezTo>
                      <a:pt x="2390" y="1"/>
                      <a:pt x="2386"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46"/>
            <p:cNvGrpSpPr/>
            <p:nvPr/>
          </p:nvGrpSpPr>
          <p:grpSpPr>
            <a:xfrm rot="2483769">
              <a:off x="8254406" y="136461"/>
              <a:ext cx="94567" cy="220479"/>
              <a:chOff x="2523825" y="-685025"/>
              <a:chExt cx="214450" cy="429700"/>
            </a:xfrm>
          </p:grpSpPr>
          <p:sp>
            <p:nvSpPr>
              <p:cNvPr id="297" name="Google Shape;297;p46"/>
              <p:cNvSpPr/>
              <p:nvPr/>
            </p:nvSpPr>
            <p:spPr>
              <a:xfrm>
                <a:off x="2523825" y="-685025"/>
                <a:ext cx="214450" cy="429700"/>
              </a:xfrm>
              <a:custGeom>
                <a:rect b="b" l="l" r="r" t="t"/>
                <a:pathLst>
                  <a:path extrusionOk="0" h="17188" w="8578">
                    <a:moveTo>
                      <a:pt x="5865" y="1"/>
                    </a:moveTo>
                    <a:cubicBezTo>
                      <a:pt x="3874" y="1"/>
                      <a:pt x="1160" y="3325"/>
                      <a:pt x="683" y="6656"/>
                    </a:cubicBezTo>
                    <a:cubicBezTo>
                      <a:pt x="1" y="11412"/>
                      <a:pt x="4331" y="17188"/>
                      <a:pt x="4921" y="17188"/>
                    </a:cubicBezTo>
                    <a:cubicBezTo>
                      <a:pt x="4929" y="17188"/>
                      <a:pt x="4936" y="17187"/>
                      <a:pt x="4943" y="17185"/>
                    </a:cubicBezTo>
                    <a:cubicBezTo>
                      <a:pt x="4943" y="17185"/>
                      <a:pt x="2597" y="11715"/>
                      <a:pt x="3742" y="7505"/>
                    </a:cubicBezTo>
                    <a:cubicBezTo>
                      <a:pt x="4341" y="5296"/>
                      <a:pt x="8577" y="1210"/>
                      <a:pt x="6596" y="175"/>
                    </a:cubicBezTo>
                    <a:cubicBezTo>
                      <a:pt x="6369" y="57"/>
                      <a:pt x="6123" y="1"/>
                      <a:pt x="58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6"/>
              <p:cNvSpPr/>
              <p:nvPr/>
            </p:nvSpPr>
            <p:spPr>
              <a:xfrm>
                <a:off x="2644975" y="-677100"/>
                <a:ext cx="45350" cy="106150"/>
              </a:xfrm>
              <a:custGeom>
                <a:rect b="b" l="l" r="r" t="t"/>
                <a:pathLst>
                  <a:path extrusionOk="0" h="4246" w="1814">
                    <a:moveTo>
                      <a:pt x="1347" y="0"/>
                    </a:moveTo>
                    <a:lnTo>
                      <a:pt x="1259" y="62"/>
                    </a:lnTo>
                    <a:cubicBezTo>
                      <a:pt x="1259" y="62"/>
                      <a:pt x="1299" y="124"/>
                      <a:pt x="1367" y="234"/>
                    </a:cubicBezTo>
                    <a:cubicBezTo>
                      <a:pt x="1405" y="289"/>
                      <a:pt x="1447" y="356"/>
                      <a:pt x="1473" y="435"/>
                    </a:cubicBezTo>
                    <a:cubicBezTo>
                      <a:pt x="1504" y="515"/>
                      <a:pt x="1547" y="598"/>
                      <a:pt x="1563" y="704"/>
                    </a:cubicBezTo>
                    <a:cubicBezTo>
                      <a:pt x="1574" y="755"/>
                      <a:pt x="1588" y="808"/>
                      <a:pt x="1598" y="863"/>
                    </a:cubicBezTo>
                    <a:cubicBezTo>
                      <a:pt x="1600" y="920"/>
                      <a:pt x="1602" y="978"/>
                      <a:pt x="1604" y="1038"/>
                    </a:cubicBezTo>
                    <a:cubicBezTo>
                      <a:pt x="1610" y="1097"/>
                      <a:pt x="1602" y="1159"/>
                      <a:pt x="1593" y="1222"/>
                    </a:cubicBezTo>
                    <a:cubicBezTo>
                      <a:pt x="1582" y="1284"/>
                      <a:pt x="1585" y="1349"/>
                      <a:pt x="1566" y="1413"/>
                    </a:cubicBezTo>
                    <a:cubicBezTo>
                      <a:pt x="1536" y="1542"/>
                      <a:pt x="1501" y="1674"/>
                      <a:pt x="1445" y="1804"/>
                    </a:cubicBezTo>
                    <a:cubicBezTo>
                      <a:pt x="1400" y="1937"/>
                      <a:pt x="1328" y="2065"/>
                      <a:pt x="1265" y="2194"/>
                    </a:cubicBezTo>
                    <a:cubicBezTo>
                      <a:pt x="1132" y="2451"/>
                      <a:pt x="972" y="2697"/>
                      <a:pt x="817" y="2925"/>
                    </a:cubicBezTo>
                    <a:cubicBezTo>
                      <a:pt x="661" y="3155"/>
                      <a:pt x="515" y="3369"/>
                      <a:pt x="390" y="3553"/>
                    </a:cubicBezTo>
                    <a:cubicBezTo>
                      <a:pt x="139" y="3923"/>
                      <a:pt x="0" y="4191"/>
                      <a:pt x="0" y="4191"/>
                    </a:cubicBezTo>
                    <a:lnTo>
                      <a:pt x="91" y="4246"/>
                    </a:lnTo>
                    <a:cubicBezTo>
                      <a:pt x="91" y="4246"/>
                      <a:pt x="259" y="4004"/>
                      <a:pt x="532" y="3655"/>
                    </a:cubicBezTo>
                    <a:cubicBezTo>
                      <a:pt x="802" y="3303"/>
                      <a:pt x="1173" y="2833"/>
                      <a:pt x="1464" y="2299"/>
                    </a:cubicBezTo>
                    <a:cubicBezTo>
                      <a:pt x="1531" y="2162"/>
                      <a:pt x="1602" y="2027"/>
                      <a:pt x="1650" y="1883"/>
                    </a:cubicBezTo>
                    <a:cubicBezTo>
                      <a:pt x="1707" y="1742"/>
                      <a:pt x="1743" y="1596"/>
                      <a:pt x="1773" y="1453"/>
                    </a:cubicBezTo>
                    <a:cubicBezTo>
                      <a:pt x="1794" y="1309"/>
                      <a:pt x="1814" y="1166"/>
                      <a:pt x="1799" y="1032"/>
                    </a:cubicBezTo>
                    <a:cubicBezTo>
                      <a:pt x="1792" y="964"/>
                      <a:pt x="1786" y="899"/>
                      <a:pt x="1780" y="835"/>
                    </a:cubicBezTo>
                    <a:cubicBezTo>
                      <a:pt x="1766" y="773"/>
                      <a:pt x="1747" y="715"/>
                      <a:pt x="1732" y="658"/>
                    </a:cubicBezTo>
                    <a:cubicBezTo>
                      <a:pt x="1708" y="543"/>
                      <a:pt x="1650" y="447"/>
                      <a:pt x="1605" y="361"/>
                    </a:cubicBezTo>
                    <a:cubicBezTo>
                      <a:pt x="1564" y="272"/>
                      <a:pt x="1516" y="210"/>
                      <a:pt x="1475" y="160"/>
                    </a:cubicBezTo>
                    <a:cubicBezTo>
                      <a:pt x="1394" y="58"/>
                      <a:pt x="1347"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6"/>
              <p:cNvSpPr/>
              <p:nvPr/>
            </p:nvSpPr>
            <p:spPr>
              <a:xfrm>
                <a:off x="2594325" y="-518425"/>
                <a:ext cx="18675" cy="136625"/>
              </a:xfrm>
              <a:custGeom>
                <a:rect b="b" l="l" r="r" t="t"/>
                <a:pathLst>
                  <a:path extrusionOk="0" h="5465" w="747">
                    <a:moveTo>
                      <a:pt x="647" y="0"/>
                    </a:moveTo>
                    <a:cubicBezTo>
                      <a:pt x="647" y="0"/>
                      <a:pt x="612" y="80"/>
                      <a:pt x="550" y="218"/>
                    </a:cubicBezTo>
                    <a:cubicBezTo>
                      <a:pt x="518" y="287"/>
                      <a:pt x="481" y="371"/>
                      <a:pt x="438" y="467"/>
                    </a:cubicBezTo>
                    <a:cubicBezTo>
                      <a:pt x="390" y="561"/>
                      <a:pt x="352" y="675"/>
                      <a:pt x="317" y="804"/>
                    </a:cubicBezTo>
                    <a:cubicBezTo>
                      <a:pt x="281" y="931"/>
                      <a:pt x="241" y="1069"/>
                      <a:pt x="198" y="1216"/>
                    </a:cubicBezTo>
                    <a:cubicBezTo>
                      <a:pt x="159" y="1362"/>
                      <a:pt x="138" y="1519"/>
                      <a:pt x="109" y="1681"/>
                    </a:cubicBezTo>
                    <a:cubicBezTo>
                      <a:pt x="80" y="1844"/>
                      <a:pt x="50" y="2011"/>
                      <a:pt x="42" y="2183"/>
                    </a:cubicBezTo>
                    <a:cubicBezTo>
                      <a:pt x="28" y="2355"/>
                      <a:pt x="14" y="2530"/>
                      <a:pt x="0" y="2704"/>
                    </a:cubicBezTo>
                    <a:cubicBezTo>
                      <a:pt x="2" y="2879"/>
                      <a:pt x="5" y="3055"/>
                      <a:pt x="7" y="3227"/>
                    </a:cubicBezTo>
                    <a:cubicBezTo>
                      <a:pt x="3" y="3399"/>
                      <a:pt x="21" y="3568"/>
                      <a:pt x="35" y="3731"/>
                    </a:cubicBezTo>
                    <a:cubicBezTo>
                      <a:pt x="54" y="4059"/>
                      <a:pt x="110" y="4360"/>
                      <a:pt x="156" y="4618"/>
                    </a:cubicBezTo>
                    <a:cubicBezTo>
                      <a:pt x="193" y="4878"/>
                      <a:pt x="270" y="5085"/>
                      <a:pt x="305" y="5233"/>
                    </a:cubicBezTo>
                    <a:cubicBezTo>
                      <a:pt x="345" y="5380"/>
                      <a:pt x="368" y="5464"/>
                      <a:pt x="368" y="5464"/>
                    </a:cubicBezTo>
                    <a:lnTo>
                      <a:pt x="471" y="5436"/>
                    </a:lnTo>
                    <a:cubicBezTo>
                      <a:pt x="471" y="5436"/>
                      <a:pt x="455" y="5351"/>
                      <a:pt x="428" y="5203"/>
                    </a:cubicBezTo>
                    <a:cubicBezTo>
                      <a:pt x="404" y="5054"/>
                      <a:pt x="352" y="4846"/>
                      <a:pt x="328" y="4590"/>
                    </a:cubicBezTo>
                    <a:cubicBezTo>
                      <a:pt x="311" y="4462"/>
                      <a:pt x="294" y="4324"/>
                      <a:pt x="276" y="4178"/>
                    </a:cubicBezTo>
                    <a:cubicBezTo>
                      <a:pt x="259" y="4032"/>
                      <a:pt x="259" y="3876"/>
                      <a:pt x="244" y="3716"/>
                    </a:cubicBezTo>
                    <a:cubicBezTo>
                      <a:pt x="233" y="3556"/>
                      <a:pt x="219" y="3391"/>
                      <a:pt x="225" y="3222"/>
                    </a:cubicBezTo>
                    <a:cubicBezTo>
                      <a:pt x="225" y="3054"/>
                      <a:pt x="226" y="2883"/>
                      <a:pt x="227" y="2712"/>
                    </a:cubicBezTo>
                    <a:cubicBezTo>
                      <a:pt x="238" y="2541"/>
                      <a:pt x="249" y="2371"/>
                      <a:pt x="260" y="2203"/>
                    </a:cubicBezTo>
                    <a:cubicBezTo>
                      <a:pt x="265" y="2035"/>
                      <a:pt x="291" y="1871"/>
                      <a:pt x="317" y="1713"/>
                    </a:cubicBezTo>
                    <a:cubicBezTo>
                      <a:pt x="345" y="1556"/>
                      <a:pt x="358" y="1401"/>
                      <a:pt x="387" y="1259"/>
                    </a:cubicBezTo>
                    <a:cubicBezTo>
                      <a:pt x="421" y="1117"/>
                      <a:pt x="454" y="983"/>
                      <a:pt x="483" y="860"/>
                    </a:cubicBezTo>
                    <a:cubicBezTo>
                      <a:pt x="511" y="736"/>
                      <a:pt x="537" y="622"/>
                      <a:pt x="578" y="523"/>
                    </a:cubicBezTo>
                    <a:cubicBezTo>
                      <a:pt x="613" y="423"/>
                      <a:pt x="643" y="336"/>
                      <a:pt x="668" y="265"/>
                    </a:cubicBezTo>
                    <a:cubicBezTo>
                      <a:pt x="717" y="122"/>
                      <a:pt x="746" y="40"/>
                      <a:pt x="746" y="40"/>
                    </a:cubicBezTo>
                    <a:lnTo>
                      <a:pt x="6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p46"/>
            <p:cNvGrpSpPr/>
            <p:nvPr/>
          </p:nvGrpSpPr>
          <p:grpSpPr>
            <a:xfrm rot="-8168941">
              <a:off x="8221936" y="-16084"/>
              <a:ext cx="76345" cy="269824"/>
              <a:chOff x="1825350" y="-685725"/>
              <a:chExt cx="102125" cy="361075"/>
            </a:xfrm>
          </p:grpSpPr>
          <p:sp>
            <p:nvSpPr>
              <p:cNvPr id="301" name="Google Shape;301;p46"/>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6"/>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46"/>
            <p:cNvGrpSpPr/>
            <p:nvPr/>
          </p:nvGrpSpPr>
          <p:grpSpPr>
            <a:xfrm rot="4135069">
              <a:off x="7796204" y="241041"/>
              <a:ext cx="89951" cy="88375"/>
              <a:chOff x="5397687" y="2595834"/>
              <a:chExt cx="157527" cy="154767"/>
            </a:xfrm>
          </p:grpSpPr>
          <p:sp>
            <p:nvSpPr>
              <p:cNvPr id="304" name="Google Shape;304;p46"/>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6"/>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6" name="Google Shape;306;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_1_1_1_1_1_1_1">
    <p:spTree>
      <p:nvGrpSpPr>
        <p:cNvPr id="307" name="Shape 307"/>
        <p:cNvGrpSpPr/>
        <p:nvPr/>
      </p:nvGrpSpPr>
      <p:grpSpPr>
        <a:xfrm>
          <a:off x="0" y="0"/>
          <a:ext cx="0" cy="0"/>
          <a:chOff x="0" y="0"/>
          <a:chExt cx="0" cy="0"/>
        </a:xfrm>
      </p:grpSpPr>
      <p:sp>
        <p:nvSpPr>
          <p:cNvPr id="308" name="Google Shape;308;p47"/>
          <p:cNvSpPr/>
          <p:nvPr/>
        </p:nvSpPr>
        <p:spPr>
          <a:xfrm rot="5899289">
            <a:off x="-690594" y="2631876"/>
            <a:ext cx="3108700" cy="2198675"/>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7"/>
          <p:cNvSpPr/>
          <p:nvPr/>
        </p:nvSpPr>
        <p:spPr>
          <a:xfrm rot="5400000">
            <a:off x="7338220" y="898992"/>
            <a:ext cx="2919924" cy="1121937"/>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7"/>
          <p:cNvSpPr txBox="1"/>
          <p:nvPr>
            <p:ph type="title"/>
          </p:nvPr>
        </p:nvSpPr>
        <p:spPr>
          <a:xfrm>
            <a:off x="717750" y="445025"/>
            <a:ext cx="7708500" cy="57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11" name="Shape 311"/>
        <p:cNvGrpSpPr/>
        <p:nvPr/>
      </p:nvGrpSpPr>
      <p:grpSpPr>
        <a:xfrm>
          <a:off x="0" y="0"/>
          <a:ext cx="0" cy="0"/>
          <a:chOff x="0" y="0"/>
          <a:chExt cx="0" cy="0"/>
        </a:xfrm>
      </p:grpSpPr>
      <p:sp>
        <p:nvSpPr>
          <p:cNvPr id="312" name="Google Shape;312;p48"/>
          <p:cNvSpPr/>
          <p:nvPr/>
        </p:nvSpPr>
        <p:spPr>
          <a:xfrm rot="727006">
            <a:off x="-49562" y="4668511"/>
            <a:ext cx="3528411" cy="2477075"/>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8"/>
          <p:cNvSpPr/>
          <p:nvPr/>
        </p:nvSpPr>
        <p:spPr>
          <a:xfrm flipH="1">
            <a:off x="6667865" y="-1"/>
            <a:ext cx="3089087" cy="1186935"/>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8"/>
          <p:cNvSpPr txBox="1"/>
          <p:nvPr>
            <p:ph type="title"/>
          </p:nvPr>
        </p:nvSpPr>
        <p:spPr>
          <a:xfrm>
            <a:off x="715100" y="3392700"/>
            <a:ext cx="4563900" cy="531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2000">
                <a:solidFill>
                  <a:schemeClr val="accent4"/>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315" name="Google Shape;315;p48"/>
          <p:cNvSpPr txBox="1"/>
          <p:nvPr>
            <p:ph idx="1" type="subTitle"/>
          </p:nvPr>
        </p:nvSpPr>
        <p:spPr>
          <a:xfrm>
            <a:off x="1094150" y="1061650"/>
            <a:ext cx="4563900" cy="1740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16" name="Shape 316"/>
        <p:cNvGrpSpPr/>
        <p:nvPr/>
      </p:nvGrpSpPr>
      <p:grpSpPr>
        <a:xfrm>
          <a:off x="0" y="0"/>
          <a:ext cx="0" cy="0"/>
          <a:chOff x="0" y="0"/>
          <a:chExt cx="0" cy="0"/>
        </a:xfrm>
      </p:grpSpPr>
      <p:sp>
        <p:nvSpPr>
          <p:cNvPr id="317" name="Google Shape;317;p49"/>
          <p:cNvSpPr/>
          <p:nvPr/>
        </p:nvSpPr>
        <p:spPr>
          <a:xfrm rot="-9733263">
            <a:off x="-386354" y="-1058506"/>
            <a:ext cx="2770071" cy="1944693"/>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9"/>
          <p:cNvSpPr/>
          <p:nvPr/>
        </p:nvSpPr>
        <p:spPr>
          <a:xfrm rot="-6521171">
            <a:off x="8038558" y="-94400"/>
            <a:ext cx="3041168" cy="2135013"/>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9"/>
          <p:cNvSpPr/>
          <p:nvPr/>
        </p:nvSpPr>
        <p:spPr>
          <a:xfrm flipH="1" rot="10800000">
            <a:off x="3" y="3826645"/>
            <a:ext cx="3427199" cy="1316850"/>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9"/>
          <p:cNvSpPr txBox="1"/>
          <p:nvPr>
            <p:ph idx="1" type="subTitle"/>
          </p:nvPr>
        </p:nvSpPr>
        <p:spPr>
          <a:xfrm>
            <a:off x="1576625" y="1948800"/>
            <a:ext cx="2311800" cy="1245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21" name="Google Shape;321;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23"/>
          <p:cNvSpPr/>
          <p:nvPr/>
        </p:nvSpPr>
        <p:spPr>
          <a:xfrm rot="-1335535">
            <a:off x="-3198882" y="-3853227"/>
            <a:ext cx="8589918" cy="6030513"/>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rot="-891911">
            <a:off x="3710538" y="2395192"/>
            <a:ext cx="8589930" cy="6030525"/>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txBox="1"/>
          <p:nvPr>
            <p:ph type="title"/>
          </p:nvPr>
        </p:nvSpPr>
        <p:spPr>
          <a:xfrm>
            <a:off x="2104500" y="1394250"/>
            <a:ext cx="4935000" cy="84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4500"/>
            </a:lvl1pPr>
            <a:lvl2pPr lvl="1" rtl="0" algn="ctr">
              <a:lnSpc>
                <a:spcPct val="100000"/>
              </a:lnSpc>
              <a:spcBef>
                <a:spcPts val="0"/>
              </a:spcBef>
              <a:spcAft>
                <a:spcPts val="0"/>
              </a:spcAft>
              <a:buClr>
                <a:schemeClr val="dk1"/>
              </a:buClr>
              <a:buSzPts val="3600"/>
              <a:buNone/>
              <a:defRPr sz="3600">
                <a:solidFill>
                  <a:schemeClr val="dk1"/>
                </a:solidFill>
              </a:defRPr>
            </a:lvl2pPr>
            <a:lvl3pPr lvl="2" rtl="0" algn="ctr">
              <a:lnSpc>
                <a:spcPct val="100000"/>
              </a:lnSpc>
              <a:spcBef>
                <a:spcPts val="0"/>
              </a:spcBef>
              <a:spcAft>
                <a:spcPts val="0"/>
              </a:spcAft>
              <a:buClr>
                <a:schemeClr val="dk1"/>
              </a:buClr>
              <a:buSzPts val="3600"/>
              <a:buNone/>
              <a:defRPr sz="3600">
                <a:solidFill>
                  <a:schemeClr val="dk1"/>
                </a:solidFill>
              </a:defRPr>
            </a:lvl3pPr>
            <a:lvl4pPr lvl="3" rtl="0" algn="ctr">
              <a:lnSpc>
                <a:spcPct val="100000"/>
              </a:lnSpc>
              <a:spcBef>
                <a:spcPts val="0"/>
              </a:spcBef>
              <a:spcAft>
                <a:spcPts val="0"/>
              </a:spcAft>
              <a:buClr>
                <a:schemeClr val="dk1"/>
              </a:buClr>
              <a:buSzPts val="3600"/>
              <a:buNone/>
              <a:defRPr sz="3600">
                <a:solidFill>
                  <a:schemeClr val="dk1"/>
                </a:solidFill>
              </a:defRPr>
            </a:lvl4pPr>
            <a:lvl5pPr lvl="4" rtl="0" algn="ctr">
              <a:lnSpc>
                <a:spcPct val="100000"/>
              </a:lnSpc>
              <a:spcBef>
                <a:spcPts val="0"/>
              </a:spcBef>
              <a:spcAft>
                <a:spcPts val="0"/>
              </a:spcAft>
              <a:buClr>
                <a:schemeClr val="dk1"/>
              </a:buClr>
              <a:buSzPts val="3600"/>
              <a:buNone/>
              <a:defRPr sz="3600">
                <a:solidFill>
                  <a:schemeClr val="dk1"/>
                </a:solidFill>
              </a:defRPr>
            </a:lvl5pPr>
            <a:lvl6pPr lvl="5" rtl="0" algn="ctr">
              <a:lnSpc>
                <a:spcPct val="100000"/>
              </a:lnSpc>
              <a:spcBef>
                <a:spcPts val="0"/>
              </a:spcBef>
              <a:spcAft>
                <a:spcPts val="0"/>
              </a:spcAft>
              <a:buClr>
                <a:schemeClr val="dk1"/>
              </a:buClr>
              <a:buSzPts val="3600"/>
              <a:buNone/>
              <a:defRPr sz="3600">
                <a:solidFill>
                  <a:schemeClr val="dk1"/>
                </a:solidFill>
              </a:defRPr>
            </a:lvl6pPr>
            <a:lvl7pPr lvl="6" rtl="0" algn="ctr">
              <a:lnSpc>
                <a:spcPct val="100000"/>
              </a:lnSpc>
              <a:spcBef>
                <a:spcPts val="0"/>
              </a:spcBef>
              <a:spcAft>
                <a:spcPts val="0"/>
              </a:spcAft>
              <a:buClr>
                <a:schemeClr val="dk1"/>
              </a:buClr>
              <a:buSzPts val="3600"/>
              <a:buNone/>
              <a:defRPr sz="3600">
                <a:solidFill>
                  <a:schemeClr val="dk1"/>
                </a:solidFill>
              </a:defRPr>
            </a:lvl7pPr>
            <a:lvl8pPr lvl="7" rtl="0" algn="ctr">
              <a:lnSpc>
                <a:spcPct val="100000"/>
              </a:lnSpc>
              <a:spcBef>
                <a:spcPts val="0"/>
              </a:spcBef>
              <a:spcAft>
                <a:spcPts val="0"/>
              </a:spcAft>
              <a:buClr>
                <a:schemeClr val="dk1"/>
              </a:buClr>
              <a:buSzPts val="3600"/>
              <a:buNone/>
              <a:defRPr sz="3600">
                <a:solidFill>
                  <a:schemeClr val="dk1"/>
                </a:solidFill>
              </a:defRPr>
            </a:lvl8pPr>
            <a:lvl9pPr lvl="8" rtl="0" algn="ctr">
              <a:lnSpc>
                <a:spcPct val="100000"/>
              </a:lnSpc>
              <a:spcBef>
                <a:spcPts val="0"/>
              </a:spcBef>
              <a:spcAft>
                <a:spcPts val="0"/>
              </a:spcAft>
              <a:buClr>
                <a:schemeClr val="dk1"/>
              </a:buClr>
              <a:buSzPts val="3600"/>
              <a:buNone/>
              <a:defRPr sz="3600">
                <a:solidFill>
                  <a:schemeClr val="dk1"/>
                </a:solidFill>
              </a:defRPr>
            </a:lvl9pPr>
          </a:lstStyle>
          <a:p/>
        </p:txBody>
      </p:sp>
      <p:sp>
        <p:nvSpPr>
          <p:cNvPr id="24" name="Google Shape;24;p23"/>
          <p:cNvSpPr txBox="1"/>
          <p:nvPr>
            <p:ph idx="1" type="subTitle"/>
          </p:nvPr>
        </p:nvSpPr>
        <p:spPr>
          <a:xfrm>
            <a:off x="2493825" y="2236050"/>
            <a:ext cx="4156500" cy="1513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322" name="Shape 322"/>
        <p:cNvGrpSpPr/>
        <p:nvPr/>
      </p:nvGrpSpPr>
      <p:grpSpPr>
        <a:xfrm>
          <a:off x="0" y="0"/>
          <a:ext cx="0" cy="0"/>
          <a:chOff x="0" y="0"/>
          <a:chExt cx="0" cy="0"/>
        </a:xfrm>
      </p:grpSpPr>
      <p:sp>
        <p:nvSpPr>
          <p:cNvPr id="323" name="Google Shape;323;p50"/>
          <p:cNvSpPr/>
          <p:nvPr/>
        </p:nvSpPr>
        <p:spPr>
          <a:xfrm rot="-226399">
            <a:off x="1179563" y="4667862"/>
            <a:ext cx="5090583" cy="3573778"/>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0"/>
          <p:cNvSpPr/>
          <p:nvPr/>
        </p:nvSpPr>
        <p:spPr>
          <a:xfrm rot="-6647681">
            <a:off x="7543794" y="-324483"/>
            <a:ext cx="2430395" cy="1718986"/>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0"/>
          <p:cNvSpPr txBox="1"/>
          <p:nvPr>
            <p:ph idx="1" type="subTitle"/>
          </p:nvPr>
        </p:nvSpPr>
        <p:spPr>
          <a:xfrm>
            <a:off x="720000" y="1287975"/>
            <a:ext cx="7704000" cy="123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26" name="Google Shape;326;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27" name="Shape 327"/>
        <p:cNvGrpSpPr/>
        <p:nvPr/>
      </p:nvGrpSpPr>
      <p:grpSpPr>
        <a:xfrm>
          <a:off x="0" y="0"/>
          <a:ext cx="0" cy="0"/>
          <a:chOff x="0" y="0"/>
          <a:chExt cx="0" cy="0"/>
        </a:xfrm>
      </p:grpSpPr>
      <p:sp>
        <p:nvSpPr>
          <p:cNvPr id="328" name="Google Shape;328;p51"/>
          <p:cNvSpPr txBox="1"/>
          <p:nvPr>
            <p:ph idx="1" type="subTitle"/>
          </p:nvPr>
        </p:nvSpPr>
        <p:spPr>
          <a:xfrm>
            <a:off x="720000" y="1287975"/>
            <a:ext cx="7704000" cy="332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29" name="Google Shape;329;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330" name="Google Shape;330;p51"/>
          <p:cNvSpPr/>
          <p:nvPr/>
        </p:nvSpPr>
        <p:spPr>
          <a:xfrm rot="-3149412">
            <a:off x="5643841" y="2434835"/>
            <a:ext cx="4632893" cy="3252462"/>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1"/>
          <p:cNvSpPr/>
          <p:nvPr/>
        </p:nvSpPr>
        <p:spPr>
          <a:xfrm rot="10424085">
            <a:off x="20" y="-1779107"/>
            <a:ext cx="3136206" cy="2201733"/>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32" name="Shape 332"/>
        <p:cNvGrpSpPr/>
        <p:nvPr/>
      </p:nvGrpSpPr>
      <p:grpSpPr>
        <a:xfrm>
          <a:off x="0" y="0"/>
          <a:ext cx="0" cy="0"/>
          <a:chOff x="0" y="0"/>
          <a:chExt cx="0" cy="0"/>
        </a:xfrm>
      </p:grpSpPr>
      <p:sp>
        <p:nvSpPr>
          <p:cNvPr id="333" name="Google Shape;333;p52"/>
          <p:cNvSpPr/>
          <p:nvPr/>
        </p:nvSpPr>
        <p:spPr>
          <a:xfrm flipH="1">
            <a:off x="2793792" y="4077275"/>
            <a:ext cx="3556405" cy="1066187"/>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2"/>
          <p:cNvSpPr/>
          <p:nvPr/>
        </p:nvSpPr>
        <p:spPr>
          <a:xfrm rot="-10097472">
            <a:off x="6877780" y="-1508105"/>
            <a:ext cx="3164696" cy="2221734"/>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2"/>
          <p:cNvSpPr/>
          <p:nvPr/>
        </p:nvSpPr>
        <p:spPr>
          <a:xfrm flipH="1" rot="-9513020">
            <a:off x="-443039" y="-1535170"/>
            <a:ext cx="2959440" cy="2077636"/>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337" name="Google Shape;337;p52"/>
          <p:cNvSpPr txBox="1"/>
          <p:nvPr>
            <p:ph idx="1" type="subTitle"/>
          </p:nvPr>
        </p:nvSpPr>
        <p:spPr>
          <a:xfrm>
            <a:off x="720000" y="2993010"/>
            <a:ext cx="2464200" cy="48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338" name="Google Shape;338;p52"/>
          <p:cNvSpPr txBox="1"/>
          <p:nvPr>
            <p:ph idx="2" type="subTitle"/>
          </p:nvPr>
        </p:nvSpPr>
        <p:spPr>
          <a:xfrm>
            <a:off x="858000" y="1719510"/>
            <a:ext cx="2188200" cy="10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52"/>
          <p:cNvSpPr txBox="1"/>
          <p:nvPr>
            <p:ph idx="3" type="subTitle"/>
          </p:nvPr>
        </p:nvSpPr>
        <p:spPr>
          <a:xfrm>
            <a:off x="3477900" y="2402560"/>
            <a:ext cx="2188200" cy="10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52"/>
          <p:cNvSpPr txBox="1"/>
          <p:nvPr>
            <p:ph idx="4" type="subTitle"/>
          </p:nvPr>
        </p:nvSpPr>
        <p:spPr>
          <a:xfrm>
            <a:off x="6161700" y="1719510"/>
            <a:ext cx="2188200" cy="10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52"/>
          <p:cNvSpPr txBox="1"/>
          <p:nvPr>
            <p:ph idx="5" type="subTitle"/>
          </p:nvPr>
        </p:nvSpPr>
        <p:spPr>
          <a:xfrm>
            <a:off x="3339900" y="3676060"/>
            <a:ext cx="2464200" cy="48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342" name="Google Shape;342;p52"/>
          <p:cNvSpPr txBox="1"/>
          <p:nvPr>
            <p:ph idx="6" type="subTitle"/>
          </p:nvPr>
        </p:nvSpPr>
        <p:spPr>
          <a:xfrm>
            <a:off x="5959800" y="2993010"/>
            <a:ext cx="2464200" cy="48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3" name="Shape 343"/>
        <p:cNvGrpSpPr/>
        <p:nvPr/>
      </p:nvGrpSpPr>
      <p:grpSpPr>
        <a:xfrm>
          <a:off x="0" y="0"/>
          <a:ext cx="0" cy="0"/>
          <a:chOff x="0" y="0"/>
          <a:chExt cx="0" cy="0"/>
        </a:xfrm>
      </p:grpSpPr>
      <p:sp>
        <p:nvSpPr>
          <p:cNvPr id="344" name="Google Shape;344;p53"/>
          <p:cNvSpPr/>
          <p:nvPr/>
        </p:nvSpPr>
        <p:spPr>
          <a:xfrm rot="10800000">
            <a:off x="3427615" y="3982663"/>
            <a:ext cx="2432113" cy="1188686"/>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3"/>
          <p:cNvSpPr/>
          <p:nvPr/>
        </p:nvSpPr>
        <p:spPr>
          <a:xfrm>
            <a:off x="7035288" y="-813138"/>
            <a:ext cx="2429611" cy="1705677"/>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3"/>
          <p:cNvSpPr/>
          <p:nvPr/>
        </p:nvSpPr>
        <p:spPr>
          <a:xfrm>
            <a:off x="-7" y="2"/>
            <a:ext cx="2322948" cy="892558"/>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3"/>
          <p:cNvSpPr txBox="1"/>
          <p:nvPr>
            <p:ph idx="1" type="subTitle"/>
          </p:nvPr>
        </p:nvSpPr>
        <p:spPr>
          <a:xfrm>
            <a:off x="2576300" y="1514373"/>
            <a:ext cx="1567500" cy="40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4"/>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400"/>
              <a:buNone/>
              <a:defRPr b="1" sz="2400">
                <a:solidFill>
                  <a:schemeClr val="accent4"/>
                </a:solidFill>
              </a:defRPr>
            </a:lvl2pPr>
            <a:lvl3pPr lvl="2" rtl="0" algn="ctr">
              <a:lnSpc>
                <a:spcPct val="100000"/>
              </a:lnSpc>
              <a:spcBef>
                <a:spcPts val="0"/>
              </a:spcBef>
              <a:spcAft>
                <a:spcPts val="0"/>
              </a:spcAft>
              <a:buClr>
                <a:schemeClr val="accent4"/>
              </a:buClr>
              <a:buSzPts val="2400"/>
              <a:buNone/>
              <a:defRPr b="1" sz="2400">
                <a:solidFill>
                  <a:schemeClr val="accent4"/>
                </a:solidFill>
              </a:defRPr>
            </a:lvl3pPr>
            <a:lvl4pPr lvl="3" rtl="0" algn="ctr">
              <a:lnSpc>
                <a:spcPct val="100000"/>
              </a:lnSpc>
              <a:spcBef>
                <a:spcPts val="0"/>
              </a:spcBef>
              <a:spcAft>
                <a:spcPts val="0"/>
              </a:spcAft>
              <a:buClr>
                <a:schemeClr val="accent4"/>
              </a:buClr>
              <a:buSzPts val="2400"/>
              <a:buNone/>
              <a:defRPr b="1" sz="2400">
                <a:solidFill>
                  <a:schemeClr val="accent4"/>
                </a:solidFill>
              </a:defRPr>
            </a:lvl4pPr>
            <a:lvl5pPr lvl="4" rtl="0" algn="ctr">
              <a:lnSpc>
                <a:spcPct val="100000"/>
              </a:lnSpc>
              <a:spcBef>
                <a:spcPts val="0"/>
              </a:spcBef>
              <a:spcAft>
                <a:spcPts val="0"/>
              </a:spcAft>
              <a:buClr>
                <a:schemeClr val="accent4"/>
              </a:buClr>
              <a:buSzPts val="2400"/>
              <a:buNone/>
              <a:defRPr b="1" sz="2400">
                <a:solidFill>
                  <a:schemeClr val="accent4"/>
                </a:solidFill>
              </a:defRPr>
            </a:lvl5pPr>
            <a:lvl6pPr lvl="5" rtl="0" algn="ctr">
              <a:lnSpc>
                <a:spcPct val="100000"/>
              </a:lnSpc>
              <a:spcBef>
                <a:spcPts val="0"/>
              </a:spcBef>
              <a:spcAft>
                <a:spcPts val="0"/>
              </a:spcAft>
              <a:buClr>
                <a:schemeClr val="accent4"/>
              </a:buClr>
              <a:buSzPts val="2400"/>
              <a:buNone/>
              <a:defRPr b="1" sz="2400">
                <a:solidFill>
                  <a:schemeClr val="accent4"/>
                </a:solidFill>
              </a:defRPr>
            </a:lvl6pPr>
            <a:lvl7pPr lvl="6" rtl="0" algn="ctr">
              <a:lnSpc>
                <a:spcPct val="100000"/>
              </a:lnSpc>
              <a:spcBef>
                <a:spcPts val="0"/>
              </a:spcBef>
              <a:spcAft>
                <a:spcPts val="0"/>
              </a:spcAft>
              <a:buClr>
                <a:schemeClr val="accent4"/>
              </a:buClr>
              <a:buSzPts val="2400"/>
              <a:buNone/>
              <a:defRPr b="1" sz="2400">
                <a:solidFill>
                  <a:schemeClr val="accent4"/>
                </a:solidFill>
              </a:defRPr>
            </a:lvl7pPr>
            <a:lvl8pPr lvl="7" rtl="0" algn="ctr">
              <a:lnSpc>
                <a:spcPct val="100000"/>
              </a:lnSpc>
              <a:spcBef>
                <a:spcPts val="0"/>
              </a:spcBef>
              <a:spcAft>
                <a:spcPts val="0"/>
              </a:spcAft>
              <a:buClr>
                <a:schemeClr val="accent4"/>
              </a:buClr>
              <a:buSzPts val="2400"/>
              <a:buNone/>
              <a:defRPr b="1" sz="2400">
                <a:solidFill>
                  <a:schemeClr val="accent4"/>
                </a:solidFill>
              </a:defRPr>
            </a:lvl8pPr>
            <a:lvl9pPr lvl="8" rtl="0" algn="ctr">
              <a:lnSpc>
                <a:spcPct val="100000"/>
              </a:lnSpc>
              <a:spcBef>
                <a:spcPts val="0"/>
              </a:spcBef>
              <a:spcAft>
                <a:spcPts val="0"/>
              </a:spcAft>
              <a:buClr>
                <a:schemeClr val="accent4"/>
              </a:buClr>
              <a:buSzPts val="2400"/>
              <a:buNone/>
              <a:defRPr b="1" sz="2400">
                <a:solidFill>
                  <a:schemeClr val="accent4"/>
                </a:solidFill>
              </a:defRPr>
            </a:lvl9pPr>
          </a:lstStyle>
          <a:p/>
        </p:txBody>
      </p:sp>
      <p:sp>
        <p:nvSpPr>
          <p:cNvPr id="348" name="Google Shape;348;p53"/>
          <p:cNvSpPr txBox="1"/>
          <p:nvPr>
            <p:ph idx="2" type="subTitle"/>
          </p:nvPr>
        </p:nvSpPr>
        <p:spPr>
          <a:xfrm>
            <a:off x="2576292" y="1834876"/>
            <a:ext cx="1567500" cy="828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160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9" name="Google Shape;349;p53"/>
          <p:cNvSpPr txBox="1"/>
          <p:nvPr>
            <p:ph idx="3" type="subTitle"/>
          </p:nvPr>
        </p:nvSpPr>
        <p:spPr>
          <a:xfrm>
            <a:off x="5000242" y="1834851"/>
            <a:ext cx="1567500" cy="828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50" name="Google Shape;350;p53"/>
          <p:cNvSpPr txBox="1"/>
          <p:nvPr>
            <p:ph idx="4" type="subTitle"/>
          </p:nvPr>
        </p:nvSpPr>
        <p:spPr>
          <a:xfrm>
            <a:off x="2576292" y="3426563"/>
            <a:ext cx="1567500" cy="828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160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1" name="Google Shape;351;p53"/>
          <p:cNvSpPr txBox="1"/>
          <p:nvPr>
            <p:ph idx="5" type="subTitle"/>
          </p:nvPr>
        </p:nvSpPr>
        <p:spPr>
          <a:xfrm>
            <a:off x="5000242" y="3426563"/>
            <a:ext cx="1567500" cy="828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52" name="Google Shape;352;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353" name="Google Shape;353;p53"/>
          <p:cNvSpPr txBox="1"/>
          <p:nvPr>
            <p:ph idx="6" type="subTitle"/>
          </p:nvPr>
        </p:nvSpPr>
        <p:spPr>
          <a:xfrm>
            <a:off x="2576300" y="3107798"/>
            <a:ext cx="1567500" cy="40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4"/>
              </a:buClr>
              <a:buSzPts val="2400"/>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accent4"/>
              </a:buClr>
              <a:buSzPts val="2400"/>
              <a:buNone/>
              <a:defRPr b="1" sz="2400">
                <a:solidFill>
                  <a:schemeClr val="accent4"/>
                </a:solidFill>
              </a:defRPr>
            </a:lvl2pPr>
            <a:lvl3pPr lvl="2" rtl="0" algn="l">
              <a:lnSpc>
                <a:spcPct val="100000"/>
              </a:lnSpc>
              <a:spcBef>
                <a:spcPts val="0"/>
              </a:spcBef>
              <a:spcAft>
                <a:spcPts val="0"/>
              </a:spcAft>
              <a:buClr>
                <a:schemeClr val="accent4"/>
              </a:buClr>
              <a:buSzPts val="2400"/>
              <a:buNone/>
              <a:defRPr b="1" sz="2400">
                <a:solidFill>
                  <a:schemeClr val="accent4"/>
                </a:solidFill>
              </a:defRPr>
            </a:lvl3pPr>
            <a:lvl4pPr lvl="3" rtl="0" algn="l">
              <a:lnSpc>
                <a:spcPct val="100000"/>
              </a:lnSpc>
              <a:spcBef>
                <a:spcPts val="0"/>
              </a:spcBef>
              <a:spcAft>
                <a:spcPts val="0"/>
              </a:spcAft>
              <a:buClr>
                <a:schemeClr val="accent4"/>
              </a:buClr>
              <a:buSzPts val="2400"/>
              <a:buNone/>
              <a:defRPr b="1" sz="2400">
                <a:solidFill>
                  <a:schemeClr val="accent4"/>
                </a:solidFill>
              </a:defRPr>
            </a:lvl4pPr>
            <a:lvl5pPr lvl="4" rtl="0" algn="l">
              <a:lnSpc>
                <a:spcPct val="100000"/>
              </a:lnSpc>
              <a:spcBef>
                <a:spcPts val="0"/>
              </a:spcBef>
              <a:spcAft>
                <a:spcPts val="0"/>
              </a:spcAft>
              <a:buClr>
                <a:schemeClr val="accent4"/>
              </a:buClr>
              <a:buSzPts val="2400"/>
              <a:buNone/>
              <a:defRPr b="1" sz="2400">
                <a:solidFill>
                  <a:schemeClr val="accent4"/>
                </a:solidFill>
              </a:defRPr>
            </a:lvl5pPr>
            <a:lvl6pPr lvl="5" rtl="0" algn="l">
              <a:lnSpc>
                <a:spcPct val="100000"/>
              </a:lnSpc>
              <a:spcBef>
                <a:spcPts val="0"/>
              </a:spcBef>
              <a:spcAft>
                <a:spcPts val="0"/>
              </a:spcAft>
              <a:buClr>
                <a:schemeClr val="accent4"/>
              </a:buClr>
              <a:buSzPts val="2400"/>
              <a:buNone/>
              <a:defRPr b="1" sz="2400">
                <a:solidFill>
                  <a:schemeClr val="accent4"/>
                </a:solidFill>
              </a:defRPr>
            </a:lvl6pPr>
            <a:lvl7pPr lvl="6" rtl="0" algn="l">
              <a:lnSpc>
                <a:spcPct val="100000"/>
              </a:lnSpc>
              <a:spcBef>
                <a:spcPts val="0"/>
              </a:spcBef>
              <a:spcAft>
                <a:spcPts val="0"/>
              </a:spcAft>
              <a:buClr>
                <a:schemeClr val="accent4"/>
              </a:buClr>
              <a:buSzPts val="2400"/>
              <a:buNone/>
              <a:defRPr b="1" sz="2400">
                <a:solidFill>
                  <a:schemeClr val="accent4"/>
                </a:solidFill>
              </a:defRPr>
            </a:lvl7pPr>
            <a:lvl8pPr lvl="7" rtl="0" algn="l">
              <a:lnSpc>
                <a:spcPct val="100000"/>
              </a:lnSpc>
              <a:spcBef>
                <a:spcPts val="0"/>
              </a:spcBef>
              <a:spcAft>
                <a:spcPts val="0"/>
              </a:spcAft>
              <a:buClr>
                <a:schemeClr val="accent4"/>
              </a:buClr>
              <a:buSzPts val="2400"/>
              <a:buNone/>
              <a:defRPr b="1" sz="2400">
                <a:solidFill>
                  <a:schemeClr val="accent4"/>
                </a:solidFill>
              </a:defRPr>
            </a:lvl8pPr>
            <a:lvl9pPr lvl="8" rtl="0" algn="l">
              <a:lnSpc>
                <a:spcPct val="100000"/>
              </a:lnSpc>
              <a:spcBef>
                <a:spcPts val="0"/>
              </a:spcBef>
              <a:spcAft>
                <a:spcPts val="0"/>
              </a:spcAft>
              <a:buClr>
                <a:schemeClr val="accent4"/>
              </a:buClr>
              <a:buSzPts val="2400"/>
              <a:buNone/>
              <a:defRPr b="1" sz="2400">
                <a:solidFill>
                  <a:schemeClr val="accent4"/>
                </a:solidFill>
              </a:defRPr>
            </a:lvl9pPr>
          </a:lstStyle>
          <a:p/>
        </p:txBody>
      </p:sp>
      <p:sp>
        <p:nvSpPr>
          <p:cNvPr id="354" name="Google Shape;354;p53"/>
          <p:cNvSpPr txBox="1"/>
          <p:nvPr>
            <p:ph idx="7" type="subTitle"/>
          </p:nvPr>
        </p:nvSpPr>
        <p:spPr>
          <a:xfrm>
            <a:off x="5000250" y="1514373"/>
            <a:ext cx="1567500" cy="40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4"/>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400"/>
              <a:buNone/>
              <a:defRPr b="1" sz="2400">
                <a:solidFill>
                  <a:schemeClr val="accent4"/>
                </a:solidFill>
              </a:defRPr>
            </a:lvl2pPr>
            <a:lvl3pPr lvl="2" rtl="0" algn="ctr">
              <a:lnSpc>
                <a:spcPct val="100000"/>
              </a:lnSpc>
              <a:spcBef>
                <a:spcPts val="0"/>
              </a:spcBef>
              <a:spcAft>
                <a:spcPts val="0"/>
              </a:spcAft>
              <a:buClr>
                <a:schemeClr val="accent4"/>
              </a:buClr>
              <a:buSzPts val="2400"/>
              <a:buNone/>
              <a:defRPr b="1" sz="2400">
                <a:solidFill>
                  <a:schemeClr val="accent4"/>
                </a:solidFill>
              </a:defRPr>
            </a:lvl3pPr>
            <a:lvl4pPr lvl="3" rtl="0" algn="ctr">
              <a:lnSpc>
                <a:spcPct val="100000"/>
              </a:lnSpc>
              <a:spcBef>
                <a:spcPts val="0"/>
              </a:spcBef>
              <a:spcAft>
                <a:spcPts val="0"/>
              </a:spcAft>
              <a:buClr>
                <a:schemeClr val="accent4"/>
              </a:buClr>
              <a:buSzPts val="2400"/>
              <a:buNone/>
              <a:defRPr b="1" sz="2400">
                <a:solidFill>
                  <a:schemeClr val="accent4"/>
                </a:solidFill>
              </a:defRPr>
            </a:lvl4pPr>
            <a:lvl5pPr lvl="4" rtl="0" algn="ctr">
              <a:lnSpc>
                <a:spcPct val="100000"/>
              </a:lnSpc>
              <a:spcBef>
                <a:spcPts val="0"/>
              </a:spcBef>
              <a:spcAft>
                <a:spcPts val="0"/>
              </a:spcAft>
              <a:buClr>
                <a:schemeClr val="accent4"/>
              </a:buClr>
              <a:buSzPts val="2400"/>
              <a:buNone/>
              <a:defRPr b="1" sz="2400">
                <a:solidFill>
                  <a:schemeClr val="accent4"/>
                </a:solidFill>
              </a:defRPr>
            </a:lvl5pPr>
            <a:lvl6pPr lvl="5" rtl="0" algn="ctr">
              <a:lnSpc>
                <a:spcPct val="100000"/>
              </a:lnSpc>
              <a:spcBef>
                <a:spcPts val="0"/>
              </a:spcBef>
              <a:spcAft>
                <a:spcPts val="0"/>
              </a:spcAft>
              <a:buClr>
                <a:schemeClr val="accent4"/>
              </a:buClr>
              <a:buSzPts val="2400"/>
              <a:buNone/>
              <a:defRPr b="1" sz="2400">
                <a:solidFill>
                  <a:schemeClr val="accent4"/>
                </a:solidFill>
              </a:defRPr>
            </a:lvl6pPr>
            <a:lvl7pPr lvl="6" rtl="0" algn="ctr">
              <a:lnSpc>
                <a:spcPct val="100000"/>
              </a:lnSpc>
              <a:spcBef>
                <a:spcPts val="0"/>
              </a:spcBef>
              <a:spcAft>
                <a:spcPts val="0"/>
              </a:spcAft>
              <a:buClr>
                <a:schemeClr val="accent4"/>
              </a:buClr>
              <a:buSzPts val="2400"/>
              <a:buNone/>
              <a:defRPr b="1" sz="2400">
                <a:solidFill>
                  <a:schemeClr val="accent4"/>
                </a:solidFill>
              </a:defRPr>
            </a:lvl7pPr>
            <a:lvl8pPr lvl="7" rtl="0" algn="ctr">
              <a:lnSpc>
                <a:spcPct val="100000"/>
              </a:lnSpc>
              <a:spcBef>
                <a:spcPts val="0"/>
              </a:spcBef>
              <a:spcAft>
                <a:spcPts val="0"/>
              </a:spcAft>
              <a:buClr>
                <a:schemeClr val="accent4"/>
              </a:buClr>
              <a:buSzPts val="2400"/>
              <a:buNone/>
              <a:defRPr b="1" sz="2400">
                <a:solidFill>
                  <a:schemeClr val="accent4"/>
                </a:solidFill>
              </a:defRPr>
            </a:lvl8pPr>
            <a:lvl9pPr lvl="8" rtl="0" algn="ctr">
              <a:lnSpc>
                <a:spcPct val="100000"/>
              </a:lnSpc>
              <a:spcBef>
                <a:spcPts val="0"/>
              </a:spcBef>
              <a:spcAft>
                <a:spcPts val="0"/>
              </a:spcAft>
              <a:buClr>
                <a:schemeClr val="accent4"/>
              </a:buClr>
              <a:buSzPts val="2400"/>
              <a:buNone/>
              <a:defRPr b="1" sz="2400">
                <a:solidFill>
                  <a:schemeClr val="accent4"/>
                </a:solidFill>
              </a:defRPr>
            </a:lvl9pPr>
          </a:lstStyle>
          <a:p/>
        </p:txBody>
      </p:sp>
      <p:sp>
        <p:nvSpPr>
          <p:cNvPr id="355" name="Google Shape;355;p53"/>
          <p:cNvSpPr txBox="1"/>
          <p:nvPr>
            <p:ph idx="8" type="subTitle"/>
          </p:nvPr>
        </p:nvSpPr>
        <p:spPr>
          <a:xfrm>
            <a:off x="5000250" y="3107798"/>
            <a:ext cx="1567500" cy="40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4"/>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accent4"/>
              </a:buClr>
              <a:buSzPts val="2400"/>
              <a:buNone/>
              <a:defRPr b="1" sz="2400">
                <a:solidFill>
                  <a:schemeClr val="accent4"/>
                </a:solidFill>
              </a:defRPr>
            </a:lvl2pPr>
            <a:lvl3pPr lvl="2" rtl="0" algn="ctr">
              <a:lnSpc>
                <a:spcPct val="100000"/>
              </a:lnSpc>
              <a:spcBef>
                <a:spcPts val="0"/>
              </a:spcBef>
              <a:spcAft>
                <a:spcPts val="0"/>
              </a:spcAft>
              <a:buClr>
                <a:schemeClr val="accent4"/>
              </a:buClr>
              <a:buSzPts val="2400"/>
              <a:buNone/>
              <a:defRPr b="1" sz="2400">
                <a:solidFill>
                  <a:schemeClr val="accent4"/>
                </a:solidFill>
              </a:defRPr>
            </a:lvl3pPr>
            <a:lvl4pPr lvl="3" rtl="0" algn="ctr">
              <a:lnSpc>
                <a:spcPct val="100000"/>
              </a:lnSpc>
              <a:spcBef>
                <a:spcPts val="0"/>
              </a:spcBef>
              <a:spcAft>
                <a:spcPts val="0"/>
              </a:spcAft>
              <a:buClr>
                <a:schemeClr val="accent4"/>
              </a:buClr>
              <a:buSzPts val="2400"/>
              <a:buNone/>
              <a:defRPr b="1" sz="2400">
                <a:solidFill>
                  <a:schemeClr val="accent4"/>
                </a:solidFill>
              </a:defRPr>
            </a:lvl4pPr>
            <a:lvl5pPr lvl="4" rtl="0" algn="ctr">
              <a:lnSpc>
                <a:spcPct val="100000"/>
              </a:lnSpc>
              <a:spcBef>
                <a:spcPts val="0"/>
              </a:spcBef>
              <a:spcAft>
                <a:spcPts val="0"/>
              </a:spcAft>
              <a:buClr>
                <a:schemeClr val="accent4"/>
              </a:buClr>
              <a:buSzPts val="2400"/>
              <a:buNone/>
              <a:defRPr b="1" sz="2400">
                <a:solidFill>
                  <a:schemeClr val="accent4"/>
                </a:solidFill>
              </a:defRPr>
            </a:lvl5pPr>
            <a:lvl6pPr lvl="5" rtl="0" algn="ctr">
              <a:lnSpc>
                <a:spcPct val="100000"/>
              </a:lnSpc>
              <a:spcBef>
                <a:spcPts val="0"/>
              </a:spcBef>
              <a:spcAft>
                <a:spcPts val="0"/>
              </a:spcAft>
              <a:buClr>
                <a:schemeClr val="accent4"/>
              </a:buClr>
              <a:buSzPts val="2400"/>
              <a:buNone/>
              <a:defRPr b="1" sz="2400">
                <a:solidFill>
                  <a:schemeClr val="accent4"/>
                </a:solidFill>
              </a:defRPr>
            </a:lvl6pPr>
            <a:lvl7pPr lvl="6" rtl="0" algn="ctr">
              <a:lnSpc>
                <a:spcPct val="100000"/>
              </a:lnSpc>
              <a:spcBef>
                <a:spcPts val="0"/>
              </a:spcBef>
              <a:spcAft>
                <a:spcPts val="0"/>
              </a:spcAft>
              <a:buClr>
                <a:schemeClr val="accent4"/>
              </a:buClr>
              <a:buSzPts val="2400"/>
              <a:buNone/>
              <a:defRPr b="1" sz="2400">
                <a:solidFill>
                  <a:schemeClr val="accent4"/>
                </a:solidFill>
              </a:defRPr>
            </a:lvl7pPr>
            <a:lvl8pPr lvl="7" rtl="0" algn="ctr">
              <a:lnSpc>
                <a:spcPct val="100000"/>
              </a:lnSpc>
              <a:spcBef>
                <a:spcPts val="0"/>
              </a:spcBef>
              <a:spcAft>
                <a:spcPts val="0"/>
              </a:spcAft>
              <a:buClr>
                <a:schemeClr val="accent4"/>
              </a:buClr>
              <a:buSzPts val="2400"/>
              <a:buNone/>
              <a:defRPr b="1" sz="2400">
                <a:solidFill>
                  <a:schemeClr val="accent4"/>
                </a:solidFill>
              </a:defRPr>
            </a:lvl8pPr>
            <a:lvl9pPr lvl="8" rtl="0" algn="ctr">
              <a:lnSpc>
                <a:spcPct val="100000"/>
              </a:lnSpc>
              <a:spcBef>
                <a:spcPts val="0"/>
              </a:spcBef>
              <a:spcAft>
                <a:spcPts val="0"/>
              </a:spcAft>
              <a:buClr>
                <a:schemeClr val="accent4"/>
              </a:buClr>
              <a:buSzPts val="2400"/>
              <a:buNone/>
              <a:defRPr b="1" sz="2400">
                <a:solidFill>
                  <a:schemeClr val="accent4"/>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56" name="Shape 356"/>
        <p:cNvGrpSpPr/>
        <p:nvPr/>
      </p:nvGrpSpPr>
      <p:grpSpPr>
        <a:xfrm>
          <a:off x="0" y="0"/>
          <a:ext cx="0" cy="0"/>
          <a:chOff x="0" y="0"/>
          <a:chExt cx="0" cy="0"/>
        </a:xfrm>
      </p:grpSpPr>
      <p:sp>
        <p:nvSpPr>
          <p:cNvPr id="357" name="Google Shape;357;p54"/>
          <p:cNvSpPr/>
          <p:nvPr/>
        </p:nvSpPr>
        <p:spPr>
          <a:xfrm rot="10800000">
            <a:off x="3503578" y="-179697"/>
            <a:ext cx="3835297" cy="1149896"/>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4"/>
          <p:cNvSpPr/>
          <p:nvPr/>
        </p:nvSpPr>
        <p:spPr>
          <a:xfrm rot="9715328">
            <a:off x="962580" y="4472327"/>
            <a:ext cx="2937868" cy="2062492"/>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4"/>
          <p:cNvSpPr txBox="1"/>
          <p:nvPr>
            <p:ph type="title"/>
          </p:nvPr>
        </p:nvSpPr>
        <p:spPr>
          <a:xfrm>
            <a:off x="715100" y="1562813"/>
            <a:ext cx="23391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200"/>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60" name="Google Shape;360;p54"/>
          <p:cNvSpPr txBox="1"/>
          <p:nvPr>
            <p:ph idx="1" type="subTitle"/>
          </p:nvPr>
        </p:nvSpPr>
        <p:spPr>
          <a:xfrm>
            <a:off x="715100" y="3401397"/>
            <a:ext cx="2339100" cy="66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54"/>
          <p:cNvSpPr txBox="1"/>
          <p:nvPr>
            <p:ph idx="2" type="title"/>
          </p:nvPr>
        </p:nvSpPr>
        <p:spPr>
          <a:xfrm>
            <a:off x="3402350" y="1562818"/>
            <a:ext cx="23391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200"/>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62" name="Google Shape;362;p54"/>
          <p:cNvSpPr txBox="1"/>
          <p:nvPr>
            <p:ph idx="3" type="subTitle"/>
          </p:nvPr>
        </p:nvSpPr>
        <p:spPr>
          <a:xfrm>
            <a:off x="3402350" y="3401405"/>
            <a:ext cx="2339100" cy="66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3" name="Google Shape;363;p54"/>
          <p:cNvSpPr txBox="1"/>
          <p:nvPr>
            <p:ph idx="4" type="title"/>
          </p:nvPr>
        </p:nvSpPr>
        <p:spPr>
          <a:xfrm>
            <a:off x="6089800" y="1562810"/>
            <a:ext cx="2339100" cy="82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6200"/>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64" name="Google Shape;364;p54"/>
          <p:cNvSpPr txBox="1"/>
          <p:nvPr>
            <p:ph idx="5" type="subTitle"/>
          </p:nvPr>
        </p:nvSpPr>
        <p:spPr>
          <a:xfrm>
            <a:off x="6089800" y="3401394"/>
            <a:ext cx="2339100" cy="66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65" name="Shape 365"/>
        <p:cNvGrpSpPr/>
        <p:nvPr/>
      </p:nvGrpSpPr>
      <p:grpSpPr>
        <a:xfrm>
          <a:off x="0" y="0"/>
          <a:ext cx="0" cy="0"/>
          <a:chOff x="0" y="0"/>
          <a:chExt cx="0" cy="0"/>
        </a:xfrm>
      </p:grpSpPr>
      <p:sp>
        <p:nvSpPr>
          <p:cNvPr id="366" name="Google Shape;366;p55"/>
          <p:cNvSpPr/>
          <p:nvPr/>
        </p:nvSpPr>
        <p:spPr>
          <a:xfrm flipH="1" rot="-9512988">
            <a:off x="5411053" y="-1031429"/>
            <a:ext cx="3873019" cy="2719003"/>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5"/>
          <p:cNvSpPr/>
          <p:nvPr/>
        </p:nvSpPr>
        <p:spPr>
          <a:xfrm flipH="1" rot="-9512988">
            <a:off x="77053" y="4245421"/>
            <a:ext cx="3873019" cy="2719003"/>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flipH="1" rot="10800000">
            <a:off x="6781648" y="4492733"/>
            <a:ext cx="1331418" cy="650765"/>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9" name="Shape 369"/>
        <p:cNvGrpSpPr/>
        <p:nvPr/>
      </p:nvGrpSpPr>
      <p:grpSpPr>
        <a:xfrm>
          <a:off x="0" y="0"/>
          <a:ext cx="0" cy="0"/>
          <a:chOff x="0" y="0"/>
          <a:chExt cx="0" cy="0"/>
        </a:xfrm>
      </p:grpSpPr>
      <p:sp>
        <p:nvSpPr>
          <p:cNvPr id="370" name="Google Shape;370;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371" name="Google Shape;371;p5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372" name="Google Shape;372;p5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73" name="Google Shape;373;p5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74" name="Google Shape;374;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p:nvPr/>
        </p:nvSpPr>
        <p:spPr>
          <a:xfrm>
            <a:off x="0" y="0"/>
            <a:ext cx="4901880" cy="1883433"/>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rot="10800000">
            <a:off x="3724283" y="4070914"/>
            <a:ext cx="2194563" cy="1072585"/>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9485BA">
              <a:alpha val="1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txBox="1"/>
          <p:nvPr>
            <p:ph idx="1" type="subTitle"/>
          </p:nvPr>
        </p:nvSpPr>
        <p:spPr>
          <a:xfrm>
            <a:off x="1241787" y="2675150"/>
            <a:ext cx="28470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29" name="Google Shape;29;p24"/>
          <p:cNvSpPr txBox="1"/>
          <p:nvPr>
            <p:ph idx="2" type="subTitle"/>
          </p:nvPr>
        </p:nvSpPr>
        <p:spPr>
          <a:xfrm>
            <a:off x="5055213" y="2675150"/>
            <a:ext cx="28470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None/>
              <a:defRPr b="1" sz="2400">
                <a:solidFill>
                  <a:schemeClr val="lt2"/>
                </a:solidFill>
              </a:defRPr>
            </a:lvl2pPr>
            <a:lvl3pPr lvl="2" rtl="0" algn="ctr">
              <a:lnSpc>
                <a:spcPct val="100000"/>
              </a:lnSpc>
              <a:spcBef>
                <a:spcPts val="0"/>
              </a:spcBef>
              <a:spcAft>
                <a:spcPts val="0"/>
              </a:spcAft>
              <a:buClr>
                <a:schemeClr val="lt2"/>
              </a:buClr>
              <a:buSzPts val="2400"/>
              <a:buNone/>
              <a:defRPr b="1" sz="2400">
                <a:solidFill>
                  <a:schemeClr val="lt2"/>
                </a:solidFill>
              </a:defRPr>
            </a:lvl3pPr>
            <a:lvl4pPr lvl="3" rtl="0" algn="ctr">
              <a:lnSpc>
                <a:spcPct val="100000"/>
              </a:lnSpc>
              <a:spcBef>
                <a:spcPts val="0"/>
              </a:spcBef>
              <a:spcAft>
                <a:spcPts val="0"/>
              </a:spcAft>
              <a:buClr>
                <a:schemeClr val="lt2"/>
              </a:buClr>
              <a:buSzPts val="2400"/>
              <a:buNone/>
              <a:defRPr b="1" sz="2400">
                <a:solidFill>
                  <a:schemeClr val="lt2"/>
                </a:solidFill>
              </a:defRPr>
            </a:lvl4pPr>
            <a:lvl5pPr lvl="4" rtl="0" algn="ctr">
              <a:lnSpc>
                <a:spcPct val="100000"/>
              </a:lnSpc>
              <a:spcBef>
                <a:spcPts val="0"/>
              </a:spcBef>
              <a:spcAft>
                <a:spcPts val="0"/>
              </a:spcAft>
              <a:buClr>
                <a:schemeClr val="lt2"/>
              </a:buClr>
              <a:buSzPts val="2400"/>
              <a:buNone/>
              <a:defRPr b="1" sz="2400">
                <a:solidFill>
                  <a:schemeClr val="lt2"/>
                </a:solidFill>
              </a:defRPr>
            </a:lvl5pPr>
            <a:lvl6pPr lvl="5" rtl="0" algn="ctr">
              <a:lnSpc>
                <a:spcPct val="100000"/>
              </a:lnSpc>
              <a:spcBef>
                <a:spcPts val="0"/>
              </a:spcBef>
              <a:spcAft>
                <a:spcPts val="0"/>
              </a:spcAft>
              <a:buClr>
                <a:schemeClr val="lt2"/>
              </a:buClr>
              <a:buSzPts val="2400"/>
              <a:buNone/>
              <a:defRPr b="1" sz="2400">
                <a:solidFill>
                  <a:schemeClr val="lt2"/>
                </a:solidFill>
              </a:defRPr>
            </a:lvl6pPr>
            <a:lvl7pPr lvl="6" rtl="0" algn="ctr">
              <a:lnSpc>
                <a:spcPct val="100000"/>
              </a:lnSpc>
              <a:spcBef>
                <a:spcPts val="0"/>
              </a:spcBef>
              <a:spcAft>
                <a:spcPts val="0"/>
              </a:spcAft>
              <a:buClr>
                <a:schemeClr val="lt2"/>
              </a:buClr>
              <a:buSzPts val="2400"/>
              <a:buNone/>
              <a:defRPr b="1" sz="2400">
                <a:solidFill>
                  <a:schemeClr val="lt2"/>
                </a:solidFill>
              </a:defRPr>
            </a:lvl7pPr>
            <a:lvl8pPr lvl="7" rtl="0" algn="ctr">
              <a:lnSpc>
                <a:spcPct val="100000"/>
              </a:lnSpc>
              <a:spcBef>
                <a:spcPts val="0"/>
              </a:spcBef>
              <a:spcAft>
                <a:spcPts val="0"/>
              </a:spcAft>
              <a:buClr>
                <a:schemeClr val="lt2"/>
              </a:buClr>
              <a:buSzPts val="2400"/>
              <a:buNone/>
              <a:defRPr b="1" sz="2400">
                <a:solidFill>
                  <a:schemeClr val="lt2"/>
                </a:solidFill>
              </a:defRPr>
            </a:lvl8pPr>
            <a:lvl9pPr lvl="8" rtl="0" algn="ctr">
              <a:lnSpc>
                <a:spcPct val="100000"/>
              </a:lnSpc>
              <a:spcBef>
                <a:spcPts val="0"/>
              </a:spcBef>
              <a:spcAft>
                <a:spcPts val="0"/>
              </a:spcAft>
              <a:buClr>
                <a:schemeClr val="lt2"/>
              </a:buClr>
              <a:buSzPts val="2400"/>
              <a:buNone/>
              <a:defRPr b="1" sz="2400">
                <a:solidFill>
                  <a:schemeClr val="lt2"/>
                </a:solidFill>
              </a:defRPr>
            </a:lvl9pPr>
          </a:lstStyle>
          <a:p/>
        </p:txBody>
      </p:sp>
      <p:sp>
        <p:nvSpPr>
          <p:cNvPr id="30" name="Google Shape;30;p24"/>
          <p:cNvSpPr txBox="1"/>
          <p:nvPr>
            <p:ph idx="3" type="subTitle"/>
          </p:nvPr>
        </p:nvSpPr>
        <p:spPr>
          <a:xfrm>
            <a:off x="1241734" y="3148475"/>
            <a:ext cx="2847000" cy="104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24"/>
          <p:cNvSpPr txBox="1"/>
          <p:nvPr>
            <p:ph idx="4" type="subTitle"/>
          </p:nvPr>
        </p:nvSpPr>
        <p:spPr>
          <a:xfrm>
            <a:off x="5055234" y="3148475"/>
            <a:ext cx="2847000" cy="104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3" name="Shape 33"/>
        <p:cNvGrpSpPr/>
        <p:nvPr/>
      </p:nvGrpSpPr>
      <p:grpSpPr>
        <a:xfrm>
          <a:off x="0" y="0"/>
          <a:ext cx="0" cy="0"/>
          <a:chOff x="0" y="0"/>
          <a:chExt cx="0" cy="0"/>
        </a:xfrm>
      </p:grpSpPr>
      <p:sp>
        <p:nvSpPr>
          <p:cNvPr id="34" name="Google Shape;34;p25"/>
          <p:cNvSpPr txBox="1"/>
          <p:nvPr>
            <p:ph idx="1" type="subTitle"/>
          </p:nvPr>
        </p:nvSpPr>
        <p:spPr>
          <a:xfrm>
            <a:off x="1312325" y="1625600"/>
            <a:ext cx="3259800" cy="2356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5" name="Google Shape;3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36" name="Google Shape;36;p25"/>
          <p:cNvSpPr/>
          <p:nvPr/>
        </p:nvSpPr>
        <p:spPr>
          <a:xfrm>
            <a:off x="438700" y="4303072"/>
            <a:ext cx="4239629" cy="1271056"/>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flipH="1" rot="10800000">
            <a:off x="7042037" y="-413616"/>
            <a:ext cx="2567270" cy="1815741"/>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rot="6115352">
            <a:off x="-2691593" y="-241441"/>
            <a:ext cx="3799962" cy="2667791"/>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_1">
    <p:spTree>
      <p:nvGrpSpPr>
        <p:cNvPr id="39" name="Shape 39"/>
        <p:cNvGrpSpPr/>
        <p:nvPr/>
      </p:nvGrpSpPr>
      <p:grpSpPr>
        <a:xfrm>
          <a:off x="0" y="0"/>
          <a:ext cx="0" cy="0"/>
          <a:chOff x="0" y="0"/>
          <a:chExt cx="0" cy="0"/>
        </a:xfrm>
      </p:grpSpPr>
      <p:sp>
        <p:nvSpPr>
          <p:cNvPr id="40" name="Google Shape;40;p26"/>
          <p:cNvSpPr/>
          <p:nvPr/>
        </p:nvSpPr>
        <p:spPr>
          <a:xfrm flipH="1" rot="10800000">
            <a:off x="6362006" y="24"/>
            <a:ext cx="2782035" cy="1967581"/>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rot="8966446">
            <a:off x="-537464" y="-899233"/>
            <a:ext cx="2615001" cy="1835828"/>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rot="10454287">
            <a:off x="-182969" y="4632929"/>
            <a:ext cx="2591297" cy="1819187"/>
          </a:xfrm>
          <a:custGeom>
            <a:rect b="b" l="l" r="r" t="t"/>
            <a:pathLst>
              <a:path extrusionOk="0" h="31327" w="44623">
                <a:moveTo>
                  <a:pt x="30181" y="0"/>
                </a:moveTo>
                <a:cubicBezTo>
                  <a:pt x="29391" y="0"/>
                  <a:pt x="28601" y="88"/>
                  <a:pt x="27830" y="267"/>
                </a:cubicBezTo>
                <a:cubicBezTo>
                  <a:pt x="25849" y="728"/>
                  <a:pt x="23986" y="1759"/>
                  <a:pt x="21953" y="1843"/>
                </a:cubicBezTo>
                <a:cubicBezTo>
                  <a:pt x="21861" y="1847"/>
                  <a:pt x="21770" y="1848"/>
                  <a:pt x="21678" y="1848"/>
                </a:cubicBezTo>
                <a:cubicBezTo>
                  <a:pt x="19691" y="1848"/>
                  <a:pt x="17792" y="990"/>
                  <a:pt x="15827" y="629"/>
                </a:cubicBezTo>
                <a:cubicBezTo>
                  <a:pt x="15152" y="505"/>
                  <a:pt x="14470" y="445"/>
                  <a:pt x="13789" y="445"/>
                </a:cubicBezTo>
                <a:cubicBezTo>
                  <a:pt x="9549" y="445"/>
                  <a:pt x="5342" y="2762"/>
                  <a:pt x="2989" y="6330"/>
                </a:cubicBezTo>
                <a:cubicBezTo>
                  <a:pt x="260" y="10471"/>
                  <a:pt x="1" y="16027"/>
                  <a:pt x="1998" y="20566"/>
                </a:cubicBezTo>
                <a:cubicBezTo>
                  <a:pt x="3996" y="25107"/>
                  <a:pt x="8092" y="28590"/>
                  <a:pt x="12783" y="30201"/>
                </a:cubicBezTo>
                <a:cubicBezTo>
                  <a:pt x="15007" y="30966"/>
                  <a:pt x="17350" y="31326"/>
                  <a:pt x="19701" y="31326"/>
                </a:cubicBezTo>
                <a:cubicBezTo>
                  <a:pt x="22309" y="31326"/>
                  <a:pt x="24925" y="30883"/>
                  <a:pt x="27400" y="30058"/>
                </a:cubicBezTo>
                <a:cubicBezTo>
                  <a:pt x="29707" y="29289"/>
                  <a:pt x="31904" y="28201"/>
                  <a:pt x="34244" y="27537"/>
                </a:cubicBezTo>
                <a:cubicBezTo>
                  <a:pt x="35447" y="27197"/>
                  <a:pt x="36715" y="26976"/>
                  <a:pt x="37965" y="26976"/>
                </a:cubicBezTo>
                <a:cubicBezTo>
                  <a:pt x="39146" y="26976"/>
                  <a:pt x="40312" y="27173"/>
                  <a:pt x="41392" y="27652"/>
                </a:cubicBezTo>
                <a:lnTo>
                  <a:pt x="44623" y="25946"/>
                </a:lnTo>
                <a:cubicBezTo>
                  <a:pt x="42654" y="25892"/>
                  <a:pt x="40990" y="24267"/>
                  <a:pt x="40341" y="22406"/>
                </a:cubicBezTo>
                <a:cubicBezTo>
                  <a:pt x="39693" y="20546"/>
                  <a:pt x="39871" y="18504"/>
                  <a:pt x="40215" y="16564"/>
                </a:cubicBezTo>
                <a:cubicBezTo>
                  <a:pt x="40557" y="14624"/>
                  <a:pt x="41058" y="12692"/>
                  <a:pt x="41031" y="10722"/>
                </a:cubicBezTo>
                <a:cubicBezTo>
                  <a:pt x="40988" y="7504"/>
                  <a:pt x="39446" y="4334"/>
                  <a:pt x="36929" y="2331"/>
                </a:cubicBezTo>
                <a:cubicBezTo>
                  <a:pt x="35030" y="821"/>
                  <a:pt x="32604" y="0"/>
                  <a:pt x="30181" y="0"/>
                </a:cubicBezTo>
                <a:close/>
              </a:path>
            </a:pathLst>
          </a:custGeom>
          <a:solidFill>
            <a:srgbClr val="9485BA">
              <a:alpha val="243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4" name="Shape 44"/>
        <p:cNvGrpSpPr/>
        <p:nvPr/>
      </p:nvGrpSpPr>
      <p:grpSpPr>
        <a:xfrm>
          <a:off x="0" y="0"/>
          <a:ext cx="0" cy="0"/>
          <a:chOff x="0" y="0"/>
          <a:chExt cx="0" cy="0"/>
        </a:xfrm>
      </p:grpSpPr>
      <p:sp>
        <p:nvSpPr>
          <p:cNvPr id="45" name="Google Shape;45;p27"/>
          <p:cNvSpPr/>
          <p:nvPr/>
        </p:nvSpPr>
        <p:spPr>
          <a:xfrm flipH="1" rot="-5155880">
            <a:off x="8158077" y="2846003"/>
            <a:ext cx="3224776" cy="2263912"/>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7"/>
          <p:cNvSpPr/>
          <p:nvPr/>
        </p:nvSpPr>
        <p:spPr>
          <a:xfrm flipH="1" rot="-5400000">
            <a:off x="-752682" y="322557"/>
            <a:ext cx="2399990" cy="894625"/>
          </a:xfrm>
          <a:custGeom>
            <a:rect b="b" l="l" r="r" t="t"/>
            <a:pathLst>
              <a:path extrusionOk="0" h="15700" w="32123">
                <a:moveTo>
                  <a:pt x="1" y="1"/>
                </a:moveTo>
                <a:cubicBezTo>
                  <a:pt x="256" y="226"/>
                  <a:pt x="496" y="465"/>
                  <a:pt x="718" y="716"/>
                </a:cubicBezTo>
                <a:cubicBezTo>
                  <a:pt x="2564" y="2792"/>
                  <a:pt x="3551" y="5469"/>
                  <a:pt x="4897" y="7900"/>
                </a:cubicBezTo>
                <a:cubicBezTo>
                  <a:pt x="5493" y="8975"/>
                  <a:pt x="6182" y="10021"/>
                  <a:pt x="6967" y="10981"/>
                </a:cubicBezTo>
                <a:cubicBezTo>
                  <a:pt x="8532" y="12895"/>
                  <a:pt x="10473" y="14467"/>
                  <a:pt x="12797" y="15247"/>
                </a:cubicBezTo>
                <a:cubicBezTo>
                  <a:pt x="13701" y="15550"/>
                  <a:pt x="14666" y="15700"/>
                  <a:pt x="15631" y="15700"/>
                </a:cubicBezTo>
                <a:cubicBezTo>
                  <a:pt x="18392" y="15700"/>
                  <a:pt x="21150" y="14471"/>
                  <a:pt x="22462" y="12079"/>
                </a:cubicBezTo>
                <a:cubicBezTo>
                  <a:pt x="23317" y="10523"/>
                  <a:pt x="23489" y="8701"/>
                  <a:pt x="23866" y="6966"/>
                </a:cubicBezTo>
                <a:cubicBezTo>
                  <a:pt x="24245" y="5233"/>
                  <a:pt x="24943" y="3417"/>
                  <a:pt x="26447" y="2473"/>
                </a:cubicBezTo>
                <a:cubicBezTo>
                  <a:pt x="27588" y="1757"/>
                  <a:pt x="29005" y="1663"/>
                  <a:pt x="30262" y="1177"/>
                </a:cubicBezTo>
                <a:cubicBezTo>
                  <a:pt x="30958" y="908"/>
                  <a:pt x="31583" y="502"/>
                  <a:pt x="32122"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7"/>
          <p:cNvSpPr txBox="1"/>
          <p:nvPr>
            <p:ph idx="1" type="subTitle"/>
          </p:nvPr>
        </p:nvSpPr>
        <p:spPr>
          <a:xfrm>
            <a:off x="720000" y="2755025"/>
            <a:ext cx="23364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Source Sans Pro"/>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2pPr>
            <a:lvl3pPr lvl="2"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3pPr>
            <a:lvl4pPr lvl="3"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4pPr>
            <a:lvl5pPr lvl="4"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5pPr>
            <a:lvl6pPr lvl="5"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6pPr>
            <a:lvl7pPr lvl="6"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7pPr>
            <a:lvl8pPr lvl="7"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8pPr>
            <a:lvl9pPr lvl="8"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9pPr>
          </a:lstStyle>
          <a:p/>
        </p:txBody>
      </p:sp>
      <p:sp>
        <p:nvSpPr>
          <p:cNvPr id="48" name="Google Shape;48;p27"/>
          <p:cNvSpPr txBox="1"/>
          <p:nvPr>
            <p:ph idx="2" type="subTitle"/>
          </p:nvPr>
        </p:nvSpPr>
        <p:spPr>
          <a:xfrm>
            <a:off x="720000" y="3293724"/>
            <a:ext cx="2336400" cy="1076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27"/>
          <p:cNvSpPr txBox="1"/>
          <p:nvPr>
            <p:ph idx="3" type="subTitle"/>
          </p:nvPr>
        </p:nvSpPr>
        <p:spPr>
          <a:xfrm>
            <a:off x="3403800" y="3293724"/>
            <a:ext cx="2336400" cy="1076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27"/>
          <p:cNvSpPr txBox="1"/>
          <p:nvPr>
            <p:ph idx="4" type="subTitle"/>
          </p:nvPr>
        </p:nvSpPr>
        <p:spPr>
          <a:xfrm>
            <a:off x="6087600" y="3293724"/>
            <a:ext cx="2336400" cy="1076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52" name="Google Shape;52;p27"/>
          <p:cNvSpPr txBox="1"/>
          <p:nvPr>
            <p:ph idx="5" type="subTitle"/>
          </p:nvPr>
        </p:nvSpPr>
        <p:spPr>
          <a:xfrm>
            <a:off x="3403800" y="2755025"/>
            <a:ext cx="23364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Source Sans Pro"/>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2pPr>
            <a:lvl3pPr lvl="2"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3pPr>
            <a:lvl4pPr lvl="3"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4pPr>
            <a:lvl5pPr lvl="4"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5pPr>
            <a:lvl6pPr lvl="5"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6pPr>
            <a:lvl7pPr lvl="6"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7pPr>
            <a:lvl8pPr lvl="7"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8pPr>
            <a:lvl9pPr lvl="8"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9pPr>
          </a:lstStyle>
          <a:p/>
        </p:txBody>
      </p:sp>
      <p:sp>
        <p:nvSpPr>
          <p:cNvPr id="53" name="Google Shape;53;p27"/>
          <p:cNvSpPr txBox="1"/>
          <p:nvPr>
            <p:ph idx="6" type="subTitle"/>
          </p:nvPr>
        </p:nvSpPr>
        <p:spPr>
          <a:xfrm>
            <a:off x="6087600" y="2755025"/>
            <a:ext cx="23364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Source Sans Pro"/>
              <a:buNone/>
              <a:defRPr sz="2000">
                <a:solidFill>
                  <a:schemeClr val="accent4"/>
                </a:solidFill>
                <a:latin typeface="Raleway ExtraBold"/>
                <a:ea typeface="Raleway ExtraBold"/>
                <a:cs typeface="Raleway ExtraBold"/>
                <a:sym typeface="Raleway ExtraBold"/>
              </a:defRPr>
            </a:lvl1pPr>
            <a:lvl2pPr lvl="1"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2pPr>
            <a:lvl3pPr lvl="2"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3pPr>
            <a:lvl4pPr lvl="3"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4pPr>
            <a:lvl5pPr lvl="4"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5pPr>
            <a:lvl6pPr lvl="5"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6pPr>
            <a:lvl7pPr lvl="6"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7pPr>
            <a:lvl8pPr lvl="7"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8pPr>
            <a:lvl9pPr lvl="8" rtl="0" algn="ctr">
              <a:lnSpc>
                <a:spcPct val="100000"/>
              </a:lnSpc>
              <a:spcBef>
                <a:spcPts val="0"/>
              </a:spcBef>
              <a:spcAft>
                <a:spcPts val="0"/>
              </a:spcAft>
              <a:buClr>
                <a:schemeClr val="lt2"/>
              </a:buClr>
              <a:buSzPts val="2400"/>
              <a:buFont typeface="Source Sans Pro"/>
              <a:buNone/>
              <a:defRPr sz="2400">
                <a:solidFill>
                  <a:schemeClr val="lt2"/>
                </a:solidFill>
                <a:latin typeface="Source Sans Pro"/>
                <a:ea typeface="Source Sans Pro"/>
                <a:cs typeface="Source Sans Pro"/>
                <a:sym typeface="Source Sans Pro"/>
              </a:defRPr>
            </a:lvl9pPr>
          </a:lstStyle>
          <a:p/>
        </p:txBody>
      </p:sp>
      <p:grpSp>
        <p:nvGrpSpPr>
          <p:cNvPr id="54" name="Google Shape;54;p27"/>
          <p:cNvGrpSpPr/>
          <p:nvPr/>
        </p:nvGrpSpPr>
        <p:grpSpPr>
          <a:xfrm>
            <a:off x="253725" y="644761"/>
            <a:ext cx="687616" cy="897919"/>
            <a:chOff x="253725" y="644761"/>
            <a:chExt cx="687616" cy="897919"/>
          </a:xfrm>
        </p:grpSpPr>
        <p:sp>
          <p:nvSpPr>
            <p:cNvPr id="55" name="Google Shape;55;p27"/>
            <p:cNvSpPr/>
            <p:nvPr/>
          </p:nvSpPr>
          <p:spPr>
            <a:xfrm rot="-2043320">
              <a:off x="284850" y="1013957"/>
              <a:ext cx="172854" cy="164101"/>
            </a:xfrm>
            <a:custGeom>
              <a:rect b="b" l="l" r="r" t="t"/>
              <a:pathLst>
                <a:path extrusionOk="0" h="9430" w="9933">
                  <a:moveTo>
                    <a:pt x="8342" y="4852"/>
                  </a:moveTo>
                  <a:lnTo>
                    <a:pt x="8342" y="4853"/>
                  </a:lnTo>
                  <a:lnTo>
                    <a:pt x="8342" y="4853"/>
                  </a:lnTo>
                  <a:lnTo>
                    <a:pt x="8342" y="4853"/>
                  </a:lnTo>
                  <a:cubicBezTo>
                    <a:pt x="8342" y="4853"/>
                    <a:pt x="8342" y="4852"/>
                    <a:pt x="8342" y="4852"/>
                  </a:cubicBezTo>
                  <a:close/>
                  <a:moveTo>
                    <a:pt x="2797" y="6438"/>
                  </a:moveTo>
                  <a:cubicBezTo>
                    <a:pt x="2797" y="6441"/>
                    <a:pt x="2797" y="6443"/>
                    <a:pt x="2797" y="6443"/>
                  </a:cubicBezTo>
                  <a:cubicBezTo>
                    <a:pt x="2797" y="6443"/>
                    <a:pt x="2797" y="6443"/>
                    <a:pt x="2797" y="6442"/>
                  </a:cubicBezTo>
                  <a:lnTo>
                    <a:pt x="2797" y="6438"/>
                  </a:lnTo>
                  <a:close/>
                  <a:moveTo>
                    <a:pt x="4291" y="0"/>
                  </a:moveTo>
                  <a:cubicBezTo>
                    <a:pt x="2927" y="0"/>
                    <a:pt x="1798" y="452"/>
                    <a:pt x="1122" y="954"/>
                  </a:cubicBezTo>
                  <a:cubicBezTo>
                    <a:pt x="730" y="1225"/>
                    <a:pt x="478" y="1536"/>
                    <a:pt x="308" y="1742"/>
                  </a:cubicBezTo>
                  <a:cubicBezTo>
                    <a:pt x="178" y="1931"/>
                    <a:pt x="108" y="2032"/>
                    <a:pt x="108" y="2032"/>
                  </a:cubicBezTo>
                  <a:cubicBezTo>
                    <a:pt x="1" y="2188"/>
                    <a:pt x="22" y="2403"/>
                    <a:pt x="166" y="2532"/>
                  </a:cubicBezTo>
                  <a:cubicBezTo>
                    <a:pt x="239" y="2598"/>
                    <a:pt x="331" y="2630"/>
                    <a:pt x="422" y="2630"/>
                  </a:cubicBezTo>
                  <a:cubicBezTo>
                    <a:pt x="526" y="2630"/>
                    <a:pt x="630" y="2588"/>
                    <a:pt x="705" y="2505"/>
                  </a:cubicBezTo>
                  <a:cubicBezTo>
                    <a:pt x="705" y="2505"/>
                    <a:pt x="788" y="2414"/>
                    <a:pt x="942" y="2243"/>
                  </a:cubicBezTo>
                  <a:cubicBezTo>
                    <a:pt x="1085" y="2114"/>
                    <a:pt x="1296" y="1921"/>
                    <a:pt x="1632" y="1730"/>
                  </a:cubicBezTo>
                  <a:cubicBezTo>
                    <a:pt x="1958" y="1541"/>
                    <a:pt x="2392" y="1366"/>
                    <a:pt x="2919" y="1272"/>
                  </a:cubicBezTo>
                  <a:cubicBezTo>
                    <a:pt x="3189" y="1226"/>
                    <a:pt x="3483" y="1201"/>
                    <a:pt x="3793" y="1201"/>
                  </a:cubicBezTo>
                  <a:cubicBezTo>
                    <a:pt x="4089" y="1201"/>
                    <a:pt x="4399" y="1224"/>
                    <a:pt x="4719" y="1272"/>
                  </a:cubicBezTo>
                  <a:cubicBezTo>
                    <a:pt x="5373" y="1379"/>
                    <a:pt x="6071" y="1601"/>
                    <a:pt x="6706" y="1974"/>
                  </a:cubicBezTo>
                  <a:cubicBezTo>
                    <a:pt x="7340" y="2343"/>
                    <a:pt x="7902" y="2884"/>
                    <a:pt x="8179" y="3532"/>
                  </a:cubicBezTo>
                  <a:cubicBezTo>
                    <a:pt x="8317" y="3855"/>
                    <a:pt x="8382" y="4205"/>
                    <a:pt x="8366" y="4567"/>
                  </a:cubicBezTo>
                  <a:cubicBezTo>
                    <a:pt x="8364" y="4657"/>
                    <a:pt x="8346" y="4750"/>
                    <a:pt x="8339" y="4840"/>
                  </a:cubicBezTo>
                  <a:lnTo>
                    <a:pt x="8335" y="4875"/>
                  </a:lnTo>
                  <a:lnTo>
                    <a:pt x="8335" y="4880"/>
                  </a:lnTo>
                  <a:lnTo>
                    <a:pt x="8321" y="4940"/>
                  </a:lnTo>
                  <a:lnTo>
                    <a:pt x="8280" y="5115"/>
                  </a:lnTo>
                  <a:lnTo>
                    <a:pt x="8199" y="5466"/>
                  </a:lnTo>
                  <a:cubicBezTo>
                    <a:pt x="8172" y="5582"/>
                    <a:pt x="8149" y="5710"/>
                    <a:pt x="8106" y="5778"/>
                  </a:cubicBezTo>
                  <a:cubicBezTo>
                    <a:pt x="8023" y="5942"/>
                    <a:pt x="7976" y="6113"/>
                    <a:pt x="7884" y="6278"/>
                  </a:cubicBezTo>
                  <a:cubicBezTo>
                    <a:pt x="7771" y="6436"/>
                    <a:pt x="7686" y="6617"/>
                    <a:pt x="7560" y="6761"/>
                  </a:cubicBezTo>
                  <a:cubicBezTo>
                    <a:pt x="7308" y="7048"/>
                    <a:pt x="7025" y="7307"/>
                    <a:pt x="6680" y="7473"/>
                  </a:cubicBezTo>
                  <a:cubicBezTo>
                    <a:pt x="6240" y="7707"/>
                    <a:pt x="5721" y="7835"/>
                    <a:pt x="5204" y="7835"/>
                  </a:cubicBezTo>
                  <a:cubicBezTo>
                    <a:pt x="4937" y="7835"/>
                    <a:pt x="4670" y="7800"/>
                    <a:pt x="4414" y="7729"/>
                  </a:cubicBezTo>
                  <a:lnTo>
                    <a:pt x="4137" y="7651"/>
                  </a:lnTo>
                  <a:cubicBezTo>
                    <a:pt x="4046" y="7621"/>
                    <a:pt x="3966" y="7573"/>
                    <a:pt x="3880" y="7539"/>
                  </a:cubicBezTo>
                  <a:cubicBezTo>
                    <a:pt x="3697" y="7477"/>
                    <a:pt x="3564" y="7361"/>
                    <a:pt x="3410" y="7269"/>
                  </a:cubicBezTo>
                  <a:cubicBezTo>
                    <a:pt x="3154" y="7048"/>
                    <a:pt x="2913" y="6809"/>
                    <a:pt x="2842" y="6522"/>
                  </a:cubicBezTo>
                  <a:lnTo>
                    <a:pt x="2797" y="6420"/>
                  </a:lnTo>
                  <a:lnTo>
                    <a:pt x="2792" y="6408"/>
                  </a:lnTo>
                  <a:cubicBezTo>
                    <a:pt x="2790" y="6400"/>
                    <a:pt x="2790" y="6397"/>
                    <a:pt x="2789" y="6397"/>
                  </a:cubicBezTo>
                  <a:lnTo>
                    <a:pt x="2789" y="6397"/>
                  </a:lnTo>
                  <a:cubicBezTo>
                    <a:pt x="2789" y="6397"/>
                    <a:pt x="2790" y="6399"/>
                    <a:pt x="2790" y="6403"/>
                  </a:cubicBezTo>
                  <a:lnTo>
                    <a:pt x="2790" y="6403"/>
                  </a:lnTo>
                  <a:lnTo>
                    <a:pt x="2788" y="6388"/>
                  </a:lnTo>
                  <a:lnTo>
                    <a:pt x="2772" y="6305"/>
                  </a:lnTo>
                  <a:cubicBezTo>
                    <a:pt x="2755" y="6201"/>
                    <a:pt x="2720" y="6063"/>
                    <a:pt x="2719" y="5988"/>
                  </a:cubicBezTo>
                  <a:cubicBezTo>
                    <a:pt x="2717" y="5914"/>
                    <a:pt x="2712" y="5843"/>
                    <a:pt x="2704" y="5769"/>
                  </a:cubicBezTo>
                  <a:lnTo>
                    <a:pt x="2716" y="5531"/>
                  </a:lnTo>
                  <a:cubicBezTo>
                    <a:pt x="2752" y="5225"/>
                    <a:pt x="2862" y="4963"/>
                    <a:pt x="3049" y="4756"/>
                  </a:cubicBezTo>
                  <a:cubicBezTo>
                    <a:pt x="3403" y="4362"/>
                    <a:pt x="4010" y="4158"/>
                    <a:pt x="4570" y="4158"/>
                  </a:cubicBezTo>
                  <a:cubicBezTo>
                    <a:pt x="4606" y="4158"/>
                    <a:pt x="4642" y="4158"/>
                    <a:pt x="4677" y="4160"/>
                  </a:cubicBezTo>
                  <a:lnTo>
                    <a:pt x="4894" y="4179"/>
                  </a:lnTo>
                  <a:lnTo>
                    <a:pt x="4922" y="4181"/>
                  </a:lnTo>
                  <a:lnTo>
                    <a:pt x="4927" y="4181"/>
                  </a:lnTo>
                  <a:lnTo>
                    <a:pt x="4957" y="4189"/>
                  </a:lnTo>
                  <a:lnTo>
                    <a:pt x="5086" y="4221"/>
                  </a:lnTo>
                  <a:lnTo>
                    <a:pt x="5214" y="4254"/>
                  </a:lnTo>
                  <a:lnTo>
                    <a:pt x="5258" y="4283"/>
                  </a:lnTo>
                  <a:cubicBezTo>
                    <a:pt x="5285" y="4306"/>
                    <a:pt x="5321" y="4294"/>
                    <a:pt x="5355" y="4332"/>
                  </a:cubicBezTo>
                  <a:cubicBezTo>
                    <a:pt x="5510" y="4426"/>
                    <a:pt x="5603" y="4568"/>
                    <a:pt x="5632" y="4737"/>
                  </a:cubicBezTo>
                  <a:cubicBezTo>
                    <a:pt x="5663" y="4905"/>
                    <a:pt x="5630" y="5079"/>
                    <a:pt x="5563" y="5214"/>
                  </a:cubicBezTo>
                  <a:cubicBezTo>
                    <a:pt x="5496" y="5353"/>
                    <a:pt x="5385" y="5428"/>
                    <a:pt x="5281" y="5494"/>
                  </a:cubicBezTo>
                  <a:cubicBezTo>
                    <a:pt x="5180" y="5547"/>
                    <a:pt x="5068" y="5564"/>
                    <a:pt x="4960" y="5564"/>
                  </a:cubicBezTo>
                  <a:cubicBezTo>
                    <a:pt x="4829" y="5564"/>
                    <a:pt x="4703" y="5538"/>
                    <a:pt x="4607" y="5517"/>
                  </a:cubicBezTo>
                  <a:cubicBezTo>
                    <a:pt x="4426" y="5454"/>
                    <a:pt x="4329" y="5421"/>
                    <a:pt x="4329" y="5421"/>
                  </a:cubicBezTo>
                  <a:lnTo>
                    <a:pt x="4261" y="5398"/>
                  </a:lnTo>
                  <a:cubicBezTo>
                    <a:pt x="4221" y="5384"/>
                    <a:pt x="4180" y="5378"/>
                    <a:pt x="4139" y="5378"/>
                  </a:cubicBezTo>
                  <a:cubicBezTo>
                    <a:pt x="4001" y="5378"/>
                    <a:pt x="3868" y="5454"/>
                    <a:pt x="3801" y="5585"/>
                  </a:cubicBezTo>
                  <a:cubicBezTo>
                    <a:pt x="3707" y="5771"/>
                    <a:pt x="3783" y="5998"/>
                    <a:pt x="3969" y="6092"/>
                  </a:cubicBezTo>
                  <a:cubicBezTo>
                    <a:pt x="3969" y="6092"/>
                    <a:pt x="4097" y="6157"/>
                    <a:pt x="4336" y="6278"/>
                  </a:cubicBezTo>
                  <a:cubicBezTo>
                    <a:pt x="4508" y="6334"/>
                    <a:pt x="4761" y="6445"/>
                    <a:pt x="5097" y="6445"/>
                  </a:cubicBezTo>
                  <a:cubicBezTo>
                    <a:pt x="5252" y="6445"/>
                    <a:pt x="5423" y="6422"/>
                    <a:pt x="5612" y="6359"/>
                  </a:cubicBezTo>
                  <a:cubicBezTo>
                    <a:pt x="5896" y="6249"/>
                    <a:pt x="6201" y="6056"/>
                    <a:pt x="6404" y="5745"/>
                  </a:cubicBezTo>
                  <a:cubicBezTo>
                    <a:pt x="6605" y="5439"/>
                    <a:pt x="6730" y="5050"/>
                    <a:pt x="6701" y="4620"/>
                  </a:cubicBezTo>
                  <a:cubicBezTo>
                    <a:pt x="6681" y="4195"/>
                    <a:pt x="6459" y="3719"/>
                    <a:pt x="6072" y="3412"/>
                  </a:cubicBezTo>
                  <a:cubicBezTo>
                    <a:pt x="5990" y="3325"/>
                    <a:pt x="5857" y="3262"/>
                    <a:pt x="5739" y="3194"/>
                  </a:cubicBezTo>
                  <a:lnTo>
                    <a:pt x="5553" y="3103"/>
                  </a:lnTo>
                  <a:lnTo>
                    <a:pt x="5428" y="3062"/>
                  </a:lnTo>
                  <a:lnTo>
                    <a:pt x="5302" y="3021"/>
                  </a:lnTo>
                  <a:lnTo>
                    <a:pt x="5238" y="3000"/>
                  </a:lnTo>
                  <a:lnTo>
                    <a:pt x="5222" y="2994"/>
                  </a:lnTo>
                  <a:lnTo>
                    <a:pt x="5143" y="2976"/>
                  </a:lnTo>
                  <a:lnTo>
                    <a:pt x="5103" y="2969"/>
                  </a:lnTo>
                  <a:cubicBezTo>
                    <a:pt x="4997" y="2952"/>
                    <a:pt x="4889" y="2935"/>
                    <a:pt x="4780" y="2918"/>
                  </a:cubicBezTo>
                  <a:cubicBezTo>
                    <a:pt x="4642" y="2903"/>
                    <a:pt x="4499" y="2895"/>
                    <a:pt x="4353" y="2895"/>
                  </a:cubicBezTo>
                  <a:cubicBezTo>
                    <a:pt x="3589" y="2895"/>
                    <a:pt x="2737" y="3118"/>
                    <a:pt x="2045" y="3791"/>
                  </a:cubicBezTo>
                  <a:cubicBezTo>
                    <a:pt x="1640" y="4186"/>
                    <a:pt x="1366" y="4749"/>
                    <a:pt x="1274" y="5317"/>
                  </a:cubicBezTo>
                  <a:lnTo>
                    <a:pt x="1229" y="5744"/>
                  </a:lnTo>
                  <a:cubicBezTo>
                    <a:pt x="1231" y="5894"/>
                    <a:pt x="1237" y="6047"/>
                    <a:pt x="1246" y="6199"/>
                  </a:cubicBezTo>
                  <a:cubicBezTo>
                    <a:pt x="1256" y="6350"/>
                    <a:pt x="1279" y="6434"/>
                    <a:pt x="1294" y="6555"/>
                  </a:cubicBezTo>
                  <a:lnTo>
                    <a:pt x="1308" y="6640"/>
                  </a:lnTo>
                  <a:lnTo>
                    <a:pt x="1315" y="6682"/>
                  </a:lnTo>
                  <a:lnTo>
                    <a:pt x="1316" y="6692"/>
                  </a:lnTo>
                  <a:cubicBezTo>
                    <a:pt x="1316" y="6692"/>
                    <a:pt x="1316" y="6692"/>
                    <a:pt x="1316" y="6692"/>
                  </a:cubicBezTo>
                  <a:lnTo>
                    <a:pt x="1316" y="6692"/>
                  </a:lnTo>
                  <a:cubicBezTo>
                    <a:pt x="1316" y="6692"/>
                    <a:pt x="1328" y="6754"/>
                    <a:pt x="1329" y="6754"/>
                  </a:cubicBezTo>
                  <a:cubicBezTo>
                    <a:pt x="1329" y="6754"/>
                    <a:pt x="1329" y="6752"/>
                    <a:pt x="1328" y="6747"/>
                  </a:cubicBezTo>
                  <a:lnTo>
                    <a:pt x="1328" y="6747"/>
                  </a:lnTo>
                  <a:lnTo>
                    <a:pt x="1336" y="6775"/>
                  </a:lnTo>
                  <a:lnTo>
                    <a:pt x="1410" y="6996"/>
                  </a:lnTo>
                  <a:cubicBezTo>
                    <a:pt x="1577" y="7613"/>
                    <a:pt x="2003" y="8096"/>
                    <a:pt x="2450" y="8487"/>
                  </a:cubicBezTo>
                  <a:cubicBezTo>
                    <a:pt x="2691" y="8657"/>
                    <a:pt x="2930" y="8845"/>
                    <a:pt x="3198" y="8956"/>
                  </a:cubicBezTo>
                  <a:cubicBezTo>
                    <a:pt x="3458" y="9098"/>
                    <a:pt x="3734" y="9184"/>
                    <a:pt x="4013" y="9261"/>
                  </a:cubicBezTo>
                  <a:cubicBezTo>
                    <a:pt x="4414" y="9373"/>
                    <a:pt x="4830" y="9429"/>
                    <a:pt x="5248" y="9429"/>
                  </a:cubicBezTo>
                  <a:cubicBezTo>
                    <a:pt x="5994" y="9429"/>
                    <a:pt x="6748" y="9252"/>
                    <a:pt x="7432" y="8900"/>
                  </a:cubicBezTo>
                  <a:cubicBezTo>
                    <a:pt x="7971" y="8634"/>
                    <a:pt x="8426" y="8219"/>
                    <a:pt x="8808" y="7765"/>
                  </a:cubicBezTo>
                  <a:cubicBezTo>
                    <a:pt x="8996" y="7537"/>
                    <a:pt x="9131" y="7276"/>
                    <a:pt x="9289" y="7030"/>
                  </a:cubicBezTo>
                  <a:cubicBezTo>
                    <a:pt x="9429" y="6771"/>
                    <a:pt x="9526" y="6473"/>
                    <a:pt x="9636" y="6195"/>
                  </a:cubicBezTo>
                  <a:cubicBezTo>
                    <a:pt x="9699" y="6043"/>
                    <a:pt x="9716" y="5933"/>
                    <a:pt x="9742" y="5815"/>
                  </a:cubicBezTo>
                  <a:lnTo>
                    <a:pt x="9819" y="5463"/>
                  </a:lnTo>
                  <a:lnTo>
                    <a:pt x="9856" y="5288"/>
                  </a:lnTo>
                  <a:lnTo>
                    <a:pt x="9875" y="5200"/>
                  </a:lnTo>
                  <a:lnTo>
                    <a:pt x="9877" y="5190"/>
                  </a:lnTo>
                  <a:lnTo>
                    <a:pt x="9890" y="5116"/>
                  </a:lnTo>
                  <a:lnTo>
                    <a:pt x="9892" y="5089"/>
                  </a:lnTo>
                  <a:lnTo>
                    <a:pt x="9897" y="5035"/>
                  </a:lnTo>
                  <a:cubicBezTo>
                    <a:pt x="9906" y="4889"/>
                    <a:pt x="9925" y="4745"/>
                    <a:pt x="9924" y="4599"/>
                  </a:cubicBezTo>
                  <a:cubicBezTo>
                    <a:pt x="9932" y="4015"/>
                    <a:pt x="9802" y="3425"/>
                    <a:pt x="9560" y="2911"/>
                  </a:cubicBezTo>
                  <a:cubicBezTo>
                    <a:pt x="9075" y="1866"/>
                    <a:pt x="8218" y="1179"/>
                    <a:pt x="7383" y="747"/>
                  </a:cubicBezTo>
                  <a:cubicBezTo>
                    <a:pt x="6539" y="304"/>
                    <a:pt x="5671" y="97"/>
                    <a:pt x="4866" y="27"/>
                  </a:cubicBezTo>
                  <a:cubicBezTo>
                    <a:pt x="4671" y="9"/>
                    <a:pt x="4479" y="0"/>
                    <a:pt x="4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27"/>
            <p:cNvGrpSpPr/>
            <p:nvPr/>
          </p:nvGrpSpPr>
          <p:grpSpPr>
            <a:xfrm flipH="1" rot="4974716">
              <a:off x="333885" y="632921"/>
              <a:ext cx="449074" cy="535385"/>
              <a:chOff x="527712" y="768580"/>
              <a:chExt cx="449055" cy="535363"/>
            </a:xfrm>
          </p:grpSpPr>
          <p:grpSp>
            <p:nvGrpSpPr>
              <p:cNvPr id="57" name="Google Shape;57;p27"/>
              <p:cNvGrpSpPr/>
              <p:nvPr/>
            </p:nvGrpSpPr>
            <p:grpSpPr>
              <a:xfrm rot="4290869">
                <a:off x="797326" y="845752"/>
                <a:ext cx="76852" cy="271685"/>
                <a:chOff x="1825350" y="-685725"/>
                <a:chExt cx="102125" cy="361075"/>
              </a:xfrm>
            </p:grpSpPr>
            <p:sp>
              <p:nvSpPr>
                <p:cNvPr id="58" name="Google Shape;58;p27"/>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7"/>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7"/>
              <p:cNvGrpSpPr/>
              <p:nvPr/>
            </p:nvGrpSpPr>
            <p:grpSpPr>
              <a:xfrm rot="1354541">
                <a:off x="647305" y="794143"/>
                <a:ext cx="183816" cy="253701"/>
                <a:chOff x="2916600" y="-617325"/>
                <a:chExt cx="184250" cy="254300"/>
              </a:xfrm>
            </p:grpSpPr>
            <p:sp>
              <p:nvSpPr>
                <p:cNvPr id="61" name="Google Shape;61;p27"/>
                <p:cNvSpPr/>
                <p:nvPr/>
              </p:nvSpPr>
              <p:spPr>
                <a:xfrm>
                  <a:off x="2916600" y="-617325"/>
                  <a:ext cx="184250" cy="254300"/>
                </a:xfrm>
                <a:custGeom>
                  <a:rect b="b" l="l" r="r" t="t"/>
                  <a:pathLst>
                    <a:path extrusionOk="0" h="10172" w="7370">
                      <a:moveTo>
                        <a:pt x="3449" y="1"/>
                      </a:moveTo>
                      <a:cubicBezTo>
                        <a:pt x="1" y="1"/>
                        <a:pt x="1027" y="10171"/>
                        <a:pt x="1490" y="10171"/>
                      </a:cubicBezTo>
                      <a:cubicBezTo>
                        <a:pt x="1502" y="10171"/>
                        <a:pt x="1514" y="10165"/>
                        <a:pt x="1525" y="10150"/>
                      </a:cubicBezTo>
                      <a:cubicBezTo>
                        <a:pt x="2090" y="9433"/>
                        <a:pt x="7370" y="362"/>
                        <a:pt x="3622" y="9"/>
                      </a:cubicBezTo>
                      <a:cubicBezTo>
                        <a:pt x="3563" y="3"/>
                        <a:pt x="3505" y="1"/>
                        <a:pt x="34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7"/>
                <p:cNvSpPr/>
                <p:nvPr/>
              </p:nvSpPr>
              <p:spPr>
                <a:xfrm>
                  <a:off x="2965150" y="-602650"/>
                  <a:ext cx="62000" cy="205775"/>
                </a:xfrm>
                <a:custGeom>
                  <a:rect b="b" l="l" r="r" t="t"/>
                  <a:pathLst>
                    <a:path extrusionOk="0" h="8231" w="2480">
                      <a:moveTo>
                        <a:pt x="2233" y="1"/>
                      </a:moveTo>
                      <a:cubicBezTo>
                        <a:pt x="2233" y="1"/>
                        <a:pt x="2223" y="134"/>
                        <a:pt x="2208" y="369"/>
                      </a:cubicBezTo>
                      <a:cubicBezTo>
                        <a:pt x="2185" y="601"/>
                        <a:pt x="2196" y="945"/>
                        <a:pt x="2131" y="1334"/>
                      </a:cubicBezTo>
                      <a:cubicBezTo>
                        <a:pt x="2105" y="1530"/>
                        <a:pt x="2077" y="1742"/>
                        <a:pt x="2047" y="1965"/>
                      </a:cubicBezTo>
                      <a:cubicBezTo>
                        <a:pt x="2020" y="2190"/>
                        <a:pt x="1954" y="2424"/>
                        <a:pt x="1914" y="2669"/>
                      </a:cubicBezTo>
                      <a:cubicBezTo>
                        <a:pt x="1865" y="2912"/>
                        <a:pt x="1826" y="3166"/>
                        <a:pt x="1752" y="3416"/>
                      </a:cubicBezTo>
                      <a:cubicBezTo>
                        <a:pt x="1685" y="3669"/>
                        <a:pt x="1617" y="3926"/>
                        <a:pt x="1550" y="4182"/>
                      </a:cubicBezTo>
                      <a:cubicBezTo>
                        <a:pt x="1389" y="4687"/>
                        <a:pt x="1251" y="5202"/>
                        <a:pt x="1061" y="5663"/>
                      </a:cubicBezTo>
                      <a:cubicBezTo>
                        <a:pt x="974" y="5896"/>
                        <a:pt x="890" y="6121"/>
                        <a:pt x="811" y="6336"/>
                      </a:cubicBezTo>
                      <a:cubicBezTo>
                        <a:pt x="721" y="6546"/>
                        <a:pt x="636" y="6745"/>
                        <a:pt x="557" y="6928"/>
                      </a:cubicBezTo>
                      <a:cubicBezTo>
                        <a:pt x="409" y="7299"/>
                        <a:pt x="253" y="7594"/>
                        <a:pt x="156" y="7806"/>
                      </a:cubicBezTo>
                      <a:cubicBezTo>
                        <a:pt x="56" y="8018"/>
                        <a:pt x="0" y="8138"/>
                        <a:pt x="0" y="8138"/>
                      </a:cubicBezTo>
                      <a:lnTo>
                        <a:pt x="159" y="8230"/>
                      </a:lnTo>
                      <a:cubicBezTo>
                        <a:pt x="159" y="8230"/>
                        <a:pt x="230" y="8115"/>
                        <a:pt x="351" y="7912"/>
                      </a:cubicBezTo>
                      <a:cubicBezTo>
                        <a:pt x="466" y="7705"/>
                        <a:pt x="659" y="7424"/>
                        <a:pt x="828" y="7056"/>
                      </a:cubicBezTo>
                      <a:cubicBezTo>
                        <a:pt x="1009" y="6692"/>
                        <a:pt x="1219" y="6267"/>
                        <a:pt x="1399" y="5792"/>
                      </a:cubicBezTo>
                      <a:cubicBezTo>
                        <a:pt x="1601" y="5325"/>
                        <a:pt x="1750" y="4803"/>
                        <a:pt x="1923" y="4290"/>
                      </a:cubicBezTo>
                      <a:cubicBezTo>
                        <a:pt x="2050" y="3762"/>
                        <a:pt x="2199" y="3239"/>
                        <a:pt x="2270" y="2735"/>
                      </a:cubicBezTo>
                      <a:cubicBezTo>
                        <a:pt x="2311" y="2483"/>
                        <a:pt x="2364" y="2244"/>
                        <a:pt x="2379" y="2008"/>
                      </a:cubicBezTo>
                      <a:cubicBezTo>
                        <a:pt x="2397" y="1774"/>
                        <a:pt x="2414" y="1552"/>
                        <a:pt x="2430" y="1348"/>
                      </a:cubicBezTo>
                      <a:cubicBezTo>
                        <a:pt x="2479" y="938"/>
                        <a:pt x="2426" y="608"/>
                        <a:pt x="2431" y="372"/>
                      </a:cubicBezTo>
                      <a:cubicBezTo>
                        <a:pt x="2421" y="137"/>
                        <a:pt x="2416" y="3"/>
                        <a:pt x="2416" y="3"/>
                      </a:cubicBezTo>
                      <a:lnTo>
                        <a:pt x="2233"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27"/>
              <p:cNvGrpSpPr/>
              <p:nvPr/>
            </p:nvGrpSpPr>
            <p:grpSpPr>
              <a:xfrm rot="7251019">
                <a:off x="629629" y="982429"/>
                <a:ext cx="165313" cy="331243"/>
                <a:chOff x="2523825" y="-685025"/>
                <a:chExt cx="214450" cy="429700"/>
              </a:xfrm>
            </p:grpSpPr>
            <p:sp>
              <p:nvSpPr>
                <p:cNvPr id="64" name="Google Shape;64;p27"/>
                <p:cNvSpPr/>
                <p:nvPr/>
              </p:nvSpPr>
              <p:spPr>
                <a:xfrm>
                  <a:off x="2523825" y="-685025"/>
                  <a:ext cx="214450" cy="429700"/>
                </a:xfrm>
                <a:custGeom>
                  <a:rect b="b" l="l" r="r" t="t"/>
                  <a:pathLst>
                    <a:path extrusionOk="0" h="17188" w="8578">
                      <a:moveTo>
                        <a:pt x="5865" y="1"/>
                      </a:moveTo>
                      <a:cubicBezTo>
                        <a:pt x="3874" y="1"/>
                        <a:pt x="1160" y="3325"/>
                        <a:pt x="683" y="6656"/>
                      </a:cubicBezTo>
                      <a:cubicBezTo>
                        <a:pt x="1" y="11412"/>
                        <a:pt x="4331" y="17188"/>
                        <a:pt x="4921" y="17188"/>
                      </a:cubicBezTo>
                      <a:cubicBezTo>
                        <a:pt x="4929" y="17188"/>
                        <a:pt x="4936" y="17187"/>
                        <a:pt x="4943" y="17185"/>
                      </a:cubicBezTo>
                      <a:cubicBezTo>
                        <a:pt x="4943" y="17185"/>
                        <a:pt x="2597" y="11715"/>
                        <a:pt x="3742" y="7505"/>
                      </a:cubicBezTo>
                      <a:cubicBezTo>
                        <a:pt x="4341" y="5296"/>
                        <a:pt x="8577" y="1210"/>
                        <a:pt x="6596" y="175"/>
                      </a:cubicBezTo>
                      <a:cubicBezTo>
                        <a:pt x="6369" y="57"/>
                        <a:pt x="6123" y="1"/>
                        <a:pt x="58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7"/>
                <p:cNvSpPr/>
                <p:nvPr/>
              </p:nvSpPr>
              <p:spPr>
                <a:xfrm>
                  <a:off x="2644975" y="-677100"/>
                  <a:ext cx="45350" cy="106150"/>
                </a:xfrm>
                <a:custGeom>
                  <a:rect b="b" l="l" r="r" t="t"/>
                  <a:pathLst>
                    <a:path extrusionOk="0" h="4246" w="1814">
                      <a:moveTo>
                        <a:pt x="1347" y="0"/>
                      </a:moveTo>
                      <a:lnTo>
                        <a:pt x="1259" y="62"/>
                      </a:lnTo>
                      <a:cubicBezTo>
                        <a:pt x="1259" y="62"/>
                        <a:pt x="1299" y="124"/>
                        <a:pt x="1367" y="234"/>
                      </a:cubicBezTo>
                      <a:cubicBezTo>
                        <a:pt x="1405" y="289"/>
                        <a:pt x="1447" y="356"/>
                        <a:pt x="1473" y="435"/>
                      </a:cubicBezTo>
                      <a:cubicBezTo>
                        <a:pt x="1504" y="515"/>
                        <a:pt x="1547" y="598"/>
                        <a:pt x="1563" y="704"/>
                      </a:cubicBezTo>
                      <a:cubicBezTo>
                        <a:pt x="1574" y="755"/>
                        <a:pt x="1588" y="808"/>
                        <a:pt x="1598" y="863"/>
                      </a:cubicBezTo>
                      <a:cubicBezTo>
                        <a:pt x="1600" y="920"/>
                        <a:pt x="1602" y="978"/>
                        <a:pt x="1604" y="1038"/>
                      </a:cubicBezTo>
                      <a:cubicBezTo>
                        <a:pt x="1610" y="1097"/>
                        <a:pt x="1602" y="1159"/>
                        <a:pt x="1593" y="1222"/>
                      </a:cubicBezTo>
                      <a:cubicBezTo>
                        <a:pt x="1582" y="1284"/>
                        <a:pt x="1585" y="1349"/>
                        <a:pt x="1566" y="1413"/>
                      </a:cubicBezTo>
                      <a:cubicBezTo>
                        <a:pt x="1536" y="1542"/>
                        <a:pt x="1501" y="1674"/>
                        <a:pt x="1445" y="1804"/>
                      </a:cubicBezTo>
                      <a:cubicBezTo>
                        <a:pt x="1400" y="1937"/>
                        <a:pt x="1328" y="2065"/>
                        <a:pt x="1265" y="2194"/>
                      </a:cubicBezTo>
                      <a:cubicBezTo>
                        <a:pt x="1132" y="2451"/>
                        <a:pt x="972" y="2697"/>
                        <a:pt x="817" y="2925"/>
                      </a:cubicBezTo>
                      <a:cubicBezTo>
                        <a:pt x="661" y="3155"/>
                        <a:pt x="515" y="3369"/>
                        <a:pt x="390" y="3553"/>
                      </a:cubicBezTo>
                      <a:cubicBezTo>
                        <a:pt x="139" y="3923"/>
                        <a:pt x="0" y="4191"/>
                        <a:pt x="0" y="4191"/>
                      </a:cubicBezTo>
                      <a:lnTo>
                        <a:pt x="91" y="4246"/>
                      </a:lnTo>
                      <a:cubicBezTo>
                        <a:pt x="91" y="4246"/>
                        <a:pt x="259" y="4004"/>
                        <a:pt x="532" y="3655"/>
                      </a:cubicBezTo>
                      <a:cubicBezTo>
                        <a:pt x="802" y="3303"/>
                        <a:pt x="1173" y="2833"/>
                        <a:pt x="1464" y="2299"/>
                      </a:cubicBezTo>
                      <a:cubicBezTo>
                        <a:pt x="1531" y="2162"/>
                        <a:pt x="1602" y="2027"/>
                        <a:pt x="1650" y="1883"/>
                      </a:cubicBezTo>
                      <a:cubicBezTo>
                        <a:pt x="1707" y="1742"/>
                        <a:pt x="1743" y="1596"/>
                        <a:pt x="1773" y="1453"/>
                      </a:cubicBezTo>
                      <a:cubicBezTo>
                        <a:pt x="1794" y="1309"/>
                        <a:pt x="1814" y="1166"/>
                        <a:pt x="1799" y="1032"/>
                      </a:cubicBezTo>
                      <a:cubicBezTo>
                        <a:pt x="1792" y="964"/>
                        <a:pt x="1786" y="899"/>
                        <a:pt x="1780" y="835"/>
                      </a:cubicBezTo>
                      <a:cubicBezTo>
                        <a:pt x="1766" y="773"/>
                        <a:pt x="1747" y="715"/>
                        <a:pt x="1732" y="658"/>
                      </a:cubicBezTo>
                      <a:cubicBezTo>
                        <a:pt x="1708" y="543"/>
                        <a:pt x="1650" y="447"/>
                        <a:pt x="1605" y="361"/>
                      </a:cubicBezTo>
                      <a:cubicBezTo>
                        <a:pt x="1564" y="272"/>
                        <a:pt x="1516" y="210"/>
                        <a:pt x="1475" y="160"/>
                      </a:cubicBezTo>
                      <a:cubicBezTo>
                        <a:pt x="1394" y="58"/>
                        <a:pt x="1347"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7"/>
                <p:cNvSpPr/>
                <p:nvPr/>
              </p:nvSpPr>
              <p:spPr>
                <a:xfrm>
                  <a:off x="2594325" y="-518425"/>
                  <a:ext cx="18675" cy="136625"/>
                </a:xfrm>
                <a:custGeom>
                  <a:rect b="b" l="l" r="r" t="t"/>
                  <a:pathLst>
                    <a:path extrusionOk="0" h="5465" w="747">
                      <a:moveTo>
                        <a:pt x="647" y="0"/>
                      </a:moveTo>
                      <a:cubicBezTo>
                        <a:pt x="647" y="0"/>
                        <a:pt x="612" y="80"/>
                        <a:pt x="550" y="218"/>
                      </a:cubicBezTo>
                      <a:cubicBezTo>
                        <a:pt x="518" y="287"/>
                        <a:pt x="481" y="371"/>
                        <a:pt x="438" y="467"/>
                      </a:cubicBezTo>
                      <a:cubicBezTo>
                        <a:pt x="390" y="561"/>
                        <a:pt x="352" y="675"/>
                        <a:pt x="317" y="804"/>
                      </a:cubicBezTo>
                      <a:cubicBezTo>
                        <a:pt x="281" y="931"/>
                        <a:pt x="241" y="1069"/>
                        <a:pt x="198" y="1216"/>
                      </a:cubicBezTo>
                      <a:cubicBezTo>
                        <a:pt x="159" y="1362"/>
                        <a:pt x="138" y="1519"/>
                        <a:pt x="109" y="1681"/>
                      </a:cubicBezTo>
                      <a:cubicBezTo>
                        <a:pt x="80" y="1844"/>
                        <a:pt x="50" y="2011"/>
                        <a:pt x="42" y="2183"/>
                      </a:cubicBezTo>
                      <a:cubicBezTo>
                        <a:pt x="28" y="2355"/>
                        <a:pt x="14" y="2530"/>
                        <a:pt x="0" y="2704"/>
                      </a:cubicBezTo>
                      <a:cubicBezTo>
                        <a:pt x="2" y="2879"/>
                        <a:pt x="5" y="3055"/>
                        <a:pt x="7" y="3227"/>
                      </a:cubicBezTo>
                      <a:cubicBezTo>
                        <a:pt x="3" y="3399"/>
                        <a:pt x="21" y="3568"/>
                        <a:pt x="35" y="3731"/>
                      </a:cubicBezTo>
                      <a:cubicBezTo>
                        <a:pt x="54" y="4059"/>
                        <a:pt x="110" y="4360"/>
                        <a:pt x="156" y="4618"/>
                      </a:cubicBezTo>
                      <a:cubicBezTo>
                        <a:pt x="193" y="4878"/>
                        <a:pt x="270" y="5085"/>
                        <a:pt x="305" y="5233"/>
                      </a:cubicBezTo>
                      <a:cubicBezTo>
                        <a:pt x="345" y="5380"/>
                        <a:pt x="368" y="5464"/>
                        <a:pt x="368" y="5464"/>
                      </a:cubicBezTo>
                      <a:lnTo>
                        <a:pt x="471" y="5436"/>
                      </a:lnTo>
                      <a:cubicBezTo>
                        <a:pt x="471" y="5436"/>
                        <a:pt x="455" y="5351"/>
                        <a:pt x="428" y="5203"/>
                      </a:cubicBezTo>
                      <a:cubicBezTo>
                        <a:pt x="404" y="5054"/>
                        <a:pt x="352" y="4846"/>
                        <a:pt x="328" y="4590"/>
                      </a:cubicBezTo>
                      <a:cubicBezTo>
                        <a:pt x="311" y="4462"/>
                        <a:pt x="294" y="4324"/>
                        <a:pt x="276" y="4178"/>
                      </a:cubicBezTo>
                      <a:cubicBezTo>
                        <a:pt x="259" y="4032"/>
                        <a:pt x="259" y="3876"/>
                        <a:pt x="244" y="3716"/>
                      </a:cubicBezTo>
                      <a:cubicBezTo>
                        <a:pt x="233" y="3556"/>
                        <a:pt x="219" y="3391"/>
                        <a:pt x="225" y="3222"/>
                      </a:cubicBezTo>
                      <a:cubicBezTo>
                        <a:pt x="225" y="3054"/>
                        <a:pt x="226" y="2883"/>
                        <a:pt x="227" y="2712"/>
                      </a:cubicBezTo>
                      <a:cubicBezTo>
                        <a:pt x="238" y="2541"/>
                        <a:pt x="249" y="2371"/>
                        <a:pt x="260" y="2203"/>
                      </a:cubicBezTo>
                      <a:cubicBezTo>
                        <a:pt x="265" y="2035"/>
                        <a:pt x="291" y="1871"/>
                        <a:pt x="317" y="1713"/>
                      </a:cubicBezTo>
                      <a:cubicBezTo>
                        <a:pt x="345" y="1556"/>
                        <a:pt x="358" y="1401"/>
                        <a:pt x="387" y="1259"/>
                      </a:cubicBezTo>
                      <a:cubicBezTo>
                        <a:pt x="421" y="1117"/>
                        <a:pt x="454" y="983"/>
                        <a:pt x="483" y="860"/>
                      </a:cubicBezTo>
                      <a:cubicBezTo>
                        <a:pt x="511" y="736"/>
                        <a:pt x="537" y="622"/>
                        <a:pt x="578" y="523"/>
                      </a:cubicBezTo>
                      <a:cubicBezTo>
                        <a:pt x="613" y="423"/>
                        <a:pt x="643" y="336"/>
                        <a:pt x="668" y="265"/>
                      </a:cubicBezTo>
                      <a:cubicBezTo>
                        <a:pt x="717" y="122"/>
                        <a:pt x="746" y="40"/>
                        <a:pt x="746" y="40"/>
                      </a:cubicBezTo>
                      <a:lnTo>
                        <a:pt x="6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7"/>
            <p:cNvGrpSpPr/>
            <p:nvPr/>
          </p:nvGrpSpPr>
          <p:grpSpPr>
            <a:xfrm rot="-1028607">
              <a:off x="396224" y="1197717"/>
              <a:ext cx="324549" cy="303880"/>
              <a:chOff x="3253250" y="-606750"/>
              <a:chExt cx="249000" cy="233125"/>
            </a:xfrm>
          </p:grpSpPr>
          <p:sp>
            <p:nvSpPr>
              <p:cNvPr id="68" name="Google Shape;68;p27"/>
              <p:cNvSpPr/>
              <p:nvPr/>
            </p:nvSpPr>
            <p:spPr>
              <a:xfrm>
                <a:off x="3253250" y="-606750"/>
                <a:ext cx="249000" cy="233125"/>
              </a:xfrm>
              <a:custGeom>
                <a:rect b="b" l="l" r="r" t="t"/>
                <a:pathLst>
                  <a:path extrusionOk="0" h="9325" w="9960">
                    <a:moveTo>
                      <a:pt x="5032" y="1"/>
                    </a:moveTo>
                    <a:cubicBezTo>
                      <a:pt x="2662" y="1"/>
                      <a:pt x="1600" y="1620"/>
                      <a:pt x="1208" y="2928"/>
                    </a:cubicBezTo>
                    <a:cubicBezTo>
                      <a:pt x="767" y="4405"/>
                      <a:pt x="1" y="7191"/>
                      <a:pt x="3402" y="8811"/>
                    </a:cubicBezTo>
                    <a:cubicBezTo>
                      <a:pt x="4154" y="9169"/>
                      <a:pt x="4848" y="9324"/>
                      <a:pt x="5479" y="9324"/>
                    </a:cubicBezTo>
                    <a:cubicBezTo>
                      <a:pt x="7705" y="9324"/>
                      <a:pt x="9143" y="7397"/>
                      <a:pt x="9500" y="5677"/>
                    </a:cubicBezTo>
                    <a:cubicBezTo>
                      <a:pt x="9960" y="3469"/>
                      <a:pt x="9519" y="663"/>
                      <a:pt x="6012" y="85"/>
                    </a:cubicBezTo>
                    <a:cubicBezTo>
                      <a:pt x="5663" y="28"/>
                      <a:pt x="5337" y="1"/>
                      <a:pt x="50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a:off x="3347625" y="-525925"/>
                <a:ext cx="18275" cy="28675"/>
              </a:xfrm>
              <a:custGeom>
                <a:rect b="b" l="l" r="r" t="t"/>
                <a:pathLst>
                  <a:path extrusionOk="0" h="1147" w="731">
                    <a:moveTo>
                      <a:pt x="540" y="1"/>
                    </a:moveTo>
                    <a:cubicBezTo>
                      <a:pt x="353" y="1"/>
                      <a:pt x="0" y="1081"/>
                      <a:pt x="212" y="1144"/>
                    </a:cubicBezTo>
                    <a:cubicBezTo>
                      <a:pt x="217" y="1146"/>
                      <a:pt x="223" y="1146"/>
                      <a:pt x="230" y="1146"/>
                    </a:cubicBezTo>
                    <a:cubicBezTo>
                      <a:pt x="445" y="1146"/>
                      <a:pt x="730" y="56"/>
                      <a:pt x="553" y="3"/>
                    </a:cubicBezTo>
                    <a:cubicBezTo>
                      <a:pt x="549" y="1"/>
                      <a:pt x="544" y="1"/>
                      <a:pt x="54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7"/>
              <p:cNvSpPr/>
              <p:nvPr/>
            </p:nvSpPr>
            <p:spPr>
              <a:xfrm>
                <a:off x="3403575" y="-509175"/>
                <a:ext cx="18275" cy="28650"/>
              </a:xfrm>
              <a:custGeom>
                <a:rect b="b" l="l" r="r" t="t"/>
                <a:pathLst>
                  <a:path extrusionOk="0" h="1146" w="731">
                    <a:moveTo>
                      <a:pt x="539" y="0"/>
                    </a:moveTo>
                    <a:cubicBezTo>
                      <a:pt x="352" y="0"/>
                      <a:pt x="0" y="1080"/>
                      <a:pt x="211" y="1143"/>
                    </a:cubicBezTo>
                    <a:cubicBezTo>
                      <a:pt x="217" y="1144"/>
                      <a:pt x="223" y="1145"/>
                      <a:pt x="229" y="1145"/>
                    </a:cubicBezTo>
                    <a:cubicBezTo>
                      <a:pt x="444" y="1145"/>
                      <a:pt x="730" y="55"/>
                      <a:pt x="552" y="2"/>
                    </a:cubicBezTo>
                    <a:cubicBezTo>
                      <a:pt x="548" y="1"/>
                      <a:pt x="543" y="0"/>
                      <a:pt x="539"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7"/>
              <p:cNvSpPr/>
              <p:nvPr/>
            </p:nvSpPr>
            <p:spPr>
              <a:xfrm>
                <a:off x="3279675" y="-509300"/>
                <a:ext cx="20800" cy="85950"/>
              </a:xfrm>
              <a:custGeom>
                <a:rect b="b" l="l" r="r" t="t"/>
                <a:pathLst>
                  <a:path extrusionOk="0" h="3438" w="832">
                    <a:moveTo>
                      <a:pt x="234" y="0"/>
                    </a:moveTo>
                    <a:cubicBezTo>
                      <a:pt x="210" y="0"/>
                      <a:pt x="186" y="14"/>
                      <a:pt x="181" y="43"/>
                    </a:cubicBezTo>
                    <a:cubicBezTo>
                      <a:pt x="0" y="1176"/>
                      <a:pt x="96" y="2423"/>
                      <a:pt x="719" y="3413"/>
                    </a:cubicBezTo>
                    <a:cubicBezTo>
                      <a:pt x="729" y="3430"/>
                      <a:pt x="745" y="3437"/>
                      <a:pt x="761" y="3437"/>
                    </a:cubicBezTo>
                    <a:cubicBezTo>
                      <a:pt x="796" y="3437"/>
                      <a:pt x="832" y="3402"/>
                      <a:pt x="813" y="3362"/>
                    </a:cubicBezTo>
                    <a:cubicBezTo>
                      <a:pt x="351" y="2321"/>
                      <a:pt x="276" y="1177"/>
                      <a:pt x="288" y="53"/>
                    </a:cubicBezTo>
                    <a:cubicBezTo>
                      <a:pt x="289" y="19"/>
                      <a:pt x="261" y="0"/>
                      <a:pt x="234"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7"/>
              <p:cNvSpPr/>
              <p:nvPr/>
            </p:nvSpPr>
            <p:spPr>
              <a:xfrm>
                <a:off x="3312650" y="-600250"/>
                <a:ext cx="118950" cy="28950"/>
              </a:xfrm>
              <a:custGeom>
                <a:rect b="b" l="l" r="r" t="t"/>
                <a:pathLst>
                  <a:path extrusionOk="0" h="1158" w="4758">
                    <a:moveTo>
                      <a:pt x="2614" y="0"/>
                    </a:moveTo>
                    <a:cubicBezTo>
                      <a:pt x="1640" y="0"/>
                      <a:pt x="675" y="334"/>
                      <a:pt x="34" y="1070"/>
                    </a:cubicBezTo>
                    <a:cubicBezTo>
                      <a:pt x="0" y="1108"/>
                      <a:pt x="38" y="1157"/>
                      <a:pt x="78" y="1157"/>
                    </a:cubicBezTo>
                    <a:cubicBezTo>
                      <a:pt x="90" y="1157"/>
                      <a:pt x="102" y="1153"/>
                      <a:pt x="112" y="1142"/>
                    </a:cubicBezTo>
                    <a:cubicBezTo>
                      <a:pt x="806" y="502"/>
                      <a:pt x="1733" y="223"/>
                      <a:pt x="2669" y="223"/>
                    </a:cubicBezTo>
                    <a:cubicBezTo>
                      <a:pt x="3356" y="223"/>
                      <a:pt x="4048" y="373"/>
                      <a:pt x="4658" y="641"/>
                    </a:cubicBezTo>
                    <a:cubicBezTo>
                      <a:pt x="4666" y="645"/>
                      <a:pt x="4674" y="646"/>
                      <a:pt x="4681" y="646"/>
                    </a:cubicBezTo>
                    <a:cubicBezTo>
                      <a:pt x="4729" y="646"/>
                      <a:pt x="4758" y="575"/>
                      <a:pt x="4709" y="546"/>
                    </a:cubicBezTo>
                    <a:cubicBezTo>
                      <a:pt x="4097" y="192"/>
                      <a:pt x="3353" y="0"/>
                      <a:pt x="26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27"/>
            <p:cNvGrpSpPr/>
            <p:nvPr/>
          </p:nvGrpSpPr>
          <p:grpSpPr>
            <a:xfrm rot="-2043501">
              <a:off x="679198" y="1057271"/>
              <a:ext cx="213969" cy="237571"/>
              <a:chOff x="5071176" y="2522737"/>
              <a:chExt cx="356745" cy="396095"/>
            </a:xfrm>
          </p:grpSpPr>
          <p:sp>
            <p:nvSpPr>
              <p:cNvPr id="74" name="Google Shape;74;p27"/>
              <p:cNvSpPr/>
              <p:nvPr/>
            </p:nvSpPr>
            <p:spPr>
              <a:xfrm>
                <a:off x="5071176" y="2522737"/>
                <a:ext cx="356745" cy="396095"/>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7"/>
              <p:cNvSpPr/>
              <p:nvPr/>
            </p:nvSpPr>
            <p:spPr>
              <a:xfrm>
                <a:off x="5212811" y="2708867"/>
                <a:ext cx="100989" cy="185628"/>
              </a:xfrm>
              <a:custGeom>
                <a:rect b="b" l="l" r="r" t="t"/>
                <a:pathLst>
                  <a:path extrusionOk="0" h="4439" w="2415">
                    <a:moveTo>
                      <a:pt x="2381" y="0"/>
                    </a:moveTo>
                    <a:cubicBezTo>
                      <a:pt x="2370" y="0"/>
                      <a:pt x="2360" y="7"/>
                      <a:pt x="2354" y="17"/>
                    </a:cubicBezTo>
                    <a:cubicBezTo>
                      <a:pt x="2177" y="391"/>
                      <a:pt x="1987" y="758"/>
                      <a:pt x="1792" y="1122"/>
                    </a:cubicBezTo>
                    <a:cubicBezTo>
                      <a:pt x="1205" y="2217"/>
                      <a:pt x="546" y="3274"/>
                      <a:pt x="12" y="4397"/>
                    </a:cubicBezTo>
                    <a:cubicBezTo>
                      <a:pt x="0" y="4420"/>
                      <a:pt x="21" y="4439"/>
                      <a:pt x="40" y="4439"/>
                    </a:cubicBezTo>
                    <a:cubicBezTo>
                      <a:pt x="50" y="4439"/>
                      <a:pt x="59" y="4435"/>
                      <a:pt x="65" y="4424"/>
                    </a:cubicBezTo>
                    <a:cubicBezTo>
                      <a:pt x="264" y="4062"/>
                      <a:pt x="471" y="3704"/>
                      <a:pt x="677" y="3345"/>
                    </a:cubicBezTo>
                    <a:cubicBezTo>
                      <a:pt x="1042" y="2712"/>
                      <a:pt x="1565" y="1817"/>
                      <a:pt x="1889" y="1173"/>
                    </a:cubicBezTo>
                    <a:cubicBezTo>
                      <a:pt x="2078" y="803"/>
                      <a:pt x="2253" y="426"/>
                      <a:pt x="2409" y="41"/>
                    </a:cubicBezTo>
                    <a:cubicBezTo>
                      <a:pt x="2414" y="26"/>
                      <a:pt x="2408" y="9"/>
                      <a:pt x="2394" y="3"/>
                    </a:cubicBezTo>
                    <a:cubicBezTo>
                      <a:pt x="2390" y="1"/>
                      <a:pt x="2386"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28"/>
          <p:cNvSpPr/>
          <p:nvPr/>
        </p:nvSpPr>
        <p:spPr>
          <a:xfrm>
            <a:off x="0" y="0"/>
            <a:ext cx="4387672" cy="1685856"/>
          </a:xfrm>
          <a:custGeom>
            <a:rect b="b" l="l" r="r" t="t"/>
            <a:pathLst>
              <a:path extrusionOk="0" h="16393" w="42664">
                <a:moveTo>
                  <a:pt x="0" y="1"/>
                </a:moveTo>
                <a:lnTo>
                  <a:pt x="0" y="8820"/>
                </a:lnTo>
                <a:cubicBezTo>
                  <a:pt x="478" y="9615"/>
                  <a:pt x="960" y="10406"/>
                  <a:pt x="1504" y="11153"/>
                </a:cubicBezTo>
                <a:cubicBezTo>
                  <a:pt x="3080" y="13313"/>
                  <a:pt x="5235" y="15114"/>
                  <a:pt x="7780" y="15934"/>
                </a:cubicBezTo>
                <a:cubicBezTo>
                  <a:pt x="8719" y="16236"/>
                  <a:pt x="9713" y="16393"/>
                  <a:pt x="10703" y="16393"/>
                </a:cubicBezTo>
                <a:cubicBezTo>
                  <a:pt x="12396" y="16393"/>
                  <a:pt x="14078" y="15935"/>
                  <a:pt x="15459" y="14965"/>
                </a:cubicBezTo>
                <a:cubicBezTo>
                  <a:pt x="17132" y="13791"/>
                  <a:pt x="18317" y="11939"/>
                  <a:pt x="20169" y="11076"/>
                </a:cubicBezTo>
                <a:cubicBezTo>
                  <a:pt x="21079" y="10653"/>
                  <a:pt x="22041" y="10509"/>
                  <a:pt x="23029" y="10509"/>
                </a:cubicBezTo>
                <a:cubicBezTo>
                  <a:pt x="24412" y="10509"/>
                  <a:pt x="25847" y="10791"/>
                  <a:pt x="27266" y="10981"/>
                </a:cubicBezTo>
                <a:cubicBezTo>
                  <a:pt x="27732" y="11043"/>
                  <a:pt x="28195" y="11096"/>
                  <a:pt x="28655" y="11125"/>
                </a:cubicBezTo>
                <a:cubicBezTo>
                  <a:pt x="28925" y="11143"/>
                  <a:pt x="29196" y="11151"/>
                  <a:pt x="29466" y="11151"/>
                </a:cubicBezTo>
                <a:cubicBezTo>
                  <a:pt x="33532" y="11151"/>
                  <a:pt x="37571" y="9203"/>
                  <a:pt x="40069" y="5989"/>
                </a:cubicBezTo>
                <a:cubicBezTo>
                  <a:pt x="41419" y="4250"/>
                  <a:pt x="42297" y="2169"/>
                  <a:pt x="42663" y="1"/>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a:off x="6664779" y="3390045"/>
            <a:ext cx="2479207" cy="1753457"/>
          </a:xfrm>
          <a:custGeom>
            <a:rect b="b" l="l" r="r" t="t"/>
            <a:pathLst>
              <a:path extrusionOk="0" h="22264" w="31479">
                <a:moveTo>
                  <a:pt x="28893" y="0"/>
                </a:moveTo>
                <a:cubicBezTo>
                  <a:pt x="28697" y="0"/>
                  <a:pt x="28500" y="7"/>
                  <a:pt x="28304" y="21"/>
                </a:cubicBezTo>
                <a:cubicBezTo>
                  <a:pt x="24588" y="285"/>
                  <a:pt x="21237" y="2790"/>
                  <a:pt x="19458" y="6063"/>
                </a:cubicBezTo>
                <a:cubicBezTo>
                  <a:pt x="18833" y="7214"/>
                  <a:pt x="18345" y="8499"/>
                  <a:pt x="17343" y="9340"/>
                </a:cubicBezTo>
                <a:cubicBezTo>
                  <a:pt x="15676" y="10738"/>
                  <a:pt x="13239" y="10447"/>
                  <a:pt x="11077" y="10688"/>
                </a:cubicBezTo>
                <a:cubicBezTo>
                  <a:pt x="9416" y="10874"/>
                  <a:pt x="7829" y="11440"/>
                  <a:pt x="6403" y="12292"/>
                </a:cubicBezTo>
                <a:cubicBezTo>
                  <a:pt x="3702" y="13903"/>
                  <a:pt x="1573" y="16536"/>
                  <a:pt x="591" y="19541"/>
                </a:cubicBezTo>
                <a:cubicBezTo>
                  <a:pt x="300" y="20429"/>
                  <a:pt x="107" y="21341"/>
                  <a:pt x="1" y="22264"/>
                </a:cubicBezTo>
                <a:lnTo>
                  <a:pt x="31478" y="22264"/>
                </a:lnTo>
                <a:lnTo>
                  <a:pt x="31478" y="391"/>
                </a:lnTo>
                <a:cubicBezTo>
                  <a:pt x="30640" y="136"/>
                  <a:pt x="29766" y="0"/>
                  <a:pt x="28893" y="0"/>
                </a:cubicBezTo>
                <a:close/>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80" name="Google Shape;80;p28"/>
          <p:cNvSpPr txBox="1"/>
          <p:nvPr>
            <p:ph idx="1" type="body"/>
          </p:nvPr>
        </p:nvSpPr>
        <p:spPr>
          <a:xfrm>
            <a:off x="720000" y="1152475"/>
            <a:ext cx="7704000" cy="695100"/>
          </a:xfrm>
          <a:prstGeom prst="rect">
            <a:avLst/>
          </a:prstGeom>
          <a:noFill/>
          <a:ln>
            <a:noFill/>
          </a:ln>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1" name="Shape 81"/>
        <p:cNvGrpSpPr/>
        <p:nvPr/>
      </p:nvGrpSpPr>
      <p:grpSpPr>
        <a:xfrm>
          <a:off x="0" y="0"/>
          <a:ext cx="0" cy="0"/>
          <a:chOff x="0" y="0"/>
          <a:chExt cx="0" cy="0"/>
        </a:xfrm>
      </p:grpSpPr>
      <p:sp>
        <p:nvSpPr>
          <p:cNvPr id="82" name="Google Shape;82;p29"/>
          <p:cNvSpPr/>
          <p:nvPr/>
        </p:nvSpPr>
        <p:spPr>
          <a:xfrm flipH="1" rot="-6394421">
            <a:off x="3075982" y="-4092624"/>
            <a:ext cx="7445557" cy="5227057"/>
          </a:xfrm>
          <a:custGeom>
            <a:rect b="b" l="l" r="r" t="t"/>
            <a:pathLst>
              <a:path extrusionOk="0" h="31327" w="44623">
                <a:moveTo>
                  <a:pt x="30183" y="1"/>
                </a:moveTo>
                <a:cubicBezTo>
                  <a:pt x="29393" y="1"/>
                  <a:pt x="28602" y="88"/>
                  <a:pt x="27831" y="268"/>
                </a:cubicBezTo>
                <a:cubicBezTo>
                  <a:pt x="25849" y="729"/>
                  <a:pt x="23986" y="1760"/>
                  <a:pt x="21953" y="1843"/>
                </a:cubicBezTo>
                <a:cubicBezTo>
                  <a:pt x="21860" y="1847"/>
                  <a:pt x="21768" y="1848"/>
                  <a:pt x="21676" y="1848"/>
                </a:cubicBezTo>
                <a:cubicBezTo>
                  <a:pt x="19689" y="1848"/>
                  <a:pt x="17791" y="990"/>
                  <a:pt x="15828" y="630"/>
                </a:cubicBezTo>
                <a:cubicBezTo>
                  <a:pt x="15153" y="506"/>
                  <a:pt x="14470" y="446"/>
                  <a:pt x="13789" y="446"/>
                </a:cubicBezTo>
                <a:cubicBezTo>
                  <a:pt x="9549" y="446"/>
                  <a:pt x="5342" y="2763"/>
                  <a:pt x="2990" y="6331"/>
                </a:cubicBezTo>
                <a:cubicBezTo>
                  <a:pt x="260" y="10472"/>
                  <a:pt x="1" y="16027"/>
                  <a:pt x="1998" y="20567"/>
                </a:cubicBezTo>
                <a:cubicBezTo>
                  <a:pt x="3996" y="25107"/>
                  <a:pt x="8093" y="28590"/>
                  <a:pt x="12783" y="30202"/>
                </a:cubicBezTo>
                <a:cubicBezTo>
                  <a:pt x="15007" y="30967"/>
                  <a:pt x="17351" y="31327"/>
                  <a:pt x="19701" y="31327"/>
                </a:cubicBezTo>
                <a:cubicBezTo>
                  <a:pt x="22309" y="31327"/>
                  <a:pt x="24925" y="30884"/>
                  <a:pt x="27400" y="30059"/>
                </a:cubicBezTo>
                <a:cubicBezTo>
                  <a:pt x="29707" y="29290"/>
                  <a:pt x="31904" y="28201"/>
                  <a:pt x="34244" y="27538"/>
                </a:cubicBezTo>
                <a:cubicBezTo>
                  <a:pt x="35447" y="27197"/>
                  <a:pt x="36715" y="26977"/>
                  <a:pt x="37966" y="26977"/>
                </a:cubicBezTo>
                <a:cubicBezTo>
                  <a:pt x="39147" y="26977"/>
                  <a:pt x="40312" y="27174"/>
                  <a:pt x="41392" y="27652"/>
                </a:cubicBezTo>
                <a:lnTo>
                  <a:pt x="44623" y="25946"/>
                </a:lnTo>
                <a:cubicBezTo>
                  <a:pt x="42654" y="25893"/>
                  <a:pt x="40990" y="24267"/>
                  <a:pt x="40342" y="22407"/>
                </a:cubicBezTo>
                <a:cubicBezTo>
                  <a:pt x="39693" y="20547"/>
                  <a:pt x="39871" y="18504"/>
                  <a:pt x="40215" y="16565"/>
                </a:cubicBezTo>
                <a:cubicBezTo>
                  <a:pt x="40557" y="14625"/>
                  <a:pt x="41058" y="12691"/>
                  <a:pt x="41032" y="10722"/>
                </a:cubicBezTo>
                <a:cubicBezTo>
                  <a:pt x="40988" y="7505"/>
                  <a:pt x="39446" y="4335"/>
                  <a:pt x="36929" y="2332"/>
                </a:cubicBezTo>
                <a:cubicBezTo>
                  <a:pt x="35031" y="821"/>
                  <a:pt x="32605" y="1"/>
                  <a:pt x="30183" y="1"/>
                </a:cubicBezTo>
                <a:close/>
              </a:path>
            </a:pathLst>
          </a:custGeom>
          <a:solidFill>
            <a:srgbClr val="9485BA">
              <a:alpha val="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9"/>
          <p:cNvSpPr/>
          <p:nvPr/>
        </p:nvSpPr>
        <p:spPr>
          <a:xfrm>
            <a:off x="880984" y="3451898"/>
            <a:ext cx="5633465" cy="1688944"/>
          </a:xfrm>
          <a:custGeom>
            <a:rect b="b" l="l" r="r" t="t"/>
            <a:pathLst>
              <a:path extrusionOk="0" h="12536" w="41813">
                <a:moveTo>
                  <a:pt x="41813" y="12536"/>
                </a:moveTo>
                <a:lnTo>
                  <a:pt x="0" y="12536"/>
                </a:lnTo>
                <a:cubicBezTo>
                  <a:pt x="126" y="11357"/>
                  <a:pt x="423" y="10191"/>
                  <a:pt x="854" y="9088"/>
                </a:cubicBezTo>
                <a:cubicBezTo>
                  <a:pt x="1863" y="6514"/>
                  <a:pt x="3879" y="4060"/>
                  <a:pt x="6617" y="3669"/>
                </a:cubicBezTo>
                <a:cubicBezTo>
                  <a:pt x="7797" y="3500"/>
                  <a:pt x="8957" y="3729"/>
                  <a:pt x="10080" y="4146"/>
                </a:cubicBezTo>
                <a:cubicBezTo>
                  <a:pt x="11689" y="4742"/>
                  <a:pt x="13492" y="4257"/>
                  <a:pt x="14595" y="2942"/>
                </a:cubicBezTo>
                <a:cubicBezTo>
                  <a:pt x="15375" y="2015"/>
                  <a:pt x="16378" y="1274"/>
                  <a:pt x="17504" y="828"/>
                </a:cubicBezTo>
                <a:cubicBezTo>
                  <a:pt x="19590" y="1"/>
                  <a:pt x="22055" y="203"/>
                  <a:pt x="23979" y="1357"/>
                </a:cubicBezTo>
                <a:cubicBezTo>
                  <a:pt x="24549" y="1700"/>
                  <a:pt x="25072" y="2119"/>
                  <a:pt x="25578" y="2564"/>
                </a:cubicBezTo>
                <a:cubicBezTo>
                  <a:pt x="27015" y="3831"/>
                  <a:pt x="28306" y="5313"/>
                  <a:pt x="30115" y="5863"/>
                </a:cubicBezTo>
                <a:cubicBezTo>
                  <a:pt x="31998" y="6435"/>
                  <a:pt x="34054" y="5860"/>
                  <a:pt x="35982" y="6246"/>
                </a:cubicBezTo>
                <a:cubicBezTo>
                  <a:pt x="38809" y="6811"/>
                  <a:pt x="40886" y="9391"/>
                  <a:pt x="41707" y="12153"/>
                </a:cubicBezTo>
                <a:cubicBezTo>
                  <a:pt x="41745" y="12280"/>
                  <a:pt x="41780" y="12407"/>
                  <a:pt x="41813" y="12536"/>
                </a:cubicBezTo>
              </a:path>
            </a:pathLst>
          </a:custGeom>
          <a:solidFill>
            <a:srgbClr val="7968AF">
              <a:alpha val="86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txBox="1"/>
          <p:nvPr>
            <p:ph type="title"/>
          </p:nvPr>
        </p:nvSpPr>
        <p:spPr>
          <a:xfrm>
            <a:off x="720000" y="1371634"/>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5" name="Google Shape;85;p29"/>
          <p:cNvSpPr txBox="1"/>
          <p:nvPr>
            <p:ph idx="1" type="subTitle"/>
          </p:nvPr>
        </p:nvSpPr>
        <p:spPr>
          <a:xfrm>
            <a:off x="720000" y="2349906"/>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29"/>
          <p:cNvSpPr txBox="1"/>
          <p:nvPr>
            <p:ph idx="2" type="title"/>
          </p:nvPr>
        </p:nvSpPr>
        <p:spPr>
          <a:xfrm>
            <a:off x="3403800" y="1371634"/>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7" name="Google Shape;87;p29"/>
          <p:cNvSpPr txBox="1"/>
          <p:nvPr>
            <p:ph idx="3" type="subTitle"/>
          </p:nvPr>
        </p:nvSpPr>
        <p:spPr>
          <a:xfrm>
            <a:off x="3403800" y="2349906"/>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29"/>
          <p:cNvSpPr txBox="1"/>
          <p:nvPr>
            <p:ph idx="4" type="title"/>
          </p:nvPr>
        </p:nvSpPr>
        <p:spPr>
          <a:xfrm>
            <a:off x="6087600" y="1371634"/>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9" name="Google Shape;89;p29"/>
          <p:cNvSpPr txBox="1"/>
          <p:nvPr>
            <p:ph idx="5" type="subTitle"/>
          </p:nvPr>
        </p:nvSpPr>
        <p:spPr>
          <a:xfrm>
            <a:off x="6087600" y="2349906"/>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29"/>
          <p:cNvSpPr txBox="1"/>
          <p:nvPr>
            <p:ph idx="6" type="title"/>
          </p:nvPr>
        </p:nvSpPr>
        <p:spPr>
          <a:xfrm>
            <a:off x="720000" y="3032050"/>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1" name="Google Shape;91;p29"/>
          <p:cNvSpPr txBox="1"/>
          <p:nvPr>
            <p:ph idx="7" type="subTitle"/>
          </p:nvPr>
        </p:nvSpPr>
        <p:spPr>
          <a:xfrm>
            <a:off x="720000" y="4015108"/>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29"/>
          <p:cNvSpPr txBox="1"/>
          <p:nvPr>
            <p:ph idx="8" type="title"/>
          </p:nvPr>
        </p:nvSpPr>
        <p:spPr>
          <a:xfrm>
            <a:off x="3403800" y="3032050"/>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3" name="Google Shape;93;p29"/>
          <p:cNvSpPr txBox="1"/>
          <p:nvPr>
            <p:ph idx="9" type="subTitle"/>
          </p:nvPr>
        </p:nvSpPr>
        <p:spPr>
          <a:xfrm>
            <a:off x="3403800" y="4015108"/>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9"/>
          <p:cNvSpPr txBox="1"/>
          <p:nvPr>
            <p:ph idx="13" type="title"/>
          </p:nvPr>
        </p:nvSpPr>
        <p:spPr>
          <a:xfrm>
            <a:off x="6087600" y="3032050"/>
            <a:ext cx="1275300" cy="59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4400">
                <a:solidFill>
                  <a:schemeClr val="accent4"/>
                </a:solidFill>
                <a:latin typeface="Raleway Black"/>
                <a:ea typeface="Raleway Black"/>
                <a:cs typeface="Raleway Black"/>
                <a:sym typeface="Raleway Blac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5" name="Google Shape;95;p29"/>
          <p:cNvSpPr txBox="1"/>
          <p:nvPr>
            <p:ph idx="14" type="subTitle"/>
          </p:nvPr>
        </p:nvSpPr>
        <p:spPr>
          <a:xfrm>
            <a:off x="6087600" y="4015108"/>
            <a:ext cx="2336400" cy="59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9"/>
          <p:cNvSpPr txBox="1"/>
          <p:nvPr>
            <p:ph idx="1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97" name="Google Shape;97;p29"/>
          <p:cNvSpPr txBox="1"/>
          <p:nvPr>
            <p:ph idx="16" type="subTitle"/>
          </p:nvPr>
        </p:nvSpPr>
        <p:spPr>
          <a:xfrm>
            <a:off x="720000" y="188440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sp>
        <p:nvSpPr>
          <p:cNvPr id="98" name="Google Shape;98;p29"/>
          <p:cNvSpPr txBox="1"/>
          <p:nvPr>
            <p:ph idx="17" type="subTitle"/>
          </p:nvPr>
        </p:nvSpPr>
        <p:spPr>
          <a:xfrm>
            <a:off x="3403800" y="188440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sp>
        <p:nvSpPr>
          <p:cNvPr id="99" name="Google Shape;99;p29"/>
          <p:cNvSpPr txBox="1"/>
          <p:nvPr>
            <p:ph idx="18" type="subTitle"/>
          </p:nvPr>
        </p:nvSpPr>
        <p:spPr>
          <a:xfrm>
            <a:off x="6087600" y="188440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sp>
        <p:nvSpPr>
          <p:cNvPr id="100" name="Google Shape;100;p29"/>
          <p:cNvSpPr txBox="1"/>
          <p:nvPr>
            <p:ph idx="19" type="subTitle"/>
          </p:nvPr>
        </p:nvSpPr>
        <p:spPr>
          <a:xfrm>
            <a:off x="715100" y="354495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sp>
        <p:nvSpPr>
          <p:cNvPr id="101" name="Google Shape;101;p29"/>
          <p:cNvSpPr txBox="1"/>
          <p:nvPr>
            <p:ph idx="20" type="subTitle"/>
          </p:nvPr>
        </p:nvSpPr>
        <p:spPr>
          <a:xfrm>
            <a:off x="3403800" y="354495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sp>
        <p:nvSpPr>
          <p:cNvPr id="102" name="Google Shape;102;p29"/>
          <p:cNvSpPr txBox="1"/>
          <p:nvPr>
            <p:ph idx="21" type="subTitle"/>
          </p:nvPr>
        </p:nvSpPr>
        <p:spPr>
          <a:xfrm>
            <a:off x="6087600" y="3544950"/>
            <a:ext cx="2336400" cy="517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2000"/>
              <a:buFont typeface="Raleway ExtraBold"/>
              <a:buNone/>
              <a:defRPr sz="2000">
                <a:solidFill>
                  <a:schemeClr val="accent4"/>
                </a:solidFill>
                <a:latin typeface="Raleway ExtraBold"/>
                <a:ea typeface="Raleway ExtraBold"/>
                <a:cs typeface="Raleway ExtraBold"/>
                <a:sym typeface="Raleway ExtraBold"/>
              </a:defRPr>
            </a:lvl1pPr>
            <a:lvl2pPr lvl="1"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2pPr>
            <a:lvl3pPr lvl="2"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3pPr>
            <a:lvl4pPr lvl="3"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4pPr>
            <a:lvl5pPr lvl="4"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5pPr>
            <a:lvl6pPr lvl="5"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6pPr>
            <a:lvl7pPr lvl="6"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7pPr>
            <a:lvl8pPr lvl="7"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8pPr>
            <a:lvl9pPr lvl="8" rtl="0" algn="l">
              <a:lnSpc>
                <a:spcPct val="100000"/>
              </a:lnSpc>
              <a:spcBef>
                <a:spcPts val="0"/>
              </a:spcBef>
              <a:spcAft>
                <a:spcPts val="0"/>
              </a:spcAft>
              <a:buClr>
                <a:schemeClr val="lt2"/>
              </a:buClr>
              <a:buSzPts val="2000"/>
              <a:buFont typeface="Raleway ExtraBold"/>
              <a:buNone/>
              <a:defRPr sz="2000">
                <a:solidFill>
                  <a:schemeClr val="lt2"/>
                </a:solidFill>
                <a:latin typeface="Raleway ExtraBold"/>
                <a:ea typeface="Raleway ExtraBold"/>
                <a:cs typeface="Raleway ExtraBold"/>
                <a:sym typeface="Raleway ExtraBold"/>
              </a:defRPr>
            </a:lvl9pPr>
          </a:lstStyle>
          <a:p/>
        </p:txBody>
      </p:sp>
      <p:grpSp>
        <p:nvGrpSpPr>
          <p:cNvPr id="103" name="Google Shape;103;p29"/>
          <p:cNvGrpSpPr/>
          <p:nvPr/>
        </p:nvGrpSpPr>
        <p:grpSpPr>
          <a:xfrm>
            <a:off x="517117" y="271959"/>
            <a:ext cx="663791" cy="596059"/>
            <a:chOff x="517117" y="271959"/>
            <a:chExt cx="663791" cy="596059"/>
          </a:xfrm>
        </p:grpSpPr>
        <p:grpSp>
          <p:nvGrpSpPr>
            <p:cNvPr id="104" name="Google Shape;104;p29"/>
            <p:cNvGrpSpPr/>
            <p:nvPr/>
          </p:nvGrpSpPr>
          <p:grpSpPr>
            <a:xfrm rot="-3046135">
              <a:off x="592623" y="417058"/>
              <a:ext cx="86297" cy="235902"/>
              <a:chOff x="2187550" y="-667000"/>
              <a:chExt cx="135700" cy="370950"/>
            </a:xfrm>
          </p:grpSpPr>
          <p:sp>
            <p:nvSpPr>
              <p:cNvPr id="105" name="Google Shape;105;p29"/>
              <p:cNvSpPr/>
              <p:nvPr/>
            </p:nvSpPr>
            <p:spPr>
              <a:xfrm>
                <a:off x="2187550" y="-667000"/>
                <a:ext cx="135700" cy="299650"/>
              </a:xfrm>
              <a:custGeom>
                <a:rect b="b" l="l" r="r" t="t"/>
                <a:pathLst>
                  <a:path extrusionOk="0" h="11986" w="5428">
                    <a:moveTo>
                      <a:pt x="244" y="1"/>
                    </a:moveTo>
                    <a:cubicBezTo>
                      <a:pt x="241" y="1"/>
                      <a:pt x="237" y="1"/>
                      <a:pt x="235" y="2"/>
                    </a:cubicBezTo>
                    <a:cubicBezTo>
                      <a:pt x="1" y="55"/>
                      <a:pt x="2223" y="2491"/>
                      <a:pt x="2782" y="5293"/>
                    </a:cubicBezTo>
                    <a:cubicBezTo>
                      <a:pt x="3341" y="8081"/>
                      <a:pt x="2987" y="11986"/>
                      <a:pt x="3274" y="11986"/>
                    </a:cubicBezTo>
                    <a:cubicBezTo>
                      <a:pt x="3275" y="11986"/>
                      <a:pt x="3277" y="11986"/>
                      <a:pt x="3278" y="11985"/>
                    </a:cubicBezTo>
                    <a:cubicBezTo>
                      <a:pt x="3560" y="11945"/>
                      <a:pt x="5427" y="7910"/>
                      <a:pt x="4554" y="5006"/>
                    </a:cubicBezTo>
                    <a:cubicBezTo>
                      <a:pt x="3691" y="2135"/>
                      <a:pt x="544" y="1"/>
                      <a:pt x="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2246900" y="-583625"/>
                <a:ext cx="25825" cy="93475"/>
              </a:xfrm>
              <a:custGeom>
                <a:rect b="b" l="l" r="r" t="t"/>
                <a:pathLst>
                  <a:path extrusionOk="0" h="3739" w="1033">
                    <a:moveTo>
                      <a:pt x="81" y="0"/>
                    </a:moveTo>
                    <a:lnTo>
                      <a:pt x="1" y="36"/>
                    </a:lnTo>
                    <a:cubicBezTo>
                      <a:pt x="1" y="36"/>
                      <a:pt x="82" y="262"/>
                      <a:pt x="204" y="603"/>
                    </a:cubicBezTo>
                    <a:cubicBezTo>
                      <a:pt x="236" y="687"/>
                      <a:pt x="271" y="777"/>
                      <a:pt x="307" y="874"/>
                    </a:cubicBezTo>
                    <a:cubicBezTo>
                      <a:pt x="346" y="969"/>
                      <a:pt x="369" y="1077"/>
                      <a:pt x="405" y="1182"/>
                    </a:cubicBezTo>
                    <a:cubicBezTo>
                      <a:pt x="472" y="1396"/>
                      <a:pt x="544" y="1625"/>
                      <a:pt x="615" y="1853"/>
                    </a:cubicBezTo>
                    <a:cubicBezTo>
                      <a:pt x="668" y="2084"/>
                      <a:pt x="719" y="2316"/>
                      <a:pt x="768" y="2533"/>
                    </a:cubicBezTo>
                    <a:cubicBezTo>
                      <a:pt x="788" y="2643"/>
                      <a:pt x="827" y="2744"/>
                      <a:pt x="834" y="2848"/>
                    </a:cubicBezTo>
                    <a:cubicBezTo>
                      <a:pt x="846" y="2951"/>
                      <a:pt x="856" y="3049"/>
                      <a:pt x="867" y="3139"/>
                    </a:cubicBezTo>
                    <a:cubicBezTo>
                      <a:pt x="914" y="3498"/>
                      <a:pt x="945" y="3738"/>
                      <a:pt x="945" y="3738"/>
                    </a:cubicBezTo>
                    <a:lnTo>
                      <a:pt x="1033" y="3730"/>
                    </a:lnTo>
                    <a:cubicBezTo>
                      <a:pt x="1033" y="3730"/>
                      <a:pt x="1024" y="3489"/>
                      <a:pt x="1010" y="3127"/>
                    </a:cubicBezTo>
                    <a:cubicBezTo>
                      <a:pt x="1006" y="3037"/>
                      <a:pt x="1000" y="2938"/>
                      <a:pt x="993" y="2835"/>
                    </a:cubicBezTo>
                    <a:cubicBezTo>
                      <a:pt x="993" y="2731"/>
                      <a:pt x="960" y="2623"/>
                      <a:pt x="940" y="2511"/>
                    </a:cubicBezTo>
                    <a:cubicBezTo>
                      <a:pt x="894" y="2285"/>
                      <a:pt x="845" y="2044"/>
                      <a:pt x="795" y="1804"/>
                    </a:cubicBezTo>
                    <a:cubicBezTo>
                      <a:pt x="718" y="1574"/>
                      <a:pt x="642" y="1342"/>
                      <a:pt x="569" y="1127"/>
                    </a:cubicBezTo>
                    <a:cubicBezTo>
                      <a:pt x="532" y="1018"/>
                      <a:pt x="501" y="912"/>
                      <a:pt x="456" y="818"/>
                    </a:cubicBezTo>
                    <a:cubicBezTo>
                      <a:pt x="414" y="722"/>
                      <a:pt x="374" y="632"/>
                      <a:pt x="337" y="549"/>
                    </a:cubicBezTo>
                    <a:cubicBezTo>
                      <a:pt x="183" y="219"/>
                      <a:pt x="8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a:off x="2241900" y="-334675"/>
                <a:ext cx="41850" cy="38625"/>
              </a:xfrm>
              <a:custGeom>
                <a:rect b="b" l="l" r="r" t="t"/>
                <a:pathLst>
                  <a:path extrusionOk="0" h="1545" w="1674">
                    <a:moveTo>
                      <a:pt x="924" y="0"/>
                    </a:moveTo>
                    <a:cubicBezTo>
                      <a:pt x="297" y="0"/>
                      <a:pt x="0" y="1190"/>
                      <a:pt x="767" y="1501"/>
                    </a:cubicBezTo>
                    <a:cubicBezTo>
                      <a:pt x="839" y="1531"/>
                      <a:pt x="906" y="1544"/>
                      <a:pt x="968" y="1544"/>
                    </a:cubicBezTo>
                    <a:cubicBezTo>
                      <a:pt x="1598" y="1544"/>
                      <a:pt x="1673" y="150"/>
                      <a:pt x="1035" y="13"/>
                    </a:cubicBezTo>
                    <a:cubicBezTo>
                      <a:pt x="997" y="4"/>
                      <a:pt x="960" y="0"/>
                      <a:pt x="9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29"/>
            <p:cNvGrpSpPr/>
            <p:nvPr/>
          </p:nvGrpSpPr>
          <p:grpSpPr>
            <a:xfrm>
              <a:off x="715222" y="637504"/>
              <a:ext cx="245491" cy="230514"/>
              <a:chOff x="1833125" y="-1256125"/>
              <a:chExt cx="283150" cy="265875"/>
            </a:xfrm>
          </p:grpSpPr>
          <p:sp>
            <p:nvSpPr>
              <p:cNvPr id="109" name="Google Shape;109;p29"/>
              <p:cNvSpPr/>
              <p:nvPr/>
            </p:nvSpPr>
            <p:spPr>
              <a:xfrm>
                <a:off x="1833125" y="-1256125"/>
                <a:ext cx="283150" cy="265875"/>
              </a:xfrm>
              <a:custGeom>
                <a:rect b="b" l="l" r="r" t="t"/>
                <a:pathLst>
                  <a:path extrusionOk="0" h="10635" w="11326">
                    <a:moveTo>
                      <a:pt x="4274" y="1"/>
                    </a:moveTo>
                    <a:cubicBezTo>
                      <a:pt x="4225" y="1"/>
                      <a:pt x="4179" y="10"/>
                      <a:pt x="4137" y="29"/>
                    </a:cubicBezTo>
                    <a:cubicBezTo>
                      <a:pt x="3416" y="349"/>
                      <a:pt x="3871" y="3263"/>
                      <a:pt x="3687" y="3430"/>
                    </a:cubicBezTo>
                    <a:cubicBezTo>
                      <a:pt x="3504" y="3598"/>
                      <a:pt x="1" y="3518"/>
                      <a:pt x="1" y="4388"/>
                    </a:cubicBezTo>
                    <a:cubicBezTo>
                      <a:pt x="2" y="4908"/>
                      <a:pt x="3404" y="6362"/>
                      <a:pt x="3422" y="6664"/>
                    </a:cubicBezTo>
                    <a:cubicBezTo>
                      <a:pt x="3438" y="6966"/>
                      <a:pt x="3258" y="10635"/>
                      <a:pt x="4044" y="10635"/>
                    </a:cubicBezTo>
                    <a:cubicBezTo>
                      <a:pt x="4044" y="10635"/>
                      <a:pt x="4044" y="10635"/>
                      <a:pt x="4044" y="10635"/>
                    </a:cubicBezTo>
                    <a:cubicBezTo>
                      <a:pt x="4697" y="10634"/>
                      <a:pt x="6170" y="7986"/>
                      <a:pt x="6421" y="7936"/>
                    </a:cubicBezTo>
                    <a:cubicBezTo>
                      <a:pt x="6425" y="7935"/>
                      <a:pt x="6430" y="7934"/>
                      <a:pt x="6436" y="7934"/>
                    </a:cubicBezTo>
                    <a:cubicBezTo>
                      <a:pt x="6734" y="7934"/>
                      <a:pt x="9058" y="9063"/>
                      <a:pt x="9794" y="9063"/>
                    </a:cubicBezTo>
                    <a:cubicBezTo>
                      <a:pt x="9887" y="9063"/>
                      <a:pt x="9955" y="9045"/>
                      <a:pt x="9990" y="9004"/>
                    </a:cubicBezTo>
                    <a:cubicBezTo>
                      <a:pt x="10308" y="8635"/>
                      <a:pt x="8597" y="5756"/>
                      <a:pt x="8831" y="5405"/>
                    </a:cubicBezTo>
                    <a:cubicBezTo>
                      <a:pt x="9065" y="5051"/>
                      <a:pt x="11325" y="2420"/>
                      <a:pt x="11107" y="1984"/>
                    </a:cubicBezTo>
                    <a:cubicBezTo>
                      <a:pt x="11064" y="1899"/>
                      <a:pt x="10881" y="1865"/>
                      <a:pt x="10613" y="1865"/>
                    </a:cubicBezTo>
                    <a:cubicBezTo>
                      <a:pt x="9595" y="1865"/>
                      <a:pt x="7345" y="2350"/>
                      <a:pt x="6826" y="2350"/>
                    </a:cubicBezTo>
                    <a:cubicBezTo>
                      <a:pt x="6784" y="2350"/>
                      <a:pt x="6753" y="2347"/>
                      <a:pt x="6735" y="2340"/>
                    </a:cubicBezTo>
                    <a:cubicBezTo>
                      <a:pt x="6467" y="2230"/>
                      <a:pt x="5042" y="1"/>
                      <a:pt x="42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a:off x="1926950" y="-1092125"/>
                <a:ext cx="9850" cy="43675"/>
              </a:xfrm>
              <a:custGeom>
                <a:rect b="b" l="l" r="r" t="t"/>
                <a:pathLst>
                  <a:path extrusionOk="0" h="1747" w="394">
                    <a:moveTo>
                      <a:pt x="227" y="1"/>
                    </a:moveTo>
                    <a:cubicBezTo>
                      <a:pt x="227" y="1"/>
                      <a:pt x="183" y="103"/>
                      <a:pt x="135" y="267"/>
                    </a:cubicBezTo>
                    <a:cubicBezTo>
                      <a:pt x="84" y="429"/>
                      <a:pt x="41" y="654"/>
                      <a:pt x="0" y="878"/>
                    </a:cubicBezTo>
                    <a:cubicBezTo>
                      <a:pt x="6" y="1095"/>
                      <a:pt x="16" y="1313"/>
                      <a:pt x="41" y="1475"/>
                    </a:cubicBezTo>
                    <a:cubicBezTo>
                      <a:pt x="63" y="1639"/>
                      <a:pt x="92" y="1747"/>
                      <a:pt x="92" y="1747"/>
                    </a:cubicBezTo>
                    <a:lnTo>
                      <a:pt x="252" y="1746"/>
                    </a:lnTo>
                    <a:cubicBezTo>
                      <a:pt x="252" y="1746"/>
                      <a:pt x="281" y="1637"/>
                      <a:pt x="302" y="1474"/>
                    </a:cubicBezTo>
                    <a:cubicBezTo>
                      <a:pt x="325" y="1311"/>
                      <a:pt x="333" y="1093"/>
                      <a:pt x="338" y="876"/>
                    </a:cubicBezTo>
                    <a:cubicBezTo>
                      <a:pt x="366" y="672"/>
                      <a:pt x="390" y="468"/>
                      <a:pt x="391" y="308"/>
                    </a:cubicBezTo>
                    <a:cubicBezTo>
                      <a:pt x="393" y="151"/>
                      <a:pt x="382" y="38"/>
                      <a:pt x="382" y="38"/>
                    </a:cubicBez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1994950" y="-1081800"/>
                <a:ext cx="52675" cy="25025"/>
              </a:xfrm>
              <a:custGeom>
                <a:rect b="b" l="l" r="r" t="t"/>
                <a:pathLst>
                  <a:path extrusionOk="0" h="1001" w="2107">
                    <a:moveTo>
                      <a:pt x="62" y="1"/>
                    </a:moveTo>
                    <a:lnTo>
                      <a:pt x="0" y="148"/>
                    </a:lnTo>
                    <a:cubicBezTo>
                      <a:pt x="0" y="148"/>
                      <a:pt x="117" y="228"/>
                      <a:pt x="301" y="327"/>
                    </a:cubicBezTo>
                    <a:cubicBezTo>
                      <a:pt x="483" y="429"/>
                      <a:pt x="735" y="545"/>
                      <a:pt x="989" y="656"/>
                    </a:cubicBezTo>
                    <a:cubicBezTo>
                      <a:pt x="1246" y="758"/>
                      <a:pt x="1505" y="856"/>
                      <a:pt x="1706" y="914"/>
                    </a:cubicBezTo>
                    <a:cubicBezTo>
                      <a:pt x="1906" y="974"/>
                      <a:pt x="2045" y="1000"/>
                      <a:pt x="2045" y="1000"/>
                    </a:cubicBezTo>
                    <a:lnTo>
                      <a:pt x="2106" y="853"/>
                    </a:lnTo>
                    <a:cubicBezTo>
                      <a:pt x="2106" y="853"/>
                      <a:pt x="1990" y="773"/>
                      <a:pt x="1806" y="673"/>
                    </a:cubicBezTo>
                    <a:cubicBezTo>
                      <a:pt x="1624" y="571"/>
                      <a:pt x="1372" y="456"/>
                      <a:pt x="1119" y="345"/>
                    </a:cubicBezTo>
                    <a:cubicBezTo>
                      <a:pt x="860" y="243"/>
                      <a:pt x="602" y="145"/>
                      <a:pt x="401" y="88"/>
                    </a:cubicBezTo>
                    <a:cubicBezTo>
                      <a:pt x="200" y="28"/>
                      <a:pt x="62"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29"/>
            <p:cNvGrpSpPr/>
            <p:nvPr/>
          </p:nvGrpSpPr>
          <p:grpSpPr>
            <a:xfrm rot="460689">
              <a:off x="742903" y="278762"/>
              <a:ext cx="117651" cy="235784"/>
              <a:chOff x="2523825" y="-685025"/>
              <a:chExt cx="214450" cy="429700"/>
            </a:xfrm>
          </p:grpSpPr>
          <p:sp>
            <p:nvSpPr>
              <p:cNvPr id="113" name="Google Shape;113;p29"/>
              <p:cNvSpPr/>
              <p:nvPr/>
            </p:nvSpPr>
            <p:spPr>
              <a:xfrm>
                <a:off x="2523825" y="-685025"/>
                <a:ext cx="214450" cy="429700"/>
              </a:xfrm>
              <a:custGeom>
                <a:rect b="b" l="l" r="r" t="t"/>
                <a:pathLst>
                  <a:path extrusionOk="0" h="17188" w="8578">
                    <a:moveTo>
                      <a:pt x="5865" y="1"/>
                    </a:moveTo>
                    <a:cubicBezTo>
                      <a:pt x="3874" y="1"/>
                      <a:pt x="1160" y="3325"/>
                      <a:pt x="683" y="6656"/>
                    </a:cubicBezTo>
                    <a:cubicBezTo>
                      <a:pt x="1" y="11412"/>
                      <a:pt x="4331" y="17188"/>
                      <a:pt x="4921" y="17188"/>
                    </a:cubicBezTo>
                    <a:cubicBezTo>
                      <a:pt x="4929" y="17188"/>
                      <a:pt x="4936" y="17187"/>
                      <a:pt x="4943" y="17185"/>
                    </a:cubicBezTo>
                    <a:cubicBezTo>
                      <a:pt x="4943" y="17185"/>
                      <a:pt x="2597" y="11715"/>
                      <a:pt x="3742" y="7505"/>
                    </a:cubicBezTo>
                    <a:cubicBezTo>
                      <a:pt x="4341" y="5296"/>
                      <a:pt x="8577" y="1210"/>
                      <a:pt x="6596" y="175"/>
                    </a:cubicBezTo>
                    <a:cubicBezTo>
                      <a:pt x="6369" y="57"/>
                      <a:pt x="6123" y="1"/>
                      <a:pt x="58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a:off x="2644975" y="-677100"/>
                <a:ext cx="45350" cy="106150"/>
              </a:xfrm>
              <a:custGeom>
                <a:rect b="b" l="l" r="r" t="t"/>
                <a:pathLst>
                  <a:path extrusionOk="0" h="4246" w="1814">
                    <a:moveTo>
                      <a:pt x="1347" y="0"/>
                    </a:moveTo>
                    <a:lnTo>
                      <a:pt x="1259" y="62"/>
                    </a:lnTo>
                    <a:cubicBezTo>
                      <a:pt x="1259" y="62"/>
                      <a:pt x="1299" y="124"/>
                      <a:pt x="1367" y="234"/>
                    </a:cubicBezTo>
                    <a:cubicBezTo>
                      <a:pt x="1405" y="289"/>
                      <a:pt x="1447" y="356"/>
                      <a:pt x="1473" y="435"/>
                    </a:cubicBezTo>
                    <a:cubicBezTo>
                      <a:pt x="1504" y="515"/>
                      <a:pt x="1547" y="598"/>
                      <a:pt x="1563" y="704"/>
                    </a:cubicBezTo>
                    <a:cubicBezTo>
                      <a:pt x="1574" y="755"/>
                      <a:pt x="1588" y="808"/>
                      <a:pt x="1598" y="863"/>
                    </a:cubicBezTo>
                    <a:cubicBezTo>
                      <a:pt x="1600" y="920"/>
                      <a:pt x="1602" y="978"/>
                      <a:pt x="1604" y="1038"/>
                    </a:cubicBezTo>
                    <a:cubicBezTo>
                      <a:pt x="1610" y="1097"/>
                      <a:pt x="1602" y="1159"/>
                      <a:pt x="1593" y="1222"/>
                    </a:cubicBezTo>
                    <a:cubicBezTo>
                      <a:pt x="1582" y="1284"/>
                      <a:pt x="1585" y="1349"/>
                      <a:pt x="1566" y="1413"/>
                    </a:cubicBezTo>
                    <a:cubicBezTo>
                      <a:pt x="1536" y="1542"/>
                      <a:pt x="1501" y="1674"/>
                      <a:pt x="1445" y="1804"/>
                    </a:cubicBezTo>
                    <a:cubicBezTo>
                      <a:pt x="1400" y="1937"/>
                      <a:pt x="1328" y="2065"/>
                      <a:pt x="1265" y="2194"/>
                    </a:cubicBezTo>
                    <a:cubicBezTo>
                      <a:pt x="1132" y="2451"/>
                      <a:pt x="972" y="2697"/>
                      <a:pt x="817" y="2925"/>
                    </a:cubicBezTo>
                    <a:cubicBezTo>
                      <a:pt x="661" y="3155"/>
                      <a:pt x="515" y="3369"/>
                      <a:pt x="390" y="3553"/>
                    </a:cubicBezTo>
                    <a:cubicBezTo>
                      <a:pt x="139" y="3923"/>
                      <a:pt x="0" y="4191"/>
                      <a:pt x="0" y="4191"/>
                    </a:cubicBezTo>
                    <a:lnTo>
                      <a:pt x="91" y="4246"/>
                    </a:lnTo>
                    <a:cubicBezTo>
                      <a:pt x="91" y="4246"/>
                      <a:pt x="259" y="4004"/>
                      <a:pt x="532" y="3655"/>
                    </a:cubicBezTo>
                    <a:cubicBezTo>
                      <a:pt x="802" y="3303"/>
                      <a:pt x="1173" y="2833"/>
                      <a:pt x="1464" y="2299"/>
                    </a:cubicBezTo>
                    <a:cubicBezTo>
                      <a:pt x="1531" y="2162"/>
                      <a:pt x="1602" y="2027"/>
                      <a:pt x="1650" y="1883"/>
                    </a:cubicBezTo>
                    <a:cubicBezTo>
                      <a:pt x="1707" y="1742"/>
                      <a:pt x="1743" y="1596"/>
                      <a:pt x="1773" y="1453"/>
                    </a:cubicBezTo>
                    <a:cubicBezTo>
                      <a:pt x="1794" y="1309"/>
                      <a:pt x="1814" y="1166"/>
                      <a:pt x="1799" y="1032"/>
                    </a:cubicBezTo>
                    <a:cubicBezTo>
                      <a:pt x="1792" y="964"/>
                      <a:pt x="1786" y="899"/>
                      <a:pt x="1780" y="835"/>
                    </a:cubicBezTo>
                    <a:cubicBezTo>
                      <a:pt x="1766" y="773"/>
                      <a:pt x="1747" y="715"/>
                      <a:pt x="1732" y="658"/>
                    </a:cubicBezTo>
                    <a:cubicBezTo>
                      <a:pt x="1708" y="543"/>
                      <a:pt x="1650" y="447"/>
                      <a:pt x="1605" y="361"/>
                    </a:cubicBezTo>
                    <a:cubicBezTo>
                      <a:pt x="1564" y="272"/>
                      <a:pt x="1516" y="210"/>
                      <a:pt x="1475" y="160"/>
                    </a:cubicBezTo>
                    <a:cubicBezTo>
                      <a:pt x="1394" y="58"/>
                      <a:pt x="1347"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2594325" y="-518425"/>
                <a:ext cx="18675" cy="136625"/>
              </a:xfrm>
              <a:custGeom>
                <a:rect b="b" l="l" r="r" t="t"/>
                <a:pathLst>
                  <a:path extrusionOk="0" h="5465" w="747">
                    <a:moveTo>
                      <a:pt x="647" y="0"/>
                    </a:moveTo>
                    <a:cubicBezTo>
                      <a:pt x="647" y="0"/>
                      <a:pt x="612" y="80"/>
                      <a:pt x="550" y="218"/>
                    </a:cubicBezTo>
                    <a:cubicBezTo>
                      <a:pt x="518" y="287"/>
                      <a:pt x="481" y="371"/>
                      <a:pt x="438" y="467"/>
                    </a:cubicBezTo>
                    <a:cubicBezTo>
                      <a:pt x="390" y="561"/>
                      <a:pt x="352" y="675"/>
                      <a:pt x="317" y="804"/>
                    </a:cubicBezTo>
                    <a:cubicBezTo>
                      <a:pt x="281" y="931"/>
                      <a:pt x="241" y="1069"/>
                      <a:pt x="198" y="1216"/>
                    </a:cubicBezTo>
                    <a:cubicBezTo>
                      <a:pt x="159" y="1362"/>
                      <a:pt x="138" y="1519"/>
                      <a:pt x="109" y="1681"/>
                    </a:cubicBezTo>
                    <a:cubicBezTo>
                      <a:pt x="80" y="1844"/>
                      <a:pt x="50" y="2011"/>
                      <a:pt x="42" y="2183"/>
                    </a:cubicBezTo>
                    <a:cubicBezTo>
                      <a:pt x="28" y="2355"/>
                      <a:pt x="14" y="2530"/>
                      <a:pt x="0" y="2704"/>
                    </a:cubicBezTo>
                    <a:cubicBezTo>
                      <a:pt x="2" y="2879"/>
                      <a:pt x="5" y="3055"/>
                      <a:pt x="7" y="3227"/>
                    </a:cubicBezTo>
                    <a:cubicBezTo>
                      <a:pt x="3" y="3399"/>
                      <a:pt x="21" y="3568"/>
                      <a:pt x="35" y="3731"/>
                    </a:cubicBezTo>
                    <a:cubicBezTo>
                      <a:pt x="54" y="4059"/>
                      <a:pt x="110" y="4360"/>
                      <a:pt x="156" y="4618"/>
                    </a:cubicBezTo>
                    <a:cubicBezTo>
                      <a:pt x="193" y="4878"/>
                      <a:pt x="270" y="5085"/>
                      <a:pt x="305" y="5233"/>
                    </a:cubicBezTo>
                    <a:cubicBezTo>
                      <a:pt x="345" y="5380"/>
                      <a:pt x="368" y="5464"/>
                      <a:pt x="368" y="5464"/>
                    </a:cubicBezTo>
                    <a:lnTo>
                      <a:pt x="471" y="5436"/>
                    </a:lnTo>
                    <a:cubicBezTo>
                      <a:pt x="471" y="5436"/>
                      <a:pt x="455" y="5351"/>
                      <a:pt x="428" y="5203"/>
                    </a:cubicBezTo>
                    <a:cubicBezTo>
                      <a:pt x="404" y="5054"/>
                      <a:pt x="352" y="4846"/>
                      <a:pt x="328" y="4590"/>
                    </a:cubicBezTo>
                    <a:cubicBezTo>
                      <a:pt x="311" y="4462"/>
                      <a:pt x="294" y="4324"/>
                      <a:pt x="276" y="4178"/>
                    </a:cubicBezTo>
                    <a:cubicBezTo>
                      <a:pt x="259" y="4032"/>
                      <a:pt x="259" y="3876"/>
                      <a:pt x="244" y="3716"/>
                    </a:cubicBezTo>
                    <a:cubicBezTo>
                      <a:pt x="233" y="3556"/>
                      <a:pt x="219" y="3391"/>
                      <a:pt x="225" y="3222"/>
                    </a:cubicBezTo>
                    <a:cubicBezTo>
                      <a:pt x="225" y="3054"/>
                      <a:pt x="226" y="2883"/>
                      <a:pt x="227" y="2712"/>
                    </a:cubicBezTo>
                    <a:cubicBezTo>
                      <a:pt x="238" y="2541"/>
                      <a:pt x="249" y="2371"/>
                      <a:pt x="260" y="2203"/>
                    </a:cubicBezTo>
                    <a:cubicBezTo>
                      <a:pt x="265" y="2035"/>
                      <a:pt x="291" y="1871"/>
                      <a:pt x="317" y="1713"/>
                    </a:cubicBezTo>
                    <a:cubicBezTo>
                      <a:pt x="345" y="1556"/>
                      <a:pt x="358" y="1401"/>
                      <a:pt x="387" y="1259"/>
                    </a:cubicBezTo>
                    <a:cubicBezTo>
                      <a:pt x="421" y="1117"/>
                      <a:pt x="454" y="983"/>
                      <a:pt x="483" y="860"/>
                    </a:cubicBezTo>
                    <a:cubicBezTo>
                      <a:pt x="511" y="736"/>
                      <a:pt x="537" y="622"/>
                      <a:pt x="578" y="523"/>
                    </a:cubicBezTo>
                    <a:cubicBezTo>
                      <a:pt x="613" y="423"/>
                      <a:pt x="643" y="336"/>
                      <a:pt x="668" y="265"/>
                    </a:cubicBezTo>
                    <a:cubicBezTo>
                      <a:pt x="717" y="122"/>
                      <a:pt x="746" y="40"/>
                      <a:pt x="746" y="40"/>
                    </a:cubicBezTo>
                    <a:lnTo>
                      <a:pt x="6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29"/>
            <p:cNvGrpSpPr/>
            <p:nvPr/>
          </p:nvGrpSpPr>
          <p:grpSpPr>
            <a:xfrm>
              <a:off x="875225" y="352242"/>
              <a:ext cx="305683" cy="264869"/>
              <a:chOff x="3360325" y="-1226900"/>
              <a:chExt cx="352575" cy="305500"/>
            </a:xfrm>
          </p:grpSpPr>
          <p:sp>
            <p:nvSpPr>
              <p:cNvPr id="117" name="Google Shape;117;p29"/>
              <p:cNvSpPr/>
              <p:nvPr/>
            </p:nvSpPr>
            <p:spPr>
              <a:xfrm>
                <a:off x="3360325" y="-1226900"/>
                <a:ext cx="352575" cy="305500"/>
              </a:xfrm>
              <a:custGeom>
                <a:rect b="b" l="l" r="r" t="t"/>
                <a:pathLst>
                  <a:path extrusionOk="0" h="12220" w="14103">
                    <a:moveTo>
                      <a:pt x="7119" y="0"/>
                    </a:moveTo>
                    <a:cubicBezTo>
                      <a:pt x="6383" y="0"/>
                      <a:pt x="5620" y="187"/>
                      <a:pt x="4860" y="602"/>
                    </a:cubicBezTo>
                    <a:cubicBezTo>
                      <a:pt x="114" y="3202"/>
                      <a:pt x="2100" y="7449"/>
                      <a:pt x="2216" y="7599"/>
                    </a:cubicBezTo>
                    <a:cubicBezTo>
                      <a:pt x="2330" y="7749"/>
                      <a:pt x="0" y="11933"/>
                      <a:pt x="122" y="12163"/>
                    </a:cubicBezTo>
                    <a:cubicBezTo>
                      <a:pt x="143" y="12202"/>
                      <a:pt x="211" y="12220"/>
                      <a:pt x="316" y="12220"/>
                    </a:cubicBezTo>
                    <a:cubicBezTo>
                      <a:pt x="1103" y="12220"/>
                      <a:pt x="3953" y="11221"/>
                      <a:pt x="4169" y="11091"/>
                    </a:cubicBezTo>
                    <a:cubicBezTo>
                      <a:pt x="4174" y="11088"/>
                      <a:pt x="4183" y="11086"/>
                      <a:pt x="4193" y="11086"/>
                    </a:cubicBezTo>
                    <a:cubicBezTo>
                      <a:pt x="4445" y="11086"/>
                      <a:pt x="6070" y="11967"/>
                      <a:pt x="7881" y="11967"/>
                    </a:cubicBezTo>
                    <a:cubicBezTo>
                      <a:pt x="9363" y="11967"/>
                      <a:pt x="10968" y="11377"/>
                      <a:pt x="12045" y="9233"/>
                    </a:cubicBezTo>
                    <a:cubicBezTo>
                      <a:pt x="14102" y="5139"/>
                      <a:pt x="10983" y="0"/>
                      <a:pt x="7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a:off x="3472025" y="-963650"/>
                <a:ext cx="156150" cy="28550"/>
              </a:xfrm>
              <a:custGeom>
                <a:rect b="b" l="l" r="r" t="t"/>
                <a:pathLst>
                  <a:path extrusionOk="0" h="1142" w="6246">
                    <a:moveTo>
                      <a:pt x="53" y="0"/>
                    </a:moveTo>
                    <a:cubicBezTo>
                      <a:pt x="24" y="0"/>
                      <a:pt x="0" y="40"/>
                      <a:pt x="26" y="65"/>
                    </a:cubicBezTo>
                    <a:cubicBezTo>
                      <a:pt x="430" y="446"/>
                      <a:pt x="926" y="725"/>
                      <a:pt x="1454" y="898"/>
                    </a:cubicBezTo>
                    <a:cubicBezTo>
                      <a:pt x="1968" y="1062"/>
                      <a:pt x="2508" y="1142"/>
                      <a:pt x="3048" y="1142"/>
                    </a:cubicBezTo>
                    <a:cubicBezTo>
                      <a:pt x="4172" y="1142"/>
                      <a:pt x="5300" y="798"/>
                      <a:pt x="6213" y="150"/>
                    </a:cubicBezTo>
                    <a:cubicBezTo>
                      <a:pt x="6246" y="128"/>
                      <a:pt x="6221" y="83"/>
                      <a:pt x="6190" y="83"/>
                    </a:cubicBezTo>
                    <a:cubicBezTo>
                      <a:pt x="6184" y="83"/>
                      <a:pt x="6177" y="85"/>
                      <a:pt x="6171" y="89"/>
                    </a:cubicBezTo>
                    <a:cubicBezTo>
                      <a:pt x="5252" y="662"/>
                      <a:pt x="4128" y="991"/>
                      <a:pt x="3020" y="991"/>
                    </a:cubicBezTo>
                    <a:cubicBezTo>
                      <a:pt x="1958" y="991"/>
                      <a:pt x="912" y="689"/>
                      <a:pt x="76" y="10"/>
                    </a:cubicBezTo>
                    <a:cubicBezTo>
                      <a:pt x="69" y="3"/>
                      <a:pt x="60"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3418000" y="-953975"/>
                <a:ext cx="34400" cy="14725"/>
              </a:xfrm>
              <a:custGeom>
                <a:rect b="b" l="l" r="r" t="t"/>
                <a:pathLst>
                  <a:path extrusionOk="0" h="589" w="1376">
                    <a:moveTo>
                      <a:pt x="1335" y="0"/>
                    </a:moveTo>
                    <a:cubicBezTo>
                      <a:pt x="1332" y="0"/>
                      <a:pt x="1329" y="1"/>
                      <a:pt x="1326" y="2"/>
                    </a:cubicBezTo>
                    <a:cubicBezTo>
                      <a:pt x="877" y="121"/>
                      <a:pt x="441" y="294"/>
                      <a:pt x="34" y="518"/>
                    </a:cubicBezTo>
                    <a:cubicBezTo>
                      <a:pt x="1" y="537"/>
                      <a:pt x="19" y="589"/>
                      <a:pt x="53" y="589"/>
                    </a:cubicBezTo>
                    <a:cubicBezTo>
                      <a:pt x="57" y="589"/>
                      <a:pt x="61" y="588"/>
                      <a:pt x="65" y="587"/>
                    </a:cubicBezTo>
                    <a:cubicBezTo>
                      <a:pt x="515" y="469"/>
                      <a:pt x="942" y="296"/>
                      <a:pt x="1351" y="71"/>
                    </a:cubicBezTo>
                    <a:cubicBezTo>
                      <a:pt x="1367" y="64"/>
                      <a:pt x="1375" y="46"/>
                      <a:pt x="1371" y="29"/>
                    </a:cubicBezTo>
                    <a:cubicBezTo>
                      <a:pt x="1367" y="12"/>
                      <a:pt x="1352"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3416250" y="-1193975"/>
                <a:ext cx="66100" cy="82075"/>
              </a:xfrm>
              <a:custGeom>
                <a:rect b="b" l="l" r="r" t="t"/>
                <a:pathLst>
                  <a:path extrusionOk="0" h="3283" w="2644">
                    <a:moveTo>
                      <a:pt x="2592" y="1"/>
                    </a:moveTo>
                    <a:cubicBezTo>
                      <a:pt x="2589" y="1"/>
                      <a:pt x="2586" y="1"/>
                      <a:pt x="2582" y="2"/>
                    </a:cubicBezTo>
                    <a:cubicBezTo>
                      <a:pt x="1131" y="347"/>
                      <a:pt x="71" y="1778"/>
                      <a:pt x="2" y="3244"/>
                    </a:cubicBezTo>
                    <a:cubicBezTo>
                      <a:pt x="1" y="3269"/>
                      <a:pt x="21" y="3282"/>
                      <a:pt x="40" y="3282"/>
                    </a:cubicBezTo>
                    <a:cubicBezTo>
                      <a:pt x="57" y="3282"/>
                      <a:pt x="74" y="3272"/>
                      <a:pt x="76" y="3251"/>
                    </a:cubicBezTo>
                    <a:cubicBezTo>
                      <a:pt x="264" y="1842"/>
                      <a:pt x="1230" y="522"/>
                      <a:pt x="2602" y="74"/>
                    </a:cubicBezTo>
                    <a:cubicBezTo>
                      <a:pt x="2643" y="60"/>
                      <a:pt x="2629" y="1"/>
                      <a:pt x="2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3446525" y="-1165325"/>
                <a:ext cx="203200" cy="173950"/>
              </a:xfrm>
              <a:custGeom>
                <a:rect b="b" l="l" r="r" t="t"/>
                <a:pathLst>
                  <a:path extrusionOk="0" h="6958" w="8128">
                    <a:moveTo>
                      <a:pt x="4727" y="92"/>
                    </a:moveTo>
                    <a:cubicBezTo>
                      <a:pt x="5116" y="92"/>
                      <a:pt x="5506" y="220"/>
                      <a:pt x="5836" y="492"/>
                    </a:cubicBezTo>
                    <a:cubicBezTo>
                      <a:pt x="6153" y="721"/>
                      <a:pt x="6400" y="1017"/>
                      <a:pt x="6579" y="1351"/>
                    </a:cubicBezTo>
                    <a:lnTo>
                      <a:pt x="6579" y="1351"/>
                    </a:lnTo>
                    <a:cubicBezTo>
                      <a:pt x="6410" y="1303"/>
                      <a:pt x="6234" y="1280"/>
                      <a:pt x="6056" y="1280"/>
                    </a:cubicBezTo>
                    <a:cubicBezTo>
                      <a:pt x="5963" y="1280"/>
                      <a:pt x="5869" y="1287"/>
                      <a:pt x="5776" y="1299"/>
                    </a:cubicBezTo>
                    <a:lnTo>
                      <a:pt x="5776" y="1299"/>
                    </a:lnTo>
                    <a:cubicBezTo>
                      <a:pt x="5510" y="938"/>
                      <a:pt x="5159" y="639"/>
                      <a:pt x="4746" y="442"/>
                    </a:cubicBezTo>
                    <a:cubicBezTo>
                      <a:pt x="4551" y="340"/>
                      <a:pt x="4340" y="258"/>
                      <a:pt x="4121" y="197"/>
                    </a:cubicBezTo>
                    <a:lnTo>
                      <a:pt x="4121" y="197"/>
                    </a:lnTo>
                    <a:cubicBezTo>
                      <a:pt x="4317" y="128"/>
                      <a:pt x="4522" y="92"/>
                      <a:pt x="4727" y="92"/>
                    </a:cubicBezTo>
                    <a:close/>
                    <a:moveTo>
                      <a:pt x="3883" y="300"/>
                    </a:moveTo>
                    <a:cubicBezTo>
                      <a:pt x="4564" y="457"/>
                      <a:pt x="5188" y="807"/>
                      <a:pt x="5614" y="1328"/>
                    </a:cubicBezTo>
                    <a:lnTo>
                      <a:pt x="5614" y="1328"/>
                    </a:lnTo>
                    <a:cubicBezTo>
                      <a:pt x="5419" y="1370"/>
                      <a:pt x="5230" y="1439"/>
                      <a:pt x="5055" y="1532"/>
                    </a:cubicBezTo>
                    <a:lnTo>
                      <a:pt x="5055" y="1532"/>
                    </a:lnTo>
                    <a:cubicBezTo>
                      <a:pt x="4679" y="1025"/>
                      <a:pt x="4181" y="601"/>
                      <a:pt x="3600" y="478"/>
                    </a:cubicBezTo>
                    <a:lnTo>
                      <a:pt x="3600" y="478"/>
                    </a:lnTo>
                    <a:cubicBezTo>
                      <a:pt x="3690" y="410"/>
                      <a:pt x="3785" y="350"/>
                      <a:pt x="3883" y="300"/>
                    </a:cubicBezTo>
                    <a:close/>
                    <a:moveTo>
                      <a:pt x="3467" y="590"/>
                    </a:moveTo>
                    <a:lnTo>
                      <a:pt x="3467" y="590"/>
                    </a:lnTo>
                    <a:cubicBezTo>
                      <a:pt x="3921" y="651"/>
                      <a:pt x="4341" y="899"/>
                      <a:pt x="4721" y="1322"/>
                    </a:cubicBezTo>
                    <a:cubicBezTo>
                      <a:pt x="4796" y="1395"/>
                      <a:pt x="4874" y="1486"/>
                      <a:pt x="4952" y="1591"/>
                    </a:cubicBezTo>
                    <a:lnTo>
                      <a:pt x="4952" y="1591"/>
                    </a:lnTo>
                    <a:cubicBezTo>
                      <a:pt x="4934" y="1602"/>
                      <a:pt x="4917" y="1613"/>
                      <a:pt x="4900" y="1624"/>
                    </a:cubicBezTo>
                    <a:cubicBezTo>
                      <a:pt x="4832" y="1663"/>
                      <a:pt x="4766" y="1707"/>
                      <a:pt x="4701" y="1753"/>
                    </a:cubicBezTo>
                    <a:lnTo>
                      <a:pt x="4701" y="1753"/>
                    </a:lnTo>
                    <a:cubicBezTo>
                      <a:pt x="4604" y="1701"/>
                      <a:pt x="4501" y="1658"/>
                      <a:pt x="4392" y="1628"/>
                    </a:cubicBezTo>
                    <a:cubicBezTo>
                      <a:pt x="3850" y="1650"/>
                      <a:pt x="3742" y="2349"/>
                      <a:pt x="3628" y="2766"/>
                    </a:cubicBezTo>
                    <a:lnTo>
                      <a:pt x="3628" y="2766"/>
                    </a:lnTo>
                    <a:cubicBezTo>
                      <a:pt x="3580" y="2758"/>
                      <a:pt x="3533" y="2754"/>
                      <a:pt x="3486" y="2754"/>
                    </a:cubicBezTo>
                    <a:cubicBezTo>
                      <a:pt x="3427" y="2754"/>
                      <a:pt x="3370" y="2760"/>
                      <a:pt x="3313" y="2772"/>
                    </a:cubicBezTo>
                    <a:lnTo>
                      <a:pt x="3313" y="2772"/>
                    </a:lnTo>
                    <a:cubicBezTo>
                      <a:pt x="3222" y="2542"/>
                      <a:pt x="3110" y="2325"/>
                      <a:pt x="2918" y="2158"/>
                    </a:cubicBezTo>
                    <a:cubicBezTo>
                      <a:pt x="2840" y="2104"/>
                      <a:pt x="2758" y="2081"/>
                      <a:pt x="2675" y="2081"/>
                    </a:cubicBezTo>
                    <a:cubicBezTo>
                      <a:pt x="2653" y="2081"/>
                      <a:pt x="2631" y="2083"/>
                      <a:pt x="2608" y="2086"/>
                    </a:cubicBezTo>
                    <a:lnTo>
                      <a:pt x="2608" y="2086"/>
                    </a:lnTo>
                    <a:cubicBezTo>
                      <a:pt x="2711" y="1583"/>
                      <a:pt x="2959" y="1101"/>
                      <a:pt x="3330" y="727"/>
                    </a:cubicBezTo>
                    <a:cubicBezTo>
                      <a:pt x="3373" y="679"/>
                      <a:pt x="3419" y="633"/>
                      <a:pt x="3467" y="590"/>
                    </a:cubicBezTo>
                    <a:close/>
                    <a:moveTo>
                      <a:pt x="4389" y="1718"/>
                    </a:moveTo>
                    <a:cubicBezTo>
                      <a:pt x="4470" y="1741"/>
                      <a:pt x="4549" y="1772"/>
                      <a:pt x="4625" y="1811"/>
                    </a:cubicBezTo>
                    <a:lnTo>
                      <a:pt x="4625" y="1811"/>
                    </a:lnTo>
                    <a:cubicBezTo>
                      <a:pt x="4288" y="2076"/>
                      <a:pt x="4008" y="2436"/>
                      <a:pt x="3837" y="2831"/>
                    </a:cubicBezTo>
                    <a:lnTo>
                      <a:pt x="3837" y="2831"/>
                    </a:lnTo>
                    <a:cubicBezTo>
                      <a:pt x="3797" y="2813"/>
                      <a:pt x="3758" y="2799"/>
                      <a:pt x="3718" y="2787"/>
                    </a:cubicBezTo>
                    <a:lnTo>
                      <a:pt x="3718" y="2787"/>
                    </a:lnTo>
                    <a:cubicBezTo>
                      <a:pt x="3821" y="2417"/>
                      <a:pt x="3919" y="1745"/>
                      <a:pt x="4389" y="1718"/>
                    </a:cubicBezTo>
                    <a:close/>
                    <a:moveTo>
                      <a:pt x="3240" y="575"/>
                    </a:moveTo>
                    <a:cubicBezTo>
                      <a:pt x="3281" y="575"/>
                      <a:pt x="3321" y="576"/>
                      <a:pt x="3360" y="579"/>
                    </a:cubicBezTo>
                    <a:lnTo>
                      <a:pt x="3360" y="579"/>
                    </a:lnTo>
                    <a:cubicBezTo>
                      <a:pt x="2932" y="974"/>
                      <a:pt x="2635" y="1526"/>
                      <a:pt x="2522" y="2105"/>
                    </a:cubicBezTo>
                    <a:lnTo>
                      <a:pt x="2522" y="2105"/>
                    </a:lnTo>
                    <a:cubicBezTo>
                      <a:pt x="2343" y="2159"/>
                      <a:pt x="2173" y="2295"/>
                      <a:pt x="2050" y="2419"/>
                    </a:cubicBezTo>
                    <a:cubicBezTo>
                      <a:pt x="1940" y="2548"/>
                      <a:pt x="1869" y="2690"/>
                      <a:pt x="1829" y="2838"/>
                    </a:cubicBezTo>
                    <a:lnTo>
                      <a:pt x="1829" y="2838"/>
                    </a:lnTo>
                    <a:cubicBezTo>
                      <a:pt x="1767" y="2824"/>
                      <a:pt x="1703" y="2815"/>
                      <a:pt x="1635" y="2811"/>
                    </a:cubicBezTo>
                    <a:lnTo>
                      <a:pt x="1635" y="2811"/>
                    </a:lnTo>
                    <a:cubicBezTo>
                      <a:pt x="1328" y="2072"/>
                      <a:pt x="1404" y="1238"/>
                      <a:pt x="2236" y="845"/>
                    </a:cubicBezTo>
                    <a:cubicBezTo>
                      <a:pt x="2585" y="663"/>
                      <a:pt x="2921" y="575"/>
                      <a:pt x="3240" y="575"/>
                    </a:cubicBezTo>
                    <a:close/>
                    <a:moveTo>
                      <a:pt x="1687" y="2926"/>
                    </a:moveTo>
                    <a:lnTo>
                      <a:pt x="1687" y="2926"/>
                    </a:lnTo>
                    <a:cubicBezTo>
                      <a:pt x="1728" y="2932"/>
                      <a:pt x="1767" y="2939"/>
                      <a:pt x="1806" y="2948"/>
                    </a:cubicBezTo>
                    <a:lnTo>
                      <a:pt x="1806" y="2948"/>
                    </a:lnTo>
                    <a:cubicBezTo>
                      <a:pt x="1797" y="3006"/>
                      <a:pt x="1792" y="3065"/>
                      <a:pt x="1791" y="3124"/>
                    </a:cubicBezTo>
                    <a:lnTo>
                      <a:pt x="1791" y="3124"/>
                    </a:lnTo>
                    <a:cubicBezTo>
                      <a:pt x="1754" y="3060"/>
                      <a:pt x="1719" y="2994"/>
                      <a:pt x="1687" y="2926"/>
                    </a:cubicBezTo>
                    <a:close/>
                    <a:moveTo>
                      <a:pt x="2677" y="2161"/>
                    </a:moveTo>
                    <a:cubicBezTo>
                      <a:pt x="2744" y="2161"/>
                      <a:pt x="2810" y="2179"/>
                      <a:pt x="2873" y="2223"/>
                    </a:cubicBezTo>
                    <a:cubicBezTo>
                      <a:pt x="3044" y="2379"/>
                      <a:pt x="3148" y="2578"/>
                      <a:pt x="3234" y="2792"/>
                    </a:cubicBezTo>
                    <a:lnTo>
                      <a:pt x="3234" y="2792"/>
                    </a:lnTo>
                    <a:cubicBezTo>
                      <a:pt x="3013" y="2858"/>
                      <a:pt x="2806" y="3004"/>
                      <a:pt x="2622" y="3191"/>
                    </a:cubicBezTo>
                    <a:lnTo>
                      <a:pt x="2622" y="3191"/>
                    </a:lnTo>
                    <a:cubicBezTo>
                      <a:pt x="2542" y="2861"/>
                      <a:pt x="2534" y="2511"/>
                      <a:pt x="2592" y="2170"/>
                    </a:cubicBezTo>
                    <a:lnTo>
                      <a:pt x="2592" y="2170"/>
                    </a:lnTo>
                    <a:cubicBezTo>
                      <a:pt x="2621" y="2164"/>
                      <a:pt x="2649" y="2161"/>
                      <a:pt x="2677" y="2161"/>
                    </a:cubicBezTo>
                    <a:close/>
                    <a:moveTo>
                      <a:pt x="2506" y="2195"/>
                    </a:moveTo>
                    <a:cubicBezTo>
                      <a:pt x="2448" y="2553"/>
                      <a:pt x="2461" y="2918"/>
                      <a:pt x="2556" y="3261"/>
                    </a:cubicBezTo>
                    <a:lnTo>
                      <a:pt x="2556" y="3261"/>
                    </a:lnTo>
                    <a:cubicBezTo>
                      <a:pt x="2553" y="3264"/>
                      <a:pt x="2550" y="3267"/>
                      <a:pt x="2547" y="3270"/>
                    </a:cubicBezTo>
                    <a:lnTo>
                      <a:pt x="2547" y="3270"/>
                    </a:lnTo>
                    <a:cubicBezTo>
                      <a:pt x="2361" y="3082"/>
                      <a:pt x="2152" y="2930"/>
                      <a:pt x="1900" y="2857"/>
                    </a:cubicBezTo>
                    <a:lnTo>
                      <a:pt x="1900" y="2857"/>
                    </a:lnTo>
                    <a:cubicBezTo>
                      <a:pt x="1949" y="2666"/>
                      <a:pt x="2063" y="2494"/>
                      <a:pt x="2216" y="2370"/>
                    </a:cubicBezTo>
                    <a:cubicBezTo>
                      <a:pt x="2299" y="2304"/>
                      <a:pt x="2400" y="2235"/>
                      <a:pt x="2506" y="2195"/>
                    </a:cubicBezTo>
                    <a:close/>
                    <a:moveTo>
                      <a:pt x="3476" y="2877"/>
                    </a:moveTo>
                    <a:cubicBezTo>
                      <a:pt x="3517" y="2880"/>
                      <a:pt x="3557" y="2887"/>
                      <a:pt x="3597" y="2896"/>
                    </a:cubicBezTo>
                    <a:lnTo>
                      <a:pt x="3597" y="2896"/>
                    </a:lnTo>
                    <a:cubicBezTo>
                      <a:pt x="3567" y="3036"/>
                      <a:pt x="3539" y="3178"/>
                      <a:pt x="3515" y="3321"/>
                    </a:cubicBezTo>
                    <a:lnTo>
                      <a:pt x="3515" y="3321"/>
                    </a:lnTo>
                    <a:cubicBezTo>
                      <a:pt x="3458" y="3180"/>
                      <a:pt x="3410" y="3033"/>
                      <a:pt x="3357" y="2889"/>
                    </a:cubicBezTo>
                    <a:lnTo>
                      <a:pt x="3357" y="2889"/>
                    </a:lnTo>
                    <a:cubicBezTo>
                      <a:pt x="3396" y="2882"/>
                      <a:pt x="3436" y="2878"/>
                      <a:pt x="3476" y="2877"/>
                    </a:cubicBezTo>
                    <a:close/>
                    <a:moveTo>
                      <a:pt x="3052" y="205"/>
                    </a:moveTo>
                    <a:cubicBezTo>
                      <a:pt x="3293" y="205"/>
                      <a:pt x="3534" y="229"/>
                      <a:pt x="3769" y="275"/>
                    </a:cubicBezTo>
                    <a:lnTo>
                      <a:pt x="3769" y="275"/>
                    </a:lnTo>
                    <a:cubicBezTo>
                      <a:pt x="3675" y="330"/>
                      <a:pt x="3585" y="392"/>
                      <a:pt x="3499" y="460"/>
                    </a:cubicBezTo>
                    <a:lnTo>
                      <a:pt x="3499" y="460"/>
                    </a:lnTo>
                    <a:cubicBezTo>
                      <a:pt x="3420" y="448"/>
                      <a:pt x="3340" y="442"/>
                      <a:pt x="3258" y="442"/>
                    </a:cubicBezTo>
                    <a:cubicBezTo>
                      <a:pt x="3129" y="442"/>
                      <a:pt x="2997" y="457"/>
                      <a:pt x="2862" y="490"/>
                    </a:cubicBezTo>
                    <a:cubicBezTo>
                      <a:pt x="1330" y="846"/>
                      <a:pt x="1110" y="1829"/>
                      <a:pt x="1506" y="2815"/>
                    </a:cubicBezTo>
                    <a:lnTo>
                      <a:pt x="1506" y="2815"/>
                    </a:lnTo>
                    <a:cubicBezTo>
                      <a:pt x="953" y="2881"/>
                      <a:pt x="580" y="3188"/>
                      <a:pt x="371" y="3598"/>
                    </a:cubicBezTo>
                    <a:lnTo>
                      <a:pt x="371" y="3598"/>
                    </a:lnTo>
                    <a:cubicBezTo>
                      <a:pt x="239" y="3179"/>
                      <a:pt x="199" y="2725"/>
                      <a:pt x="233" y="2310"/>
                    </a:cubicBezTo>
                    <a:cubicBezTo>
                      <a:pt x="317" y="1366"/>
                      <a:pt x="1083" y="635"/>
                      <a:pt x="1965" y="376"/>
                    </a:cubicBezTo>
                    <a:cubicBezTo>
                      <a:pt x="2313" y="261"/>
                      <a:pt x="2683" y="205"/>
                      <a:pt x="3052" y="205"/>
                    </a:cubicBezTo>
                    <a:close/>
                    <a:moveTo>
                      <a:pt x="3684" y="2920"/>
                    </a:moveTo>
                    <a:lnTo>
                      <a:pt x="3684" y="2920"/>
                    </a:lnTo>
                    <a:cubicBezTo>
                      <a:pt x="3719" y="2931"/>
                      <a:pt x="3752" y="2945"/>
                      <a:pt x="3786" y="2960"/>
                    </a:cubicBezTo>
                    <a:lnTo>
                      <a:pt x="3786" y="2960"/>
                    </a:lnTo>
                    <a:cubicBezTo>
                      <a:pt x="3708" y="3171"/>
                      <a:pt x="3662" y="3391"/>
                      <a:pt x="3655" y="3610"/>
                    </a:cubicBezTo>
                    <a:lnTo>
                      <a:pt x="3655" y="3610"/>
                    </a:lnTo>
                    <a:cubicBezTo>
                      <a:pt x="3629" y="3567"/>
                      <a:pt x="3606" y="3522"/>
                      <a:pt x="3584" y="3477"/>
                    </a:cubicBezTo>
                    <a:lnTo>
                      <a:pt x="3584" y="3477"/>
                    </a:lnTo>
                    <a:cubicBezTo>
                      <a:pt x="3616" y="3269"/>
                      <a:pt x="3648" y="3079"/>
                      <a:pt x="3684" y="2920"/>
                    </a:cubicBezTo>
                    <a:close/>
                    <a:moveTo>
                      <a:pt x="1879" y="2968"/>
                    </a:moveTo>
                    <a:cubicBezTo>
                      <a:pt x="2109" y="3039"/>
                      <a:pt x="2301" y="3179"/>
                      <a:pt x="2475" y="3354"/>
                    </a:cubicBezTo>
                    <a:lnTo>
                      <a:pt x="2475" y="3354"/>
                    </a:lnTo>
                    <a:cubicBezTo>
                      <a:pt x="2417" y="3425"/>
                      <a:pt x="2362" y="3498"/>
                      <a:pt x="2310" y="3574"/>
                    </a:cubicBezTo>
                    <a:cubicBezTo>
                      <a:pt x="2275" y="3623"/>
                      <a:pt x="2240" y="3673"/>
                      <a:pt x="2206" y="3724"/>
                    </a:cubicBezTo>
                    <a:lnTo>
                      <a:pt x="2206" y="3724"/>
                    </a:lnTo>
                    <a:cubicBezTo>
                      <a:pt x="2078" y="3570"/>
                      <a:pt x="1968" y="3419"/>
                      <a:pt x="1882" y="3276"/>
                    </a:cubicBezTo>
                    <a:lnTo>
                      <a:pt x="1882" y="3276"/>
                    </a:lnTo>
                    <a:cubicBezTo>
                      <a:pt x="1872" y="3187"/>
                      <a:pt x="1869" y="3097"/>
                      <a:pt x="1875" y="3007"/>
                    </a:cubicBezTo>
                    <a:cubicBezTo>
                      <a:pt x="1876" y="2994"/>
                      <a:pt x="1877" y="2981"/>
                      <a:pt x="1879" y="2968"/>
                    </a:cubicBezTo>
                    <a:close/>
                    <a:moveTo>
                      <a:pt x="1956" y="3613"/>
                    </a:moveTo>
                    <a:cubicBezTo>
                      <a:pt x="2012" y="3690"/>
                      <a:pt x="2070" y="3766"/>
                      <a:pt x="2131" y="3840"/>
                    </a:cubicBezTo>
                    <a:lnTo>
                      <a:pt x="2131" y="3840"/>
                    </a:lnTo>
                    <a:cubicBezTo>
                      <a:pt x="2116" y="3865"/>
                      <a:pt x="2100" y="3891"/>
                      <a:pt x="2085" y="3916"/>
                    </a:cubicBezTo>
                    <a:lnTo>
                      <a:pt x="2085" y="3916"/>
                    </a:lnTo>
                    <a:cubicBezTo>
                      <a:pt x="2033" y="3819"/>
                      <a:pt x="1990" y="3717"/>
                      <a:pt x="1956" y="3613"/>
                    </a:cubicBezTo>
                    <a:close/>
                    <a:moveTo>
                      <a:pt x="4723" y="1867"/>
                    </a:moveTo>
                    <a:cubicBezTo>
                      <a:pt x="5277" y="2213"/>
                      <a:pt x="5639" y="2969"/>
                      <a:pt x="5475" y="3627"/>
                    </a:cubicBezTo>
                    <a:cubicBezTo>
                      <a:pt x="5420" y="3896"/>
                      <a:pt x="5235" y="4094"/>
                      <a:pt x="4998" y="4172"/>
                    </a:cubicBezTo>
                    <a:lnTo>
                      <a:pt x="4998" y="4172"/>
                    </a:lnTo>
                    <a:cubicBezTo>
                      <a:pt x="4764" y="3762"/>
                      <a:pt x="4503" y="3370"/>
                      <a:pt x="4154" y="3045"/>
                    </a:cubicBezTo>
                    <a:cubicBezTo>
                      <a:pt x="4077" y="2974"/>
                      <a:pt x="3999" y="2918"/>
                      <a:pt x="3923" y="2875"/>
                    </a:cubicBezTo>
                    <a:lnTo>
                      <a:pt x="3923" y="2875"/>
                    </a:lnTo>
                    <a:cubicBezTo>
                      <a:pt x="4091" y="2482"/>
                      <a:pt x="4376" y="2131"/>
                      <a:pt x="4723" y="1867"/>
                    </a:cubicBezTo>
                    <a:close/>
                    <a:moveTo>
                      <a:pt x="3872" y="3004"/>
                    </a:moveTo>
                    <a:cubicBezTo>
                      <a:pt x="4257" y="3221"/>
                      <a:pt x="4581" y="3685"/>
                      <a:pt x="4877" y="4200"/>
                    </a:cubicBezTo>
                    <a:lnTo>
                      <a:pt x="4877" y="4200"/>
                    </a:lnTo>
                    <a:cubicBezTo>
                      <a:pt x="4842" y="4205"/>
                      <a:pt x="4807" y="4208"/>
                      <a:pt x="4770" y="4208"/>
                    </a:cubicBezTo>
                    <a:cubicBezTo>
                      <a:pt x="4711" y="4208"/>
                      <a:pt x="4649" y="4201"/>
                      <a:pt x="4588" y="4186"/>
                    </a:cubicBezTo>
                    <a:cubicBezTo>
                      <a:pt x="4304" y="4120"/>
                      <a:pt x="4006" y="3992"/>
                      <a:pt x="3786" y="3793"/>
                    </a:cubicBezTo>
                    <a:cubicBezTo>
                      <a:pt x="3777" y="3782"/>
                      <a:pt x="3768" y="3771"/>
                      <a:pt x="3759" y="3760"/>
                    </a:cubicBezTo>
                    <a:lnTo>
                      <a:pt x="3759" y="3760"/>
                    </a:lnTo>
                    <a:cubicBezTo>
                      <a:pt x="3744" y="3502"/>
                      <a:pt x="3786" y="3247"/>
                      <a:pt x="3872" y="3004"/>
                    </a:cubicBezTo>
                    <a:close/>
                    <a:moveTo>
                      <a:pt x="3278" y="2909"/>
                    </a:moveTo>
                    <a:cubicBezTo>
                      <a:pt x="3347" y="3096"/>
                      <a:pt x="3407" y="3290"/>
                      <a:pt x="3490" y="3470"/>
                    </a:cubicBezTo>
                    <a:lnTo>
                      <a:pt x="3490" y="3470"/>
                    </a:lnTo>
                    <a:cubicBezTo>
                      <a:pt x="3446" y="3740"/>
                      <a:pt x="3408" y="4012"/>
                      <a:pt x="3365" y="4282"/>
                    </a:cubicBezTo>
                    <a:lnTo>
                      <a:pt x="3365" y="4282"/>
                    </a:lnTo>
                    <a:cubicBezTo>
                      <a:pt x="3135" y="4016"/>
                      <a:pt x="2929" y="3702"/>
                      <a:pt x="2696" y="3431"/>
                    </a:cubicBezTo>
                    <a:lnTo>
                      <a:pt x="2696" y="3431"/>
                    </a:lnTo>
                    <a:cubicBezTo>
                      <a:pt x="2684" y="3398"/>
                      <a:pt x="2672" y="3365"/>
                      <a:pt x="2662" y="3332"/>
                    </a:cubicBezTo>
                    <a:lnTo>
                      <a:pt x="2662" y="3332"/>
                    </a:lnTo>
                    <a:cubicBezTo>
                      <a:pt x="2853" y="3128"/>
                      <a:pt x="3064" y="2972"/>
                      <a:pt x="3278" y="2909"/>
                    </a:cubicBezTo>
                    <a:close/>
                    <a:moveTo>
                      <a:pt x="2561" y="3445"/>
                    </a:moveTo>
                    <a:lnTo>
                      <a:pt x="2561" y="3445"/>
                    </a:lnTo>
                    <a:cubicBezTo>
                      <a:pt x="2595" y="3483"/>
                      <a:pt x="2628" y="3522"/>
                      <a:pt x="2661" y="3561"/>
                    </a:cubicBezTo>
                    <a:lnTo>
                      <a:pt x="2661" y="3561"/>
                    </a:lnTo>
                    <a:cubicBezTo>
                      <a:pt x="2810" y="3901"/>
                      <a:pt x="3055" y="4195"/>
                      <a:pt x="3341" y="4429"/>
                    </a:cubicBezTo>
                    <a:lnTo>
                      <a:pt x="3341" y="4429"/>
                    </a:lnTo>
                    <a:cubicBezTo>
                      <a:pt x="3326" y="4522"/>
                      <a:pt x="3310" y="4614"/>
                      <a:pt x="3292" y="4705"/>
                    </a:cubicBezTo>
                    <a:lnTo>
                      <a:pt x="3292" y="4705"/>
                    </a:lnTo>
                    <a:cubicBezTo>
                      <a:pt x="2915" y="4451"/>
                      <a:pt x="2565" y="4135"/>
                      <a:pt x="2289" y="3821"/>
                    </a:cubicBezTo>
                    <a:lnTo>
                      <a:pt x="2289" y="3821"/>
                    </a:lnTo>
                    <a:cubicBezTo>
                      <a:pt x="2371" y="3689"/>
                      <a:pt x="2463" y="3562"/>
                      <a:pt x="2561" y="3445"/>
                    </a:cubicBezTo>
                    <a:close/>
                    <a:moveTo>
                      <a:pt x="5013" y="1677"/>
                    </a:moveTo>
                    <a:cubicBezTo>
                      <a:pt x="5613" y="2544"/>
                      <a:pt x="6163" y="4177"/>
                      <a:pt x="5305" y="4736"/>
                    </a:cubicBezTo>
                    <a:lnTo>
                      <a:pt x="5305" y="4736"/>
                    </a:lnTo>
                    <a:cubicBezTo>
                      <a:pt x="5218" y="4572"/>
                      <a:pt x="5132" y="4409"/>
                      <a:pt x="5041" y="4248"/>
                    </a:cubicBezTo>
                    <a:lnTo>
                      <a:pt x="5041" y="4248"/>
                    </a:lnTo>
                    <a:cubicBezTo>
                      <a:pt x="5296" y="4158"/>
                      <a:pt x="5498" y="3941"/>
                      <a:pt x="5559" y="3649"/>
                    </a:cubicBezTo>
                    <a:cubicBezTo>
                      <a:pt x="5718" y="2958"/>
                      <a:pt x="5391" y="2191"/>
                      <a:pt x="4800" y="1812"/>
                    </a:cubicBezTo>
                    <a:lnTo>
                      <a:pt x="4800" y="1812"/>
                    </a:lnTo>
                    <a:cubicBezTo>
                      <a:pt x="4869" y="1763"/>
                      <a:pt x="4940" y="1718"/>
                      <a:pt x="5013" y="1677"/>
                    </a:cubicBezTo>
                    <a:close/>
                    <a:moveTo>
                      <a:pt x="3563" y="3616"/>
                    </a:moveTo>
                    <a:cubicBezTo>
                      <a:pt x="3591" y="3666"/>
                      <a:pt x="3622" y="3715"/>
                      <a:pt x="3656" y="3763"/>
                    </a:cubicBezTo>
                    <a:lnTo>
                      <a:pt x="3656" y="3763"/>
                    </a:lnTo>
                    <a:cubicBezTo>
                      <a:pt x="3674" y="4100"/>
                      <a:pt x="3788" y="4432"/>
                      <a:pt x="4026" y="4726"/>
                    </a:cubicBezTo>
                    <a:cubicBezTo>
                      <a:pt x="4049" y="4755"/>
                      <a:pt x="4072" y="4784"/>
                      <a:pt x="4096" y="4813"/>
                    </a:cubicBezTo>
                    <a:lnTo>
                      <a:pt x="4096" y="4813"/>
                    </a:lnTo>
                    <a:cubicBezTo>
                      <a:pt x="3955" y="4766"/>
                      <a:pt x="3821" y="4699"/>
                      <a:pt x="3705" y="4609"/>
                    </a:cubicBezTo>
                    <a:cubicBezTo>
                      <a:pt x="3615" y="4541"/>
                      <a:pt x="3530" y="4461"/>
                      <a:pt x="3448" y="4374"/>
                    </a:cubicBezTo>
                    <a:lnTo>
                      <a:pt x="3448" y="4374"/>
                    </a:lnTo>
                    <a:cubicBezTo>
                      <a:pt x="3491" y="4112"/>
                      <a:pt x="3527" y="3854"/>
                      <a:pt x="3563" y="3616"/>
                    </a:cubicBezTo>
                    <a:close/>
                    <a:moveTo>
                      <a:pt x="5688" y="1423"/>
                    </a:moveTo>
                    <a:cubicBezTo>
                      <a:pt x="5961" y="1792"/>
                      <a:pt x="6138" y="2240"/>
                      <a:pt x="6173" y="2759"/>
                    </a:cubicBezTo>
                    <a:cubicBezTo>
                      <a:pt x="6206" y="3438"/>
                      <a:pt x="6160" y="4188"/>
                      <a:pt x="5756" y="4759"/>
                    </a:cubicBezTo>
                    <a:cubicBezTo>
                      <a:pt x="5736" y="4783"/>
                      <a:pt x="5715" y="4807"/>
                      <a:pt x="5694" y="4829"/>
                    </a:cubicBezTo>
                    <a:lnTo>
                      <a:pt x="5694" y="4829"/>
                    </a:lnTo>
                    <a:cubicBezTo>
                      <a:pt x="5618" y="4825"/>
                      <a:pt x="5541" y="4823"/>
                      <a:pt x="5464" y="4823"/>
                    </a:cubicBezTo>
                    <a:cubicBezTo>
                      <a:pt x="5441" y="4823"/>
                      <a:pt x="5418" y="4823"/>
                      <a:pt x="5394" y="4823"/>
                    </a:cubicBezTo>
                    <a:lnTo>
                      <a:pt x="5394" y="4823"/>
                    </a:lnTo>
                    <a:cubicBezTo>
                      <a:pt x="6087" y="4347"/>
                      <a:pt x="5886" y="3157"/>
                      <a:pt x="5577" y="2455"/>
                    </a:cubicBezTo>
                    <a:cubicBezTo>
                      <a:pt x="5462" y="2178"/>
                      <a:pt x="5307" y="1890"/>
                      <a:pt x="5119" y="1621"/>
                    </a:cubicBezTo>
                    <a:lnTo>
                      <a:pt x="5119" y="1621"/>
                    </a:lnTo>
                    <a:cubicBezTo>
                      <a:pt x="5301" y="1530"/>
                      <a:pt x="5492" y="1462"/>
                      <a:pt x="5688" y="1423"/>
                    </a:cubicBezTo>
                    <a:close/>
                    <a:moveTo>
                      <a:pt x="3771" y="3890"/>
                    </a:moveTo>
                    <a:cubicBezTo>
                      <a:pt x="3994" y="4078"/>
                      <a:pt x="4290" y="4204"/>
                      <a:pt x="4572" y="4270"/>
                    </a:cubicBezTo>
                    <a:cubicBezTo>
                      <a:pt x="4639" y="4286"/>
                      <a:pt x="4706" y="4294"/>
                      <a:pt x="4771" y="4294"/>
                    </a:cubicBezTo>
                    <a:cubicBezTo>
                      <a:pt x="4823" y="4294"/>
                      <a:pt x="4873" y="4289"/>
                      <a:pt x="4922" y="4280"/>
                    </a:cubicBezTo>
                    <a:lnTo>
                      <a:pt x="4922" y="4280"/>
                    </a:lnTo>
                    <a:cubicBezTo>
                      <a:pt x="5018" y="4449"/>
                      <a:pt x="5110" y="4623"/>
                      <a:pt x="5201" y="4794"/>
                    </a:cubicBezTo>
                    <a:lnTo>
                      <a:pt x="5201" y="4794"/>
                    </a:lnTo>
                    <a:cubicBezTo>
                      <a:pt x="5170" y="4810"/>
                      <a:pt x="5137" y="4824"/>
                      <a:pt x="5103" y="4837"/>
                    </a:cubicBezTo>
                    <a:lnTo>
                      <a:pt x="5103" y="4837"/>
                    </a:lnTo>
                    <a:cubicBezTo>
                      <a:pt x="4924" y="4850"/>
                      <a:pt x="4744" y="4872"/>
                      <a:pt x="4565" y="4897"/>
                    </a:cubicBezTo>
                    <a:lnTo>
                      <a:pt x="4565" y="4897"/>
                    </a:lnTo>
                    <a:cubicBezTo>
                      <a:pt x="4464" y="4893"/>
                      <a:pt x="4362" y="4880"/>
                      <a:pt x="4262" y="4858"/>
                    </a:cubicBezTo>
                    <a:lnTo>
                      <a:pt x="4262" y="4858"/>
                    </a:lnTo>
                    <a:cubicBezTo>
                      <a:pt x="4049" y="4623"/>
                      <a:pt x="3874" y="4355"/>
                      <a:pt x="3800" y="4051"/>
                    </a:cubicBezTo>
                    <a:cubicBezTo>
                      <a:pt x="3788" y="3997"/>
                      <a:pt x="3778" y="3943"/>
                      <a:pt x="3771" y="3890"/>
                    </a:cubicBezTo>
                    <a:close/>
                    <a:moveTo>
                      <a:pt x="6075" y="1384"/>
                    </a:moveTo>
                    <a:cubicBezTo>
                      <a:pt x="6142" y="1384"/>
                      <a:pt x="6210" y="1388"/>
                      <a:pt x="6277" y="1395"/>
                    </a:cubicBezTo>
                    <a:cubicBezTo>
                      <a:pt x="6409" y="1409"/>
                      <a:pt x="6530" y="1437"/>
                      <a:pt x="6643" y="1478"/>
                    </a:cubicBezTo>
                    <a:lnTo>
                      <a:pt x="6643" y="1478"/>
                    </a:lnTo>
                    <a:cubicBezTo>
                      <a:pt x="6857" y="1931"/>
                      <a:pt x="6954" y="2445"/>
                      <a:pt x="6942" y="2950"/>
                    </a:cubicBezTo>
                    <a:cubicBezTo>
                      <a:pt x="6916" y="3634"/>
                      <a:pt x="6766" y="4420"/>
                      <a:pt x="6330" y="4971"/>
                    </a:cubicBezTo>
                    <a:lnTo>
                      <a:pt x="6330" y="4971"/>
                    </a:lnTo>
                    <a:cubicBezTo>
                      <a:pt x="6243" y="4923"/>
                      <a:pt x="6149" y="4887"/>
                      <a:pt x="6050" y="4869"/>
                    </a:cubicBezTo>
                    <a:cubicBezTo>
                      <a:pt x="5987" y="4858"/>
                      <a:pt x="5924" y="4850"/>
                      <a:pt x="5861" y="4843"/>
                    </a:cubicBezTo>
                    <a:lnTo>
                      <a:pt x="5861" y="4843"/>
                    </a:lnTo>
                    <a:cubicBezTo>
                      <a:pt x="6179" y="4427"/>
                      <a:pt x="6334" y="3806"/>
                      <a:pt x="6331" y="3109"/>
                    </a:cubicBezTo>
                    <a:cubicBezTo>
                      <a:pt x="6359" y="2499"/>
                      <a:pt x="6180" y="1896"/>
                      <a:pt x="5845" y="1398"/>
                    </a:cubicBezTo>
                    <a:lnTo>
                      <a:pt x="5845" y="1398"/>
                    </a:lnTo>
                    <a:cubicBezTo>
                      <a:pt x="5921" y="1389"/>
                      <a:pt x="5998" y="1384"/>
                      <a:pt x="6075" y="1384"/>
                    </a:cubicBezTo>
                    <a:close/>
                    <a:moveTo>
                      <a:pt x="1551" y="2920"/>
                    </a:moveTo>
                    <a:cubicBezTo>
                      <a:pt x="1625" y="3086"/>
                      <a:pt x="1715" y="3250"/>
                      <a:pt x="1819" y="3412"/>
                    </a:cubicBezTo>
                    <a:lnTo>
                      <a:pt x="1819" y="3412"/>
                    </a:lnTo>
                    <a:cubicBezTo>
                      <a:pt x="1858" y="3611"/>
                      <a:pt x="1936" y="3809"/>
                      <a:pt x="2041" y="3993"/>
                    </a:cubicBezTo>
                    <a:lnTo>
                      <a:pt x="2041" y="3993"/>
                    </a:lnTo>
                    <a:cubicBezTo>
                      <a:pt x="1863" y="4309"/>
                      <a:pt x="1727" y="4657"/>
                      <a:pt x="1706" y="5011"/>
                    </a:cubicBezTo>
                    <a:lnTo>
                      <a:pt x="1706" y="5011"/>
                    </a:lnTo>
                    <a:cubicBezTo>
                      <a:pt x="1522" y="4956"/>
                      <a:pt x="1347" y="4878"/>
                      <a:pt x="1188" y="4770"/>
                    </a:cubicBezTo>
                    <a:cubicBezTo>
                      <a:pt x="826" y="4524"/>
                      <a:pt x="576" y="4156"/>
                      <a:pt x="421" y="3744"/>
                    </a:cubicBezTo>
                    <a:lnTo>
                      <a:pt x="421" y="3744"/>
                    </a:lnTo>
                    <a:cubicBezTo>
                      <a:pt x="608" y="3308"/>
                      <a:pt x="978" y="2978"/>
                      <a:pt x="1551" y="2920"/>
                    </a:cubicBezTo>
                    <a:close/>
                    <a:moveTo>
                      <a:pt x="3425" y="4516"/>
                    </a:moveTo>
                    <a:cubicBezTo>
                      <a:pt x="3491" y="4583"/>
                      <a:pt x="3561" y="4645"/>
                      <a:pt x="3634" y="4699"/>
                    </a:cubicBezTo>
                    <a:cubicBezTo>
                      <a:pt x="3796" y="4823"/>
                      <a:pt x="3983" y="4907"/>
                      <a:pt x="4180" y="4958"/>
                    </a:cubicBezTo>
                    <a:lnTo>
                      <a:pt x="4180" y="4958"/>
                    </a:lnTo>
                    <a:cubicBezTo>
                      <a:pt x="4066" y="4976"/>
                      <a:pt x="3951" y="4995"/>
                      <a:pt x="3837" y="5014"/>
                    </a:cubicBezTo>
                    <a:lnTo>
                      <a:pt x="3837" y="5014"/>
                    </a:lnTo>
                    <a:cubicBezTo>
                      <a:pt x="3683" y="4943"/>
                      <a:pt x="3530" y="4858"/>
                      <a:pt x="3380" y="4763"/>
                    </a:cubicBezTo>
                    <a:lnTo>
                      <a:pt x="3380" y="4763"/>
                    </a:lnTo>
                    <a:cubicBezTo>
                      <a:pt x="3396" y="4681"/>
                      <a:pt x="3411" y="4598"/>
                      <a:pt x="3425" y="4516"/>
                    </a:cubicBezTo>
                    <a:close/>
                    <a:moveTo>
                      <a:pt x="5550" y="4959"/>
                    </a:moveTo>
                    <a:cubicBezTo>
                      <a:pt x="5552" y="4959"/>
                      <a:pt x="5554" y="4959"/>
                      <a:pt x="5556" y="4959"/>
                    </a:cubicBezTo>
                    <a:lnTo>
                      <a:pt x="5556" y="4959"/>
                    </a:lnTo>
                    <a:cubicBezTo>
                      <a:pt x="5525" y="4985"/>
                      <a:pt x="5493" y="5008"/>
                      <a:pt x="5462" y="5029"/>
                    </a:cubicBezTo>
                    <a:lnTo>
                      <a:pt x="5462" y="5029"/>
                    </a:lnTo>
                    <a:cubicBezTo>
                      <a:pt x="5449" y="5007"/>
                      <a:pt x="5437" y="4984"/>
                      <a:pt x="5425" y="4962"/>
                    </a:cubicBezTo>
                    <a:lnTo>
                      <a:pt x="5425" y="4962"/>
                    </a:lnTo>
                    <a:cubicBezTo>
                      <a:pt x="5466" y="4960"/>
                      <a:pt x="5508" y="4959"/>
                      <a:pt x="5550" y="4959"/>
                    </a:cubicBezTo>
                    <a:close/>
                    <a:moveTo>
                      <a:pt x="3351" y="4912"/>
                    </a:moveTo>
                    <a:lnTo>
                      <a:pt x="3351" y="4912"/>
                    </a:lnTo>
                    <a:cubicBezTo>
                      <a:pt x="3433" y="4962"/>
                      <a:pt x="3516" y="5009"/>
                      <a:pt x="3598" y="5051"/>
                    </a:cubicBezTo>
                    <a:lnTo>
                      <a:pt x="3598" y="5051"/>
                    </a:lnTo>
                    <a:cubicBezTo>
                      <a:pt x="3503" y="5065"/>
                      <a:pt x="3408" y="5077"/>
                      <a:pt x="3312" y="5088"/>
                    </a:cubicBezTo>
                    <a:lnTo>
                      <a:pt x="3312" y="5088"/>
                    </a:lnTo>
                    <a:cubicBezTo>
                      <a:pt x="3326" y="5030"/>
                      <a:pt x="3338" y="4971"/>
                      <a:pt x="3351" y="4912"/>
                    </a:cubicBezTo>
                    <a:close/>
                    <a:moveTo>
                      <a:pt x="2216" y="3941"/>
                    </a:moveTo>
                    <a:cubicBezTo>
                      <a:pt x="2525" y="4298"/>
                      <a:pt x="2888" y="4616"/>
                      <a:pt x="3262" y="4857"/>
                    </a:cubicBezTo>
                    <a:lnTo>
                      <a:pt x="3262" y="4857"/>
                    </a:lnTo>
                    <a:cubicBezTo>
                      <a:pt x="3246" y="4939"/>
                      <a:pt x="3228" y="5019"/>
                      <a:pt x="3208" y="5100"/>
                    </a:cubicBezTo>
                    <a:lnTo>
                      <a:pt x="3208" y="5100"/>
                    </a:lnTo>
                    <a:cubicBezTo>
                      <a:pt x="3033" y="5118"/>
                      <a:pt x="2858" y="5129"/>
                      <a:pt x="2684" y="5129"/>
                    </a:cubicBezTo>
                    <a:cubicBezTo>
                      <a:pt x="2623" y="5129"/>
                      <a:pt x="2563" y="5127"/>
                      <a:pt x="2502" y="5124"/>
                    </a:cubicBezTo>
                    <a:cubicBezTo>
                      <a:pt x="2279" y="5120"/>
                      <a:pt x="2054" y="5097"/>
                      <a:pt x="1839" y="5046"/>
                    </a:cubicBezTo>
                    <a:lnTo>
                      <a:pt x="1839" y="5046"/>
                    </a:lnTo>
                    <a:cubicBezTo>
                      <a:pt x="1840" y="5000"/>
                      <a:pt x="1842" y="4953"/>
                      <a:pt x="1847" y="4904"/>
                    </a:cubicBezTo>
                    <a:cubicBezTo>
                      <a:pt x="1875" y="4689"/>
                      <a:pt x="1973" y="4406"/>
                      <a:pt x="2119" y="4120"/>
                    </a:cubicBezTo>
                    <a:lnTo>
                      <a:pt x="2119" y="4120"/>
                    </a:lnTo>
                    <a:cubicBezTo>
                      <a:pt x="2255" y="4325"/>
                      <a:pt x="2422" y="4507"/>
                      <a:pt x="2599" y="4643"/>
                    </a:cubicBezTo>
                    <a:cubicBezTo>
                      <a:pt x="2606" y="4649"/>
                      <a:pt x="2613" y="4652"/>
                      <a:pt x="2621" y="4652"/>
                    </a:cubicBezTo>
                    <a:cubicBezTo>
                      <a:pt x="2652" y="4652"/>
                      <a:pt x="2677" y="4605"/>
                      <a:pt x="2643" y="4583"/>
                    </a:cubicBezTo>
                    <a:cubicBezTo>
                      <a:pt x="2455" y="4437"/>
                      <a:pt x="2289" y="4252"/>
                      <a:pt x="2159" y="4044"/>
                    </a:cubicBezTo>
                    <a:lnTo>
                      <a:pt x="2159" y="4044"/>
                    </a:lnTo>
                    <a:cubicBezTo>
                      <a:pt x="2177" y="4010"/>
                      <a:pt x="2196" y="3975"/>
                      <a:pt x="2216" y="3941"/>
                    </a:cubicBezTo>
                    <a:close/>
                    <a:moveTo>
                      <a:pt x="4347" y="5086"/>
                    </a:moveTo>
                    <a:cubicBezTo>
                      <a:pt x="4394" y="5132"/>
                      <a:pt x="4442" y="5177"/>
                      <a:pt x="4493" y="5219"/>
                    </a:cubicBezTo>
                    <a:lnTo>
                      <a:pt x="4493" y="5219"/>
                    </a:lnTo>
                    <a:cubicBezTo>
                      <a:pt x="4366" y="5200"/>
                      <a:pt x="4237" y="5167"/>
                      <a:pt x="4108" y="5123"/>
                    </a:cubicBezTo>
                    <a:lnTo>
                      <a:pt x="4108" y="5123"/>
                    </a:lnTo>
                    <a:cubicBezTo>
                      <a:pt x="4188" y="5111"/>
                      <a:pt x="4267" y="5098"/>
                      <a:pt x="4347" y="5086"/>
                    </a:cubicBezTo>
                    <a:close/>
                    <a:moveTo>
                      <a:pt x="5293" y="4968"/>
                    </a:moveTo>
                    <a:cubicBezTo>
                      <a:pt x="5315" y="5010"/>
                      <a:pt x="5337" y="5051"/>
                      <a:pt x="5359" y="5092"/>
                    </a:cubicBezTo>
                    <a:lnTo>
                      <a:pt x="5359" y="5092"/>
                    </a:lnTo>
                    <a:cubicBezTo>
                      <a:pt x="5169" y="5194"/>
                      <a:pt x="4962" y="5239"/>
                      <a:pt x="4747" y="5239"/>
                    </a:cubicBezTo>
                    <a:cubicBezTo>
                      <a:pt x="4722" y="5239"/>
                      <a:pt x="4696" y="5239"/>
                      <a:pt x="4670" y="5237"/>
                    </a:cubicBezTo>
                    <a:lnTo>
                      <a:pt x="4670" y="5237"/>
                    </a:lnTo>
                    <a:cubicBezTo>
                      <a:pt x="4641" y="5216"/>
                      <a:pt x="4614" y="5193"/>
                      <a:pt x="4587" y="5170"/>
                    </a:cubicBezTo>
                    <a:cubicBezTo>
                      <a:pt x="4548" y="5136"/>
                      <a:pt x="4509" y="5102"/>
                      <a:pt x="4471" y="5067"/>
                    </a:cubicBezTo>
                    <a:lnTo>
                      <a:pt x="4471" y="5067"/>
                    </a:lnTo>
                    <a:cubicBezTo>
                      <a:pt x="4745" y="5026"/>
                      <a:pt x="5019" y="4989"/>
                      <a:pt x="5293" y="4968"/>
                    </a:cubicBezTo>
                    <a:close/>
                    <a:moveTo>
                      <a:pt x="5755" y="4967"/>
                    </a:moveTo>
                    <a:lnTo>
                      <a:pt x="5755" y="4967"/>
                    </a:lnTo>
                    <a:cubicBezTo>
                      <a:pt x="5924" y="4980"/>
                      <a:pt x="6090" y="5013"/>
                      <a:pt x="6235" y="5082"/>
                    </a:cubicBezTo>
                    <a:lnTo>
                      <a:pt x="6235" y="5082"/>
                    </a:lnTo>
                    <a:cubicBezTo>
                      <a:pt x="6124" y="5204"/>
                      <a:pt x="5995" y="5311"/>
                      <a:pt x="5849" y="5400"/>
                    </a:cubicBezTo>
                    <a:cubicBezTo>
                      <a:pt x="5803" y="5425"/>
                      <a:pt x="5756" y="5446"/>
                      <a:pt x="5708" y="5462"/>
                    </a:cubicBezTo>
                    <a:lnTo>
                      <a:pt x="5708" y="5462"/>
                    </a:lnTo>
                    <a:cubicBezTo>
                      <a:pt x="5704" y="5456"/>
                      <a:pt x="5701" y="5450"/>
                      <a:pt x="5697" y="5444"/>
                    </a:cubicBezTo>
                    <a:cubicBezTo>
                      <a:pt x="5640" y="5350"/>
                      <a:pt x="5585" y="5254"/>
                      <a:pt x="5531" y="5157"/>
                    </a:cubicBezTo>
                    <a:lnTo>
                      <a:pt x="5531" y="5157"/>
                    </a:lnTo>
                    <a:cubicBezTo>
                      <a:pt x="5612" y="5102"/>
                      <a:pt x="5687" y="5039"/>
                      <a:pt x="5755" y="4967"/>
                    </a:cubicBezTo>
                    <a:close/>
                    <a:moveTo>
                      <a:pt x="5428" y="5220"/>
                    </a:moveTo>
                    <a:cubicBezTo>
                      <a:pt x="5480" y="5315"/>
                      <a:pt x="5531" y="5407"/>
                      <a:pt x="5582" y="5495"/>
                    </a:cubicBezTo>
                    <a:lnTo>
                      <a:pt x="5582" y="5495"/>
                    </a:lnTo>
                    <a:cubicBezTo>
                      <a:pt x="5528" y="5505"/>
                      <a:pt x="5473" y="5510"/>
                      <a:pt x="5418" y="5510"/>
                    </a:cubicBezTo>
                    <a:cubicBezTo>
                      <a:pt x="5236" y="5510"/>
                      <a:pt x="5054" y="5459"/>
                      <a:pt x="4888" y="5374"/>
                    </a:cubicBezTo>
                    <a:lnTo>
                      <a:pt x="4888" y="5374"/>
                    </a:lnTo>
                    <a:cubicBezTo>
                      <a:pt x="5089" y="5359"/>
                      <a:pt x="5269" y="5306"/>
                      <a:pt x="5428" y="5220"/>
                    </a:cubicBezTo>
                    <a:close/>
                    <a:moveTo>
                      <a:pt x="6768" y="1529"/>
                    </a:moveTo>
                    <a:cubicBezTo>
                      <a:pt x="7450" y="1849"/>
                      <a:pt x="7755" y="2648"/>
                      <a:pt x="7873" y="3403"/>
                    </a:cubicBezTo>
                    <a:cubicBezTo>
                      <a:pt x="7976" y="4090"/>
                      <a:pt x="7976" y="4824"/>
                      <a:pt x="7699" y="5469"/>
                    </a:cubicBezTo>
                    <a:cubicBezTo>
                      <a:pt x="7540" y="5882"/>
                      <a:pt x="7161" y="6194"/>
                      <a:pt x="6734" y="6246"/>
                    </a:cubicBezTo>
                    <a:lnTo>
                      <a:pt x="6734" y="6246"/>
                    </a:lnTo>
                    <a:cubicBezTo>
                      <a:pt x="6782" y="6175"/>
                      <a:pt x="6819" y="6096"/>
                      <a:pt x="6841" y="6009"/>
                    </a:cubicBezTo>
                    <a:cubicBezTo>
                      <a:pt x="6918" y="5623"/>
                      <a:pt x="6721" y="5235"/>
                      <a:pt x="6411" y="5021"/>
                    </a:cubicBezTo>
                    <a:lnTo>
                      <a:pt x="6411" y="5021"/>
                    </a:lnTo>
                    <a:cubicBezTo>
                      <a:pt x="6568" y="4818"/>
                      <a:pt x="6691" y="4584"/>
                      <a:pt x="6770" y="4359"/>
                    </a:cubicBezTo>
                    <a:cubicBezTo>
                      <a:pt x="7103" y="3463"/>
                      <a:pt x="7138" y="2434"/>
                      <a:pt x="6774" y="1543"/>
                    </a:cubicBezTo>
                    <a:cubicBezTo>
                      <a:pt x="6772" y="1538"/>
                      <a:pt x="6770" y="1534"/>
                      <a:pt x="6768" y="1529"/>
                    </a:cubicBezTo>
                    <a:close/>
                    <a:moveTo>
                      <a:pt x="6321" y="5129"/>
                    </a:moveTo>
                    <a:cubicBezTo>
                      <a:pt x="6411" y="5186"/>
                      <a:pt x="6490" y="5260"/>
                      <a:pt x="6552" y="5358"/>
                    </a:cubicBezTo>
                    <a:cubicBezTo>
                      <a:pt x="6802" y="5736"/>
                      <a:pt x="6751" y="6031"/>
                      <a:pt x="6548" y="6253"/>
                    </a:cubicBezTo>
                    <a:lnTo>
                      <a:pt x="6548" y="6253"/>
                    </a:lnTo>
                    <a:cubicBezTo>
                      <a:pt x="6482" y="6249"/>
                      <a:pt x="6415" y="6238"/>
                      <a:pt x="6348" y="6221"/>
                    </a:cubicBezTo>
                    <a:cubicBezTo>
                      <a:pt x="6080" y="6081"/>
                      <a:pt x="5915" y="5802"/>
                      <a:pt x="5756" y="5541"/>
                    </a:cubicBezTo>
                    <a:lnTo>
                      <a:pt x="5756" y="5541"/>
                    </a:lnTo>
                    <a:cubicBezTo>
                      <a:pt x="5968" y="5459"/>
                      <a:pt x="6159" y="5311"/>
                      <a:pt x="6321" y="5129"/>
                    </a:cubicBezTo>
                    <a:close/>
                    <a:moveTo>
                      <a:pt x="1844" y="5200"/>
                    </a:moveTo>
                    <a:lnTo>
                      <a:pt x="1844" y="5200"/>
                    </a:lnTo>
                    <a:cubicBezTo>
                      <a:pt x="2060" y="5248"/>
                      <a:pt x="2282" y="5269"/>
                      <a:pt x="2498" y="5274"/>
                    </a:cubicBezTo>
                    <a:cubicBezTo>
                      <a:pt x="2531" y="5274"/>
                      <a:pt x="2564" y="5275"/>
                      <a:pt x="2596" y="5275"/>
                    </a:cubicBezTo>
                    <a:cubicBezTo>
                      <a:pt x="2789" y="5275"/>
                      <a:pt x="2980" y="5264"/>
                      <a:pt x="3171" y="5247"/>
                    </a:cubicBezTo>
                    <a:lnTo>
                      <a:pt x="3171" y="5247"/>
                    </a:lnTo>
                    <a:cubicBezTo>
                      <a:pt x="3083" y="5576"/>
                      <a:pt x="2966" y="5895"/>
                      <a:pt x="2800" y="6197"/>
                    </a:cubicBezTo>
                    <a:cubicBezTo>
                      <a:pt x="2760" y="6264"/>
                      <a:pt x="2718" y="6323"/>
                      <a:pt x="2673" y="6372"/>
                    </a:cubicBezTo>
                    <a:lnTo>
                      <a:pt x="2673" y="6372"/>
                    </a:lnTo>
                    <a:cubicBezTo>
                      <a:pt x="2220" y="6119"/>
                      <a:pt x="1889" y="5741"/>
                      <a:pt x="1844" y="5200"/>
                    </a:cubicBezTo>
                    <a:close/>
                    <a:moveTo>
                      <a:pt x="345" y="3963"/>
                    </a:moveTo>
                    <a:cubicBezTo>
                      <a:pt x="512" y="4333"/>
                      <a:pt x="761" y="4660"/>
                      <a:pt x="1104" y="4896"/>
                    </a:cubicBezTo>
                    <a:cubicBezTo>
                      <a:pt x="1290" y="5020"/>
                      <a:pt x="1493" y="5107"/>
                      <a:pt x="1704" y="5166"/>
                    </a:cubicBezTo>
                    <a:lnTo>
                      <a:pt x="1704" y="5166"/>
                    </a:lnTo>
                    <a:cubicBezTo>
                      <a:pt x="1710" y="5317"/>
                      <a:pt x="1739" y="5469"/>
                      <a:pt x="1796" y="5619"/>
                    </a:cubicBezTo>
                    <a:cubicBezTo>
                      <a:pt x="1947" y="5974"/>
                      <a:pt x="2225" y="6254"/>
                      <a:pt x="2578" y="6464"/>
                    </a:cubicBezTo>
                    <a:lnTo>
                      <a:pt x="2578" y="6464"/>
                    </a:lnTo>
                    <a:cubicBezTo>
                      <a:pt x="2440" y="6574"/>
                      <a:pt x="2285" y="6620"/>
                      <a:pt x="2124" y="6620"/>
                    </a:cubicBezTo>
                    <a:cubicBezTo>
                      <a:pt x="1754" y="6620"/>
                      <a:pt x="1349" y="6381"/>
                      <a:pt x="1042" y="6127"/>
                    </a:cubicBezTo>
                    <a:cubicBezTo>
                      <a:pt x="399" y="5661"/>
                      <a:pt x="140" y="4710"/>
                      <a:pt x="345" y="3963"/>
                    </a:cubicBezTo>
                    <a:close/>
                    <a:moveTo>
                      <a:pt x="3845" y="5163"/>
                    </a:moveTo>
                    <a:cubicBezTo>
                      <a:pt x="4162" y="5299"/>
                      <a:pt x="4448" y="5367"/>
                      <a:pt x="4704" y="5377"/>
                    </a:cubicBezTo>
                    <a:lnTo>
                      <a:pt x="4704" y="5377"/>
                    </a:lnTo>
                    <a:cubicBezTo>
                      <a:pt x="4795" y="5436"/>
                      <a:pt x="4891" y="5487"/>
                      <a:pt x="4993" y="5528"/>
                    </a:cubicBezTo>
                    <a:cubicBezTo>
                      <a:pt x="5130" y="5585"/>
                      <a:pt x="5264" y="5611"/>
                      <a:pt x="5393" y="5611"/>
                    </a:cubicBezTo>
                    <a:cubicBezTo>
                      <a:pt x="5475" y="5611"/>
                      <a:pt x="5555" y="5600"/>
                      <a:pt x="5633" y="5581"/>
                    </a:cubicBezTo>
                    <a:lnTo>
                      <a:pt x="5633" y="5581"/>
                    </a:lnTo>
                    <a:cubicBezTo>
                      <a:pt x="5756" y="5786"/>
                      <a:pt x="5879" y="5965"/>
                      <a:pt x="6005" y="6099"/>
                    </a:cubicBezTo>
                    <a:cubicBezTo>
                      <a:pt x="6085" y="6191"/>
                      <a:pt x="6183" y="6274"/>
                      <a:pt x="6304" y="6330"/>
                    </a:cubicBezTo>
                    <a:cubicBezTo>
                      <a:pt x="6346" y="6343"/>
                      <a:pt x="6389" y="6353"/>
                      <a:pt x="6433" y="6359"/>
                    </a:cubicBezTo>
                    <a:lnTo>
                      <a:pt x="6433" y="6359"/>
                    </a:lnTo>
                    <a:cubicBezTo>
                      <a:pt x="6056" y="6658"/>
                      <a:pt x="5390" y="6795"/>
                      <a:pt x="4956" y="6809"/>
                    </a:cubicBezTo>
                    <a:cubicBezTo>
                      <a:pt x="4865" y="6814"/>
                      <a:pt x="4768" y="6817"/>
                      <a:pt x="4668" y="6817"/>
                    </a:cubicBezTo>
                    <a:cubicBezTo>
                      <a:pt x="4058" y="6817"/>
                      <a:pt x="3322" y="6706"/>
                      <a:pt x="2753" y="6415"/>
                    </a:cubicBezTo>
                    <a:lnTo>
                      <a:pt x="2753" y="6415"/>
                    </a:lnTo>
                    <a:cubicBezTo>
                      <a:pt x="2996" y="6139"/>
                      <a:pt x="3158" y="5711"/>
                      <a:pt x="3277" y="5237"/>
                    </a:cubicBezTo>
                    <a:lnTo>
                      <a:pt x="3277" y="5237"/>
                    </a:lnTo>
                    <a:cubicBezTo>
                      <a:pt x="3467" y="5217"/>
                      <a:pt x="3657" y="5191"/>
                      <a:pt x="3845" y="5163"/>
                    </a:cubicBezTo>
                    <a:close/>
                    <a:moveTo>
                      <a:pt x="4702" y="0"/>
                    </a:moveTo>
                    <a:cubicBezTo>
                      <a:pt x="4645" y="0"/>
                      <a:pt x="4588" y="3"/>
                      <a:pt x="4530" y="9"/>
                    </a:cubicBezTo>
                    <a:cubicBezTo>
                      <a:pt x="4340" y="36"/>
                      <a:pt x="4160" y="88"/>
                      <a:pt x="3990" y="163"/>
                    </a:cubicBezTo>
                    <a:lnTo>
                      <a:pt x="3990" y="163"/>
                    </a:lnTo>
                    <a:cubicBezTo>
                      <a:pt x="3696" y="92"/>
                      <a:pt x="3388" y="57"/>
                      <a:pt x="3079" y="57"/>
                    </a:cubicBezTo>
                    <a:cubicBezTo>
                      <a:pt x="1672" y="57"/>
                      <a:pt x="250" y="792"/>
                      <a:pt x="78" y="2292"/>
                    </a:cubicBezTo>
                    <a:cubicBezTo>
                      <a:pt x="40" y="2792"/>
                      <a:pt x="98" y="3330"/>
                      <a:pt x="281" y="3809"/>
                    </a:cubicBezTo>
                    <a:lnTo>
                      <a:pt x="281" y="3809"/>
                    </a:lnTo>
                    <a:cubicBezTo>
                      <a:pt x="1" y="4612"/>
                      <a:pt x="261" y="5686"/>
                      <a:pt x="979" y="6207"/>
                    </a:cubicBezTo>
                    <a:cubicBezTo>
                      <a:pt x="1307" y="6454"/>
                      <a:pt x="1689" y="6725"/>
                      <a:pt x="2114" y="6725"/>
                    </a:cubicBezTo>
                    <a:cubicBezTo>
                      <a:pt x="2178" y="6725"/>
                      <a:pt x="2244" y="6719"/>
                      <a:pt x="2311" y="6705"/>
                    </a:cubicBezTo>
                    <a:cubicBezTo>
                      <a:pt x="2441" y="6669"/>
                      <a:pt x="2557" y="6602"/>
                      <a:pt x="2659" y="6510"/>
                    </a:cubicBezTo>
                    <a:lnTo>
                      <a:pt x="2659" y="6510"/>
                    </a:lnTo>
                    <a:cubicBezTo>
                      <a:pt x="3214" y="6815"/>
                      <a:pt x="3932" y="6957"/>
                      <a:pt x="4623" y="6957"/>
                    </a:cubicBezTo>
                    <a:cubicBezTo>
                      <a:pt x="5284" y="6957"/>
                      <a:pt x="5919" y="6827"/>
                      <a:pt x="6361" y="6582"/>
                    </a:cubicBezTo>
                    <a:cubicBezTo>
                      <a:pt x="6459" y="6525"/>
                      <a:pt x="6555" y="6453"/>
                      <a:pt x="6637" y="6367"/>
                    </a:cubicBezTo>
                    <a:lnTo>
                      <a:pt x="6637" y="6367"/>
                    </a:lnTo>
                    <a:cubicBezTo>
                      <a:pt x="6652" y="6367"/>
                      <a:pt x="6667" y="6366"/>
                      <a:pt x="6683" y="6364"/>
                    </a:cubicBezTo>
                    <a:cubicBezTo>
                      <a:pt x="7482" y="6340"/>
                      <a:pt x="7912" y="5525"/>
                      <a:pt x="8001" y="4820"/>
                    </a:cubicBezTo>
                    <a:cubicBezTo>
                      <a:pt x="8128" y="3789"/>
                      <a:pt x="7994" y="2546"/>
                      <a:pt x="7275" y="1745"/>
                    </a:cubicBezTo>
                    <a:cubicBezTo>
                      <a:pt x="7106" y="1584"/>
                      <a:pt x="6911" y="1468"/>
                      <a:pt x="6703" y="1392"/>
                    </a:cubicBezTo>
                    <a:lnTo>
                      <a:pt x="6703" y="1392"/>
                    </a:lnTo>
                    <a:cubicBezTo>
                      <a:pt x="6320" y="641"/>
                      <a:pt x="5563" y="0"/>
                      <a:pt x="47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9"/>
            <p:cNvGrpSpPr/>
            <p:nvPr/>
          </p:nvGrpSpPr>
          <p:grpSpPr>
            <a:xfrm>
              <a:off x="517156" y="664281"/>
              <a:ext cx="136575" cy="134183"/>
              <a:chOff x="5397687" y="2595834"/>
              <a:chExt cx="157527" cy="154767"/>
            </a:xfrm>
          </p:grpSpPr>
          <p:sp>
            <p:nvSpPr>
              <p:cNvPr id="123" name="Google Shape;123;p29"/>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38" Type="http://schemas.openxmlformats.org/officeDocument/2006/relationships/theme" Target="../theme/theme2.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Raleway ExtraBold"/>
              <a:buNone/>
              <a:defRPr b="0" i="0" sz="3500" u="none" cap="none" strike="noStrike">
                <a:solidFill>
                  <a:schemeClr val="dk1"/>
                </a:solidFill>
                <a:latin typeface="Raleway ExtraBold"/>
                <a:ea typeface="Raleway ExtraBold"/>
                <a:cs typeface="Raleway ExtraBold"/>
                <a:sym typeface="Raleway ExtraBold"/>
              </a:defRPr>
            </a:lvl1pPr>
            <a:lvl2pPr lvl="1"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2pPr>
            <a:lvl3pPr lvl="2"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3pPr>
            <a:lvl4pPr lvl="3"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4pPr>
            <a:lvl5pPr lvl="4"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5pPr>
            <a:lvl6pPr lvl="5"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6pPr>
            <a:lvl7pPr lvl="6"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7pPr>
            <a:lvl8pPr lvl="7"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8pPr>
            <a:lvl9pPr lvl="8" marR="0" rtl="0" algn="ctr">
              <a:lnSpc>
                <a:spcPct val="100000"/>
              </a:lnSpc>
              <a:spcBef>
                <a:spcPts val="0"/>
              </a:spcBef>
              <a:spcAft>
                <a:spcPts val="0"/>
              </a:spcAft>
              <a:buClr>
                <a:schemeClr val="dk2"/>
              </a:buClr>
              <a:buSzPts val="3500"/>
              <a:buFont typeface="Source Sans Pro"/>
              <a:buNone/>
              <a:defRPr b="0" i="0" sz="3500" u="none" cap="none" strike="noStrike">
                <a:solidFill>
                  <a:schemeClr val="dk2"/>
                </a:solidFill>
                <a:latin typeface="Source Sans Pro"/>
                <a:ea typeface="Source Sans Pro"/>
                <a:cs typeface="Source Sans Pro"/>
                <a:sym typeface="Source Sans Pro"/>
              </a:defRPr>
            </a:lvl9pPr>
          </a:lstStyle>
          <a:p/>
        </p:txBody>
      </p:sp>
      <p:sp>
        <p:nvSpPr>
          <p:cNvPr id="7" name="Google Shape;7;p20"/>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1pPr>
            <a:lvl2pPr indent="-317500" lvl="1" marL="9144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2pPr>
            <a:lvl3pPr indent="-317500" lvl="2" marL="13716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3pPr>
            <a:lvl4pPr indent="-317500" lvl="3" marL="18288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4pPr>
            <a:lvl5pPr indent="-317500" lvl="4" marL="22860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5pPr>
            <a:lvl6pPr indent="-317500" lvl="5" marL="27432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6pPr>
            <a:lvl7pPr indent="-317500" lvl="6" marL="32004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7pPr>
            <a:lvl8pPr indent="-317500" lvl="7" marL="3657600" marR="0" rtl="0" algn="l">
              <a:lnSpc>
                <a:spcPct val="100000"/>
              </a:lnSpc>
              <a:spcBef>
                <a:spcPts val="1600"/>
              </a:spcBef>
              <a:spcAft>
                <a:spcPts val="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8pPr>
            <a:lvl9pPr indent="-317500" lvl="8" marL="4114800" marR="0" rtl="0" algn="l">
              <a:lnSpc>
                <a:spcPct val="100000"/>
              </a:lnSpc>
              <a:spcBef>
                <a:spcPts val="1600"/>
              </a:spcBef>
              <a:spcAft>
                <a:spcPts val="1600"/>
              </a:spcAft>
              <a:buClr>
                <a:schemeClr val="dk1"/>
              </a:buClr>
              <a:buSzPts val="1400"/>
              <a:buFont typeface="Raleway Medium"/>
              <a:buChar char="■"/>
              <a:defRPr b="0" i="0" sz="1400" u="none" cap="none" strike="noStrike">
                <a:solidFill>
                  <a:schemeClr val="dk1"/>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742e730773_0_426"/>
          <p:cNvSpPr txBox="1"/>
          <p:nvPr>
            <p:ph type="title"/>
          </p:nvPr>
        </p:nvSpPr>
        <p:spPr>
          <a:xfrm>
            <a:off x="879020" y="1292010"/>
            <a:ext cx="7886700" cy="1464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Font typeface="Times New Roman"/>
              <a:buNone/>
            </a:pPr>
            <a:r>
              <a:rPr lang="en" sz="2400">
                <a:solidFill>
                  <a:srgbClr val="000000"/>
                </a:solidFill>
                <a:latin typeface="Times New Roman"/>
                <a:ea typeface="Times New Roman"/>
                <a:cs typeface="Times New Roman"/>
                <a:sym typeface="Times New Roman"/>
              </a:rPr>
              <a:t>Towards Accurate Seizure Detection: Machine </a:t>
            </a:r>
            <a:endParaRPr sz="24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 Learning Model for Wearable Technology </a:t>
            </a:r>
            <a:endParaRPr sz="2400">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400"/>
              <a:buFont typeface="Times New Roman"/>
              <a:buNone/>
            </a:pPr>
            <a:br>
              <a:rPr lang="en"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380" name="Google Shape;380;g2742e730773_0_426"/>
          <p:cNvSpPr txBox="1"/>
          <p:nvPr/>
        </p:nvSpPr>
        <p:spPr>
          <a:xfrm>
            <a:off x="1480177" y="2387531"/>
            <a:ext cx="6480000" cy="368700"/>
          </a:xfrm>
          <a:prstGeom prst="rect">
            <a:avLst/>
          </a:prstGeom>
          <a:noFill/>
          <a:ln>
            <a:noFill/>
          </a:ln>
        </p:spPr>
        <p:txBody>
          <a:bodyPr anchorCtr="0" anchor="t" bIns="68575" lIns="68575" spcFirstLastPara="1" rIns="68575" wrap="square" tIns="68575">
            <a:noAutofit/>
          </a:bodyPr>
          <a:lstStyle/>
          <a:p>
            <a:pPr indent="0" lvl="0" marL="0" marR="0" rtl="0" algn="ctr">
              <a:lnSpc>
                <a:spcPct val="95000"/>
              </a:lnSpc>
              <a:spcBef>
                <a:spcPts val="0"/>
              </a:spcBef>
              <a:spcAft>
                <a:spcPts val="0"/>
              </a:spcAft>
              <a:buClr>
                <a:srgbClr val="000000"/>
              </a:buClr>
              <a:buSzPts val="700"/>
              <a:buFont typeface="Arial"/>
              <a:buNone/>
            </a:pPr>
            <a:r>
              <a:rPr b="1" i="0" lang="en" sz="1800" u="none" cap="none" strike="noStrike">
                <a:solidFill>
                  <a:srgbClr val="C55A11"/>
                </a:solidFill>
                <a:latin typeface="Times New Roman"/>
                <a:ea typeface="Times New Roman"/>
                <a:cs typeface="Times New Roman"/>
                <a:sym typeface="Times New Roman"/>
              </a:rPr>
              <a:t>PID: </a:t>
            </a:r>
            <a:r>
              <a:rPr b="1" lang="en" sz="1800">
                <a:solidFill>
                  <a:srgbClr val="C55A11"/>
                </a:solidFill>
                <a:latin typeface="Times New Roman"/>
                <a:ea typeface="Times New Roman"/>
                <a:cs typeface="Times New Roman"/>
                <a:sym typeface="Times New Roman"/>
              </a:rPr>
              <a:t>338</a:t>
            </a:r>
            <a:endParaRPr b="1" i="0" sz="1800" u="none" cap="none" strike="noStrike">
              <a:solidFill>
                <a:srgbClr val="C55A11"/>
              </a:solidFill>
              <a:latin typeface="Times New Roman"/>
              <a:ea typeface="Times New Roman"/>
              <a:cs typeface="Times New Roman"/>
              <a:sym typeface="Times New Roman"/>
            </a:endParaRPr>
          </a:p>
        </p:txBody>
      </p:sp>
      <p:sp>
        <p:nvSpPr>
          <p:cNvPr id="381" name="Google Shape;381;g2742e730773_0_426"/>
          <p:cNvSpPr txBox="1"/>
          <p:nvPr/>
        </p:nvSpPr>
        <p:spPr>
          <a:xfrm>
            <a:off x="1480177" y="2799327"/>
            <a:ext cx="6480000" cy="669300"/>
          </a:xfrm>
          <a:prstGeom prst="rect">
            <a:avLst/>
          </a:prstGeom>
          <a:noFill/>
          <a:ln>
            <a:noFill/>
          </a:ln>
        </p:spPr>
        <p:txBody>
          <a:bodyPr anchorCtr="0" anchor="t" bIns="68575" lIns="68575" spcFirstLastPara="1" rIns="68575" wrap="square" tIns="68575">
            <a:noAutofit/>
          </a:bodyPr>
          <a:lstStyle/>
          <a:p>
            <a:pPr indent="0" lvl="0" marL="0" marR="0" rtl="0" algn="ctr">
              <a:lnSpc>
                <a:spcPct val="95000"/>
              </a:lnSpc>
              <a:spcBef>
                <a:spcPts val="0"/>
              </a:spcBef>
              <a:spcAft>
                <a:spcPts val="0"/>
              </a:spcAft>
              <a:buClr>
                <a:srgbClr val="000000"/>
              </a:buClr>
              <a:buSzPts val="700"/>
              <a:buFont typeface="Arial"/>
              <a:buNone/>
            </a:pPr>
            <a:r>
              <a:rPr b="0" i="0" lang="en" sz="1500" u="none" cap="none" strike="noStrike">
                <a:solidFill>
                  <a:srgbClr val="7030A0"/>
                </a:solidFill>
                <a:latin typeface="Times New Roman"/>
                <a:ea typeface="Times New Roman"/>
                <a:cs typeface="Times New Roman"/>
                <a:sym typeface="Times New Roman"/>
              </a:rPr>
              <a:t>Presented by:</a:t>
            </a:r>
            <a:endParaRPr sz="1100"/>
          </a:p>
          <a:p>
            <a:pPr indent="0" lvl="0" marL="0" marR="0" rtl="0" algn="ctr">
              <a:lnSpc>
                <a:spcPct val="95000"/>
              </a:lnSpc>
              <a:spcBef>
                <a:spcPts val="500"/>
              </a:spcBef>
              <a:spcAft>
                <a:spcPts val="0"/>
              </a:spcAft>
              <a:buClr>
                <a:srgbClr val="000000"/>
              </a:buClr>
              <a:buSzPts val="700"/>
              <a:buFont typeface="Arial"/>
              <a:buNone/>
            </a:pPr>
            <a:r>
              <a:rPr b="1" lang="en" sz="1500">
                <a:solidFill>
                  <a:srgbClr val="7030A0"/>
                </a:solidFill>
                <a:latin typeface="Times New Roman"/>
                <a:ea typeface="Times New Roman"/>
                <a:cs typeface="Times New Roman"/>
                <a:sym typeface="Times New Roman"/>
              </a:rPr>
              <a:t>Dipin Raj</a:t>
            </a:r>
            <a:endParaRPr sz="1100"/>
          </a:p>
          <a:p>
            <a:pPr indent="0" lvl="0" marL="0" marR="0" rtl="0" algn="ctr">
              <a:lnSpc>
                <a:spcPct val="95000"/>
              </a:lnSpc>
              <a:spcBef>
                <a:spcPts val="0"/>
              </a:spcBef>
              <a:spcAft>
                <a:spcPts val="0"/>
              </a:spcAft>
              <a:buClr>
                <a:srgbClr val="000000"/>
              </a:buClr>
              <a:buSzPts val="700"/>
              <a:buFont typeface="Arial"/>
              <a:buNone/>
            </a:pPr>
            <a:r>
              <a:t/>
            </a:r>
            <a:endParaRPr b="0" i="0" sz="5000" u="none" cap="none" strike="noStrike">
              <a:solidFill>
                <a:srgbClr val="7030A0"/>
              </a:solidFill>
              <a:latin typeface="Times New Roman"/>
              <a:ea typeface="Times New Roman"/>
              <a:cs typeface="Times New Roman"/>
              <a:sym typeface="Times New Roman"/>
            </a:endParaRPr>
          </a:p>
        </p:txBody>
      </p:sp>
      <p:sp>
        <p:nvSpPr>
          <p:cNvPr id="382" name="Google Shape;382;g2742e730773_0_426"/>
          <p:cNvSpPr txBox="1"/>
          <p:nvPr/>
        </p:nvSpPr>
        <p:spPr>
          <a:xfrm>
            <a:off x="1480177" y="3667271"/>
            <a:ext cx="6480000" cy="258000"/>
          </a:xfrm>
          <a:prstGeom prst="rect">
            <a:avLst/>
          </a:prstGeom>
          <a:noFill/>
          <a:ln>
            <a:noFill/>
          </a:ln>
        </p:spPr>
        <p:txBody>
          <a:bodyPr anchorCtr="0" anchor="t" bIns="68575" lIns="68575" spcFirstLastPara="1" rIns="68575" wrap="square" tIns="68575">
            <a:noAutofit/>
          </a:bodyPr>
          <a:lstStyle/>
          <a:p>
            <a:pPr indent="0" lvl="0" marL="0" marR="0" rtl="0" algn="ctr">
              <a:lnSpc>
                <a:spcPct val="95000"/>
              </a:lnSpc>
              <a:spcBef>
                <a:spcPts val="0"/>
              </a:spcBef>
              <a:spcAft>
                <a:spcPts val="0"/>
              </a:spcAft>
              <a:buClr>
                <a:srgbClr val="000000"/>
              </a:buClr>
              <a:buSzPts val="700"/>
              <a:buFont typeface="Arial"/>
              <a:buNone/>
            </a:pPr>
            <a:r>
              <a:rPr lang="en" sz="1400">
                <a:solidFill>
                  <a:srgbClr val="548135"/>
                </a:solidFill>
                <a:latin typeface="Times New Roman"/>
                <a:ea typeface="Times New Roman"/>
                <a:cs typeface="Times New Roman"/>
                <a:sym typeface="Times New Roman"/>
              </a:rPr>
              <a:t>18</a:t>
            </a:r>
            <a:r>
              <a:rPr b="0" i="0" lang="en" sz="1400" u="none" cap="none" strike="noStrike">
                <a:solidFill>
                  <a:srgbClr val="548135"/>
                </a:solidFill>
                <a:latin typeface="Times New Roman"/>
                <a:ea typeface="Times New Roman"/>
                <a:cs typeface="Times New Roman"/>
                <a:sym typeface="Times New Roman"/>
              </a:rPr>
              <a:t> August 2023</a:t>
            </a:r>
            <a:endParaRPr b="1" i="0" sz="1400" u="none" cap="none" strike="noStrike">
              <a:solidFill>
                <a:srgbClr val="548135"/>
              </a:solidFill>
              <a:latin typeface="Times New Roman"/>
              <a:ea typeface="Times New Roman"/>
              <a:cs typeface="Times New Roman"/>
              <a:sym typeface="Times New Roman"/>
            </a:endParaRPr>
          </a:p>
          <a:p>
            <a:pPr indent="0" lvl="0" marL="0" marR="0" rtl="0" algn="ctr">
              <a:lnSpc>
                <a:spcPct val="95000"/>
              </a:lnSpc>
              <a:spcBef>
                <a:spcPts val="0"/>
              </a:spcBef>
              <a:spcAft>
                <a:spcPts val="0"/>
              </a:spcAft>
              <a:buClr>
                <a:srgbClr val="000000"/>
              </a:buClr>
              <a:buSzPts val="700"/>
              <a:buFont typeface="Arial"/>
              <a:buNone/>
            </a:pPr>
            <a:r>
              <a:t/>
            </a:r>
            <a:endParaRPr b="0" i="0" sz="5000" u="none" cap="none" strike="noStrike">
              <a:solidFill>
                <a:srgbClr val="548135"/>
              </a:solidFill>
              <a:latin typeface="Times New Roman"/>
              <a:ea typeface="Times New Roman"/>
              <a:cs typeface="Times New Roman"/>
              <a:sym typeface="Times New Roman"/>
            </a:endParaRPr>
          </a:p>
        </p:txBody>
      </p:sp>
      <p:sp>
        <p:nvSpPr>
          <p:cNvPr id="383" name="Google Shape;383;g2742e730773_0_426"/>
          <p:cNvSpPr txBox="1"/>
          <p:nvPr>
            <p:ph idx="12" type="sldNum"/>
          </p:nvPr>
        </p:nvSpPr>
        <p:spPr>
          <a:xfrm>
            <a:off x="4655220" y="4691775"/>
            <a:ext cx="187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0"/>
          <p:cNvSpPr/>
          <p:nvPr/>
        </p:nvSpPr>
        <p:spPr>
          <a:xfrm>
            <a:off x="429950" y="1189435"/>
            <a:ext cx="1647600" cy="11802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0"/>
          <p:cNvSpPr/>
          <p:nvPr/>
        </p:nvSpPr>
        <p:spPr>
          <a:xfrm>
            <a:off x="7066450" y="3116860"/>
            <a:ext cx="1647600" cy="11802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0"/>
          <p:cNvSpPr txBox="1"/>
          <p:nvPr>
            <p:ph idx="1" type="subTitle"/>
          </p:nvPr>
        </p:nvSpPr>
        <p:spPr>
          <a:xfrm>
            <a:off x="2265799" y="1173150"/>
            <a:ext cx="3906900" cy="49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ELECTRODERMAL ACTIVITY</a:t>
            </a:r>
            <a:endParaRPr>
              <a:solidFill>
                <a:schemeClr val="accent4"/>
              </a:solidFill>
            </a:endParaRPr>
          </a:p>
        </p:txBody>
      </p:sp>
      <p:sp>
        <p:nvSpPr>
          <p:cNvPr id="890" name="Google Shape;890;p10"/>
          <p:cNvSpPr txBox="1"/>
          <p:nvPr>
            <p:ph idx="2" type="subTitle"/>
          </p:nvPr>
        </p:nvSpPr>
        <p:spPr>
          <a:xfrm>
            <a:off x="3411775" y="3100575"/>
            <a:ext cx="3460500" cy="49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000"/>
              <a:buNone/>
            </a:pPr>
            <a:r>
              <a:rPr lang="en"/>
              <a:t>ACCELEROMETER SENSOR</a:t>
            </a:r>
            <a:endParaRPr>
              <a:solidFill>
                <a:schemeClr val="accent4"/>
              </a:solidFill>
            </a:endParaRPr>
          </a:p>
        </p:txBody>
      </p:sp>
      <p:sp>
        <p:nvSpPr>
          <p:cNvPr id="891" name="Google Shape;891;p10"/>
          <p:cNvSpPr txBox="1"/>
          <p:nvPr>
            <p:ph idx="3" type="subTitle"/>
          </p:nvPr>
        </p:nvSpPr>
        <p:spPr>
          <a:xfrm>
            <a:off x="2265800" y="1568775"/>
            <a:ext cx="4697400" cy="8304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 sz="1100"/>
              <a:t>Every human being has a certain range of skin conductance which is considered to be normal</a:t>
            </a:r>
            <a:endParaRPr sz="1100"/>
          </a:p>
          <a:p>
            <a:pPr indent="-298450" lvl="0" marL="457200" rtl="0" algn="just">
              <a:lnSpc>
                <a:spcPct val="100000"/>
              </a:lnSpc>
              <a:spcBef>
                <a:spcPts val="0"/>
              </a:spcBef>
              <a:spcAft>
                <a:spcPts val="0"/>
              </a:spcAft>
              <a:buSzPts val="1100"/>
              <a:buChar char="●"/>
            </a:pPr>
            <a:r>
              <a:rPr lang="en" sz="1100"/>
              <a:t>Seizures occur when the skin conductance crosses the maximum threshold value  </a:t>
            </a:r>
            <a:endParaRPr sz="1100"/>
          </a:p>
          <a:p>
            <a:pPr indent="-298450" lvl="0" marL="457200" rtl="0" algn="just">
              <a:lnSpc>
                <a:spcPct val="100000"/>
              </a:lnSpc>
              <a:spcBef>
                <a:spcPts val="0"/>
              </a:spcBef>
              <a:spcAft>
                <a:spcPts val="0"/>
              </a:spcAft>
              <a:buSzPts val="1100"/>
              <a:buChar char="●"/>
            </a:pPr>
            <a:r>
              <a:rPr lang="en" sz="1100"/>
              <a:t>EDA sensors can help in collecting the skin conductance levels during the occurrence of seizures and help the system to determine if it’s a false seizure or not.</a:t>
            </a:r>
            <a:endParaRPr sz="1100"/>
          </a:p>
          <a:p>
            <a:pPr indent="0" lvl="0" marL="457200" rtl="0" algn="just">
              <a:lnSpc>
                <a:spcPct val="100000"/>
              </a:lnSpc>
              <a:spcBef>
                <a:spcPts val="0"/>
              </a:spcBef>
              <a:spcAft>
                <a:spcPts val="0"/>
              </a:spcAft>
              <a:buSzPts val="1400"/>
              <a:buNone/>
            </a:pPr>
            <a:r>
              <a:t/>
            </a:r>
            <a:endParaRPr sz="1100"/>
          </a:p>
        </p:txBody>
      </p:sp>
      <p:sp>
        <p:nvSpPr>
          <p:cNvPr id="892" name="Google Shape;892;p10"/>
          <p:cNvSpPr txBox="1"/>
          <p:nvPr>
            <p:ph idx="4" type="subTitle"/>
          </p:nvPr>
        </p:nvSpPr>
        <p:spPr>
          <a:xfrm>
            <a:off x="3046450" y="3496188"/>
            <a:ext cx="3825900" cy="8304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 sz="1100"/>
              <a:t>During the occurrence of seizures, patients would have vigorous movements  </a:t>
            </a:r>
            <a:endParaRPr sz="1100"/>
          </a:p>
          <a:p>
            <a:pPr indent="-298450" lvl="0" marL="457200" rtl="0" algn="just">
              <a:lnSpc>
                <a:spcPct val="100000"/>
              </a:lnSpc>
              <a:spcBef>
                <a:spcPts val="0"/>
              </a:spcBef>
              <a:spcAft>
                <a:spcPts val="0"/>
              </a:spcAft>
              <a:buSzPts val="1100"/>
              <a:buChar char="●"/>
            </a:pPr>
            <a:r>
              <a:rPr lang="en" sz="1100"/>
              <a:t>ACC sensors can be used to detect these vigorous movements  </a:t>
            </a:r>
            <a:endParaRPr sz="1100"/>
          </a:p>
          <a:p>
            <a:pPr indent="-298450" lvl="0" marL="457200" rtl="0" algn="just">
              <a:lnSpc>
                <a:spcPct val="100000"/>
              </a:lnSpc>
              <a:spcBef>
                <a:spcPts val="0"/>
              </a:spcBef>
              <a:spcAft>
                <a:spcPts val="0"/>
              </a:spcAft>
              <a:buSzPts val="1100"/>
              <a:buChar char="●"/>
            </a:pPr>
            <a:r>
              <a:rPr lang="en" sz="1100"/>
              <a:t>By relating to the EDA values, ACC can help in differentiating seizures from normal day to day activities</a:t>
            </a:r>
            <a:endParaRPr sz="1100"/>
          </a:p>
        </p:txBody>
      </p:sp>
      <p:sp>
        <p:nvSpPr>
          <p:cNvPr id="893" name="Google Shape;893;p10"/>
          <p:cNvSpPr txBox="1"/>
          <p:nvPr>
            <p:ph type="title"/>
          </p:nvPr>
        </p:nvSpPr>
        <p:spPr>
          <a:xfrm>
            <a:off x="720000" y="1812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ANALYSIS OF </a:t>
            </a:r>
            <a:r>
              <a:rPr lang="en">
                <a:solidFill>
                  <a:schemeClr val="accent4"/>
                </a:solidFill>
              </a:rPr>
              <a:t>FEATURE</a:t>
            </a:r>
            <a:endParaRPr>
              <a:solidFill>
                <a:schemeClr val="accent4"/>
              </a:solidFill>
            </a:endParaRPr>
          </a:p>
        </p:txBody>
      </p:sp>
      <p:grpSp>
        <p:nvGrpSpPr>
          <p:cNvPr id="894" name="Google Shape;894;p10"/>
          <p:cNvGrpSpPr/>
          <p:nvPr/>
        </p:nvGrpSpPr>
        <p:grpSpPr>
          <a:xfrm>
            <a:off x="7460966" y="3440223"/>
            <a:ext cx="918913" cy="712668"/>
            <a:chOff x="5800167" y="1487116"/>
            <a:chExt cx="479475" cy="371859"/>
          </a:xfrm>
        </p:grpSpPr>
        <p:sp>
          <p:nvSpPr>
            <p:cNvPr id="895" name="Google Shape;895;p10"/>
            <p:cNvSpPr/>
            <p:nvPr/>
          </p:nvSpPr>
          <p:spPr>
            <a:xfrm>
              <a:off x="5800167" y="1621423"/>
              <a:ext cx="460114" cy="175394"/>
            </a:xfrm>
            <a:custGeom>
              <a:rect b="b" l="l" r="r" t="t"/>
              <a:pathLst>
                <a:path extrusionOk="0" h="5336" w="13998">
                  <a:moveTo>
                    <a:pt x="1223" y="1"/>
                  </a:moveTo>
                  <a:cubicBezTo>
                    <a:pt x="563" y="1"/>
                    <a:pt x="1" y="545"/>
                    <a:pt x="19" y="1214"/>
                  </a:cubicBezTo>
                  <a:cubicBezTo>
                    <a:pt x="28" y="1856"/>
                    <a:pt x="554" y="2374"/>
                    <a:pt x="1205" y="2374"/>
                  </a:cubicBezTo>
                  <a:lnTo>
                    <a:pt x="2124" y="5014"/>
                  </a:lnTo>
                  <a:cubicBezTo>
                    <a:pt x="2186" y="5201"/>
                    <a:pt x="2365" y="5335"/>
                    <a:pt x="2570" y="5335"/>
                  </a:cubicBezTo>
                  <a:lnTo>
                    <a:pt x="13525" y="5335"/>
                  </a:lnTo>
                  <a:cubicBezTo>
                    <a:pt x="13784" y="5335"/>
                    <a:pt x="13998" y="5121"/>
                    <a:pt x="13998" y="4862"/>
                  </a:cubicBezTo>
                  <a:lnTo>
                    <a:pt x="13998" y="4149"/>
                  </a:lnTo>
                  <a:lnTo>
                    <a:pt x="3542" y="4149"/>
                  </a:lnTo>
                  <a:cubicBezTo>
                    <a:pt x="3418" y="4149"/>
                    <a:pt x="3311" y="4069"/>
                    <a:pt x="3266" y="3953"/>
                  </a:cubicBezTo>
                  <a:lnTo>
                    <a:pt x="2035" y="402"/>
                  </a:lnTo>
                  <a:cubicBezTo>
                    <a:pt x="1946" y="161"/>
                    <a:pt x="1723" y="1"/>
                    <a:pt x="14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
            <p:cNvSpPr/>
            <p:nvPr/>
          </p:nvSpPr>
          <p:spPr>
            <a:xfrm>
              <a:off x="6213343" y="1757768"/>
              <a:ext cx="46938" cy="39050"/>
            </a:xfrm>
            <a:custGeom>
              <a:rect b="b" l="l" r="r" t="t"/>
              <a:pathLst>
                <a:path extrusionOk="0" h="1188" w="1428">
                  <a:moveTo>
                    <a:pt x="473" y="1"/>
                  </a:moveTo>
                  <a:lnTo>
                    <a:pt x="473" y="714"/>
                  </a:lnTo>
                  <a:cubicBezTo>
                    <a:pt x="473" y="973"/>
                    <a:pt x="268" y="1187"/>
                    <a:pt x="1" y="1187"/>
                  </a:cubicBezTo>
                  <a:lnTo>
                    <a:pt x="955" y="1187"/>
                  </a:lnTo>
                  <a:cubicBezTo>
                    <a:pt x="1214" y="1187"/>
                    <a:pt x="1428" y="973"/>
                    <a:pt x="1428" y="714"/>
                  </a:cubicBezTo>
                  <a:lnTo>
                    <a:pt x="1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0"/>
            <p:cNvSpPr/>
            <p:nvPr/>
          </p:nvSpPr>
          <p:spPr>
            <a:xfrm>
              <a:off x="5896345" y="1718784"/>
              <a:ext cx="383297" cy="39017"/>
            </a:xfrm>
            <a:custGeom>
              <a:rect b="b" l="l" r="r" t="t"/>
              <a:pathLst>
                <a:path extrusionOk="0" h="1187" w="11661">
                  <a:moveTo>
                    <a:pt x="1" y="0"/>
                  </a:moveTo>
                  <a:lnTo>
                    <a:pt x="340" y="991"/>
                  </a:lnTo>
                  <a:cubicBezTo>
                    <a:pt x="385" y="1107"/>
                    <a:pt x="492" y="1187"/>
                    <a:pt x="616" y="1187"/>
                  </a:cubicBezTo>
                  <a:lnTo>
                    <a:pt x="11366" y="1187"/>
                  </a:lnTo>
                  <a:cubicBezTo>
                    <a:pt x="11527" y="1187"/>
                    <a:pt x="11661" y="1053"/>
                    <a:pt x="11661" y="892"/>
                  </a:cubicBezTo>
                  <a:lnTo>
                    <a:pt x="11661" y="295"/>
                  </a:lnTo>
                  <a:cubicBezTo>
                    <a:pt x="11661" y="134"/>
                    <a:pt x="11527" y="0"/>
                    <a:pt x="113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0"/>
            <p:cNvSpPr/>
            <p:nvPr/>
          </p:nvSpPr>
          <p:spPr>
            <a:xfrm>
              <a:off x="6238850" y="1718784"/>
              <a:ext cx="40792" cy="39017"/>
            </a:xfrm>
            <a:custGeom>
              <a:rect b="b" l="l" r="r" t="t"/>
              <a:pathLst>
                <a:path extrusionOk="0" h="1187" w="1241">
                  <a:moveTo>
                    <a:pt x="1" y="0"/>
                  </a:moveTo>
                  <a:cubicBezTo>
                    <a:pt x="161" y="0"/>
                    <a:pt x="295" y="134"/>
                    <a:pt x="295" y="295"/>
                  </a:cubicBezTo>
                  <a:lnTo>
                    <a:pt x="295" y="892"/>
                  </a:lnTo>
                  <a:cubicBezTo>
                    <a:pt x="295" y="1053"/>
                    <a:pt x="161" y="1187"/>
                    <a:pt x="1" y="1187"/>
                  </a:cubicBezTo>
                  <a:lnTo>
                    <a:pt x="946" y="1187"/>
                  </a:lnTo>
                  <a:cubicBezTo>
                    <a:pt x="1107" y="1187"/>
                    <a:pt x="1241" y="1053"/>
                    <a:pt x="1241" y="892"/>
                  </a:cubicBezTo>
                  <a:lnTo>
                    <a:pt x="1241" y="295"/>
                  </a:lnTo>
                  <a:cubicBezTo>
                    <a:pt x="1241" y="134"/>
                    <a:pt x="1107" y="0"/>
                    <a:pt x="946"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0"/>
            <p:cNvSpPr/>
            <p:nvPr/>
          </p:nvSpPr>
          <p:spPr>
            <a:xfrm>
              <a:off x="5874651" y="1656890"/>
              <a:ext cx="194755" cy="61927"/>
            </a:xfrm>
            <a:custGeom>
              <a:rect b="b" l="l" r="r" t="t"/>
              <a:pathLst>
                <a:path extrusionOk="0" h="1884" w="5925">
                  <a:moveTo>
                    <a:pt x="1" y="1"/>
                  </a:moveTo>
                  <a:lnTo>
                    <a:pt x="661" y="1883"/>
                  </a:lnTo>
                  <a:lnTo>
                    <a:pt x="5924" y="1883"/>
                  </a:lnTo>
                  <a:lnTo>
                    <a:pt x="5353" y="679"/>
                  </a:lnTo>
                  <a:cubicBezTo>
                    <a:pt x="5157" y="260"/>
                    <a:pt x="4747" y="1"/>
                    <a:pt x="42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5885498" y="1796785"/>
              <a:ext cx="31128" cy="62190"/>
            </a:xfrm>
            <a:custGeom>
              <a:rect b="b" l="l" r="r" t="t"/>
              <a:pathLst>
                <a:path extrusionOk="0" h="1892" w="947">
                  <a:moveTo>
                    <a:pt x="1" y="0"/>
                  </a:moveTo>
                  <a:lnTo>
                    <a:pt x="1" y="1776"/>
                  </a:lnTo>
                  <a:cubicBezTo>
                    <a:pt x="1" y="1838"/>
                    <a:pt x="45" y="1892"/>
                    <a:pt x="117" y="1892"/>
                  </a:cubicBezTo>
                  <a:lnTo>
                    <a:pt x="545" y="1892"/>
                  </a:lnTo>
                  <a:cubicBezTo>
                    <a:pt x="607" y="1892"/>
                    <a:pt x="652" y="1847"/>
                    <a:pt x="661" y="1793"/>
                  </a:cubicBezTo>
                  <a:lnTo>
                    <a:pt x="9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0"/>
            <p:cNvSpPr/>
            <p:nvPr/>
          </p:nvSpPr>
          <p:spPr>
            <a:xfrm>
              <a:off x="6212456" y="1796785"/>
              <a:ext cx="31128" cy="62190"/>
            </a:xfrm>
            <a:custGeom>
              <a:rect b="b" l="l" r="r" t="t"/>
              <a:pathLst>
                <a:path extrusionOk="0" h="1892" w="947">
                  <a:moveTo>
                    <a:pt x="1" y="0"/>
                  </a:moveTo>
                  <a:lnTo>
                    <a:pt x="277" y="1793"/>
                  </a:lnTo>
                  <a:cubicBezTo>
                    <a:pt x="286" y="1847"/>
                    <a:pt x="340" y="1892"/>
                    <a:pt x="393" y="1892"/>
                  </a:cubicBezTo>
                  <a:lnTo>
                    <a:pt x="830" y="1892"/>
                  </a:lnTo>
                  <a:cubicBezTo>
                    <a:pt x="893" y="1892"/>
                    <a:pt x="946" y="1838"/>
                    <a:pt x="946" y="1776"/>
                  </a:cubicBezTo>
                  <a:lnTo>
                    <a:pt x="9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0"/>
            <p:cNvSpPr/>
            <p:nvPr/>
          </p:nvSpPr>
          <p:spPr>
            <a:xfrm>
              <a:off x="6123904" y="1487116"/>
              <a:ext cx="155738" cy="149065"/>
            </a:xfrm>
            <a:custGeom>
              <a:rect b="b" l="l" r="r" t="t"/>
              <a:pathLst>
                <a:path extrusionOk="0" h="4535" w="4738">
                  <a:moveTo>
                    <a:pt x="589" y="1"/>
                  </a:moveTo>
                  <a:cubicBezTo>
                    <a:pt x="268" y="1"/>
                    <a:pt x="1" y="268"/>
                    <a:pt x="1" y="590"/>
                  </a:cubicBezTo>
                  <a:lnTo>
                    <a:pt x="1" y="3203"/>
                  </a:lnTo>
                  <a:cubicBezTo>
                    <a:pt x="1" y="3525"/>
                    <a:pt x="268" y="3792"/>
                    <a:pt x="589" y="3792"/>
                  </a:cubicBezTo>
                  <a:lnTo>
                    <a:pt x="2766" y="3792"/>
                  </a:lnTo>
                  <a:cubicBezTo>
                    <a:pt x="2793" y="3792"/>
                    <a:pt x="2829" y="3801"/>
                    <a:pt x="2855" y="3819"/>
                  </a:cubicBezTo>
                  <a:lnTo>
                    <a:pt x="3765" y="4506"/>
                  </a:lnTo>
                  <a:cubicBezTo>
                    <a:pt x="3790" y="4525"/>
                    <a:pt x="3818" y="4534"/>
                    <a:pt x="3846" y="4534"/>
                  </a:cubicBezTo>
                  <a:cubicBezTo>
                    <a:pt x="3922" y="4534"/>
                    <a:pt x="3997" y="4472"/>
                    <a:pt x="3997" y="4381"/>
                  </a:cubicBezTo>
                  <a:lnTo>
                    <a:pt x="3997" y="3944"/>
                  </a:lnTo>
                  <a:cubicBezTo>
                    <a:pt x="3997" y="3855"/>
                    <a:pt x="4069" y="3792"/>
                    <a:pt x="4149" y="3792"/>
                  </a:cubicBezTo>
                  <a:cubicBezTo>
                    <a:pt x="4470" y="3792"/>
                    <a:pt x="4738" y="3525"/>
                    <a:pt x="4738" y="3203"/>
                  </a:cubicBezTo>
                  <a:lnTo>
                    <a:pt x="4738" y="590"/>
                  </a:lnTo>
                  <a:cubicBezTo>
                    <a:pt x="4738" y="268"/>
                    <a:pt x="4470" y="1"/>
                    <a:pt x="41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0"/>
            <p:cNvSpPr/>
            <p:nvPr/>
          </p:nvSpPr>
          <p:spPr>
            <a:xfrm>
              <a:off x="6125383" y="1487116"/>
              <a:ext cx="154259" cy="149065"/>
            </a:xfrm>
            <a:custGeom>
              <a:rect b="b" l="l" r="r" t="t"/>
              <a:pathLst>
                <a:path extrusionOk="0" h="4535" w="4693">
                  <a:moveTo>
                    <a:pt x="3827" y="1"/>
                  </a:moveTo>
                  <a:cubicBezTo>
                    <a:pt x="3774" y="759"/>
                    <a:pt x="3381" y="1598"/>
                    <a:pt x="2685" y="2293"/>
                  </a:cubicBezTo>
                  <a:cubicBezTo>
                    <a:pt x="1943" y="3044"/>
                    <a:pt x="1014" y="3437"/>
                    <a:pt x="219" y="3437"/>
                  </a:cubicBezTo>
                  <a:cubicBezTo>
                    <a:pt x="145" y="3437"/>
                    <a:pt x="72" y="3433"/>
                    <a:pt x="0" y="3426"/>
                  </a:cubicBezTo>
                  <a:lnTo>
                    <a:pt x="0" y="3426"/>
                  </a:lnTo>
                  <a:cubicBezTo>
                    <a:pt x="89" y="3640"/>
                    <a:pt x="304" y="3792"/>
                    <a:pt x="544" y="3792"/>
                  </a:cubicBezTo>
                  <a:lnTo>
                    <a:pt x="2721" y="3792"/>
                  </a:lnTo>
                  <a:cubicBezTo>
                    <a:pt x="2748" y="3792"/>
                    <a:pt x="2784" y="3801"/>
                    <a:pt x="2810" y="3819"/>
                  </a:cubicBezTo>
                  <a:lnTo>
                    <a:pt x="3720" y="4506"/>
                  </a:lnTo>
                  <a:cubicBezTo>
                    <a:pt x="3745" y="4525"/>
                    <a:pt x="3773" y="4534"/>
                    <a:pt x="3801" y="4534"/>
                  </a:cubicBezTo>
                  <a:cubicBezTo>
                    <a:pt x="3877" y="4534"/>
                    <a:pt x="3952" y="4472"/>
                    <a:pt x="3952" y="4381"/>
                  </a:cubicBezTo>
                  <a:lnTo>
                    <a:pt x="3952" y="3944"/>
                  </a:lnTo>
                  <a:cubicBezTo>
                    <a:pt x="3952" y="3855"/>
                    <a:pt x="4024" y="3792"/>
                    <a:pt x="4104" y="3792"/>
                  </a:cubicBezTo>
                  <a:cubicBezTo>
                    <a:pt x="4425" y="3792"/>
                    <a:pt x="4693" y="3525"/>
                    <a:pt x="4693" y="3203"/>
                  </a:cubicBezTo>
                  <a:lnTo>
                    <a:pt x="4693" y="590"/>
                  </a:lnTo>
                  <a:cubicBezTo>
                    <a:pt x="4693" y="268"/>
                    <a:pt x="4425" y="1"/>
                    <a:pt x="4104"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0"/>
            <p:cNvSpPr/>
            <p:nvPr/>
          </p:nvSpPr>
          <p:spPr>
            <a:xfrm>
              <a:off x="6147965" y="1573630"/>
              <a:ext cx="87993" cy="14101"/>
            </a:xfrm>
            <a:custGeom>
              <a:rect b="b" l="l" r="r" t="t"/>
              <a:pathLst>
                <a:path extrusionOk="0" h="429" w="2677">
                  <a:moveTo>
                    <a:pt x="214" y="0"/>
                  </a:moveTo>
                  <a:cubicBezTo>
                    <a:pt x="98" y="0"/>
                    <a:pt x="0" y="90"/>
                    <a:pt x="0" y="215"/>
                  </a:cubicBezTo>
                  <a:cubicBezTo>
                    <a:pt x="0" y="330"/>
                    <a:pt x="98" y="429"/>
                    <a:pt x="214" y="429"/>
                  </a:cubicBezTo>
                  <a:lnTo>
                    <a:pt x="2462" y="429"/>
                  </a:lnTo>
                  <a:cubicBezTo>
                    <a:pt x="2587" y="429"/>
                    <a:pt x="2676" y="330"/>
                    <a:pt x="2676" y="215"/>
                  </a:cubicBezTo>
                  <a:cubicBezTo>
                    <a:pt x="2676" y="90"/>
                    <a:pt x="2587" y="0"/>
                    <a:pt x="2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
            <p:cNvSpPr/>
            <p:nvPr/>
          </p:nvSpPr>
          <p:spPr>
            <a:xfrm>
              <a:off x="6167588" y="1511177"/>
              <a:ext cx="88026" cy="14101"/>
            </a:xfrm>
            <a:custGeom>
              <a:rect b="b" l="l" r="r" t="t"/>
              <a:pathLst>
                <a:path extrusionOk="0" h="429" w="2678">
                  <a:moveTo>
                    <a:pt x="215" y="0"/>
                  </a:moveTo>
                  <a:cubicBezTo>
                    <a:pt x="90" y="0"/>
                    <a:pt x="1" y="98"/>
                    <a:pt x="1" y="214"/>
                  </a:cubicBezTo>
                  <a:cubicBezTo>
                    <a:pt x="1" y="330"/>
                    <a:pt x="90" y="428"/>
                    <a:pt x="215" y="428"/>
                  </a:cubicBezTo>
                  <a:lnTo>
                    <a:pt x="2463" y="428"/>
                  </a:lnTo>
                  <a:cubicBezTo>
                    <a:pt x="2579" y="428"/>
                    <a:pt x="2677" y="330"/>
                    <a:pt x="2677" y="214"/>
                  </a:cubicBezTo>
                  <a:cubicBezTo>
                    <a:pt x="2677" y="98"/>
                    <a:pt x="2579" y="0"/>
                    <a:pt x="2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6147965" y="1542535"/>
              <a:ext cx="107649" cy="13838"/>
            </a:xfrm>
            <a:custGeom>
              <a:rect b="b" l="l" r="r" t="t"/>
              <a:pathLst>
                <a:path extrusionOk="0" h="421" w="3275">
                  <a:moveTo>
                    <a:pt x="214" y="1"/>
                  </a:moveTo>
                  <a:cubicBezTo>
                    <a:pt x="98" y="1"/>
                    <a:pt x="0" y="90"/>
                    <a:pt x="0" y="206"/>
                  </a:cubicBezTo>
                  <a:cubicBezTo>
                    <a:pt x="0" y="331"/>
                    <a:pt x="98" y="420"/>
                    <a:pt x="214" y="420"/>
                  </a:cubicBezTo>
                  <a:lnTo>
                    <a:pt x="3060" y="420"/>
                  </a:lnTo>
                  <a:cubicBezTo>
                    <a:pt x="3176" y="420"/>
                    <a:pt x="3274" y="331"/>
                    <a:pt x="3274" y="206"/>
                  </a:cubicBezTo>
                  <a:cubicBezTo>
                    <a:pt x="3274" y="90"/>
                    <a:pt x="3176" y="1"/>
                    <a:pt x="30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7" name="Google Shape;907;p10"/>
          <p:cNvGrpSpPr/>
          <p:nvPr/>
        </p:nvGrpSpPr>
        <p:grpSpPr>
          <a:xfrm>
            <a:off x="1030682" y="1447391"/>
            <a:ext cx="506384" cy="830240"/>
            <a:chOff x="966798" y="535004"/>
            <a:chExt cx="292083" cy="478883"/>
          </a:xfrm>
        </p:grpSpPr>
        <p:sp>
          <p:nvSpPr>
            <p:cNvPr id="908" name="Google Shape;908;p10"/>
            <p:cNvSpPr/>
            <p:nvPr/>
          </p:nvSpPr>
          <p:spPr>
            <a:xfrm>
              <a:off x="966798" y="535004"/>
              <a:ext cx="292083" cy="93581"/>
            </a:xfrm>
            <a:custGeom>
              <a:rect b="b" l="l" r="r" t="t"/>
              <a:pathLst>
                <a:path extrusionOk="0" h="2847" w="8886">
                  <a:moveTo>
                    <a:pt x="411" y="0"/>
                  </a:moveTo>
                  <a:cubicBezTo>
                    <a:pt x="188" y="0"/>
                    <a:pt x="0" y="188"/>
                    <a:pt x="0" y="411"/>
                  </a:cubicBezTo>
                  <a:lnTo>
                    <a:pt x="0" y="2427"/>
                  </a:lnTo>
                  <a:cubicBezTo>
                    <a:pt x="0" y="2659"/>
                    <a:pt x="188" y="2846"/>
                    <a:pt x="411" y="2846"/>
                  </a:cubicBezTo>
                  <a:lnTo>
                    <a:pt x="8466" y="2846"/>
                  </a:lnTo>
                  <a:cubicBezTo>
                    <a:pt x="8698" y="2846"/>
                    <a:pt x="8886" y="2659"/>
                    <a:pt x="8886" y="2427"/>
                  </a:cubicBezTo>
                  <a:lnTo>
                    <a:pt x="8886" y="411"/>
                  </a:lnTo>
                  <a:cubicBezTo>
                    <a:pt x="8886" y="188"/>
                    <a:pt x="8698"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0"/>
            <p:cNvSpPr/>
            <p:nvPr/>
          </p:nvSpPr>
          <p:spPr>
            <a:xfrm>
              <a:off x="1217793" y="535004"/>
              <a:ext cx="41088" cy="93581"/>
            </a:xfrm>
            <a:custGeom>
              <a:rect b="b" l="l" r="r" t="t"/>
              <a:pathLst>
                <a:path extrusionOk="0" h="2847" w="1250">
                  <a:moveTo>
                    <a:pt x="1" y="0"/>
                  </a:moveTo>
                  <a:cubicBezTo>
                    <a:pt x="233" y="0"/>
                    <a:pt x="420" y="188"/>
                    <a:pt x="420" y="411"/>
                  </a:cubicBezTo>
                  <a:lnTo>
                    <a:pt x="420" y="2427"/>
                  </a:lnTo>
                  <a:cubicBezTo>
                    <a:pt x="420" y="2659"/>
                    <a:pt x="233" y="2846"/>
                    <a:pt x="1" y="2846"/>
                  </a:cubicBezTo>
                  <a:lnTo>
                    <a:pt x="830" y="2846"/>
                  </a:lnTo>
                  <a:cubicBezTo>
                    <a:pt x="1062" y="2846"/>
                    <a:pt x="1250" y="2659"/>
                    <a:pt x="1250" y="2427"/>
                  </a:cubicBezTo>
                  <a:lnTo>
                    <a:pt x="1250" y="411"/>
                  </a:lnTo>
                  <a:cubicBezTo>
                    <a:pt x="1250" y="188"/>
                    <a:pt x="1062" y="0"/>
                    <a:pt x="8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0"/>
            <p:cNvSpPr/>
            <p:nvPr/>
          </p:nvSpPr>
          <p:spPr>
            <a:xfrm>
              <a:off x="1122207" y="559032"/>
              <a:ext cx="14101" cy="45196"/>
            </a:xfrm>
            <a:custGeom>
              <a:rect b="b" l="l" r="r" t="t"/>
              <a:pathLst>
                <a:path extrusionOk="0" h="1375" w="429">
                  <a:moveTo>
                    <a:pt x="214" y="1"/>
                  </a:moveTo>
                  <a:cubicBezTo>
                    <a:pt x="90" y="1"/>
                    <a:pt x="0" y="99"/>
                    <a:pt x="0" y="215"/>
                  </a:cubicBezTo>
                  <a:lnTo>
                    <a:pt x="0" y="1160"/>
                  </a:lnTo>
                  <a:cubicBezTo>
                    <a:pt x="0" y="1285"/>
                    <a:pt x="90" y="1375"/>
                    <a:pt x="214" y="1375"/>
                  </a:cubicBezTo>
                  <a:cubicBezTo>
                    <a:pt x="330" y="1375"/>
                    <a:pt x="429" y="1285"/>
                    <a:pt x="429" y="1160"/>
                  </a:cubicBezTo>
                  <a:lnTo>
                    <a:pt x="429" y="215"/>
                  </a:lnTo>
                  <a:cubicBezTo>
                    <a:pt x="429" y="99"/>
                    <a:pt x="330" y="1"/>
                    <a:pt x="2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0"/>
            <p:cNvSpPr/>
            <p:nvPr/>
          </p:nvSpPr>
          <p:spPr>
            <a:xfrm>
              <a:off x="1155045" y="559032"/>
              <a:ext cx="14101" cy="45196"/>
            </a:xfrm>
            <a:custGeom>
              <a:rect b="b" l="l" r="r" t="t"/>
              <a:pathLst>
                <a:path extrusionOk="0" h="1375" w="429">
                  <a:moveTo>
                    <a:pt x="215" y="1"/>
                  </a:moveTo>
                  <a:cubicBezTo>
                    <a:pt x="90" y="1"/>
                    <a:pt x="1" y="99"/>
                    <a:pt x="1" y="215"/>
                  </a:cubicBezTo>
                  <a:lnTo>
                    <a:pt x="1" y="1160"/>
                  </a:lnTo>
                  <a:cubicBezTo>
                    <a:pt x="1" y="1285"/>
                    <a:pt x="90" y="1375"/>
                    <a:pt x="215" y="1375"/>
                  </a:cubicBezTo>
                  <a:cubicBezTo>
                    <a:pt x="331" y="1375"/>
                    <a:pt x="429" y="1285"/>
                    <a:pt x="429" y="1160"/>
                  </a:cubicBezTo>
                  <a:lnTo>
                    <a:pt x="429" y="215"/>
                  </a:lnTo>
                  <a:cubicBezTo>
                    <a:pt x="429" y="99"/>
                    <a:pt x="331"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0"/>
            <p:cNvSpPr/>
            <p:nvPr/>
          </p:nvSpPr>
          <p:spPr>
            <a:xfrm>
              <a:off x="1187882" y="559032"/>
              <a:ext cx="13805" cy="45196"/>
            </a:xfrm>
            <a:custGeom>
              <a:rect b="b" l="l" r="r" t="t"/>
              <a:pathLst>
                <a:path extrusionOk="0" h="1375" w="420">
                  <a:moveTo>
                    <a:pt x="215" y="1"/>
                  </a:moveTo>
                  <a:cubicBezTo>
                    <a:pt x="90" y="1"/>
                    <a:pt x="1" y="99"/>
                    <a:pt x="1" y="215"/>
                  </a:cubicBezTo>
                  <a:lnTo>
                    <a:pt x="1" y="1160"/>
                  </a:lnTo>
                  <a:cubicBezTo>
                    <a:pt x="1" y="1285"/>
                    <a:pt x="90" y="1375"/>
                    <a:pt x="215" y="1375"/>
                  </a:cubicBezTo>
                  <a:cubicBezTo>
                    <a:pt x="331" y="1375"/>
                    <a:pt x="420" y="1285"/>
                    <a:pt x="420" y="1160"/>
                  </a:cubicBezTo>
                  <a:lnTo>
                    <a:pt x="420" y="215"/>
                  </a:lnTo>
                  <a:cubicBezTo>
                    <a:pt x="420" y="99"/>
                    <a:pt x="331"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0"/>
            <p:cNvSpPr/>
            <p:nvPr/>
          </p:nvSpPr>
          <p:spPr>
            <a:xfrm>
              <a:off x="1220719" y="559032"/>
              <a:ext cx="13838" cy="45196"/>
            </a:xfrm>
            <a:custGeom>
              <a:rect b="b" l="l" r="r" t="t"/>
              <a:pathLst>
                <a:path extrusionOk="0" h="1375" w="421">
                  <a:moveTo>
                    <a:pt x="206" y="1"/>
                  </a:moveTo>
                  <a:cubicBezTo>
                    <a:pt x="90" y="1"/>
                    <a:pt x="1" y="99"/>
                    <a:pt x="1" y="215"/>
                  </a:cubicBezTo>
                  <a:lnTo>
                    <a:pt x="1" y="1160"/>
                  </a:lnTo>
                  <a:cubicBezTo>
                    <a:pt x="1" y="1285"/>
                    <a:pt x="90" y="1375"/>
                    <a:pt x="206" y="1375"/>
                  </a:cubicBezTo>
                  <a:cubicBezTo>
                    <a:pt x="331" y="1375"/>
                    <a:pt x="420" y="1285"/>
                    <a:pt x="420" y="1160"/>
                  </a:cubicBezTo>
                  <a:lnTo>
                    <a:pt x="420" y="215"/>
                  </a:lnTo>
                  <a:cubicBezTo>
                    <a:pt x="420" y="99"/>
                    <a:pt x="331" y="1"/>
                    <a:pt x="2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1089370" y="559032"/>
              <a:ext cx="14101" cy="45196"/>
            </a:xfrm>
            <a:custGeom>
              <a:rect b="b" l="l" r="r" t="t"/>
              <a:pathLst>
                <a:path extrusionOk="0" h="1375" w="429">
                  <a:moveTo>
                    <a:pt x="214" y="1"/>
                  </a:moveTo>
                  <a:cubicBezTo>
                    <a:pt x="98" y="1"/>
                    <a:pt x="0" y="99"/>
                    <a:pt x="0" y="215"/>
                  </a:cubicBezTo>
                  <a:lnTo>
                    <a:pt x="0" y="1160"/>
                  </a:lnTo>
                  <a:cubicBezTo>
                    <a:pt x="0" y="1285"/>
                    <a:pt x="98" y="1375"/>
                    <a:pt x="214" y="1375"/>
                  </a:cubicBezTo>
                  <a:cubicBezTo>
                    <a:pt x="330" y="1375"/>
                    <a:pt x="428" y="1285"/>
                    <a:pt x="428" y="1160"/>
                  </a:cubicBezTo>
                  <a:lnTo>
                    <a:pt x="428" y="215"/>
                  </a:lnTo>
                  <a:cubicBezTo>
                    <a:pt x="428" y="99"/>
                    <a:pt x="330" y="1"/>
                    <a:pt x="2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
            <p:cNvSpPr/>
            <p:nvPr/>
          </p:nvSpPr>
          <p:spPr>
            <a:xfrm>
              <a:off x="1056533" y="559032"/>
              <a:ext cx="14101" cy="45196"/>
            </a:xfrm>
            <a:custGeom>
              <a:rect b="b" l="l" r="r" t="t"/>
              <a:pathLst>
                <a:path extrusionOk="0" h="1375" w="429">
                  <a:moveTo>
                    <a:pt x="214" y="1"/>
                  </a:moveTo>
                  <a:cubicBezTo>
                    <a:pt x="98" y="1"/>
                    <a:pt x="0" y="99"/>
                    <a:pt x="0" y="215"/>
                  </a:cubicBezTo>
                  <a:lnTo>
                    <a:pt x="0" y="1160"/>
                  </a:lnTo>
                  <a:cubicBezTo>
                    <a:pt x="0" y="1285"/>
                    <a:pt x="98" y="1375"/>
                    <a:pt x="214" y="1375"/>
                  </a:cubicBezTo>
                  <a:cubicBezTo>
                    <a:pt x="330" y="1375"/>
                    <a:pt x="428" y="1285"/>
                    <a:pt x="428" y="1160"/>
                  </a:cubicBezTo>
                  <a:lnTo>
                    <a:pt x="428" y="215"/>
                  </a:lnTo>
                  <a:cubicBezTo>
                    <a:pt x="428" y="99"/>
                    <a:pt x="330" y="1"/>
                    <a:pt x="2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0"/>
            <p:cNvSpPr/>
            <p:nvPr/>
          </p:nvSpPr>
          <p:spPr>
            <a:xfrm>
              <a:off x="1023663" y="559032"/>
              <a:ext cx="14134" cy="45196"/>
            </a:xfrm>
            <a:custGeom>
              <a:rect b="b" l="l" r="r" t="t"/>
              <a:pathLst>
                <a:path extrusionOk="0" h="1375" w="430">
                  <a:moveTo>
                    <a:pt x="215" y="1"/>
                  </a:moveTo>
                  <a:cubicBezTo>
                    <a:pt x="99" y="1"/>
                    <a:pt x="1" y="99"/>
                    <a:pt x="1" y="215"/>
                  </a:cubicBezTo>
                  <a:lnTo>
                    <a:pt x="1" y="1160"/>
                  </a:lnTo>
                  <a:cubicBezTo>
                    <a:pt x="1" y="1285"/>
                    <a:pt x="99" y="1375"/>
                    <a:pt x="215" y="1375"/>
                  </a:cubicBezTo>
                  <a:cubicBezTo>
                    <a:pt x="331" y="1375"/>
                    <a:pt x="429" y="1285"/>
                    <a:pt x="429" y="1160"/>
                  </a:cubicBezTo>
                  <a:lnTo>
                    <a:pt x="429" y="215"/>
                  </a:lnTo>
                  <a:cubicBezTo>
                    <a:pt x="429" y="99"/>
                    <a:pt x="331"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0"/>
            <p:cNvSpPr/>
            <p:nvPr/>
          </p:nvSpPr>
          <p:spPr>
            <a:xfrm>
              <a:off x="990826" y="559032"/>
              <a:ext cx="14101" cy="45196"/>
            </a:xfrm>
            <a:custGeom>
              <a:rect b="b" l="l" r="r" t="t"/>
              <a:pathLst>
                <a:path extrusionOk="0" h="1375" w="429">
                  <a:moveTo>
                    <a:pt x="215" y="1"/>
                  </a:moveTo>
                  <a:cubicBezTo>
                    <a:pt x="99" y="1"/>
                    <a:pt x="1" y="99"/>
                    <a:pt x="1" y="215"/>
                  </a:cubicBezTo>
                  <a:lnTo>
                    <a:pt x="1" y="1160"/>
                  </a:lnTo>
                  <a:cubicBezTo>
                    <a:pt x="1" y="1285"/>
                    <a:pt x="99" y="1375"/>
                    <a:pt x="215" y="1375"/>
                  </a:cubicBezTo>
                  <a:cubicBezTo>
                    <a:pt x="331" y="1375"/>
                    <a:pt x="429" y="1285"/>
                    <a:pt x="429" y="1160"/>
                  </a:cubicBezTo>
                  <a:lnTo>
                    <a:pt x="429" y="215"/>
                  </a:lnTo>
                  <a:cubicBezTo>
                    <a:pt x="429" y="99"/>
                    <a:pt x="331"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966798" y="659614"/>
              <a:ext cx="292083" cy="31128"/>
            </a:xfrm>
            <a:custGeom>
              <a:rect b="b" l="l" r="r" t="t"/>
              <a:pathLst>
                <a:path extrusionOk="0" h="947" w="8886">
                  <a:moveTo>
                    <a:pt x="232" y="1"/>
                  </a:moveTo>
                  <a:cubicBezTo>
                    <a:pt x="107" y="1"/>
                    <a:pt x="0" y="108"/>
                    <a:pt x="0" y="233"/>
                  </a:cubicBezTo>
                  <a:lnTo>
                    <a:pt x="0" y="714"/>
                  </a:lnTo>
                  <a:cubicBezTo>
                    <a:pt x="0" y="839"/>
                    <a:pt x="107" y="946"/>
                    <a:pt x="232" y="946"/>
                  </a:cubicBezTo>
                  <a:lnTo>
                    <a:pt x="8645" y="946"/>
                  </a:lnTo>
                  <a:cubicBezTo>
                    <a:pt x="8779" y="946"/>
                    <a:pt x="8886" y="839"/>
                    <a:pt x="8886" y="714"/>
                  </a:cubicBezTo>
                  <a:lnTo>
                    <a:pt x="8886" y="233"/>
                  </a:lnTo>
                  <a:cubicBezTo>
                    <a:pt x="8886" y="108"/>
                    <a:pt x="8779" y="1"/>
                    <a:pt x="8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1217793" y="659614"/>
              <a:ext cx="41088" cy="31128"/>
            </a:xfrm>
            <a:custGeom>
              <a:rect b="b" l="l" r="r" t="t"/>
              <a:pathLst>
                <a:path extrusionOk="0" h="947" w="1250">
                  <a:moveTo>
                    <a:pt x="1" y="1"/>
                  </a:moveTo>
                  <a:cubicBezTo>
                    <a:pt x="134" y="1"/>
                    <a:pt x="241" y="108"/>
                    <a:pt x="241" y="233"/>
                  </a:cubicBezTo>
                  <a:lnTo>
                    <a:pt x="241" y="714"/>
                  </a:lnTo>
                  <a:cubicBezTo>
                    <a:pt x="241" y="839"/>
                    <a:pt x="134" y="946"/>
                    <a:pt x="1" y="946"/>
                  </a:cubicBezTo>
                  <a:lnTo>
                    <a:pt x="1009" y="946"/>
                  </a:lnTo>
                  <a:cubicBezTo>
                    <a:pt x="1143" y="946"/>
                    <a:pt x="1250" y="839"/>
                    <a:pt x="1250" y="714"/>
                  </a:cubicBezTo>
                  <a:lnTo>
                    <a:pt x="1250" y="233"/>
                  </a:lnTo>
                  <a:cubicBezTo>
                    <a:pt x="1250" y="108"/>
                    <a:pt x="1143" y="1"/>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986126" y="628552"/>
              <a:ext cx="253099" cy="31095"/>
            </a:xfrm>
            <a:custGeom>
              <a:rect b="b" l="l" r="r" t="t"/>
              <a:pathLst>
                <a:path extrusionOk="0" h="946" w="7700">
                  <a:moveTo>
                    <a:pt x="1" y="0"/>
                  </a:moveTo>
                  <a:lnTo>
                    <a:pt x="1" y="946"/>
                  </a:lnTo>
                  <a:lnTo>
                    <a:pt x="7700" y="946"/>
                  </a:lnTo>
                  <a:lnTo>
                    <a:pt x="77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976462" y="690709"/>
              <a:ext cx="272755" cy="323178"/>
            </a:xfrm>
            <a:custGeom>
              <a:rect b="b" l="l" r="r" t="t"/>
              <a:pathLst>
                <a:path extrusionOk="0" h="9832" w="8298">
                  <a:moveTo>
                    <a:pt x="1" y="0"/>
                  </a:moveTo>
                  <a:lnTo>
                    <a:pt x="1" y="9242"/>
                  </a:lnTo>
                  <a:cubicBezTo>
                    <a:pt x="1" y="9573"/>
                    <a:pt x="268" y="9831"/>
                    <a:pt x="589" y="9831"/>
                  </a:cubicBezTo>
                  <a:lnTo>
                    <a:pt x="7699" y="9831"/>
                  </a:lnTo>
                  <a:cubicBezTo>
                    <a:pt x="8030" y="9831"/>
                    <a:pt x="8297" y="9573"/>
                    <a:pt x="8297" y="9242"/>
                  </a:cubicBezTo>
                  <a:lnTo>
                    <a:pt x="82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1198433" y="690709"/>
              <a:ext cx="50488" cy="323178"/>
            </a:xfrm>
            <a:custGeom>
              <a:rect b="b" l="l" r="r" t="t"/>
              <a:pathLst>
                <a:path extrusionOk="0" h="9832" w="1536">
                  <a:moveTo>
                    <a:pt x="590" y="0"/>
                  </a:moveTo>
                  <a:lnTo>
                    <a:pt x="590" y="9242"/>
                  </a:lnTo>
                  <a:cubicBezTo>
                    <a:pt x="590" y="9573"/>
                    <a:pt x="331" y="9831"/>
                    <a:pt x="1" y="9831"/>
                  </a:cubicBezTo>
                  <a:lnTo>
                    <a:pt x="946" y="9831"/>
                  </a:lnTo>
                  <a:cubicBezTo>
                    <a:pt x="1277" y="9831"/>
                    <a:pt x="1535" y="9573"/>
                    <a:pt x="1535" y="9242"/>
                  </a:cubicBezTo>
                  <a:lnTo>
                    <a:pt x="15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0"/>
            <p:cNvSpPr/>
            <p:nvPr/>
          </p:nvSpPr>
          <p:spPr>
            <a:xfrm>
              <a:off x="1007557" y="721771"/>
              <a:ext cx="210269" cy="261021"/>
            </a:xfrm>
            <a:custGeom>
              <a:rect b="b" l="l" r="r" t="t"/>
              <a:pathLst>
                <a:path extrusionOk="0" h="7941" w="6397">
                  <a:moveTo>
                    <a:pt x="892" y="1"/>
                  </a:moveTo>
                  <a:cubicBezTo>
                    <a:pt x="402" y="1"/>
                    <a:pt x="0" y="402"/>
                    <a:pt x="0" y="893"/>
                  </a:cubicBezTo>
                  <a:lnTo>
                    <a:pt x="0" y="7049"/>
                  </a:lnTo>
                  <a:cubicBezTo>
                    <a:pt x="0" y="7539"/>
                    <a:pt x="402" y="7941"/>
                    <a:pt x="892" y="7941"/>
                  </a:cubicBezTo>
                  <a:lnTo>
                    <a:pt x="5513" y="7941"/>
                  </a:lnTo>
                  <a:cubicBezTo>
                    <a:pt x="6004" y="7941"/>
                    <a:pt x="6397" y="7539"/>
                    <a:pt x="6397" y="7049"/>
                  </a:cubicBezTo>
                  <a:lnTo>
                    <a:pt x="6397" y="893"/>
                  </a:lnTo>
                  <a:cubicBezTo>
                    <a:pt x="6397" y="402"/>
                    <a:pt x="6004" y="1"/>
                    <a:pt x="55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1038619" y="753162"/>
              <a:ext cx="148112" cy="136082"/>
            </a:xfrm>
            <a:custGeom>
              <a:rect b="b" l="l" r="r" t="t"/>
              <a:pathLst>
                <a:path extrusionOk="0" h="4140" w="4506">
                  <a:moveTo>
                    <a:pt x="304" y="0"/>
                  </a:moveTo>
                  <a:cubicBezTo>
                    <a:pt x="135" y="0"/>
                    <a:pt x="1" y="125"/>
                    <a:pt x="1" y="295"/>
                  </a:cubicBezTo>
                  <a:lnTo>
                    <a:pt x="1" y="3845"/>
                  </a:lnTo>
                  <a:cubicBezTo>
                    <a:pt x="1" y="4015"/>
                    <a:pt x="135" y="4140"/>
                    <a:pt x="304" y="4140"/>
                  </a:cubicBezTo>
                  <a:lnTo>
                    <a:pt x="4212" y="4140"/>
                  </a:lnTo>
                  <a:cubicBezTo>
                    <a:pt x="4372" y="4140"/>
                    <a:pt x="4506" y="4015"/>
                    <a:pt x="4506" y="3845"/>
                  </a:cubicBezTo>
                  <a:lnTo>
                    <a:pt x="4506" y="295"/>
                  </a:lnTo>
                  <a:cubicBezTo>
                    <a:pt x="4506" y="125"/>
                    <a:pt x="4372" y="0"/>
                    <a:pt x="42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1038619" y="920602"/>
              <a:ext cx="148112" cy="31095"/>
            </a:xfrm>
            <a:custGeom>
              <a:rect b="b" l="l" r="r" t="t"/>
              <a:pathLst>
                <a:path extrusionOk="0" h="946" w="4506">
                  <a:moveTo>
                    <a:pt x="242" y="0"/>
                  </a:moveTo>
                  <a:cubicBezTo>
                    <a:pt x="108" y="0"/>
                    <a:pt x="1" y="98"/>
                    <a:pt x="1" y="232"/>
                  </a:cubicBezTo>
                  <a:lnTo>
                    <a:pt x="1" y="705"/>
                  </a:lnTo>
                  <a:cubicBezTo>
                    <a:pt x="1" y="839"/>
                    <a:pt x="108" y="946"/>
                    <a:pt x="242" y="946"/>
                  </a:cubicBezTo>
                  <a:lnTo>
                    <a:pt x="4265" y="946"/>
                  </a:lnTo>
                  <a:cubicBezTo>
                    <a:pt x="4399" y="946"/>
                    <a:pt x="4506" y="839"/>
                    <a:pt x="4506" y="705"/>
                  </a:cubicBezTo>
                  <a:lnTo>
                    <a:pt x="4506" y="232"/>
                  </a:lnTo>
                  <a:cubicBezTo>
                    <a:pt x="4506" y="98"/>
                    <a:pt x="4399" y="0"/>
                    <a:pt x="42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10"/>
          <p:cNvGrpSpPr/>
          <p:nvPr/>
        </p:nvGrpSpPr>
        <p:grpSpPr>
          <a:xfrm>
            <a:off x="460127" y="445023"/>
            <a:ext cx="807623" cy="728122"/>
            <a:chOff x="506227" y="526123"/>
            <a:chExt cx="807623" cy="728122"/>
          </a:xfrm>
        </p:grpSpPr>
        <p:grpSp>
          <p:nvGrpSpPr>
            <p:cNvPr id="927" name="Google Shape;927;p10"/>
            <p:cNvGrpSpPr/>
            <p:nvPr/>
          </p:nvGrpSpPr>
          <p:grpSpPr>
            <a:xfrm rot="-5400000">
              <a:off x="618482" y="669843"/>
              <a:ext cx="88542" cy="313052"/>
              <a:chOff x="1825350" y="-685725"/>
              <a:chExt cx="102125" cy="361075"/>
            </a:xfrm>
          </p:grpSpPr>
          <p:sp>
            <p:nvSpPr>
              <p:cNvPr id="928" name="Google Shape;928;p10"/>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0"/>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10"/>
            <p:cNvGrpSpPr/>
            <p:nvPr/>
          </p:nvGrpSpPr>
          <p:grpSpPr>
            <a:xfrm rot="-480806">
              <a:off x="669184" y="930011"/>
              <a:ext cx="173052" cy="162521"/>
              <a:chOff x="1833125" y="-1256125"/>
              <a:chExt cx="283150" cy="265875"/>
            </a:xfrm>
          </p:grpSpPr>
          <p:sp>
            <p:nvSpPr>
              <p:cNvPr id="931" name="Google Shape;931;p10"/>
              <p:cNvSpPr/>
              <p:nvPr/>
            </p:nvSpPr>
            <p:spPr>
              <a:xfrm>
                <a:off x="1833125" y="-1256125"/>
                <a:ext cx="283150" cy="265875"/>
              </a:xfrm>
              <a:custGeom>
                <a:rect b="b" l="l" r="r" t="t"/>
                <a:pathLst>
                  <a:path extrusionOk="0" h="10635" w="11326">
                    <a:moveTo>
                      <a:pt x="4274" y="1"/>
                    </a:moveTo>
                    <a:cubicBezTo>
                      <a:pt x="4225" y="1"/>
                      <a:pt x="4179" y="10"/>
                      <a:pt x="4137" y="29"/>
                    </a:cubicBezTo>
                    <a:cubicBezTo>
                      <a:pt x="3416" y="349"/>
                      <a:pt x="3871" y="3263"/>
                      <a:pt x="3687" y="3430"/>
                    </a:cubicBezTo>
                    <a:cubicBezTo>
                      <a:pt x="3504" y="3598"/>
                      <a:pt x="1" y="3518"/>
                      <a:pt x="1" y="4388"/>
                    </a:cubicBezTo>
                    <a:cubicBezTo>
                      <a:pt x="2" y="4908"/>
                      <a:pt x="3404" y="6362"/>
                      <a:pt x="3422" y="6664"/>
                    </a:cubicBezTo>
                    <a:cubicBezTo>
                      <a:pt x="3438" y="6966"/>
                      <a:pt x="3258" y="10635"/>
                      <a:pt x="4044" y="10635"/>
                    </a:cubicBezTo>
                    <a:cubicBezTo>
                      <a:pt x="4044" y="10635"/>
                      <a:pt x="4044" y="10635"/>
                      <a:pt x="4044" y="10635"/>
                    </a:cubicBezTo>
                    <a:cubicBezTo>
                      <a:pt x="4697" y="10634"/>
                      <a:pt x="6170" y="7986"/>
                      <a:pt x="6421" y="7936"/>
                    </a:cubicBezTo>
                    <a:cubicBezTo>
                      <a:pt x="6425" y="7935"/>
                      <a:pt x="6430" y="7934"/>
                      <a:pt x="6436" y="7934"/>
                    </a:cubicBezTo>
                    <a:cubicBezTo>
                      <a:pt x="6734" y="7934"/>
                      <a:pt x="9058" y="9063"/>
                      <a:pt x="9794" y="9063"/>
                    </a:cubicBezTo>
                    <a:cubicBezTo>
                      <a:pt x="9887" y="9063"/>
                      <a:pt x="9955" y="9045"/>
                      <a:pt x="9990" y="9004"/>
                    </a:cubicBezTo>
                    <a:cubicBezTo>
                      <a:pt x="10308" y="8635"/>
                      <a:pt x="8597" y="5756"/>
                      <a:pt x="8831" y="5405"/>
                    </a:cubicBezTo>
                    <a:cubicBezTo>
                      <a:pt x="9065" y="5051"/>
                      <a:pt x="11325" y="2420"/>
                      <a:pt x="11107" y="1984"/>
                    </a:cubicBezTo>
                    <a:cubicBezTo>
                      <a:pt x="11064" y="1899"/>
                      <a:pt x="10881" y="1865"/>
                      <a:pt x="10613" y="1865"/>
                    </a:cubicBezTo>
                    <a:cubicBezTo>
                      <a:pt x="9595" y="1865"/>
                      <a:pt x="7345" y="2350"/>
                      <a:pt x="6826" y="2350"/>
                    </a:cubicBezTo>
                    <a:cubicBezTo>
                      <a:pt x="6784" y="2350"/>
                      <a:pt x="6753" y="2347"/>
                      <a:pt x="6735" y="2340"/>
                    </a:cubicBezTo>
                    <a:cubicBezTo>
                      <a:pt x="6467" y="2230"/>
                      <a:pt x="5042" y="1"/>
                      <a:pt x="42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0"/>
              <p:cNvSpPr/>
              <p:nvPr/>
            </p:nvSpPr>
            <p:spPr>
              <a:xfrm>
                <a:off x="1926950" y="-1092125"/>
                <a:ext cx="9850" cy="43675"/>
              </a:xfrm>
              <a:custGeom>
                <a:rect b="b" l="l" r="r" t="t"/>
                <a:pathLst>
                  <a:path extrusionOk="0" h="1747" w="394">
                    <a:moveTo>
                      <a:pt x="227" y="1"/>
                    </a:moveTo>
                    <a:cubicBezTo>
                      <a:pt x="227" y="1"/>
                      <a:pt x="183" y="103"/>
                      <a:pt x="135" y="267"/>
                    </a:cubicBezTo>
                    <a:cubicBezTo>
                      <a:pt x="84" y="429"/>
                      <a:pt x="41" y="654"/>
                      <a:pt x="0" y="878"/>
                    </a:cubicBezTo>
                    <a:cubicBezTo>
                      <a:pt x="6" y="1095"/>
                      <a:pt x="16" y="1313"/>
                      <a:pt x="41" y="1475"/>
                    </a:cubicBezTo>
                    <a:cubicBezTo>
                      <a:pt x="63" y="1639"/>
                      <a:pt x="92" y="1747"/>
                      <a:pt x="92" y="1747"/>
                    </a:cubicBezTo>
                    <a:lnTo>
                      <a:pt x="252" y="1746"/>
                    </a:lnTo>
                    <a:cubicBezTo>
                      <a:pt x="252" y="1746"/>
                      <a:pt x="281" y="1637"/>
                      <a:pt x="302" y="1474"/>
                    </a:cubicBezTo>
                    <a:cubicBezTo>
                      <a:pt x="325" y="1311"/>
                      <a:pt x="333" y="1093"/>
                      <a:pt x="338" y="876"/>
                    </a:cubicBezTo>
                    <a:cubicBezTo>
                      <a:pt x="366" y="672"/>
                      <a:pt x="390" y="468"/>
                      <a:pt x="391" y="308"/>
                    </a:cubicBezTo>
                    <a:cubicBezTo>
                      <a:pt x="393" y="151"/>
                      <a:pt x="382" y="38"/>
                      <a:pt x="382" y="38"/>
                    </a:cubicBez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0"/>
              <p:cNvSpPr/>
              <p:nvPr/>
            </p:nvSpPr>
            <p:spPr>
              <a:xfrm>
                <a:off x="1994950" y="-1081800"/>
                <a:ext cx="52675" cy="25025"/>
              </a:xfrm>
              <a:custGeom>
                <a:rect b="b" l="l" r="r" t="t"/>
                <a:pathLst>
                  <a:path extrusionOk="0" h="1001" w="2107">
                    <a:moveTo>
                      <a:pt x="62" y="1"/>
                    </a:moveTo>
                    <a:lnTo>
                      <a:pt x="0" y="148"/>
                    </a:lnTo>
                    <a:cubicBezTo>
                      <a:pt x="0" y="148"/>
                      <a:pt x="117" y="228"/>
                      <a:pt x="301" y="327"/>
                    </a:cubicBezTo>
                    <a:cubicBezTo>
                      <a:pt x="483" y="429"/>
                      <a:pt x="735" y="545"/>
                      <a:pt x="989" y="656"/>
                    </a:cubicBezTo>
                    <a:cubicBezTo>
                      <a:pt x="1246" y="758"/>
                      <a:pt x="1505" y="856"/>
                      <a:pt x="1706" y="914"/>
                    </a:cubicBezTo>
                    <a:cubicBezTo>
                      <a:pt x="1906" y="974"/>
                      <a:pt x="2045" y="1000"/>
                      <a:pt x="2045" y="1000"/>
                    </a:cubicBezTo>
                    <a:lnTo>
                      <a:pt x="2106" y="853"/>
                    </a:lnTo>
                    <a:cubicBezTo>
                      <a:pt x="2106" y="853"/>
                      <a:pt x="1990" y="773"/>
                      <a:pt x="1806" y="673"/>
                    </a:cubicBezTo>
                    <a:cubicBezTo>
                      <a:pt x="1624" y="571"/>
                      <a:pt x="1372" y="456"/>
                      <a:pt x="1119" y="345"/>
                    </a:cubicBezTo>
                    <a:cubicBezTo>
                      <a:pt x="860" y="243"/>
                      <a:pt x="602" y="145"/>
                      <a:pt x="401" y="88"/>
                    </a:cubicBezTo>
                    <a:cubicBezTo>
                      <a:pt x="200" y="28"/>
                      <a:pt x="62"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10"/>
            <p:cNvGrpSpPr/>
            <p:nvPr/>
          </p:nvGrpSpPr>
          <p:grpSpPr>
            <a:xfrm rot="-2700000">
              <a:off x="909164" y="901861"/>
              <a:ext cx="305657" cy="286236"/>
              <a:chOff x="3253250" y="-606750"/>
              <a:chExt cx="249000" cy="233125"/>
            </a:xfrm>
          </p:grpSpPr>
          <p:sp>
            <p:nvSpPr>
              <p:cNvPr id="935" name="Google Shape;935;p10"/>
              <p:cNvSpPr/>
              <p:nvPr/>
            </p:nvSpPr>
            <p:spPr>
              <a:xfrm>
                <a:off x="3253250" y="-606750"/>
                <a:ext cx="249000" cy="233125"/>
              </a:xfrm>
              <a:custGeom>
                <a:rect b="b" l="l" r="r" t="t"/>
                <a:pathLst>
                  <a:path extrusionOk="0" h="9325" w="9960">
                    <a:moveTo>
                      <a:pt x="5032" y="1"/>
                    </a:moveTo>
                    <a:cubicBezTo>
                      <a:pt x="2662" y="1"/>
                      <a:pt x="1600" y="1620"/>
                      <a:pt x="1208" y="2928"/>
                    </a:cubicBezTo>
                    <a:cubicBezTo>
                      <a:pt x="767" y="4405"/>
                      <a:pt x="1" y="7191"/>
                      <a:pt x="3402" y="8811"/>
                    </a:cubicBezTo>
                    <a:cubicBezTo>
                      <a:pt x="4154" y="9169"/>
                      <a:pt x="4848" y="9324"/>
                      <a:pt x="5479" y="9324"/>
                    </a:cubicBezTo>
                    <a:cubicBezTo>
                      <a:pt x="7705" y="9324"/>
                      <a:pt x="9143" y="7397"/>
                      <a:pt x="9500" y="5677"/>
                    </a:cubicBezTo>
                    <a:cubicBezTo>
                      <a:pt x="9960" y="3469"/>
                      <a:pt x="9519" y="663"/>
                      <a:pt x="6012" y="85"/>
                    </a:cubicBezTo>
                    <a:cubicBezTo>
                      <a:pt x="5663" y="28"/>
                      <a:pt x="5337" y="1"/>
                      <a:pt x="50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0"/>
              <p:cNvSpPr/>
              <p:nvPr/>
            </p:nvSpPr>
            <p:spPr>
              <a:xfrm>
                <a:off x="3347625" y="-525925"/>
                <a:ext cx="18275" cy="28675"/>
              </a:xfrm>
              <a:custGeom>
                <a:rect b="b" l="l" r="r" t="t"/>
                <a:pathLst>
                  <a:path extrusionOk="0" h="1147" w="731">
                    <a:moveTo>
                      <a:pt x="540" y="1"/>
                    </a:moveTo>
                    <a:cubicBezTo>
                      <a:pt x="353" y="1"/>
                      <a:pt x="0" y="1081"/>
                      <a:pt x="212" y="1144"/>
                    </a:cubicBezTo>
                    <a:cubicBezTo>
                      <a:pt x="217" y="1146"/>
                      <a:pt x="223" y="1146"/>
                      <a:pt x="230" y="1146"/>
                    </a:cubicBezTo>
                    <a:cubicBezTo>
                      <a:pt x="445" y="1146"/>
                      <a:pt x="730" y="56"/>
                      <a:pt x="553" y="3"/>
                    </a:cubicBezTo>
                    <a:cubicBezTo>
                      <a:pt x="549" y="1"/>
                      <a:pt x="544" y="1"/>
                      <a:pt x="54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0"/>
              <p:cNvSpPr/>
              <p:nvPr/>
            </p:nvSpPr>
            <p:spPr>
              <a:xfrm>
                <a:off x="3403575" y="-509175"/>
                <a:ext cx="18275" cy="28650"/>
              </a:xfrm>
              <a:custGeom>
                <a:rect b="b" l="l" r="r" t="t"/>
                <a:pathLst>
                  <a:path extrusionOk="0" h="1146" w="731">
                    <a:moveTo>
                      <a:pt x="539" y="0"/>
                    </a:moveTo>
                    <a:cubicBezTo>
                      <a:pt x="352" y="0"/>
                      <a:pt x="0" y="1080"/>
                      <a:pt x="211" y="1143"/>
                    </a:cubicBezTo>
                    <a:cubicBezTo>
                      <a:pt x="217" y="1144"/>
                      <a:pt x="223" y="1145"/>
                      <a:pt x="229" y="1145"/>
                    </a:cubicBezTo>
                    <a:cubicBezTo>
                      <a:pt x="444" y="1145"/>
                      <a:pt x="730" y="55"/>
                      <a:pt x="552" y="2"/>
                    </a:cubicBezTo>
                    <a:cubicBezTo>
                      <a:pt x="548" y="1"/>
                      <a:pt x="543" y="0"/>
                      <a:pt x="539"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0"/>
              <p:cNvSpPr/>
              <p:nvPr/>
            </p:nvSpPr>
            <p:spPr>
              <a:xfrm>
                <a:off x="3279675" y="-509300"/>
                <a:ext cx="20800" cy="85950"/>
              </a:xfrm>
              <a:custGeom>
                <a:rect b="b" l="l" r="r" t="t"/>
                <a:pathLst>
                  <a:path extrusionOk="0" h="3438" w="832">
                    <a:moveTo>
                      <a:pt x="234" y="0"/>
                    </a:moveTo>
                    <a:cubicBezTo>
                      <a:pt x="210" y="0"/>
                      <a:pt x="186" y="14"/>
                      <a:pt x="181" y="43"/>
                    </a:cubicBezTo>
                    <a:cubicBezTo>
                      <a:pt x="0" y="1176"/>
                      <a:pt x="96" y="2423"/>
                      <a:pt x="719" y="3413"/>
                    </a:cubicBezTo>
                    <a:cubicBezTo>
                      <a:pt x="729" y="3430"/>
                      <a:pt x="745" y="3437"/>
                      <a:pt x="761" y="3437"/>
                    </a:cubicBezTo>
                    <a:cubicBezTo>
                      <a:pt x="796" y="3437"/>
                      <a:pt x="832" y="3402"/>
                      <a:pt x="813" y="3362"/>
                    </a:cubicBezTo>
                    <a:cubicBezTo>
                      <a:pt x="351" y="2321"/>
                      <a:pt x="276" y="1177"/>
                      <a:pt x="288" y="53"/>
                    </a:cubicBezTo>
                    <a:cubicBezTo>
                      <a:pt x="289" y="19"/>
                      <a:pt x="261" y="0"/>
                      <a:pt x="234"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0"/>
              <p:cNvSpPr/>
              <p:nvPr/>
            </p:nvSpPr>
            <p:spPr>
              <a:xfrm>
                <a:off x="3312650" y="-600250"/>
                <a:ext cx="118950" cy="28950"/>
              </a:xfrm>
              <a:custGeom>
                <a:rect b="b" l="l" r="r" t="t"/>
                <a:pathLst>
                  <a:path extrusionOk="0" h="1158" w="4758">
                    <a:moveTo>
                      <a:pt x="2614" y="0"/>
                    </a:moveTo>
                    <a:cubicBezTo>
                      <a:pt x="1640" y="0"/>
                      <a:pt x="675" y="334"/>
                      <a:pt x="34" y="1070"/>
                    </a:cubicBezTo>
                    <a:cubicBezTo>
                      <a:pt x="0" y="1108"/>
                      <a:pt x="38" y="1157"/>
                      <a:pt x="78" y="1157"/>
                    </a:cubicBezTo>
                    <a:cubicBezTo>
                      <a:pt x="90" y="1157"/>
                      <a:pt x="102" y="1153"/>
                      <a:pt x="112" y="1142"/>
                    </a:cubicBezTo>
                    <a:cubicBezTo>
                      <a:pt x="806" y="502"/>
                      <a:pt x="1733" y="223"/>
                      <a:pt x="2669" y="223"/>
                    </a:cubicBezTo>
                    <a:cubicBezTo>
                      <a:pt x="3356" y="223"/>
                      <a:pt x="4048" y="373"/>
                      <a:pt x="4658" y="641"/>
                    </a:cubicBezTo>
                    <a:cubicBezTo>
                      <a:pt x="4666" y="645"/>
                      <a:pt x="4674" y="646"/>
                      <a:pt x="4681" y="646"/>
                    </a:cubicBezTo>
                    <a:cubicBezTo>
                      <a:pt x="4729" y="646"/>
                      <a:pt x="4758" y="575"/>
                      <a:pt x="4709" y="546"/>
                    </a:cubicBezTo>
                    <a:cubicBezTo>
                      <a:pt x="4097" y="192"/>
                      <a:pt x="3353" y="0"/>
                      <a:pt x="26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10"/>
            <p:cNvGrpSpPr/>
            <p:nvPr/>
          </p:nvGrpSpPr>
          <p:grpSpPr>
            <a:xfrm>
              <a:off x="856420" y="526123"/>
              <a:ext cx="158823" cy="176342"/>
              <a:chOff x="5071176" y="2522737"/>
              <a:chExt cx="356745" cy="396095"/>
            </a:xfrm>
          </p:grpSpPr>
          <p:sp>
            <p:nvSpPr>
              <p:cNvPr id="941" name="Google Shape;941;p10"/>
              <p:cNvSpPr/>
              <p:nvPr/>
            </p:nvSpPr>
            <p:spPr>
              <a:xfrm>
                <a:off x="5071176" y="2522737"/>
                <a:ext cx="356745" cy="396095"/>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0"/>
              <p:cNvSpPr/>
              <p:nvPr/>
            </p:nvSpPr>
            <p:spPr>
              <a:xfrm>
                <a:off x="5212811" y="2708867"/>
                <a:ext cx="100989" cy="185628"/>
              </a:xfrm>
              <a:custGeom>
                <a:rect b="b" l="l" r="r" t="t"/>
                <a:pathLst>
                  <a:path extrusionOk="0" h="4439" w="2415">
                    <a:moveTo>
                      <a:pt x="2381" y="0"/>
                    </a:moveTo>
                    <a:cubicBezTo>
                      <a:pt x="2370" y="0"/>
                      <a:pt x="2360" y="7"/>
                      <a:pt x="2354" y="17"/>
                    </a:cubicBezTo>
                    <a:cubicBezTo>
                      <a:pt x="2177" y="391"/>
                      <a:pt x="1987" y="758"/>
                      <a:pt x="1792" y="1122"/>
                    </a:cubicBezTo>
                    <a:cubicBezTo>
                      <a:pt x="1205" y="2217"/>
                      <a:pt x="546" y="3274"/>
                      <a:pt x="12" y="4397"/>
                    </a:cubicBezTo>
                    <a:cubicBezTo>
                      <a:pt x="0" y="4420"/>
                      <a:pt x="21" y="4439"/>
                      <a:pt x="40" y="4439"/>
                    </a:cubicBezTo>
                    <a:cubicBezTo>
                      <a:pt x="50" y="4439"/>
                      <a:pt x="59" y="4435"/>
                      <a:pt x="65" y="4424"/>
                    </a:cubicBezTo>
                    <a:cubicBezTo>
                      <a:pt x="264" y="4062"/>
                      <a:pt x="471" y="3704"/>
                      <a:pt x="677" y="3345"/>
                    </a:cubicBezTo>
                    <a:cubicBezTo>
                      <a:pt x="1042" y="2712"/>
                      <a:pt x="1565" y="1817"/>
                      <a:pt x="1889" y="1173"/>
                    </a:cubicBezTo>
                    <a:cubicBezTo>
                      <a:pt x="2078" y="803"/>
                      <a:pt x="2253" y="426"/>
                      <a:pt x="2409" y="41"/>
                    </a:cubicBezTo>
                    <a:cubicBezTo>
                      <a:pt x="2414" y="26"/>
                      <a:pt x="2408" y="9"/>
                      <a:pt x="2394" y="3"/>
                    </a:cubicBezTo>
                    <a:cubicBezTo>
                      <a:pt x="2390" y="1"/>
                      <a:pt x="2386"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p10"/>
            <p:cNvGrpSpPr/>
            <p:nvPr/>
          </p:nvGrpSpPr>
          <p:grpSpPr>
            <a:xfrm>
              <a:off x="1008167" y="570865"/>
              <a:ext cx="305683" cy="264869"/>
              <a:chOff x="3360325" y="-1226900"/>
              <a:chExt cx="352575" cy="305500"/>
            </a:xfrm>
          </p:grpSpPr>
          <p:sp>
            <p:nvSpPr>
              <p:cNvPr id="944" name="Google Shape;944;p10"/>
              <p:cNvSpPr/>
              <p:nvPr/>
            </p:nvSpPr>
            <p:spPr>
              <a:xfrm>
                <a:off x="3360325" y="-1226900"/>
                <a:ext cx="352575" cy="305500"/>
              </a:xfrm>
              <a:custGeom>
                <a:rect b="b" l="l" r="r" t="t"/>
                <a:pathLst>
                  <a:path extrusionOk="0" h="12220" w="14103">
                    <a:moveTo>
                      <a:pt x="7119" y="0"/>
                    </a:moveTo>
                    <a:cubicBezTo>
                      <a:pt x="6383" y="0"/>
                      <a:pt x="5620" y="187"/>
                      <a:pt x="4860" y="602"/>
                    </a:cubicBezTo>
                    <a:cubicBezTo>
                      <a:pt x="114" y="3202"/>
                      <a:pt x="2100" y="7449"/>
                      <a:pt x="2216" y="7599"/>
                    </a:cubicBezTo>
                    <a:cubicBezTo>
                      <a:pt x="2330" y="7749"/>
                      <a:pt x="0" y="11933"/>
                      <a:pt x="122" y="12163"/>
                    </a:cubicBezTo>
                    <a:cubicBezTo>
                      <a:pt x="143" y="12202"/>
                      <a:pt x="211" y="12220"/>
                      <a:pt x="316" y="12220"/>
                    </a:cubicBezTo>
                    <a:cubicBezTo>
                      <a:pt x="1103" y="12220"/>
                      <a:pt x="3953" y="11221"/>
                      <a:pt x="4169" y="11091"/>
                    </a:cubicBezTo>
                    <a:cubicBezTo>
                      <a:pt x="4174" y="11088"/>
                      <a:pt x="4183" y="11086"/>
                      <a:pt x="4193" y="11086"/>
                    </a:cubicBezTo>
                    <a:cubicBezTo>
                      <a:pt x="4445" y="11086"/>
                      <a:pt x="6070" y="11967"/>
                      <a:pt x="7881" y="11967"/>
                    </a:cubicBezTo>
                    <a:cubicBezTo>
                      <a:pt x="9363" y="11967"/>
                      <a:pt x="10968" y="11377"/>
                      <a:pt x="12045" y="9233"/>
                    </a:cubicBezTo>
                    <a:cubicBezTo>
                      <a:pt x="14102" y="5139"/>
                      <a:pt x="10983" y="0"/>
                      <a:pt x="7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0"/>
              <p:cNvSpPr/>
              <p:nvPr/>
            </p:nvSpPr>
            <p:spPr>
              <a:xfrm>
                <a:off x="3472025" y="-963650"/>
                <a:ext cx="156150" cy="28550"/>
              </a:xfrm>
              <a:custGeom>
                <a:rect b="b" l="l" r="r" t="t"/>
                <a:pathLst>
                  <a:path extrusionOk="0" h="1142" w="6246">
                    <a:moveTo>
                      <a:pt x="53" y="0"/>
                    </a:moveTo>
                    <a:cubicBezTo>
                      <a:pt x="24" y="0"/>
                      <a:pt x="0" y="40"/>
                      <a:pt x="26" y="65"/>
                    </a:cubicBezTo>
                    <a:cubicBezTo>
                      <a:pt x="430" y="446"/>
                      <a:pt x="926" y="725"/>
                      <a:pt x="1454" y="898"/>
                    </a:cubicBezTo>
                    <a:cubicBezTo>
                      <a:pt x="1968" y="1062"/>
                      <a:pt x="2508" y="1142"/>
                      <a:pt x="3048" y="1142"/>
                    </a:cubicBezTo>
                    <a:cubicBezTo>
                      <a:pt x="4172" y="1142"/>
                      <a:pt x="5300" y="798"/>
                      <a:pt x="6213" y="150"/>
                    </a:cubicBezTo>
                    <a:cubicBezTo>
                      <a:pt x="6246" y="128"/>
                      <a:pt x="6221" y="83"/>
                      <a:pt x="6190" y="83"/>
                    </a:cubicBezTo>
                    <a:cubicBezTo>
                      <a:pt x="6184" y="83"/>
                      <a:pt x="6177" y="85"/>
                      <a:pt x="6171" y="89"/>
                    </a:cubicBezTo>
                    <a:cubicBezTo>
                      <a:pt x="5252" y="662"/>
                      <a:pt x="4128" y="991"/>
                      <a:pt x="3020" y="991"/>
                    </a:cubicBezTo>
                    <a:cubicBezTo>
                      <a:pt x="1958" y="991"/>
                      <a:pt x="912" y="689"/>
                      <a:pt x="76" y="10"/>
                    </a:cubicBezTo>
                    <a:cubicBezTo>
                      <a:pt x="69" y="3"/>
                      <a:pt x="60"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0"/>
              <p:cNvSpPr/>
              <p:nvPr/>
            </p:nvSpPr>
            <p:spPr>
              <a:xfrm>
                <a:off x="3418000" y="-953975"/>
                <a:ext cx="34400" cy="14725"/>
              </a:xfrm>
              <a:custGeom>
                <a:rect b="b" l="l" r="r" t="t"/>
                <a:pathLst>
                  <a:path extrusionOk="0" h="589" w="1376">
                    <a:moveTo>
                      <a:pt x="1335" y="0"/>
                    </a:moveTo>
                    <a:cubicBezTo>
                      <a:pt x="1332" y="0"/>
                      <a:pt x="1329" y="1"/>
                      <a:pt x="1326" y="2"/>
                    </a:cubicBezTo>
                    <a:cubicBezTo>
                      <a:pt x="877" y="121"/>
                      <a:pt x="441" y="294"/>
                      <a:pt x="34" y="518"/>
                    </a:cubicBezTo>
                    <a:cubicBezTo>
                      <a:pt x="1" y="537"/>
                      <a:pt x="19" y="589"/>
                      <a:pt x="53" y="589"/>
                    </a:cubicBezTo>
                    <a:cubicBezTo>
                      <a:pt x="57" y="589"/>
                      <a:pt x="61" y="588"/>
                      <a:pt x="65" y="587"/>
                    </a:cubicBezTo>
                    <a:cubicBezTo>
                      <a:pt x="515" y="469"/>
                      <a:pt x="942" y="296"/>
                      <a:pt x="1351" y="71"/>
                    </a:cubicBezTo>
                    <a:cubicBezTo>
                      <a:pt x="1367" y="64"/>
                      <a:pt x="1375" y="46"/>
                      <a:pt x="1371" y="29"/>
                    </a:cubicBezTo>
                    <a:cubicBezTo>
                      <a:pt x="1367" y="12"/>
                      <a:pt x="1352"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0"/>
              <p:cNvSpPr/>
              <p:nvPr/>
            </p:nvSpPr>
            <p:spPr>
              <a:xfrm>
                <a:off x="3416250" y="-1193975"/>
                <a:ext cx="66100" cy="82075"/>
              </a:xfrm>
              <a:custGeom>
                <a:rect b="b" l="l" r="r" t="t"/>
                <a:pathLst>
                  <a:path extrusionOk="0" h="3283" w="2644">
                    <a:moveTo>
                      <a:pt x="2592" y="1"/>
                    </a:moveTo>
                    <a:cubicBezTo>
                      <a:pt x="2589" y="1"/>
                      <a:pt x="2586" y="1"/>
                      <a:pt x="2582" y="2"/>
                    </a:cubicBezTo>
                    <a:cubicBezTo>
                      <a:pt x="1131" y="347"/>
                      <a:pt x="71" y="1778"/>
                      <a:pt x="2" y="3244"/>
                    </a:cubicBezTo>
                    <a:cubicBezTo>
                      <a:pt x="1" y="3269"/>
                      <a:pt x="21" y="3282"/>
                      <a:pt x="40" y="3282"/>
                    </a:cubicBezTo>
                    <a:cubicBezTo>
                      <a:pt x="57" y="3282"/>
                      <a:pt x="74" y="3272"/>
                      <a:pt x="76" y="3251"/>
                    </a:cubicBezTo>
                    <a:cubicBezTo>
                      <a:pt x="264" y="1842"/>
                      <a:pt x="1230" y="522"/>
                      <a:pt x="2602" y="74"/>
                    </a:cubicBezTo>
                    <a:cubicBezTo>
                      <a:pt x="2643" y="60"/>
                      <a:pt x="2629" y="1"/>
                      <a:pt x="2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0"/>
              <p:cNvSpPr/>
              <p:nvPr/>
            </p:nvSpPr>
            <p:spPr>
              <a:xfrm>
                <a:off x="3446525" y="-1165325"/>
                <a:ext cx="203200" cy="173950"/>
              </a:xfrm>
              <a:custGeom>
                <a:rect b="b" l="l" r="r" t="t"/>
                <a:pathLst>
                  <a:path extrusionOk="0" h="6958" w="8128">
                    <a:moveTo>
                      <a:pt x="4727" y="92"/>
                    </a:moveTo>
                    <a:cubicBezTo>
                      <a:pt x="5116" y="92"/>
                      <a:pt x="5506" y="220"/>
                      <a:pt x="5836" y="492"/>
                    </a:cubicBezTo>
                    <a:cubicBezTo>
                      <a:pt x="6153" y="721"/>
                      <a:pt x="6400" y="1017"/>
                      <a:pt x="6579" y="1351"/>
                    </a:cubicBezTo>
                    <a:lnTo>
                      <a:pt x="6579" y="1351"/>
                    </a:lnTo>
                    <a:cubicBezTo>
                      <a:pt x="6410" y="1303"/>
                      <a:pt x="6234" y="1280"/>
                      <a:pt x="6056" y="1280"/>
                    </a:cubicBezTo>
                    <a:cubicBezTo>
                      <a:pt x="5963" y="1280"/>
                      <a:pt x="5869" y="1287"/>
                      <a:pt x="5776" y="1299"/>
                    </a:cubicBezTo>
                    <a:lnTo>
                      <a:pt x="5776" y="1299"/>
                    </a:lnTo>
                    <a:cubicBezTo>
                      <a:pt x="5510" y="938"/>
                      <a:pt x="5159" y="639"/>
                      <a:pt x="4746" y="442"/>
                    </a:cubicBezTo>
                    <a:cubicBezTo>
                      <a:pt x="4551" y="340"/>
                      <a:pt x="4340" y="258"/>
                      <a:pt x="4121" y="197"/>
                    </a:cubicBezTo>
                    <a:lnTo>
                      <a:pt x="4121" y="197"/>
                    </a:lnTo>
                    <a:cubicBezTo>
                      <a:pt x="4317" y="128"/>
                      <a:pt x="4522" y="92"/>
                      <a:pt x="4727" y="92"/>
                    </a:cubicBezTo>
                    <a:close/>
                    <a:moveTo>
                      <a:pt x="3883" y="300"/>
                    </a:moveTo>
                    <a:cubicBezTo>
                      <a:pt x="4564" y="457"/>
                      <a:pt x="5188" y="807"/>
                      <a:pt x="5614" y="1328"/>
                    </a:cubicBezTo>
                    <a:lnTo>
                      <a:pt x="5614" y="1328"/>
                    </a:lnTo>
                    <a:cubicBezTo>
                      <a:pt x="5419" y="1370"/>
                      <a:pt x="5230" y="1439"/>
                      <a:pt x="5055" y="1532"/>
                    </a:cubicBezTo>
                    <a:lnTo>
                      <a:pt x="5055" y="1532"/>
                    </a:lnTo>
                    <a:cubicBezTo>
                      <a:pt x="4679" y="1025"/>
                      <a:pt x="4181" y="601"/>
                      <a:pt x="3600" y="478"/>
                    </a:cubicBezTo>
                    <a:lnTo>
                      <a:pt x="3600" y="478"/>
                    </a:lnTo>
                    <a:cubicBezTo>
                      <a:pt x="3690" y="410"/>
                      <a:pt x="3785" y="350"/>
                      <a:pt x="3883" y="300"/>
                    </a:cubicBezTo>
                    <a:close/>
                    <a:moveTo>
                      <a:pt x="3467" y="590"/>
                    </a:moveTo>
                    <a:lnTo>
                      <a:pt x="3467" y="590"/>
                    </a:lnTo>
                    <a:cubicBezTo>
                      <a:pt x="3921" y="651"/>
                      <a:pt x="4341" y="899"/>
                      <a:pt x="4721" y="1322"/>
                    </a:cubicBezTo>
                    <a:cubicBezTo>
                      <a:pt x="4796" y="1395"/>
                      <a:pt x="4874" y="1486"/>
                      <a:pt x="4952" y="1591"/>
                    </a:cubicBezTo>
                    <a:lnTo>
                      <a:pt x="4952" y="1591"/>
                    </a:lnTo>
                    <a:cubicBezTo>
                      <a:pt x="4934" y="1602"/>
                      <a:pt x="4917" y="1613"/>
                      <a:pt x="4900" y="1624"/>
                    </a:cubicBezTo>
                    <a:cubicBezTo>
                      <a:pt x="4832" y="1663"/>
                      <a:pt x="4766" y="1707"/>
                      <a:pt x="4701" y="1753"/>
                    </a:cubicBezTo>
                    <a:lnTo>
                      <a:pt x="4701" y="1753"/>
                    </a:lnTo>
                    <a:cubicBezTo>
                      <a:pt x="4604" y="1701"/>
                      <a:pt x="4501" y="1658"/>
                      <a:pt x="4392" y="1628"/>
                    </a:cubicBezTo>
                    <a:cubicBezTo>
                      <a:pt x="3850" y="1650"/>
                      <a:pt x="3742" y="2349"/>
                      <a:pt x="3628" y="2766"/>
                    </a:cubicBezTo>
                    <a:lnTo>
                      <a:pt x="3628" y="2766"/>
                    </a:lnTo>
                    <a:cubicBezTo>
                      <a:pt x="3580" y="2758"/>
                      <a:pt x="3533" y="2754"/>
                      <a:pt x="3486" y="2754"/>
                    </a:cubicBezTo>
                    <a:cubicBezTo>
                      <a:pt x="3427" y="2754"/>
                      <a:pt x="3370" y="2760"/>
                      <a:pt x="3313" y="2772"/>
                    </a:cubicBezTo>
                    <a:lnTo>
                      <a:pt x="3313" y="2772"/>
                    </a:lnTo>
                    <a:cubicBezTo>
                      <a:pt x="3222" y="2542"/>
                      <a:pt x="3110" y="2325"/>
                      <a:pt x="2918" y="2158"/>
                    </a:cubicBezTo>
                    <a:cubicBezTo>
                      <a:pt x="2840" y="2104"/>
                      <a:pt x="2758" y="2081"/>
                      <a:pt x="2675" y="2081"/>
                    </a:cubicBezTo>
                    <a:cubicBezTo>
                      <a:pt x="2653" y="2081"/>
                      <a:pt x="2631" y="2083"/>
                      <a:pt x="2608" y="2086"/>
                    </a:cubicBezTo>
                    <a:lnTo>
                      <a:pt x="2608" y="2086"/>
                    </a:lnTo>
                    <a:cubicBezTo>
                      <a:pt x="2711" y="1583"/>
                      <a:pt x="2959" y="1101"/>
                      <a:pt x="3330" y="727"/>
                    </a:cubicBezTo>
                    <a:cubicBezTo>
                      <a:pt x="3373" y="679"/>
                      <a:pt x="3419" y="633"/>
                      <a:pt x="3467" y="590"/>
                    </a:cubicBezTo>
                    <a:close/>
                    <a:moveTo>
                      <a:pt x="4389" y="1718"/>
                    </a:moveTo>
                    <a:cubicBezTo>
                      <a:pt x="4470" y="1741"/>
                      <a:pt x="4549" y="1772"/>
                      <a:pt x="4625" y="1811"/>
                    </a:cubicBezTo>
                    <a:lnTo>
                      <a:pt x="4625" y="1811"/>
                    </a:lnTo>
                    <a:cubicBezTo>
                      <a:pt x="4288" y="2076"/>
                      <a:pt x="4008" y="2436"/>
                      <a:pt x="3837" y="2831"/>
                    </a:cubicBezTo>
                    <a:lnTo>
                      <a:pt x="3837" y="2831"/>
                    </a:lnTo>
                    <a:cubicBezTo>
                      <a:pt x="3797" y="2813"/>
                      <a:pt x="3758" y="2799"/>
                      <a:pt x="3718" y="2787"/>
                    </a:cubicBezTo>
                    <a:lnTo>
                      <a:pt x="3718" y="2787"/>
                    </a:lnTo>
                    <a:cubicBezTo>
                      <a:pt x="3821" y="2417"/>
                      <a:pt x="3919" y="1745"/>
                      <a:pt x="4389" y="1718"/>
                    </a:cubicBezTo>
                    <a:close/>
                    <a:moveTo>
                      <a:pt x="3240" y="575"/>
                    </a:moveTo>
                    <a:cubicBezTo>
                      <a:pt x="3281" y="575"/>
                      <a:pt x="3321" y="576"/>
                      <a:pt x="3360" y="579"/>
                    </a:cubicBezTo>
                    <a:lnTo>
                      <a:pt x="3360" y="579"/>
                    </a:lnTo>
                    <a:cubicBezTo>
                      <a:pt x="2932" y="974"/>
                      <a:pt x="2635" y="1526"/>
                      <a:pt x="2522" y="2105"/>
                    </a:cubicBezTo>
                    <a:lnTo>
                      <a:pt x="2522" y="2105"/>
                    </a:lnTo>
                    <a:cubicBezTo>
                      <a:pt x="2343" y="2159"/>
                      <a:pt x="2173" y="2295"/>
                      <a:pt x="2050" y="2419"/>
                    </a:cubicBezTo>
                    <a:cubicBezTo>
                      <a:pt x="1940" y="2548"/>
                      <a:pt x="1869" y="2690"/>
                      <a:pt x="1829" y="2838"/>
                    </a:cubicBezTo>
                    <a:lnTo>
                      <a:pt x="1829" y="2838"/>
                    </a:lnTo>
                    <a:cubicBezTo>
                      <a:pt x="1767" y="2824"/>
                      <a:pt x="1703" y="2815"/>
                      <a:pt x="1635" y="2811"/>
                    </a:cubicBezTo>
                    <a:lnTo>
                      <a:pt x="1635" y="2811"/>
                    </a:lnTo>
                    <a:cubicBezTo>
                      <a:pt x="1328" y="2072"/>
                      <a:pt x="1404" y="1238"/>
                      <a:pt x="2236" y="845"/>
                    </a:cubicBezTo>
                    <a:cubicBezTo>
                      <a:pt x="2585" y="663"/>
                      <a:pt x="2921" y="575"/>
                      <a:pt x="3240" y="575"/>
                    </a:cubicBezTo>
                    <a:close/>
                    <a:moveTo>
                      <a:pt x="1687" y="2926"/>
                    </a:moveTo>
                    <a:lnTo>
                      <a:pt x="1687" y="2926"/>
                    </a:lnTo>
                    <a:cubicBezTo>
                      <a:pt x="1728" y="2932"/>
                      <a:pt x="1767" y="2939"/>
                      <a:pt x="1806" y="2948"/>
                    </a:cubicBezTo>
                    <a:lnTo>
                      <a:pt x="1806" y="2948"/>
                    </a:lnTo>
                    <a:cubicBezTo>
                      <a:pt x="1797" y="3006"/>
                      <a:pt x="1792" y="3065"/>
                      <a:pt x="1791" y="3124"/>
                    </a:cubicBezTo>
                    <a:lnTo>
                      <a:pt x="1791" y="3124"/>
                    </a:lnTo>
                    <a:cubicBezTo>
                      <a:pt x="1754" y="3060"/>
                      <a:pt x="1719" y="2994"/>
                      <a:pt x="1687" y="2926"/>
                    </a:cubicBezTo>
                    <a:close/>
                    <a:moveTo>
                      <a:pt x="2677" y="2161"/>
                    </a:moveTo>
                    <a:cubicBezTo>
                      <a:pt x="2744" y="2161"/>
                      <a:pt x="2810" y="2179"/>
                      <a:pt x="2873" y="2223"/>
                    </a:cubicBezTo>
                    <a:cubicBezTo>
                      <a:pt x="3044" y="2379"/>
                      <a:pt x="3148" y="2578"/>
                      <a:pt x="3234" y="2792"/>
                    </a:cubicBezTo>
                    <a:lnTo>
                      <a:pt x="3234" y="2792"/>
                    </a:lnTo>
                    <a:cubicBezTo>
                      <a:pt x="3013" y="2858"/>
                      <a:pt x="2806" y="3004"/>
                      <a:pt x="2622" y="3191"/>
                    </a:cubicBezTo>
                    <a:lnTo>
                      <a:pt x="2622" y="3191"/>
                    </a:lnTo>
                    <a:cubicBezTo>
                      <a:pt x="2542" y="2861"/>
                      <a:pt x="2534" y="2511"/>
                      <a:pt x="2592" y="2170"/>
                    </a:cubicBezTo>
                    <a:lnTo>
                      <a:pt x="2592" y="2170"/>
                    </a:lnTo>
                    <a:cubicBezTo>
                      <a:pt x="2621" y="2164"/>
                      <a:pt x="2649" y="2161"/>
                      <a:pt x="2677" y="2161"/>
                    </a:cubicBezTo>
                    <a:close/>
                    <a:moveTo>
                      <a:pt x="2506" y="2195"/>
                    </a:moveTo>
                    <a:cubicBezTo>
                      <a:pt x="2448" y="2553"/>
                      <a:pt x="2461" y="2918"/>
                      <a:pt x="2556" y="3261"/>
                    </a:cubicBezTo>
                    <a:lnTo>
                      <a:pt x="2556" y="3261"/>
                    </a:lnTo>
                    <a:cubicBezTo>
                      <a:pt x="2553" y="3264"/>
                      <a:pt x="2550" y="3267"/>
                      <a:pt x="2547" y="3270"/>
                    </a:cubicBezTo>
                    <a:lnTo>
                      <a:pt x="2547" y="3270"/>
                    </a:lnTo>
                    <a:cubicBezTo>
                      <a:pt x="2361" y="3082"/>
                      <a:pt x="2152" y="2930"/>
                      <a:pt x="1900" y="2857"/>
                    </a:cubicBezTo>
                    <a:lnTo>
                      <a:pt x="1900" y="2857"/>
                    </a:lnTo>
                    <a:cubicBezTo>
                      <a:pt x="1949" y="2666"/>
                      <a:pt x="2063" y="2494"/>
                      <a:pt x="2216" y="2370"/>
                    </a:cubicBezTo>
                    <a:cubicBezTo>
                      <a:pt x="2299" y="2304"/>
                      <a:pt x="2400" y="2235"/>
                      <a:pt x="2506" y="2195"/>
                    </a:cubicBezTo>
                    <a:close/>
                    <a:moveTo>
                      <a:pt x="3476" y="2877"/>
                    </a:moveTo>
                    <a:cubicBezTo>
                      <a:pt x="3517" y="2880"/>
                      <a:pt x="3557" y="2887"/>
                      <a:pt x="3597" y="2896"/>
                    </a:cubicBezTo>
                    <a:lnTo>
                      <a:pt x="3597" y="2896"/>
                    </a:lnTo>
                    <a:cubicBezTo>
                      <a:pt x="3567" y="3036"/>
                      <a:pt x="3539" y="3178"/>
                      <a:pt x="3515" y="3321"/>
                    </a:cubicBezTo>
                    <a:lnTo>
                      <a:pt x="3515" y="3321"/>
                    </a:lnTo>
                    <a:cubicBezTo>
                      <a:pt x="3458" y="3180"/>
                      <a:pt x="3410" y="3033"/>
                      <a:pt x="3357" y="2889"/>
                    </a:cubicBezTo>
                    <a:lnTo>
                      <a:pt x="3357" y="2889"/>
                    </a:lnTo>
                    <a:cubicBezTo>
                      <a:pt x="3396" y="2882"/>
                      <a:pt x="3436" y="2878"/>
                      <a:pt x="3476" y="2877"/>
                    </a:cubicBezTo>
                    <a:close/>
                    <a:moveTo>
                      <a:pt x="3052" y="205"/>
                    </a:moveTo>
                    <a:cubicBezTo>
                      <a:pt x="3293" y="205"/>
                      <a:pt x="3534" y="229"/>
                      <a:pt x="3769" y="275"/>
                    </a:cubicBezTo>
                    <a:lnTo>
                      <a:pt x="3769" y="275"/>
                    </a:lnTo>
                    <a:cubicBezTo>
                      <a:pt x="3675" y="330"/>
                      <a:pt x="3585" y="392"/>
                      <a:pt x="3499" y="460"/>
                    </a:cubicBezTo>
                    <a:lnTo>
                      <a:pt x="3499" y="460"/>
                    </a:lnTo>
                    <a:cubicBezTo>
                      <a:pt x="3420" y="448"/>
                      <a:pt x="3340" y="442"/>
                      <a:pt x="3258" y="442"/>
                    </a:cubicBezTo>
                    <a:cubicBezTo>
                      <a:pt x="3129" y="442"/>
                      <a:pt x="2997" y="457"/>
                      <a:pt x="2862" y="490"/>
                    </a:cubicBezTo>
                    <a:cubicBezTo>
                      <a:pt x="1330" y="846"/>
                      <a:pt x="1110" y="1829"/>
                      <a:pt x="1506" y="2815"/>
                    </a:cubicBezTo>
                    <a:lnTo>
                      <a:pt x="1506" y="2815"/>
                    </a:lnTo>
                    <a:cubicBezTo>
                      <a:pt x="953" y="2881"/>
                      <a:pt x="580" y="3188"/>
                      <a:pt x="371" y="3598"/>
                    </a:cubicBezTo>
                    <a:lnTo>
                      <a:pt x="371" y="3598"/>
                    </a:lnTo>
                    <a:cubicBezTo>
                      <a:pt x="239" y="3179"/>
                      <a:pt x="199" y="2725"/>
                      <a:pt x="233" y="2310"/>
                    </a:cubicBezTo>
                    <a:cubicBezTo>
                      <a:pt x="317" y="1366"/>
                      <a:pt x="1083" y="635"/>
                      <a:pt x="1965" y="376"/>
                    </a:cubicBezTo>
                    <a:cubicBezTo>
                      <a:pt x="2313" y="261"/>
                      <a:pt x="2683" y="205"/>
                      <a:pt x="3052" y="205"/>
                    </a:cubicBezTo>
                    <a:close/>
                    <a:moveTo>
                      <a:pt x="3684" y="2920"/>
                    </a:moveTo>
                    <a:lnTo>
                      <a:pt x="3684" y="2920"/>
                    </a:lnTo>
                    <a:cubicBezTo>
                      <a:pt x="3719" y="2931"/>
                      <a:pt x="3752" y="2945"/>
                      <a:pt x="3786" y="2960"/>
                    </a:cubicBezTo>
                    <a:lnTo>
                      <a:pt x="3786" y="2960"/>
                    </a:lnTo>
                    <a:cubicBezTo>
                      <a:pt x="3708" y="3171"/>
                      <a:pt x="3662" y="3391"/>
                      <a:pt x="3655" y="3610"/>
                    </a:cubicBezTo>
                    <a:lnTo>
                      <a:pt x="3655" y="3610"/>
                    </a:lnTo>
                    <a:cubicBezTo>
                      <a:pt x="3629" y="3567"/>
                      <a:pt x="3606" y="3522"/>
                      <a:pt x="3584" y="3477"/>
                    </a:cubicBezTo>
                    <a:lnTo>
                      <a:pt x="3584" y="3477"/>
                    </a:lnTo>
                    <a:cubicBezTo>
                      <a:pt x="3616" y="3269"/>
                      <a:pt x="3648" y="3079"/>
                      <a:pt x="3684" y="2920"/>
                    </a:cubicBezTo>
                    <a:close/>
                    <a:moveTo>
                      <a:pt x="1879" y="2968"/>
                    </a:moveTo>
                    <a:cubicBezTo>
                      <a:pt x="2109" y="3039"/>
                      <a:pt x="2301" y="3179"/>
                      <a:pt x="2475" y="3354"/>
                    </a:cubicBezTo>
                    <a:lnTo>
                      <a:pt x="2475" y="3354"/>
                    </a:lnTo>
                    <a:cubicBezTo>
                      <a:pt x="2417" y="3425"/>
                      <a:pt x="2362" y="3498"/>
                      <a:pt x="2310" y="3574"/>
                    </a:cubicBezTo>
                    <a:cubicBezTo>
                      <a:pt x="2275" y="3623"/>
                      <a:pt x="2240" y="3673"/>
                      <a:pt x="2206" y="3724"/>
                    </a:cubicBezTo>
                    <a:lnTo>
                      <a:pt x="2206" y="3724"/>
                    </a:lnTo>
                    <a:cubicBezTo>
                      <a:pt x="2078" y="3570"/>
                      <a:pt x="1968" y="3419"/>
                      <a:pt x="1882" y="3276"/>
                    </a:cubicBezTo>
                    <a:lnTo>
                      <a:pt x="1882" y="3276"/>
                    </a:lnTo>
                    <a:cubicBezTo>
                      <a:pt x="1872" y="3187"/>
                      <a:pt x="1869" y="3097"/>
                      <a:pt x="1875" y="3007"/>
                    </a:cubicBezTo>
                    <a:cubicBezTo>
                      <a:pt x="1876" y="2994"/>
                      <a:pt x="1877" y="2981"/>
                      <a:pt x="1879" y="2968"/>
                    </a:cubicBezTo>
                    <a:close/>
                    <a:moveTo>
                      <a:pt x="1956" y="3613"/>
                    </a:moveTo>
                    <a:cubicBezTo>
                      <a:pt x="2012" y="3690"/>
                      <a:pt x="2070" y="3766"/>
                      <a:pt x="2131" y="3840"/>
                    </a:cubicBezTo>
                    <a:lnTo>
                      <a:pt x="2131" y="3840"/>
                    </a:lnTo>
                    <a:cubicBezTo>
                      <a:pt x="2116" y="3865"/>
                      <a:pt x="2100" y="3891"/>
                      <a:pt x="2085" y="3916"/>
                    </a:cubicBezTo>
                    <a:lnTo>
                      <a:pt x="2085" y="3916"/>
                    </a:lnTo>
                    <a:cubicBezTo>
                      <a:pt x="2033" y="3819"/>
                      <a:pt x="1990" y="3717"/>
                      <a:pt x="1956" y="3613"/>
                    </a:cubicBezTo>
                    <a:close/>
                    <a:moveTo>
                      <a:pt x="4723" y="1867"/>
                    </a:moveTo>
                    <a:cubicBezTo>
                      <a:pt x="5277" y="2213"/>
                      <a:pt x="5639" y="2969"/>
                      <a:pt x="5475" y="3627"/>
                    </a:cubicBezTo>
                    <a:cubicBezTo>
                      <a:pt x="5420" y="3896"/>
                      <a:pt x="5235" y="4094"/>
                      <a:pt x="4998" y="4172"/>
                    </a:cubicBezTo>
                    <a:lnTo>
                      <a:pt x="4998" y="4172"/>
                    </a:lnTo>
                    <a:cubicBezTo>
                      <a:pt x="4764" y="3762"/>
                      <a:pt x="4503" y="3370"/>
                      <a:pt x="4154" y="3045"/>
                    </a:cubicBezTo>
                    <a:cubicBezTo>
                      <a:pt x="4077" y="2974"/>
                      <a:pt x="3999" y="2918"/>
                      <a:pt x="3923" y="2875"/>
                    </a:cubicBezTo>
                    <a:lnTo>
                      <a:pt x="3923" y="2875"/>
                    </a:lnTo>
                    <a:cubicBezTo>
                      <a:pt x="4091" y="2482"/>
                      <a:pt x="4376" y="2131"/>
                      <a:pt x="4723" y="1867"/>
                    </a:cubicBezTo>
                    <a:close/>
                    <a:moveTo>
                      <a:pt x="3872" y="3004"/>
                    </a:moveTo>
                    <a:cubicBezTo>
                      <a:pt x="4257" y="3221"/>
                      <a:pt x="4581" y="3685"/>
                      <a:pt x="4877" y="4200"/>
                    </a:cubicBezTo>
                    <a:lnTo>
                      <a:pt x="4877" y="4200"/>
                    </a:lnTo>
                    <a:cubicBezTo>
                      <a:pt x="4842" y="4205"/>
                      <a:pt x="4807" y="4208"/>
                      <a:pt x="4770" y="4208"/>
                    </a:cubicBezTo>
                    <a:cubicBezTo>
                      <a:pt x="4711" y="4208"/>
                      <a:pt x="4649" y="4201"/>
                      <a:pt x="4588" y="4186"/>
                    </a:cubicBezTo>
                    <a:cubicBezTo>
                      <a:pt x="4304" y="4120"/>
                      <a:pt x="4006" y="3992"/>
                      <a:pt x="3786" y="3793"/>
                    </a:cubicBezTo>
                    <a:cubicBezTo>
                      <a:pt x="3777" y="3782"/>
                      <a:pt x="3768" y="3771"/>
                      <a:pt x="3759" y="3760"/>
                    </a:cubicBezTo>
                    <a:lnTo>
                      <a:pt x="3759" y="3760"/>
                    </a:lnTo>
                    <a:cubicBezTo>
                      <a:pt x="3744" y="3502"/>
                      <a:pt x="3786" y="3247"/>
                      <a:pt x="3872" y="3004"/>
                    </a:cubicBezTo>
                    <a:close/>
                    <a:moveTo>
                      <a:pt x="3278" y="2909"/>
                    </a:moveTo>
                    <a:cubicBezTo>
                      <a:pt x="3347" y="3096"/>
                      <a:pt x="3407" y="3290"/>
                      <a:pt x="3490" y="3470"/>
                    </a:cubicBezTo>
                    <a:lnTo>
                      <a:pt x="3490" y="3470"/>
                    </a:lnTo>
                    <a:cubicBezTo>
                      <a:pt x="3446" y="3740"/>
                      <a:pt x="3408" y="4012"/>
                      <a:pt x="3365" y="4282"/>
                    </a:cubicBezTo>
                    <a:lnTo>
                      <a:pt x="3365" y="4282"/>
                    </a:lnTo>
                    <a:cubicBezTo>
                      <a:pt x="3135" y="4016"/>
                      <a:pt x="2929" y="3702"/>
                      <a:pt x="2696" y="3431"/>
                    </a:cubicBezTo>
                    <a:lnTo>
                      <a:pt x="2696" y="3431"/>
                    </a:lnTo>
                    <a:cubicBezTo>
                      <a:pt x="2684" y="3398"/>
                      <a:pt x="2672" y="3365"/>
                      <a:pt x="2662" y="3332"/>
                    </a:cubicBezTo>
                    <a:lnTo>
                      <a:pt x="2662" y="3332"/>
                    </a:lnTo>
                    <a:cubicBezTo>
                      <a:pt x="2853" y="3128"/>
                      <a:pt x="3064" y="2972"/>
                      <a:pt x="3278" y="2909"/>
                    </a:cubicBezTo>
                    <a:close/>
                    <a:moveTo>
                      <a:pt x="2561" y="3445"/>
                    </a:moveTo>
                    <a:lnTo>
                      <a:pt x="2561" y="3445"/>
                    </a:lnTo>
                    <a:cubicBezTo>
                      <a:pt x="2595" y="3483"/>
                      <a:pt x="2628" y="3522"/>
                      <a:pt x="2661" y="3561"/>
                    </a:cubicBezTo>
                    <a:lnTo>
                      <a:pt x="2661" y="3561"/>
                    </a:lnTo>
                    <a:cubicBezTo>
                      <a:pt x="2810" y="3901"/>
                      <a:pt x="3055" y="4195"/>
                      <a:pt x="3341" y="4429"/>
                    </a:cubicBezTo>
                    <a:lnTo>
                      <a:pt x="3341" y="4429"/>
                    </a:lnTo>
                    <a:cubicBezTo>
                      <a:pt x="3326" y="4522"/>
                      <a:pt x="3310" y="4614"/>
                      <a:pt x="3292" y="4705"/>
                    </a:cubicBezTo>
                    <a:lnTo>
                      <a:pt x="3292" y="4705"/>
                    </a:lnTo>
                    <a:cubicBezTo>
                      <a:pt x="2915" y="4451"/>
                      <a:pt x="2565" y="4135"/>
                      <a:pt x="2289" y="3821"/>
                    </a:cubicBezTo>
                    <a:lnTo>
                      <a:pt x="2289" y="3821"/>
                    </a:lnTo>
                    <a:cubicBezTo>
                      <a:pt x="2371" y="3689"/>
                      <a:pt x="2463" y="3562"/>
                      <a:pt x="2561" y="3445"/>
                    </a:cubicBezTo>
                    <a:close/>
                    <a:moveTo>
                      <a:pt x="5013" y="1677"/>
                    </a:moveTo>
                    <a:cubicBezTo>
                      <a:pt x="5613" y="2544"/>
                      <a:pt x="6163" y="4177"/>
                      <a:pt x="5305" y="4736"/>
                    </a:cubicBezTo>
                    <a:lnTo>
                      <a:pt x="5305" y="4736"/>
                    </a:lnTo>
                    <a:cubicBezTo>
                      <a:pt x="5218" y="4572"/>
                      <a:pt x="5132" y="4409"/>
                      <a:pt x="5041" y="4248"/>
                    </a:cubicBezTo>
                    <a:lnTo>
                      <a:pt x="5041" y="4248"/>
                    </a:lnTo>
                    <a:cubicBezTo>
                      <a:pt x="5296" y="4158"/>
                      <a:pt x="5498" y="3941"/>
                      <a:pt x="5559" y="3649"/>
                    </a:cubicBezTo>
                    <a:cubicBezTo>
                      <a:pt x="5718" y="2958"/>
                      <a:pt x="5391" y="2191"/>
                      <a:pt x="4800" y="1812"/>
                    </a:cubicBezTo>
                    <a:lnTo>
                      <a:pt x="4800" y="1812"/>
                    </a:lnTo>
                    <a:cubicBezTo>
                      <a:pt x="4869" y="1763"/>
                      <a:pt x="4940" y="1718"/>
                      <a:pt x="5013" y="1677"/>
                    </a:cubicBezTo>
                    <a:close/>
                    <a:moveTo>
                      <a:pt x="3563" y="3616"/>
                    </a:moveTo>
                    <a:cubicBezTo>
                      <a:pt x="3591" y="3666"/>
                      <a:pt x="3622" y="3715"/>
                      <a:pt x="3656" y="3763"/>
                    </a:cubicBezTo>
                    <a:lnTo>
                      <a:pt x="3656" y="3763"/>
                    </a:lnTo>
                    <a:cubicBezTo>
                      <a:pt x="3674" y="4100"/>
                      <a:pt x="3788" y="4432"/>
                      <a:pt x="4026" y="4726"/>
                    </a:cubicBezTo>
                    <a:cubicBezTo>
                      <a:pt x="4049" y="4755"/>
                      <a:pt x="4072" y="4784"/>
                      <a:pt x="4096" y="4813"/>
                    </a:cubicBezTo>
                    <a:lnTo>
                      <a:pt x="4096" y="4813"/>
                    </a:lnTo>
                    <a:cubicBezTo>
                      <a:pt x="3955" y="4766"/>
                      <a:pt x="3821" y="4699"/>
                      <a:pt x="3705" y="4609"/>
                    </a:cubicBezTo>
                    <a:cubicBezTo>
                      <a:pt x="3615" y="4541"/>
                      <a:pt x="3530" y="4461"/>
                      <a:pt x="3448" y="4374"/>
                    </a:cubicBezTo>
                    <a:lnTo>
                      <a:pt x="3448" y="4374"/>
                    </a:lnTo>
                    <a:cubicBezTo>
                      <a:pt x="3491" y="4112"/>
                      <a:pt x="3527" y="3854"/>
                      <a:pt x="3563" y="3616"/>
                    </a:cubicBezTo>
                    <a:close/>
                    <a:moveTo>
                      <a:pt x="5688" y="1423"/>
                    </a:moveTo>
                    <a:cubicBezTo>
                      <a:pt x="5961" y="1792"/>
                      <a:pt x="6138" y="2240"/>
                      <a:pt x="6173" y="2759"/>
                    </a:cubicBezTo>
                    <a:cubicBezTo>
                      <a:pt x="6206" y="3438"/>
                      <a:pt x="6160" y="4188"/>
                      <a:pt x="5756" y="4759"/>
                    </a:cubicBezTo>
                    <a:cubicBezTo>
                      <a:pt x="5736" y="4783"/>
                      <a:pt x="5715" y="4807"/>
                      <a:pt x="5694" y="4829"/>
                    </a:cubicBezTo>
                    <a:lnTo>
                      <a:pt x="5694" y="4829"/>
                    </a:lnTo>
                    <a:cubicBezTo>
                      <a:pt x="5618" y="4825"/>
                      <a:pt x="5541" y="4823"/>
                      <a:pt x="5464" y="4823"/>
                    </a:cubicBezTo>
                    <a:cubicBezTo>
                      <a:pt x="5441" y="4823"/>
                      <a:pt x="5418" y="4823"/>
                      <a:pt x="5394" y="4823"/>
                    </a:cubicBezTo>
                    <a:lnTo>
                      <a:pt x="5394" y="4823"/>
                    </a:lnTo>
                    <a:cubicBezTo>
                      <a:pt x="6087" y="4347"/>
                      <a:pt x="5886" y="3157"/>
                      <a:pt x="5577" y="2455"/>
                    </a:cubicBezTo>
                    <a:cubicBezTo>
                      <a:pt x="5462" y="2178"/>
                      <a:pt x="5307" y="1890"/>
                      <a:pt x="5119" y="1621"/>
                    </a:cubicBezTo>
                    <a:lnTo>
                      <a:pt x="5119" y="1621"/>
                    </a:lnTo>
                    <a:cubicBezTo>
                      <a:pt x="5301" y="1530"/>
                      <a:pt x="5492" y="1462"/>
                      <a:pt x="5688" y="1423"/>
                    </a:cubicBezTo>
                    <a:close/>
                    <a:moveTo>
                      <a:pt x="3771" y="3890"/>
                    </a:moveTo>
                    <a:cubicBezTo>
                      <a:pt x="3994" y="4078"/>
                      <a:pt x="4290" y="4204"/>
                      <a:pt x="4572" y="4270"/>
                    </a:cubicBezTo>
                    <a:cubicBezTo>
                      <a:pt x="4639" y="4286"/>
                      <a:pt x="4706" y="4294"/>
                      <a:pt x="4771" y="4294"/>
                    </a:cubicBezTo>
                    <a:cubicBezTo>
                      <a:pt x="4823" y="4294"/>
                      <a:pt x="4873" y="4289"/>
                      <a:pt x="4922" y="4280"/>
                    </a:cubicBezTo>
                    <a:lnTo>
                      <a:pt x="4922" y="4280"/>
                    </a:lnTo>
                    <a:cubicBezTo>
                      <a:pt x="5018" y="4449"/>
                      <a:pt x="5110" y="4623"/>
                      <a:pt x="5201" y="4794"/>
                    </a:cubicBezTo>
                    <a:lnTo>
                      <a:pt x="5201" y="4794"/>
                    </a:lnTo>
                    <a:cubicBezTo>
                      <a:pt x="5170" y="4810"/>
                      <a:pt x="5137" y="4824"/>
                      <a:pt x="5103" y="4837"/>
                    </a:cubicBezTo>
                    <a:lnTo>
                      <a:pt x="5103" y="4837"/>
                    </a:lnTo>
                    <a:cubicBezTo>
                      <a:pt x="4924" y="4850"/>
                      <a:pt x="4744" y="4872"/>
                      <a:pt x="4565" y="4897"/>
                    </a:cubicBezTo>
                    <a:lnTo>
                      <a:pt x="4565" y="4897"/>
                    </a:lnTo>
                    <a:cubicBezTo>
                      <a:pt x="4464" y="4893"/>
                      <a:pt x="4362" y="4880"/>
                      <a:pt x="4262" y="4858"/>
                    </a:cubicBezTo>
                    <a:lnTo>
                      <a:pt x="4262" y="4858"/>
                    </a:lnTo>
                    <a:cubicBezTo>
                      <a:pt x="4049" y="4623"/>
                      <a:pt x="3874" y="4355"/>
                      <a:pt x="3800" y="4051"/>
                    </a:cubicBezTo>
                    <a:cubicBezTo>
                      <a:pt x="3788" y="3997"/>
                      <a:pt x="3778" y="3943"/>
                      <a:pt x="3771" y="3890"/>
                    </a:cubicBezTo>
                    <a:close/>
                    <a:moveTo>
                      <a:pt x="6075" y="1384"/>
                    </a:moveTo>
                    <a:cubicBezTo>
                      <a:pt x="6142" y="1384"/>
                      <a:pt x="6210" y="1388"/>
                      <a:pt x="6277" y="1395"/>
                    </a:cubicBezTo>
                    <a:cubicBezTo>
                      <a:pt x="6409" y="1409"/>
                      <a:pt x="6530" y="1437"/>
                      <a:pt x="6643" y="1478"/>
                    </a:cubicBezTo>
                    <a:lnTo>
                      <a:pt x="6643" y="1478"/>
                    </a:lnTo>
                    <a:cubicBezTo>
                      <a:pt x="6857" y="1931"/>
                      <a:pt x="6954" y="2445"/>
                      <a:pt x="6942" y="2950"/>
                    </a:cubicBezTo>
                    <a:cubicBezTo>
                      <a:pt x="6916" y="3634"/>
                      <a:pt x="6766" y="4420"/>
                      <a:pt x="6330" y="4971"/>
                    </a:cubicBezTo>
                    <a:lnTo>
                      <a:pt x="6330" y="4971"/>
                    </a:lnTo>
                    <a:cubicBezTo>
                      <a:pt x="6243" y="4923"/>
                      <a:pt x="6149" y="4887"/>
                      <a:pt x="6050" y="4869"/>
                    </a:cubicBezTo>
                    <a:cubicBezTo>
                      <a:pt x="5987" y="4858"/>
                      <a:pt x="5924" y="4850"/>
                      <a:pt x="5861" y="4843"/>
                    </a:cubicBezTo>
                    <a:lnTo>
                      <a:pt x="5861" y="4843"/>
                    </a:lnTo>
                    <a:cubicBezTo>
                      <a:pt x="6179" y="4427"/>
                      <a:pt x="6334" y="3806"/>
                      <a:pt x="6331" y="3109"/>
                    </a:cubicBezTo>
                    <a:cubicBezTo>
                      <a:pt x="6359" y="2499"/>
                      <a:pt x="6180" y="1896"/>
                      <a:pt x="5845" y="1398"/>
                    </a:cubicBezTo>
                    <a:lnTo>
                      <a:pt x="5845" y="1398"/>
                    </a:lnTo>
                    <a:cubicBezTo>
                      <a:pt x="5921" y="1389"/>
                      <a:pt x="5998" y="1384"/>
                      <a:pt x="6075" y="1384"/>
                    </a:cubicBezTo>
                    <a:close/>
                    <a:moveTo>
                      <a:pt x="1551" y="2920"/>
                    </a:moveTo>
                    <a:cubicBezTo>
                      <a:pt x="1625" y="3086"/>
                      <a:pt x="1715" y="3250"/>
                      <a:pt x="1819" y="3412"/>
                    </a:cubicBezTo>
                    <a:lnTo>
                      <a:pt x="1819" y="3412"/>
                    </a:lnTo>
                    <a:cubicBezTo>
                      <a:pt x="1858" y="3611"/>
                      <a:pt x="1936" y="3809"/>
                      <a:pt x="2041" y="3993"/>
                    </a:cubicBezTo>
                    <a:lnTo>
                      <a:pt x="2041" y="3993"/>
                    </a:lnTo>
                    <a:cubicBezTo>
                      <a:pt x="1863" y="4309"/>
                      <a:pt x="1727" y="4657"/>
                      <a:pt x="1706" y="5011"/>
                    </a:cubicBezTo>
                    <a:lnTo>
                      <a:pt x="1706" y="5011"/>
                    </a:lnTo>
                    <a:cubicBezTo>
                      <a:pt x="1522" y="4956"/>
                      <a:pt x="1347" y="4878"/>
                      <a:pt x="1188" y="4770"/>
                    </a:cubicBezTo>
                    <a:cubicBezTo>
                      <a:pt x="826" y="4524"/>
                      <a:pt x="576" y="4156"/>
                      <a:pt x="421" y="3744"/>
                    </a:cubicBezTo>
                    <a:lnTo>
                      <a:pt x="421" y="3744"/>
                    </a:lnTo>
                    <a:cubicBezTo>
                      <a:pt x="608" y="3308"/>
                      <a:pt x="978" y="2978"/>
                      <a:pt x="1551" y="2920"/>
                    </a:cubicBezTo>
                    <a:close/>
                    <a:moveTo>
                      <a:pt x="3425" y="4516"/>
                    </a:moveTo>
                    <a:cubicBezTo>
                      <a:pt x="3491" y="4583"/>
                      <a:pt x="3561" y="4645"/>
                      <a:pt x="3634" y="4699"/>
                    </a:cubicBezTo>
                    <a:cubicBezTo>
                      <a:pt x="3796" y="4823"/>
                      <a:pt x="3983" y="4907"/>
                      <a:pt x="4180" y="4958"/>
                    </a:cubicBezTo>
                    <a:lnTo>
                      <a:pt x="4180" y="4958"/>
                    </a:lnTo>
                    <a:cubicBezTo>
                      <a:pt x="4066" y="4976"/>
                      <a:pt x="3951" y="4995"/>
                      <a:pt x="3837" y="5014"/>
                    </a:cubicBezTo>
                    <a:lnTo>
                      <a:pt x="3837" y="5014"/>
                    </a:lnTo>
                    <a:cubicBezTo>
                      <a:pt x="3683" y="4943"/>
                      <a:pt x="3530" y="4858"/>
                      <a:pt x="3380" y="4763"/>
                    </a:cubicBezTo>
                    <a:lnTo>
                      <a:pt x="3380" y="4763"/>
                    </a:lnTo>
                    <a:cubicBezTo>
                      <a:pt x="3396" y="4681"/>
                      <a:pt x="3411" y="4598"/>
                      <a:pt x="3425" y="4516"/>
                    </a:cubicBezTo>
                    <a:close/>
                    <a:moveTo>
                      <a:pt x="5550" y="4959"/>
                    </a:moveTo>
                    <a:cubicBezTo>
                      <a:pt x="5552" y="4959"/>
                      <a:pt x="5554" y="4959"/>
                      <a:pt x="5556" y="4959"/>
                    </a:cubicBezTo>
                    <a:lnTo>
                      <a:pt x="5556" y="4959"/>
                    </a:lnTo>
                    <a:cubicBezTo>
                      <a:pt x="5525" y="4985"/>
                      <a:pt x="5493" y="5008"/>
                      <a:pt x="5462" y="5029"/>
                    </a:cubicBezTo>
                    <a:lnTo>
                      <a:pt x="5462" y="5029"/>
                    </a:lnTo>
                    <a:cubicBezTo>
                      <a:pt x="5449" y="5007"/>
                      <a:pt x="5437" y="4984"/>
                      <a:pt x="5425" y="4962"/>
                    </a:cubicBezTo>
                    <a:lnTo>
                      <a:pt x="5425" y="4962"/>
                    </a:lnTo>
                    <a:cubicBezTo>
                      <a:pt x="5466" y="4960"/>
                      <a:pt x="5508" y="4959"/>
                      <a:pt x="5550" y="4959"/>
                    </a:cubicBezTo>
                    <a:close/>
                    <a:moveTo>
                      <a:pt x="3351" y="4912"/>
                    </a:moveTo>
                    <a:lnTo>
                      <a:pt x="3351" y="4912"/>
                    </a:lnTo>
                    <a:cubicBezTo>
                      <a:pt x="3433" y="4962"/>
                      <a:pt x="3516" y="5009"/>
                      <a:pt x="3598" y="5051"/>
                    </a:cubicBezTo>
                    <a:lnTo>
                      <a:pt x="3598" y="5051"/>
                    </a:lnTo>
                    <a:cubicBezTo>
                      <a:pt x="3503" y="5065"/>
                      <a:pt x="3408" y="5077"/>
                      <a:pt x="3312" y="5088"/>
                    </a:cubicBezTo>
                    <a:lnTo>
                      <a:pt x="3312" y="5088"/>
                    </a:lnTo>
                    <a:cubicBezTo>
                      <a:pt x="3326" y="5030"/>
                      <a:pt x="3338" y="4971"/>
                      <a:pt x="3351" y="4912"/>
                    </a:cubicBezTo>
                    <a:close/>
                    <a:moveTo>
                      <a:pt x="2216" y="3941"/>
                    </a:moveTo>
                    <a:cubicBezTo>
                      <a:pt x="2525" y="4298"/>
                      <a:pt x="2888" y="4616"/>
                      <a:pt x="3262" y="4857"/>
                    </a:cubicBezTo>
                    <a:lnTo>
                      <a:pt x="3262" y="4857"/>
                    </a:lnTo>
                    <a:cubicBezTo>
                      <a:pt x="3246" y="4939"/>
                      <a:pt x="3228" y="5019"/>
                      <a:pt x="3208" y="5100"/>
                    </a:cubicBezTo>
                    <a:lnTo>
                      <a:pt x="3208" y="5100"/>
                    </a:lnTo>
                    <a:cubicBezTo>
                      <a:pt x="3033" y="5118"/>
                      <a:pt x="2858" y="5129"/>
                      <a:pt x="2684" y="5129"/>
                    </a:cubicBezTo>
                    <a:cubicBezTo>
                      <a:pt x="2623" y="5129"/>
                      <a:pt x="2563" y="5127"/>
                      <a:pt x="2502" y="5124"/>
                    </a:cubicBezTo>
                    <a:cubicBezTo>
                      <a:pt x="2279" y="5120"/>
                      <a:pt x="2054" y="5097"/>
                      <a:pt x="1839" y="5046"/>
                    </a:cubicBezTo>
                    <a:lnTo>
                      <a:pt x="1839" y="5046"/>
                    </a:lnTo>
                    <a:cubicBezTo>
                      <a:pt x="1840" y="5000"/>
                      <a:pt x="1842" y="4953"/>
                      <a:pt x="1847" y="4904"/>
                    </a:cubicBezTo>
                    <a:cubicBezTo>
                      <a:pt x="1875" y="4689"/>
                      <a:pt x="1973" y="4406"/>
                      <a:pt x="2119" y="4120"/>
                    </a:cubicBezTo>
                    <a:lnTo>
                      <a:pt x="2119" y="4120"/>
                    </a:lnTo>
                    <a:cubicBezTo>
                      <a:pt x="2255" y="4325"/>
                      <a:pt x="2422" y="4507"/>
                      <a:pt x="2599" y="4643"/>
                    </a:cubicBezTo>
                    <a:cubicBezTo>
                      <a:pt x="2606" y="4649"/>
                      <a:pt x="2613" y="4652"/>
                      <a:pt x="2621" y="4652"/>
                    </a:cubicBezTo>
                    <a:cubicBezTo>
                      <a:pt x="2652" y="4652"/>
                      <a:pt x="2677" y="4605"/>
                      <a:pt x="2643" y="4583"/>
                    </a:cubicBezTo>
                    <a:cubicBezTo>
                      <a:pt x="2455" y="4437"/>
                      <a:pt x="2289" y="4252"/>
                      <a:pt x="2159" y="4044"/>
                    </a:cubicBezTo>
                    <a:lnTo>
                      <a:pt x="2159" y="4044"/>
                    </a:lnTo>
                    <a:cubicBezTo>
                      <a:pt x="2177" y="4010"/>
                      <a:pt x="2196" y="3975"/>
                      <a:pt x="2216" y="3941"/>
                    </a:cubicBezTo>
                    <a:close/>
                    <a:moveTo>
                      <a:pt x="4347" y="5086"/>
                    </a:moveTo>
                    <a:cubicBezTo>
                      <a:pt x="4394" y="5132"/>
                      <a:pt x="4442" y="5177"/>
                      <a:pt x="4493" y="5219"/>
                    </a:cubicBezTo>
                    <a:lnTo>
                      <a:pt x="4493" y="5219"/>
                    </a:lnTo>
                    <a:cubicBezTo>
                      <a:pt x="4366" y="5200"/>
                      <a:pt x="4237" y="5167"/>
                      <a:pt x="4108" y="5123"/>
                    </a:cubicBezTo>
                    <a:lnTo>
                      <a:pt x="4108" y="5123"/>
                    </a:lnTo>
                    <a:cubicBezTo>
                      <a:pt x="4188" y="5111"/>
                      <a:pt x="4267" y="5098"/>
                      <a:pt x="4347" y="5086"/>
                    </a:cubicBezTo>
                    <a:close/>
                    <a:moveTo>
                      <a:pt x="5293" y="4968"/>
                    </a:moveTo>
                    <a:cubicBezTo>
                      <a:pt x="5315" y="5010"/>
                      <a:pt x="5337" y="5051"/>
                      <a:pt x="5359" y="5092"/>
                    </a:cubicBezTo>
                    <a:lnTo>
                      <a:pt x="5359" y="5092"/>
                    </a:lnTo>
                    <a:cubicBezTo>
                      <a:pt x="5169" y="5194"/>
                      <a:pt x="4962" y="5239"/>
                      <a:pt x="4747" y="5239"/>
                    </a:cubicBezTo>
                    <a:cubicBezTo>
                      <a:pt x="4722" y="5239"/>
                      <a:pt x="4696" y="5239"/>
                      <a:pt x="4670" y="5237"/>
                    </a:cubicBezTo>
                    <a:lnTo>
                      <a:pt x="4670" y="5237"/>
                    </a:lnTo>
                    <a:cubicBezTo>
                      <a:pt x="4641" y="5216"/>
                      <a:pt x="4614" y="5193"/>
                      <a:pt x="4587" y="5170"/>
                    </a:cubicBezTo>
                    <a:cubicBezTo>
                      <a:pt x="4548" y="5136"/>
                      <a:pt x="4509" y="5102"/>
                      <a:pt x="4471" y="5067"/>
                    </a:cubicBezTo>
                    <a:lnTo>
                      <a:pt x="4471" y="5067"/>
                    </a:lnTo>
                    <a:cubicBezTo>
                      <a:pt x="4745" y="5026"/>
                      <a:pt x="5019" y="4989"/>
                      <a:pt x="5293" y="4968"/>
                    </a:cubicBezTo>
                    <a:close/>
                    <a:moveTo>
                      <a:pt x="5755" y="4967"/>
                    </a:moveTo>
                    <a:lnTo>
                      <a:pt x="5755" y="4967"/>
                    </a:lnTo>
                    <a:cubicBezTo>
                      <a:pt x="5924" y="4980"/>
                      <a:pt x="6090" y="5013"/>
                      <a:pt x="6235" y="5082"/>
                    </a:cubicBezTo>
                    <a:lnTo>
                      <a:pt x="6235" y="5082"/>
                    </a:lnTo>
                    <a:cubicBezTo>
                      <a:pt x="6124" y="5204"/>
                      <a:pt x="5995" y="5311"/>
                      <a:pt x="5849" y="5400"/>
                    </a:cubicBezTo>
                    <a:cubicBezTo>
                      <a:pt x="5803" y="5425"/>
                      <a:pt x="5756" y="5446"/>
                      <a:pt x="5708" y="5462"/>
                    </a:cubicBezTo>
                    <a:lnTo>
                      <a:pt x="5708" y="5462"/>
                    </a:lnTo>
                    <a:cubicBezTo>
                      <a:pt x="5704" y="5456"/>
                      <a:pt x="5701" y="5450"/>
                      <a:pt x="5697" y="5444"/>
                    </a:cubicBezTo>
                    <a:cubicBezTo>
                      <a:pt x="5640" y="5350"/>
                      <a:pt x="5585" y="5254"/>
                      <a:pt x="5531" y="5157"/>
                    </a:cubicBezTo>
                    <a:lnTo>
                      <a:pt x="5531" y="5157"/>
                    </a:lnTo>
                    <a:cubicBezTo>
                      <a:pt x="5612" y="5102"/>
                      <a:pt x="5687" y="5039"/>
                      <a:pt x="5755" y="4967"/>
                    </a:cubicBezTo>
                    <a:close/>
                    <a:moveTo>
                      <a:pt x="5428" y="5220"/>
                    </a:moveTo>
                    <a:cubicBezTo>
                      <a:pt x="5480" y="5315"/>
                      <a:pt x="5531" y="5407"/>
                      <a:pt x="5582" y="5495"/>
                    </a:cubicBezTo>
                    <a:lnTo>
                      <a:pt x="5582" y="5495"/>
                    </a:lnTo>
                    <a:cubicBezTo>
                      <a:pt x="5528" y="5505"/>
                      <a:pt x="5473" y="5510"/>
                      <a:pt x="5418" y="5510"/>
                    </a:cubicBezTo>
                    <a:cubicBezTo>
                      <a:pt x="5236" y="5510"/>
                      <a:pt x="5054" y="5459"/>
                      <a:pt x="4888" y="5374"/>
                    </a:cubicBezTo>
                    <a:lnTo>
                      <a:pt x="4888" y="5374"/>
                    </a:lnTo>
                    <a:cubicBezTo>
                      <a:pt x="5089" y="5359"/>
                      <a:pt x="5269" y="5306"/>
                      <a:pt x="5428" y="5220"/>
                    </a:cubicBezTo>
                    <a:close/>
                    <a:moveTo>
                      <a:pt x="6768" y="1529"/>
                    </a:moveTo>
                    <a:cubicBezTo>
                      <a:pt x="7450" y="1849"/>
                      <a:pt x="7755" y="2648"/>
                      <a:pt x="7873" y="3403"/>
                    </a:cubicBezTo>
                    <a:cubicBezTo>
                      <a:pt x="7976" y="4090"/>
                      <a:pt x="7976" y="4824"/>
                      <a:pt x="7699" y="5469"/>
                    </a:cubicBezTo>
                    <a:cubicBezTo>
                      <a:pt x="7540" y="5882"/>
                      <a:pt x="7161" y="6194"/>
                      <a:pt x="6734" y="6246"/>
                    </a:cubicBezTo>
                    <a:lnTo>
                      <a:pt x="6734" y="6246"/>
                    </a:lnTo>
                    <a:cubicBezTo>
                      <a:pt x="6782" y="6175"/>
                      <a:pt x="6819" y="6096"/>
                      <a:pt x="6841" y="6009"/>
                    </a:cubicBezTo>
                    <a:cubicBezTo>
                      <a:pt x="6918" y="5623"/>
                      <a:pt x="6721" y="5235"/>
                      <a:pt x="6411" y="5021"/>
                    </a:cubicBezTo>
                    <a:lnTo>
                      <a:pt x="6411" y="5021"/>
                    </a:lnTo>
                    <a:cubicBezTo>
                      <a:pt x="6568" y="4818"/>
                      <a:pt x="6691" y="4584"/>
                      <a:pt x="6770" y="4359"/>
                    </a:cubicBezTo>
                    <a:cubicBezTo>
                      <a:pt x="7103" y="3463"/>
                      <a:pt x="7138" y="2434"/>
                      <a:pt x="6774" y="1543"/>
                    </a:cubicBezTo>
                    <a:cubicBezTo>
                      <a:pt x="6772" y="1538"/>
                      <a:pt x="6770" y="1534"/>
                      <a:pt x="6768" y="1529"/>
                    </a:cubicBezTo>
                    <a:close/>
                    <a:moveTo>
                      <a:pt x="6321" y="5129"/>
                    </a:moveTo>
                    <a:cubicBezTo>
                      <a:pt x="6411" y="5186"/>
                      <a:pt x="6490" y="5260"/>
                      <a:pt x="6552" y="5358"/>
                    </a:cubicBezTo>
                    <a:cubicBezTo>
                      <a:pt x="6802" y="5736"/>
                      <a:pt x="6751" y="6031"/>
                      <a:pt x="6548" y="6253"/>
                    </a:cubicBezTo>
                    <a:lnTo>
                      <a:pt x="6548" y="6253"/>
                    </a:lnTo>
                    <a:cubicBezTo>
                      <a:pt x="6482" y="6249"/>
                      <a:pt x="6415" y="6238"/>
                      <a:pt x="6348" y="6221"/>
                    </a:cubicBezTo>
                    <a:cubicBezTo>
                      <a:pt x="6080" y="6081"/>
                      <a:pt x="5915" y="5802"/>
                      <a:pt x="5756" y="5541"/>
                    </a:cubicBezTo>
                    <a:lnTo>
                      <a:pt x="5756" y="5541"/>
                    </a:lnTo>
                    <a:cubicBezTo>
                      <a:pt x="5968" y="5459"/>
                      <a:pt x="6159" y="5311"/>
                      <a:pt x="6321" y="5129"/>
                    </a:cubicBezTo>
                    <a:close/>
                    <a:moveTo>
                      <a:pt x="1844" y="5200"/>
                    </a:moveTo>
                    <a:lnTo>
                      <a:pt x="1844" y="5200"/>
                    </a:lnTo>
                    <a:cubicBezTo>
                      <a:pt x="2060" y="5248"/>
                      <a:pt x="2282" y="5269"/>
                      <a:pt x="2498" y="5274"/>
                    </a:cubicBezTo>
                    <a:cubicBezTo>
                      <a:pt x="2531" y="5274"/>
                      <a:pt x="2564" y="5275"/>
                      <a:pt x="2596" y="5275"/>
                    </a:cubicBezTo>
                    <a:cubicBezTo>
                      <a:pt x="2789" y="5275"/>
                      <a:pt x="2980" y="5264"/>
                      <a:pt x="3171" y="5247"/>
                    </a:cubicBezTo>
                    <a:lnTo>
                      <a:pt x="3171" y="5247"/>
                    </a:lnTo>
                    <a:cubicBezTo>
                      <a:pt x="3083" y="5576"/>
                      <a:pt x="2966" y="5895"/>
                      <a:pt x="2800" y="6197"/>
                    </a:cubicBezTo>
                    <a:cubicBezTo>
                      <a:pt x="2760" y="6264"/>
                      <a:pt x="2718" y="6323"/>
                      <a:pt x="2673" y="6372"/>
                    </a:cubicBezTo>
                    <a:lnTo>
                      <a:pt x="2673" y="6372"/>
                    </a:lnTo>
                    <a:cubicBezTo>
                      <a:pt x="2220" y="6119"/>
                      <a:pt x="1889" y="5741"/>
                      <a:pt x="1844" y="5200"/>
                    </a:cubicBezTo>
                    <a:close/>
                    <a:moveTo>
                      <a:pt x="345" y="3963"/>
                    </a:moveTo>
                    <a:cubicBezTo>
                      <a:pt x="512" y="4333"/>
                      <a:pt x="761" y="4660"/>
                      <a:pt x="1104" y="4896"/>
                    </a:cubicBezTo>
                    <a:cubicBezTo>
                      <a:pt x="1290" y="5020"/>
                      <a:pt x="1493" y="5107"/>
                      <a:pt x="1704" y="5166"/>
                    </a:cubicBezTo>
                    <a:lnTo>
                      <a:pt x="1704" y="5166"/>
                    </a:lnTo>
                    <a:cubicBezTo>
                      <a:pt x="1710" y="5317"/>
                      <a:pt x="1739" y="5469"/>
                      <a:pt x="1796" y="5619"/>
                    </a:cubicBezTo>
                    <a:cubicBezTo>
                      <a:pt x="1947" y="5974"/>
                      <a:pt x="2225" y="6254"/>
                      <a:pt x="2578" y="6464"/>
                    </a:cubicBezTo>
                    <a:lnTo>
                      <a:pt x="2578" y="6464"/>
                    </a:lnTo>
                    <a:cubicBezTo>
                      <a:pt x="2440" y="6574"/>
                      <a:pt x="2285" y="6620"/>
                      <a:pt x="2124" y="6620"/>
                    </a:cubicBezTo>
                    <a:cubicBezTo>
                      <a:pt x="1754" y="6620"/>
                      <a:pt x="1349" y="6381"/>
                      <a:pt x="1042" y="6127"/>
                    </a:cubicBezTo>
                    <a:cubicBezTo>
                      <a:pt x="399" y="5661"/>
                      <a:pt x="140" y="4710"/>
                      <a:pt x="345" y="3963"/>
                    </a:cubicBezTo>
                    <a:close/>
                    <a:moveTo>
                      <a:pt x="3845" y="5163"/>
                    </a:moveTo>
                    <a:cubicBezTo>
                      <a:pt x="4162" y="5299"/>
                      <a:pt x="4448" y="5367"/>
                      <a:pt x="4704" y="5377"/>
                    </a:cubicBezTo>
                    <a:lnTo>
                      <a:pt x="4704" y="5377"/>
                    </a:lnTo>
                    <a:cubicBezTo>
                      <a:pt x="4795" y="5436"/>
                      <a:pt x="4891" y="5487"/>
                      <a:pt x="4993" y="5528"/>
                    </a:cubicBezTo>
                    <a:cubicBezTo>
                      <a:pt x="5130" y="5585"/>
                      <a:pt x="5264" y="5611"/>
                      <a:pt x="5393" y="5611"/>
                    </a:cubicBezTo>
                    <a:cubicBezTo>
                      <a:pt x="5475" y="5611"/>
                      <a:pt x="5555" y="5600"/>
                      <a:pt x="5633" y="5581"/>
                    </a:cubicBezTo>
                    <a:lnTo>
                      <a:pt x="5633" y="5581"/>
                    </a:lnTo>
                    <a:cubicBezTo>
                      <a:pt x="5756" y="5786"/>
                      <a:pt x="5879" y="5965"/>
                      <a:pt x="6005" y="6099"/>
                    </a:cubicBezTo>
                    <a:cubicBezTo>
                      <a:pt x="6085" y="6191"/>
                      <a:pt x="6183" y="6274"/>
                      <a:pt x="6304" y="6330"/>
                    </a:cubicBezTo>
                    <a:cubicBezTo>
                      <a:pt x="6346" y="6343"/>
                      <a:pt x="6389" y="6353"/>
                      <a:pt x="6433" y="6359"/>
                    </a:cubicBezTo>
                    <a:lnTo>
                      <a:pt x="6433" y="6359"/>
                    </a:lnTo>
                    <a:cubicBezTo>
                      <a:pt x="6056" y="6658"/>
                      <a:pt x="5390" y="6795"/>
                      <a:pt x="4956" y="6809"/>
                    </a:cubicBezTo>
                    <a:cubicBezTo>
                      <a:pt x="4865" y="6814"/>
                      <a:pt x="4768" y="6817"/>
                      <a:pt x="4668" y="6817"/>
                    </a:cubicBezTo>
                    <a:cubicBezTo>
                      <a:pt x="4058" y="6817"/>
                      <a:pt x="3322" y="6706"/>
                      <a:pt x="2753" y="6415"/>
                    </a:cubicBezTo>
                    <a:lnTo>
                      <a:pt x="2753" y="6415"/>
                    </a:lnTo>
                    <a:cubicBezTo>
                      <a:pt x="2996" y="6139"/>
                      <a:pt x="3158" y="5711"/>
                      <a:pt x="3277" y="5237"/>
                    </a:cubicBezTo>
                    <a:lnTo>
                      <a:pt x="3277" y="5237"/>
                    </a:lnTo>
                    <a:cubicBezTo>
                      <a:pt x="3467" y="5217"/>
                      <a:pt x="3657" y="5191"/>
                      <a:pt x="3845" y="5163"/>
                    </a:cubicBezTo>
                    <a:close/>
                    <a:moveTo>
                      <a:pt x="4702" y="0"/>
                    </a:moveTo>
                    <a:cubicBezTo>
                      <a:pt x="4645" y="0"/>
                      <a:pt x="4588" y="3"/>
                      <a:pt x="4530" y="9"/>
                    </a:cubicBezTo>
                    <a:cubicBezTo>
                      <a:pt x="4340" y="36"/>
                      <a:pt x="4160" y="88"/>
                      <a:pt x="3990" y="163"/>
                    </a:cubicBezTo>
                    <a:lnTo>
                      <a:pt x="3990" y="163"/>
                    </a:lnTo>
                    <a:cubicBezTo>
                      <a:pt x="3696" y="92"/>
                      <a:pt x="3388" y="57"/>
                      <a:pt x="3079" y="57"/>
                    </a:cubicBezTo>
                    <a:cubicBezTo>
                      <a:pt x="1672" y="57"/>
                      <a:pt x="250" y="792"/>
                      <a:pt x="78" y="2292"/>
                    </a:cubicBezTo>
                    <a:cubicBezTo>
                      <a:pt x="40" y="2792"/>
                      <a:pt x="98" y="3330"/>
                      <a:pt x="281" y="3809"/>
                    </a:cubicBezTo>
                    <a:lnTo>
                      <a:pt x="281" y="3809"/>
                    </a:lnTo>
                    <a:cubicBezTo>
                      <a:pt x="1" y="4612"/>
                      <a:pt x="261" y="5686"/>
                      <a:pt x="979" y="6207"/>
                    </a:cubicBezTo>
                    <a:cubicBezTo>
                      <a:pt x="1307" y="6454"/>
                      <a:pt x="1689" y="6725"/>
                      <a:pt x="2114" y="6725"/>
                    </a:cubicBezTo>
                    <a:cubicBezTo>
                      <a:pt x="2178" y="6725"/>
                      <a:pt x="2244" y="6719"/>
                      <a:pt x="2311" y="6705"/>
                    </a:cubicBezTo>
                    <a:cubicBezTo>
                      <a:pt x="2441" y="6669"/>
                      <a:pt x="2557" y="6602"/>
                      <a:pt x="2659" y="6510"/>
                    </a:cubicBezTo>
                    <a:lnTo>
                      <a:pt x="2659" y="6510"/>
                    </a:lnTo>
                    <a:cubicBezTo>
                      <a:pt x="3214" y="6815"/>
                      <a:pt x="3932" y="6957"/>
                      <a:pt x="4623" y="6957"/>
                    </a:cubicBezTo>
                    <a:cubicBezTo>
                      <a:pt x="5284" y="6957"/>
                      <a:pt x="5919" y="6827"/>
                      <a:pt x="6361" y="6582"/>
                    </a:cubicBezTo>
                    <a:cubicBezTo>
                      <a:pt x="6459" y="6525"/>
                      <a:pt x="6555" y="6453"/>
                      <a:pt x="6637" y="6367"/>
                    </a:cubicBezTo>
                    <a:lnTo>
                      <a:pt x="6637" y="6367"/>
                    </a:lnTo>
                    <a:cubicBezTo>
                      <a:pt x="6652" y="6367"/>
                      <a:pt x="6667" y="6366"/>
                      <a:pt x="6683" y="6364"/>
                    </a:cubicBezTo>
                    <a:cubicBezTo>
                      <a:pt x="7482" y="6340"/>
                      <a:pt x="7912" y="5525"/>
                      <a:pt x="8001" y="4820"/>
                    </a:cubicBezTo>
                    <a:cubicBezTo>
                      <a:pt x="8128" y="3789"/>
                      <a:pt x="7994" y="2546"/>
                      <a:pt x="7275" y="1745"/>
                    </a:cubicBezTo>
                    <a:cubicBezTo>
                      <a:pt x="7106" y="1584"/>
                      <a:pt x="6911" y="1468"/>
                      <a:pt x="6703" y="1392"/>
                    </a:cubicBezTo>
                    <a:lnTo>
                      <a:pt x="6703" y="1392"/>
                    </a:lnTo>
                    <a:cubicBezTo>
                      <a:pt x="6320" y="641"/>
                      <a:pt x="5563" y="0"/>
                      <a:pt x="47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10"/>
            <p:cNvGrpSpPr/>
            <p:nvPr/>
          </p:nvGrpSpPr>
          <p:grpSpPr>
            <a:xfrm rot="-3015264">
              <a:off x="754557" y="633725"/>
              <a:ext cx="87449" cy="248010"/>
              <a:chOff x="1825350" y="-685725"/>
              <a:chExt cx="102125" cy="361075"/>
            </a:xfrm>
          </p:grpSpPr>
          <p:sp>
            <p:nvSpPr>
              <p:cNvPr id="950" name="Google Shape;950;p10"/>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0"/>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87"/>
                                        </p:tgtEl>
                                        <p:attrNameLst>
                                          <p:attrName>style.visibility</p:attrName>
                                        </p:attrNameLst>
                                      </p:cBhvr>
                                      <p:to>
                                        <p:strVal val="visible"/>
                                      </p:to>
                                    </p:set>
                                    <p:anim calcmode="lin" valueType="num">
                                      <p:cBhvr additive="base">
                                        <p:cTn dur="1000"/>
                                        <p:tgtEl>
                                          <p:spTgt spid="8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89"/>
                                        </p:tgtEl>
                                        <p:attrNameLst>
                                          <p:attrName>style.visibility</p:attrName>
                                        </p:attrNameLst>
                                      </p:cBhvr>
                                      <p:to>
                                        <p:strVal val="visible"/>
                                      </p:to>
                                    </p:set>
                                    <p:anim calcmode="lin" valueType="num">
                                      <p:cBhvr additive="base">
                                        <p:cTn dur="1000"/>
                                        <p:tgtEl>
                                          <p:spTgt spid="8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91"/>
                                        </p:tgtEl>
                                        <p:attrNameLst>
                                          <p:attrName>style.visibility</p:attrName>
                                        </p:attrNameLst>
                                      </p:cBhvr>
                                      <p:to>
                                        <p:strVal val="visible"/>
                                      </p:to>
                                    </p:set>
                                    <p:anim calcmode="lin" valueType="num">
                                      <p:cBhvr additive="base">
                                        <p:cTn dur="1000"/>
                                        <p:tgtEl>
                                          <p:spTgt spid="8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07"/>
                                        </p:tgtEl>
                                        <p:attrNameLst>
                                          <p:attrName>style.visibility</p:attrName>
                                        </p:attrNameLst>
                                      </p:cBhvr>
                                      <p:to>
                                        <p:strVal val="visible"/>
                                      </p:to>
                                    </p:set>
                                    <p:anim calcmode="lin" valueType="num">
                                      <p:cBhvr additive="base">
                                        <p:cTn dur="1000"/>
                                        <p:tgtEl>
                                          <p:spTgt spid="9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1000"/>
                                        <p:tgtEl>
                                          <p:spTgt spid="8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90"/>
                                        </p:tgtEl>
                                        <p:attrNameLst>
                                          <p:attrName>style.visibility</p:attrName>
                                        </p:attrNameLst>
                                      </p:cBhvr>
                                      <p:to>
                                        <p:strVal val="visible"/>
                                      </p:to>
                                    </p:set>
                                    <p:anim calcmode="lin" valueType="num">
                                      <p:cBhvr additive="base">
                                        <p:cTn dur="1000"/>
                                        <p:tgtEl>
                                          <p:spTgt spid="8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1000"/>
                                        <p:tgtEl>
                                          <p:spTgt spid="8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94"/>
                                        </p:tgtEl>
                                        <p:attrNameLst>
                                          <p:attrName>style.visibility</p:attrName>
                                        </p:attrNameLst>
                                      </p:cBhvr>
                                      <p:to>
                                        <p:strVal val="visible"/>
                                      </p:to>
                                    </p:set>
                                    <p:anim calcmode="lin" valueType="num">
                                      <p:cBhvr additive="base">
                                        <p:cTn dur="1000"/>
                                        <p:tgtEl>
                                          <p:spTgt spid="8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1"/>
          <p:cNvSpPr/>
          <p:nvPr/>
        </p:nvSpPr>
        <p:spPr>
          <a:xfrm>
            <a:off x="968775" y="1516550"/>
            <a:ext cx="2443800" cy="1213800"/>
          </a:xfrm>
          <a:prstGeom prst="round2DiagRect">
            <a:avLst>
              <a:gd fmla="val 17497"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IMPLEMENTATION </a:t>
            </a:r>
            <a:r>
              <a:rPr lang="en">
                <a:solidFill>
                  <a:schemeClr val="dk2"/>
                </a:solidFill>
              </a:rPr>
              <a:t>PLANNING</a:t>
            </a:r>
            <a:endParaRPr>
              <a:solidFill>
                <a:schemeClr val="dk2"/>
              </a:solidFill>
            </a:endParaRPr>
          </a:p>
        </p:txBody>
      </p:sp>
      <p:grpSp>
        <p:nvGrpSpPr>
          <p:cNvPr id="958" name="Google Shape;958;p11"/>
          <p:cNvGrpSpPr/>
          <p:nvPr/>
        </p:nvGrpSpPr>
        <p:grpSpPr>
          <a:xfrm>
            <a:off x="3593376" y="2204576"/>
            <a:ext cx="1957250" cy="2939135"/>
            <a:chOff x="7209168" y="2951121"/>
            <a:chExt cx="1192718" cy="1791063"/>
          </a:xfrm>
        </p:grpSpPr>
        <p:sp>
          <p:nvSpPr>
            <p:cNvPr id="959" name="Google Shape;959;p11"/>
            <p:cNvSpPr/>
            <p:nvPr/>
          </p:nvSpPr>
          <p:spPr>
            <a:xfrm>
              <a:off x="7322386" y="4196871"/>
              <a:ext cx="865509" cy="545313"/>
            </a:xfrm>
            <a:custGeom>
              <a:rect b="b" l="l" r="r" t="t"/>
              <a:pathLst>
                <a:path extrusionOk="0" h="7456" w="11834">
                  <a:moveTo>
                    <a:pt x="2207" y="0"/>
                  </a:moveTo>
                  <a:cubicBezTo>
                    <a:pt x="2207" y="0"/>
                    <a:pt x="2516" y="3901"/>
                    <a:pt x="2207" y="4210"/>
                  </a:cubicBezTo>
                  <a:cubicBezTo>
                    <a:pt x="2007" y="4410"/>
                    <a:pt x="814" y="6214"/>
                    <a:pt x="1" y="7455"/>
                  </a:cubicBezTo>
                  <a:lnTo>
                    <a:pt x="11834" y="7455"/>
                  </a:lnTo>
                  <a:cubicBezTo>
                    <a:pt x="11020" y="6214"/>
                    <a:pt x="9827" y="4410"/>
                    <a:pt x="9627" y="4210"/>
                  </a:cubicBezTo>
                  <a:cubicBezTo>
                    <a:pt x="9319" y="3901"/>
                    <a:pt x="9627" y="0"/>
                    <a:pt x="9627"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1"/>
            <p:cNvSpPr/>
            <p:nvPr/>
          </p:nvSpPr>
          <p:spPr>
            <a:xfrm>
              <a:off x="7266508" y="3247912"/>
              <a:ext cx="922556" cy="681641"/>
            </a:xfrm>
            <a:custGeom>
              <a:rect b="b" l="l" r="r" t="t"/>
              <a:pathLst>
                <a:path extrusionOk="0" h="9320" w="12614">
                  <a:moveTo>
                    <a:pt x="6866" y="1"/>
                  </a:moveTo>
                  <a:cubicBezTo>
                    <a:pt x="0" y="1"/>
                    <a:pt x="372" y="4648"/>
                    <a:pt x="909" y="9320"/>
                  </a:cubicBezTo>
                  <a:lnTo>
                    <a:pt x="12101" y="9113"/>
                  </a:lnTo>
                  <a:cubicBezTo>
                    <a:pt x="12613" y="2163"/>
                    <a:pt x="12154" y="1"/>
                    <a:pt x="6866" y="1"/>
                  </a:cubicBezTo>
                  <a:close/>
                </a:path>
              </a:pathLst>
            </a:custGeom>
            <a:solidFill>
              <a:srgbClr val="2520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1"/>
            <p:cNvSpPr/>
            <p:nvPr/>
          </p:nvSpPr>
          <p:spPr>
            <a:xfrm>
              <a:off x="7209168" y="3812899"/>
              <a:ext cx="227238" cy="337383"/>
            </a:xfrm>
            <a:custGeom>
              <a:rect b="b" l="l" r="r" t="t"/>
              <a:pathLst>
                <a:path extrusionOk="0" h="4613" w="3107">
                  <a:moveTo>
                    <a:pt x="1365" y="0"/>
                  </a:moveTo>
                  <a:cubicBezTo>
                    <a:pt x="1275" y="0"/>
                    <a:pt x="1179" y="22"/>
                    <a:pt x="1077" y="69"/>
                  </a:cubicBezTo>
                  <a:cubicBezTo>
                    <a:pt x="1" y="571"/>
                    <a:pt x="37" y="3841"/>
                    <a:pt x="1328" y="4410"/>
                  </a:cubicBezTo>
                  <a:cubicBezTo>
                    <a:pt x="1628" y="4542"/>
                    <a:pt x="1894" y="4613"/>
                    <a:pt x="2116" y="4613"/>
                  </a:cubicBezTo>
                  <a:cubicBezTo>
                    <a:pt x="2848" y="4613"/>
                    <a:pt x="3107" y="3842"/>
                    <a:pt x="2584" y="1970"/>
                  </a:cubicBezTo>
                  <a:cubicBezTo>
                    <a:pt x="2584" y="1970"/>
                    <a:pt x="2231" y="0"/>
                    <a:pt x="1365"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1"/>
            <p:cNvSpPr/>
            <p:nvPr/>
          </p:nvSpPr>
          <p:spPr>
            <a:xfrm>
              <a:off x="8043891" y="3812899"/>
              <a:ext cx="227238" cy="337383"/>
            </a:xfrm>
            <a:custGeom>
              <a:rect b="b" l="l" r="r" t="t"/>
              <a:pathLst>
                <a:path extrusionOk="0" h="4613" w="3107">
                  <a:moveTo>
                    <a:pt x="1741" y="0"/>
                  </a:moveTo>
                  <a:cubicBezTo>
                    <a:pt x="876" y="0"/>
                    <a:pt x="523" y="1970"/>
                    <a:pt x="523" y="1970"/>
                  </a:cubicBezTo>
                  <a:cubicBezTo>
                    <a:pt x="0" y="3842"/>
                    <a:pt x="259" y="4613"/>
                    <a:pt x="991" y="4613"/>
                  </a:cubicBezTo>
                  <a:cubicBezTo>
                    <a:pt x="1213" y="4613"/>
                    <a:pt x="1478" y="4542"/>
                    <a:pt x="1778" y="4410"/>
                  </a:cubicBezTo>
                  <a:cubicBezTo>
                    <a:pt x="3071" y="3841"/>
                    <a:pt x="3106" y="571"/>
                    <a:pt x="2030" y="69"/>
                  </a:cubicBezTo>
                  <a:cubicBezTo>
                    <a:pt x="1928" y="22"/>
                    <a:pt x="1832" y="0"/>
                    <a:pt x="1741"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1"/>
            <p:cNvSpPr/>
            <p:nvPr/>
          </p:nvSpPr>
          <p:spPr>
            <a:xfrm>
              <a:off x="7333210" y="3458329"/>
              <a:ext cx="813289" cy="1036066"/>
            </a:xfrm>
            <a:custGeom>
              <a:rect b="b" l="l" r="r" t="t"/>
              <a:pathLst>
                <a:path extrusionOk="0" h="14166" w="11120">
                  <a:moveTo>
                    <a:pt x="2891" y="1"/>
                  </a:moveTo>
                  <a:cubicBezTo>
                    <a:pt x="881" y="1071"/>
                    <a:pt x="1" y="3222"/>
                    <a:pt x="357" y="5383"/>
                  </a:cubicBezTo>
                  <a:cubicBezTo>
                    <a:pt x="978" y="9149"/>
                    <a:pt x="1199" y="11943"/>
                    <a:pt x="2147" y="12443"/>
                  </a:cubicBezTo>
                  <a:cubicBezTo>
                    <a:pt x="2823" y="12800"/>
                    <a:pt x="5221" y="14165"/>
                    <a:pt x="5727" y="14165"/>
                  </a:cubicBezTo>
                  <a:cubicBezTo>
                    <a:pt x="6234" y="14165"/>
                    <a:pt x="9151" y="12672"/>
                    <a:pt x="9420" y="12443"/>
                  </a:cubicBezTo>
                  <a:cubicBezTo>
                    <a:pt x="10374" y="11633"/>
                    <a:pt x="10326" y="9993"/>
                    <a:pt x="10827" y="5248"/>
                  </a:cubicBezTo>
                  <a:cubicBezTo>
                    <a:pt x="11119" y="2492"/>
                    <a:pt x="10094" y="891"/>
                    <a:pt x="8730" y="58"/>
                  </a:cubicBezTo>
                  <a:cubicBezTo>
                    <a:pt x="7739" y="879"/>
                    <a:pt x="6358" y="1912"/>
                    <a:pt x="5692" y="1912"/>
                  </a:cubicBezTo>
                  <a:cubicBezTo>
                    <a:pt x="5010" y="1912"/>
                    <a:pt x="3753" y="829"/>
                    <a:pt x="2891" y="1"/>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1"/>
            <p:cNvSpPr/>
            <p:nvPr/>
          </p:nvSpPr>
          <p:spPr>
            <a:xfrm>
              <a:off x="7487824" y="3752634"/>
              <a:ext cx="211514" cy="385873"/>
            </a:xfrm>
            <a:custGeom>
              <a:rect b="b" l="l" r="r" t="t"/>
              <a:pathLst>
                <a:path extrusionOk="0" h="5276" w="2892">
                  <a:moveTo>
                    <a:pt x="474" y="0"/>
                  </a:moveTo>
                  <a:cubicBezTo>
                    <a:pt x="417" y="4"/>
                    <a:pt x="364" y="6"/>
                    <a:pt x="317" y="9"/>
                  </a:cubicBezTo>
                  <a:cubicBezTo>
                    <a:pt x="223" y="13"/>
                    <a:pt x="155" y="31"/>
                    <a:pt x="105" y="37"/>
                  </a:cubicBezTo>
                  <a:cubicBezTo>
                    <a:pt x="57" y="45"/>
                    <a:pt x="31" y="49"/>
                    <a:pt x="31" y="49"/>
                  </a:cubicBezTo>
                  <a:cubicBezTo>
                    <a:pt x="13" y="52"/>
                    <a:pt x="0" y="68"/>
                    <a:pt x="2" y="86"/>
                  </a:cubicBezTo>
                  <a:cubicBezTo>
                    <a:pt x="5" y="104"/>
                    <a:pt x="19" y="116"/>
                    <a:pt x="36" y="116"/>
                  </a:cubicBezTo>
                  <a:cubicBezTo>
                    <a:pt x="37" y="116"/>
                    <a:pt x="39" y="116"/>
                    <a:pt x="41" y="116"/>
                  </a:cubicBezTo>
                  <a:cubicBezTo>
                    <a:pt x="41" y="116"/>
                    <a:pt x="67" y="114"/>
                    <a:pt x="116" y="108"/>
                  </a:cubicBezTo>
                  <a:cubicBezTo>
                    <a:pt x="162" y="106"/>
                    <a:pt x="232" y="90"/>
                    <a:pt x="318" y="90"/>
                  </a:cubicBezTo>
                  <a:cubicBezTo>
                    <a:pt x="321" y="90"/>
                    <a:pt x="323" y="90"/>
                    <a:pt x="325" y="90"/>
                  </a:cubicBezTo>
                  <a:cubicBezTo>
                    <a:pt x="370" y="90"/>
                    <a:pt x="419" y="89"/>
                    <a:pt x="473" y="88"/>
                  </a:cubicBezTo>
                  <a:cubicBezTo>
                    <a:pt x="526" y="91"/>
                    <a:pt x="584" y="100"/>
                    <a:pt x="646" y="105"/>
                  </a:cubicBezTo>
                  <a:cubicBezTo>
                    <a:pt x="769" y="121"/>
                    <a:pt x="904" y="155"/>
                    <a:pt x="1046" y="208"/>
                  </a:cubicBezTo>
                  <a:cubicBezTo>
                    <a:pt x="1183" y="272"/>
                    <a:pt x="1331" y="345"/>
                    <a:pt x="1461" y="461"/>
                  </a:cubicBezTo>
                  <a:cubicBezTo>
                    <a:pt x="1592" y="574"/>
                    <a:pt x="1720" y="708"/>
                    <a:pt x="1827" y="866"/>
                  </a:cubicBezTo>
                  <a:cubicBezTo>
                    <a:pt x="2048" y="1178"/>
                    <a:pt x="2211" y="1562"/>
                    <a:pt x="2331" y="1957"/>
                  </a:cubicBezTo>
                  <a:cubicBezTo>
                    <a:pt x="2457" y="2350"/>
                    <a:pt x="2539" y="2759"/>
                    <a:pt x="2601" y="3144"/>
                  </a:cubicBezTo>
                  <a:cubicBezTo>
                    <a:pt x="2662" y="3529"/>
                    <a:pt x="2704" y="3892"/>
                    <a:pt x="2733" y="4203"/>
                  </a:cubicBezTo>
                  <a:cubicBezTo>
                    <a:pt x="2793" y="4826"/>
                    <a:pt x="2822" y="5244"/>
                    <a:pt x="2822" y="5244"/>
                  </a:cubicBezTo>
                  <a:cubicBezTo>
                    <a:pt x="2824" y="5262"/>
                    <a:pt x="2839" y="5276"/>
                    <a:pt x="2857" y="5276"/>
                  </a:cubicBezTo>
                  <a:cubicBezTo>
                    <a:pt x="2857" y="5276"/>
                    <a:pt x="2858" y="5276"/>
                    <a:pt x="2858" y="5276"/>
                  </a:cubicBezTo>
                  <a:cubicBezTo>
                    <a:pt x="2876" y="5275"/>
                    <a:pt x="2891" y="5259"/>
                    <a:pt x="2890" y="5240"/>
                  </a:cubicBezTo>
                  <a:cubicBezTo>
                    <a:pt x="2890" y="5240"/>
                    <a:pt x="2887" y="5136"/>
                    <a:pt x="2881" y="4952"/>
                  </a:cubicBezTo>
                  <a:cubicBezTo>
                    <a:pt x="2874" y="4770"/>
                    <a:pt x="2867" y="4508"/>
                    <a:pt x="2844" y="4194"/>
                  </a:cubicBezTo>
                  <a:cubicBezTo>
                    <a:pt x="2801" y="3568"/>
                    <a:pt x="2717" y="2725"/>
                    <a:pt x="2470" y="1914"/>
                  </a:cubicBezTo>
                  <a:cubicBezTo>
                    <a:pt x="2345" y="1511"/>
                    <a:pt x="2173" y="1115"/>
                    <a:pt x="1937" y="788"/>
                  </a:cubicBezTo>
                  <a:cubicBezTo>
                    <a:pt x="1823" y="622"/>
                    <a:pt x="1684" y="481"/>
                    <a:pt x="1540" y="364"/>
                  </a:cubicBezTo>
                  <a:cubicBezTo>
                    <a:pt x="1397" y="244"/>
                    <a:pt x="1235" y="168"/>
                    <a:pt x="1087" y="104"/>
                  </a:cubicBezTo>
                  <a:cubicBezTo>
                    <a:pt x="933" y="50"/>
                    <a:pt x="787" y="19"/>
                    <a:pt x="656" y="9"/>
                  </a:cubicBezTo>
                  <a:cubicBezTo>
                    <a:pt x="591" y="6"/>
                    <a:pt x="530" y="0"/>
                    <a:pt x="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1"/>
            <p:cNvSpPr/>
            <p:nvPr/>
          </p:nvSpPr>
          <p:spPr>
            <a:xfrm>
              <a:off x="7782569" y="3752634"/>
              <a:ext cx="211587" cy="385873"/>
            </a:xfrm>
            <a:custGeom>
              <a:rect b="b" l="l" r="r" t="t"/>
              <a:pathLst>
                <a:path extrusionOk="0" h="5276" w="2893">
                  <a:moveTo>
                    <a:pt x="2419" y="0"/>
                  </a:moveTo>
                  <a:cubicBezTo>
                    <a:pt x="2363" y="0"/>
                    <a:pt x="2301" y="6"/>
                    <a:pt x="2236" y="9"/>
                  </a:cubicBezTo>
                  <a:cubicBezTo>
                    <a:pt x="2106" y="19"/>
                    <a:pt x="1960" y="50"/>
                    <a:pt x="1806" y="104"/>
                  </a:cubicBezTo>
                  <a:cubicBezTo>
                    <a:pt x="1658" y="168"/>
                    <a:pt x="1496" y="244"/>
                    <a:pt x="1353" y="364"/>
                  </a:cubicBezTo>
                  <a:cubicBezTo>
                    <a:pt x="1208" y="481"/>
                    <a:pt x="1069" y="622"/>
                    <a:pt x="955" y="788"/>
                  </a:cubicBezTo>
                  <a:cubicBezTo>
                    <a:pt x="720" y="1115"/>
                    <a:pt x="548" y="1511"/>
                    <a:pt x="423" y="1914"/>
                  </a:cubicBezTo>
                  <a:cubicBezTo>
                    <a:pt x="176" y="2725"/>
                    <a:pt x="92" y="3568"/>
                    <a:pt x="48" y="4194"/>
                  </a:cubicBezTo>
                  <a:cubicBezTo>
                    <a:pt x="26" y="4508"/>
                    <a:pt x="19" y="4770"/>
                    <a:pt x="11" y="4952"/>
                  </a:cubicBezTo>
                  <a:cubicBezTo>
                    <a:pt x="5" y="5136"/>
                    <a:pt x="2" y="5240"/>
                    <a:pt x="2" y="5240"/>
                  </a:cubicBezTo>
                  <a:cubicBezTo>
                    <a:pt x="1" y="5259"/>
                    <a:pt x="15" y="5275"/>
                    <a:pt x="33" y="5276"/>
                  </a:cubicBezTo>
                  <a:cubicBezTo>
                    <a:pt x="34" y="5276"/>
                    <a:pt x="35" y="5276"/>
                    <a:pt x="36" y="5276"/>
                  </a:cubicBezTo>
                  <a:cubicBezTo>
                    <a:pt x="54" y="5276"/>
                    <a:pt x="69" y="5262"/>
                    <a:pt x="70" y="5244"/>
                  </a:cubicBezTo>
                  <a:cubicBezTo>
                    <a:pt x="70" y="5244"/>
                    <a:pt x="99" y="4826"/>
                    <a:pt x="159" y="4203"/>
                  </a:cubicBezTo>
                  <a:cubicBezTo>
                    <a:pt x="189" y="3892"/>
                    <a:pt x="230" y="3529"/>
                    <a:pt x="292" y="3144"/>
                  </a:cubicBezTo>
                  <a:cubicBezTo>
                    <a:pt x="354" y="2759"/>
                    <a:pt x="436" y="2350"/>
                    <a:pt x="561" y="1957"/>
                  </a:cubicBezTo>
                  <a:cubicBezTo>
                    <a:pt x="681" y="1562"/>
                    <a:pt x="844" y="1178"/>
                    <a:pt x="1065" y="866"/>
                  </a:cubicBezTo>
                  <a:cubicBezTo>
                    <a:pt x="1173" y="708"/>
                    <a:pt x="1300" y="574"/>
                    <a:pt x="1432" y="461"/>
                  </a:cubicBezTo>
                  <a:cubicBezTo>
                    <a:pt x="1562" y="345"/>
                    <a:pt x="1710" y="272"/>
                    <a:pt x="1847" y="208"/>
                  </a:cubicBezTo>
                  <a:cubicBezTo>
                    <a:pt x="1989" y="155"/>
                    <a:pt x="2124" y="121"/>
                    <a:pt x="2247" y="105"/>
                  </a:cubicBezTo>
                  <a:cubicBezTo>
                    <a:pt x="2308" y="100"/>
                    <a:pt x="2367" y="91"/>
                    <a:pt x="2420" y="88"/>
                  </a:cubicBezTo>
                  <a:cubicBezTo>
                    <a:pt x="2473" y="89"/>
                    <a:pt x="2523" y="90"/>
                    <a:pt x="2567" y="90"/>
                  </a:cubicBezTo>
                  <a:cubicBezTo>
                    <a:pt x="2569" y="90"/>
                    <a:pt x="2571" y="90"/>
                    <a:pt x="2574" y="90"/>
                  </a:cubicBezTo>
                  <a:cubicBezTo>
                    <a:pt x="2660" y="90"/>
                    <a:pt x="2731" y="106"/>
                    <a:pt x="2777" y="108"/>
                  </a:cubicBezTo>
                  <a:cubicBezTo>
                    <a:pt x="2826" y="114"/>
                    <a:pt x="2852" y="116"/>
                    <a:pt x="2852" y="116"/>
                  </a:cubicBezTo>
                  <a:cubicBezTo>
                    <a:pt x="2854" y="116"/>
                    <a:pt x="2855" y="116"/>
                    <a:pt x="2857" y="116"/>
                  </a:cubicBezTo>
                  <a:cubicBezTo>
                    <a:pt x="2873" y="116"/>
                    <a:pt x="2888" y="104"/>
                    <a:pt x="2890" y="88"/>
                  </a:cubicBezTo>
                  <a:cubicBezTo>
                    <a:pt x="2893" y="69"/>
                    <a:pt x="2880" y="52"/>
                    <a:pt x="2861" y="49"/>
                  </a:cubicBezTo>
                  <a:cubicBezTo>
                    <a:pt x="2861" y="49"/>
                    <a:pt x="2835" y="45"/>
                    <a:pt x="2787" y="37"/>
                  </a:cubicBezTo>
                  <a:cubicBezTo>
                    <a:pt x="2738" y="31"/>
                    <a:pt x="2669" y="13"/>
                    <a:pt x="2575" y="9"/>
                  </a:cubicBezTo>
                  <a:cubicBezTo>
                    <a:pt x="2528" y="6"/>
                    <a:pt x="2476" y="4"/>
                    <a:pt x="24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1"/>
            <p:cNvSpPr/>
            <p:nvPr/>
          </p:nvSpPr>
          <p:spPr>
            <a:xfrm>
              <a:off x="7902662" y="2960409"/>
              <a:ext cx="247205" cy="279239"/>
            </a:xfrm>
            <a:custGeom>
              <a:rect b="b" l="l" r="r" t="t"/>
              <a:pathLst>
                <a:path extrusionOk="0" h="3818" w="3380">
                  <a:moveTo>
                    <a:pt x="1624" y="1"/>
                  </a:moveTo>
                  <a:cubicBezTo>
                    <a:pt x="1334" y="1"/>
                    <a:pt x="1282" y="30"/>
                    <a:pt x="1240" y="71"/>
                  </a:cubicBezTo>
                  <a:lnTo>
                    <a:pt x="1197" y="113"/>
                  </a:lnTo>
                  <a:lnTo>
                    <a:pt x="1196" y="173"/>
                  </a:lnTo>
                  <a:cubicBezTo>
                    <a:pt x="1196" y="173"/>
                    <a:pt x="1189" y="900"/>
                    <a:pt x="1182" y="1382"/>
                  </a:cubicBezTo>
                  <a:cubicBezTo>
                    <a:pt x="179" y="1383"/>
                    <a:pt x="169" y="1393"/>
                    <a:pt x="116" y="1443"/>
                  </a:cubicBezTo>
                  <a:cubicBezTo>
                    <a:pt x="29" y="1530"/>
                    <a:pt x="0" y="2253"/>
                    <a:pt x="109" y="2365"/>
                  </a:cubicBezTo>
                  <a:lnTo>
                    <a:pt x="151" y="2407"/>
                  </a:lnTo>
                  <a:lnTo>
                    <a:pt x="211" y="2408"/>
                  </a:lnTo>
                  <a:cubicBezTo>
                    <a:pt x="211" y="2408"/>
                    <a:pt x="725" y="2415"/>
                    <a:pt x="1167" y="2423"/>
                  </a:cubicBezTo>
                  <a:cubicBezTo>
                    <a:pt x="1153" y="3679"/>
                    <a:pt x="1169" y="3695"/>
                    <a:pt x="1217" y="3742"/>
                  </a:cubicBezTo>
                  <a:cubicBezTo>
                    <a:pt x="1251" y="3777"/>
                    <a:pt x="1290" y="3817"/>
                    <a:pt x="1744" y="3817"/>
                  </a:cubicBezTo>
                  <a:cubicBezTo>
                    <a:pt x="2050" y="3817"/>
                    <a:pt x="2097" y="3792"/>
                    <a:pt x="2138" y="3751"/>
                  </a:cubicBezTo>
                  <a:cubicBezTo>
                    <a:pt x="2195" y="3696"/>
                    <a:pt x="2197" y="3694"/>
                    <a:pt x="2215" y="2439"/>
                  </a:cubicBezTo>
                  <a:cubicBezTo>
                    <a:pt x="2366" y="2439"/>
                    <a:pt x="2527" y="2440"/>
                    <a:pt x="2673" y="2440"/>
                  </a:cubicBezTo>
                  <a:cubicBezTo>
                    <a:pt x="3225" y="2440"/>
                    <a:pt x="3226" y="2439"/>
                    <a:pt x="3279" y="2388"/>
                  </a:cubicBezTo>
                  <a:cubicBezTo>
                    <a:pt x="3373" y="2294"/>
                    <a:pt x="3379" y="1561"/>
                    <a:pt x="3285" y="1465"/>
                  </a:cubicBezTo>
                  <a:cubicBezTo>
                    <a:pt x="3233" y="1413"/>
                    <a:pt x="3225" y="1406"/>
                    <a:pt x="2222" y="1391"/>
                  </a:cubicBezTo>
                  <a:cubicBezTo>
                    <a:pt x="2222" y="138"/>
                    <a:pt x="2213" y="128"/>
                    <a:pt x="2163" y="79"/>
                  </a:cubicBezTo>
                  <a:cubicBezTo>
                    <a:pt x="2132" y="48"/>
                    <a:pt x="2086" y="1"/>
                    <a:pt x="16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1"/>
            <p:cNvSpPr/>
            <p:nvPr/>
          </p:nvSpPr>
          <p:spPr>
            <a:xfrm>
              <a:off x="7351422" y="2951121"/>
              <a:ext cx="245376" cy="279093"/>
            </a:xfrm>
            <a:custGeom>
              <a:rect b="b" l="l" r="r" t="t"/>
              <a:pathLst>
                <a:path extrusionOk="0" h="3816" w="3355">
                  <a:moveTo>
                    <a:pt x="1624" y="0"/>
                  </a:moveTo>
                  <a:cubicBezTo>
                    <a:pt x="1334" y="0"/>
                    <a:pt x="1281" y="30"/>
                    <a:pt x="1240" y="71"/>
                  </a:cubicBezTo>
                  <a:lnTo>
                    <a:pt x="1197" y="113"/>
                  </a:lnTo>
                  <a:lnTo>
                    <a:pt x="1197" y="172"/>
                  </a:lnTo>
                  <a:cubicBezTo>
                    <a:pt x="1197" y="172"/>
                    <a:pt x="1190" y="900"/>
                    <a:pt x="1183" y="1382"/>
                  </a:cubicBezTo>
                  <a:cubicBezTo>
                    <a:pt x="178" y="1382"/>
                    <a:pt x="169" y="1391"/>
                    <a:pt x="117" y="1442"/>
                  </a:cubicBezTo>
                  <a:cubicBezTo>
                    <a:pt x="29" y="1529"/>
                    <a:pt x="0" y="2254"/>
                    <a:pt x="110" y="2365"/>
                  </a:cubicBezTo>
                  <a:lnTo>
                    <a:pt x="151" y="2407"/>
                  </a:lnTo>
                  <a:lnTo>
                    <a:pt x="211" y="2408"/>
                  </a:lnTo>
                  <a:cubicBezTo>
                    <a:pt x="211" y="2408"/>
                    <a:pt x="725" y="2415"/>
                    <a:pt x="1167" y="2422"/>
                  </a:cubicBezTo>
                  <a:cubicBezTo>
                    <a:pt x="1153" y="3674"/>
                    <a:pt x="1170" y="3693"/>
                    <a:pt x="1217" y="3743"/>
                  </a:cubicBezTo>
                  <a:cubicBezTo>
                    <a:pt x="1250" y="3776"/>
                    <a:pt x="1291" y="3816"/>
                    <a:pt x="1743" y="3816"/>
                  </a:cubicBezTo>
                  <a:cubicBezTo>
                    <a:pt x="2050" y="3816"/>
                    <a:pt x="2097" y="3791"/>
                    <a:pt x="2137" y="3751"/>
                  </a:cubicBezTo>
                  <a:cubicBezTo>
                    <a:pt x="2196" y="3695"/>
                    <a:pt x="2198" y="3693"/>
                    <a:pt x="2215" y="2438"/>
                  </a:cubicBezTo>
                  <a:cubicBezTo>
                    <a:pt x="2367" y="2439"/>
                    <a:pt x="2528" y="2440"/>
                    <a:pt x="2675" y="2440"/>
                  </a:cubicBezTo>
                  <a:cubicBezTo>
                    <a:pt x="3225" y="2440"/>
                    <a:pt x="3226" y="2439"/>
                    <a:pt x="3278" y="2388"/>
                  </a:cubicBezTo>
                  <a:cubicBezTo>
                    <a:pt x="3313" y="2353"/>
                    <a:pt x="3350" y="2317"/>
                    <a:pt x="3352" y="1887"/>
                  </a:cubicBezTo>
                  <a:cubicBezTo>
                    <a:pt x="3354" y="1535"/>
                    <a:pt x="3321" y="1501"/>
                    <a:pt x="3287" y="1466"/>
                  </a:cubicBezTo>
                  <a:cubicBezTo>
                    <a:pt x="3234" y="1412"/>
                    <a:pt x="3227" y="1405"/>
                    <a:pt x="2223" y="1390"/>
                  </a:cubicBezTo>
                  <a:cubicBezTo>
                    <a:pt x="2222" y="139"/>
                    <a:pt x="2213" y="130"/>
                    <a:pt x="2162" y="78"/>
                  </a:cubicBezTo>
                  <a:cubicBezTo>
                    <a:pt x="2133" y="49"/>
                    <a:pt x="2085" y="0"/>
                    <a:pt x="162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1"/>
            <p:cNvSpPr/>
            <p:nvPr/>
          </p:nvSpPr>
          <p:spPr>
            <a:xfrm>
              <a:off x="7988306" y="3391408"/>
              <a:ext cx="278727" cy="315442"/>
            </a:xfrm>
            <a:custGeom>
              <a:rect b="b" l="l" r="r" t="t"/>
              <a:pathLst>
                <a:path extrusionOk="0" h="4313" w="3811">
                  <a:moveTo>
                    <a:pt x="1832" y="1"/>
                  </a:moveTo>
                  <a:cubicBezTo>
                    <a:pt x="1508" y="1"/>
                    <a:pt x="1450" y="33"/>
                    <a:pt x="1407" y="75"/>
                  </a:cubicBezTo>
                  <a:lnTo>
                    <a:pt x="1364" y="117"/>
                  </a:lnTo>
                  <a:lnTo>
                    <a:pt x="1364" y="177"/>
                  </a:lnTo>
                  <a:cubicBezTo>
                    <a:pt x="1364" y="177"/>
                    <a:pt x="1355" y="1026"/>
                    <a:pt x="1347" y="1577"/>
                  </a:cubicBezTo>
                  <a:cubicBezTo>
                    <a:pt x="190" y="1577"/>
                    <a:pt x="178" y="1589"/>
                    <a:pt x="125" y="1640"/>
                  </a:cubicBezTo>
                  <a:cubicBezTo>
                    <a:pt x="35" y="1730"/>
                    <a:pt x="0" y="2544"/>
                    <a:pt x="118" y="2663"/>
                  </a:cubicBezTo>
                  <a:lnTo>
                    <a:pt x="160" y="2705"/>
                  </a:lnTo>
                  <a:lnTo>
                    <a:pt x="219" y="2706"/>
                  </a:lnTo>
                  <a:cubicBezTo>
                    <a:pt x="219" y="2706"/>
                    <a:pt x="822" y="2713"/>
                    <a:pt x="1330" y="2723"/>
                  </a:cubicBezTo>
                  <a:cubicBezTo>
                    <a:pt x="1313" y="4165"/>
                    <a:pt x="1335" y="4187"/>
                    <a:pt x="1381" y="4234"/>
                  </a:cubicBezTo>
                  <a:cubicBezTo>
                    <a:pt x="1414" y="4268"/>
                    <a:pt x="1458" y="4313"/>
                    <a:pt x="1967" y="4313"/>
                  </a:cubicBezTo>
                  <a:cubicBezTo>
                    <a:pt x="2307" y="4313"/>
                    <a:pt x="2360" y="4285"/>
                    <a:pt x="2402" y="4244"/>
                  </a:cubicBezTo>
                  <a:cubicBezTo>
                    <a:pt x="2461" y="4187"/>
                    <a:pt x="2464" y="4185"/>
                    <a:pt x="2484" y="2740"/>
                  </a:cubicBezTo>
                  <a:cubicBezTo>
                    <a:pt x="2668" y="2741"/>
                    <a:pt x="2863" y="2742"/>
                    <a:pt x="3040" y="2742"/>
                  </a:cubicBezTo>
                  <a:cubicBezTo>
                    <a:pt x="3648" y="2742"/>
                    <a:pt x="3651" y="2740"/>
                    <a:pt x="3704" y="2689"/>
                  </a:cubicBezTo>
                  <a:cubicBezTo>
                    <a:pt x="3804" y="2589"/>
                    <a:pt x="3810" y="1766"/>
                    <a:pt x="3712" y="1667"/>
                  </a:cubicBezTo>
                  <a:cubicBezTo>
                    <a:pt x="3658" y="1611"/>
                    <a:pt x="3651" y="1604"/>
                    <a:pt x="2493" y="1585"/>
                  </a:cubicBezTo>
                  <a:cubicBezTo>
                    <a:pt x="2493" y="147"/>
                    <a:pt x="2480" y="134"/>
                    <a:pt x="2430" y="84"/>
                  </a:cubicBezTo>
                  <a:cubicBezTo>
                    <a:pt x="2401" y="55"/>
                    <a:pt x="2349"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1"/>
            <p:cNvSpPr/>
            <p:nvPr/>
          </p:nvSpPr>
          <p:spPr>
            <a:xfrm>
              <a:off x="8256342" y="3220882"/>
              <a:ext cx="145544" cy="164413"/>
            </a:xfrm>
            <a:custGeom>
              <a:rect b="b" l="l" r="r" t="t"/>
              <a:pathLst>
                <a:path extrusionOk="0" h="2248" w="1990">
                  <a:moveTo>
                    <a:pt x="946" y="0"/>
                  </a:moveTo>
                  <a:cubicBezTo>
                    <a:pt x="791" y="0"/>
                    <a:pt x="733" y="14"/>
                    <a:pt x="688" y="57"/>
                  </a:cubicBezTo>
                  <a:lnTo>
                    <a:pt x="645" y="99"/>
                  </a:lnTo>
                  <a:lnTo>
                    <a:pt x="644" y="160"/>
                  </a:lnTo>
                  <a:cubicBezTo>
                    <a:pt x="644" y="160"/>
                    <a:pt x="641" y="504"/>
                    <a:pt x="637" y="767"/>
                  </a:cubicBezTo>
                  <a:cubicBezTo>
                    <a:pt x="116" y="767"/>
                    <a:pt x="112" y="771"/>
                    <a:pt x="64" y="819"/>
                  </a:cubicBezTo>
                  <a:cubicBezTo>
                    <a:pt x="33" y="850"/>
                    <a:pt x="4" y="879"/>
                    <a:pt x="1" y="1147"/>
                  </a:cubicBezTo>
                  <a:cubicBezTo>
                    <a:pt x="1" y="1315"/>
                    <a:pt x="14" y="1377"/>
                    <a:pt x="59" y="1423"/>
                  </a:cubicBezTo>
                  <a:lnTo>
                    <a:pt x="101" y="1465"/>
                  </a:lnTo>
                  <a:lnTo>
                    <a:pt x="160" y="1466"/>
                  </a:lnTo>
                  <a:cubicBezTo>
                    <a:pt x="161" y="1466"/>
                    <a:pt x="399" y="1469"/>
                    <a:pt x="627" y="1473"/>
                  </a:cubicBezTo>
                  <a:cubicBezTo>
                    <a:pt x="620" y="2131"/>
                    <a:pt x="627" y="2138"/>
                    <a:pt x="674" y="2188"/>
                  </a:cubicBezTo>
                  <a:cubicBezTo>
                    <a:pt x="707" y="2221"/>
                    <a:pt x="733" y="2248"/>
                    <a:pt x="1012" y="2248"/>
                  </a:cubicBezTo>
                  <a:cubicBezTo>
                    <a:pt x="1178" y="2248"/>
                    <a:pt x="1233" y="2237"/>
                    <a:pt x="1277" y="2192"/>
                  </a:cubicBezTo>
                  <a:cubicBezTo>
                    <a:pt x="1325" y="2145"/>
                    <a:pt x="1329" y="2141"/>
                    <a:pt x="1337" y="1483"/>
                  </a:cubicBezTo>
                  <a:cubicBezTo>
                    <a:pt x="1404" y="1483"/>
                    <a:pt x="1472" y="1484"/>
                    <a:pt x="1534" y="1484"/>
                  </a:cubicBezTo>
                  <a:cubicBezTo>
                    <a:pt x="1856" y="1484"/>
                    <a:pt x="1863" y="1484"/>
                    <a:pt x="1909" y="1437"/>
                  </a:cubicBezTo>
                  <a:cubicBezTo>
                    <a:pt x="1985" y="1361"/>
                    <a:pt x="1990" y="910"/>
                    <a:pt x="1916" y="834"/>
                  </a:cubicBezTo>
                  <a:cubicBezTo>
                    <a:pt x="1868" y="785"/>
                    <a:pt x="1865" y="781"/>
                    <a:pt x="1343" y="772"/>
                  </a:cubicBezTo>
                  <a:cubicBezTo>
                    <a:pt x="1343" y="115"/>
                    <a:pt x="1339" y="111"/>
                    <a:pt x="1290" y="62"/>
                  </a:cubicBezTo>
                  <a:cubicBezTo>
                    <a:pt x="1260" y="32"/>
                    <a:pt x="1228" y="0"/>
                    <a:pt x="9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1"/>
            <p:cNvSpPr/>
            <p:nvPr/>
          </p:nvSpPr>
          <p:spPr>
            <a:xfrm>
              <a:off x="7266362" y="3424686"/>
              <a:ext cx="210490" cy="239818"/>
            </a:xfrm>
            <a:custGeom>
              <a:rect b="b" l="l" r="r" t="t"/>
              <a:pathLst>
                <a:path extrusionOk="0" h="3279" w="2878">
                  <a:moveTo>
                    <a:pt x="1367" y="0"/>
                  </a:moveTo>
                  <a:cubicBezTo>
                    <a:pt x="1134" y="0"/>
                    <a:pt x="1071" y="21"/>
                    <a:pt x="1026" y="67"/>
                  </a:cubicBezTo>
                  <a:lnTo>
                    <a:pt x="984" y="109"/>
                  </a:lnTo>
                  <a:lnTo>
                    <a:pt x="984" y="168"/>
                  </a:lnTo>
                  <a:cubicBezTo>
                    <a:pt x="984" y="168"/>
                    <a:pt x="977" y="763"/>
                    <a:pt x="971" y="1171"/>
                  </a:cubicBezTo>
                  <a:cubicBezTo>
                    <a:pt x="134" y="1172"/>
                    <a:pt x="126" y="1180"/>
                    <a:pt x="75" y="1228"/>
                  </a:cubicBezTo>
                  <a:cubicBezTo>
                    <a:pt x="42" y="1260"/>
                    <a:pt x="6" y="1296"/>
                    <a:pt x="3" y="1672"/>
                  </a:cubicBezTo>
                  <a:cubicBezTo>
                    <a:pt x="0" y="1950"/>
                    <a:pt x="28" y="2001"/>
                    <a:pt x="68" y="2041"/>
                  </a:cubicBezTo>
                  <a:lnTo>
                    <a:pt x="110" y="2084"/>
                  </a:lnTo>
                  <a:lnTo>
                    <a:pt x="170" y="2085"/>
                  </a:lnTo>
                  <a:cubicBezTo>
                    <a:pt x="170" y="2085"/>
                    <a:pt x="589" y="2090"/>
                    <a:pt x="957" y="2096"/>
                  </a:cubicBezTo>
                  <a:cubicBezTo>
                    <a:pt x="945" y="3144"/>
                    <a:pt x="960" y="3159"/>
                    <a:pt x="1007" y="3209"/>
                  </a:cubicBezTo>
                  <a:cubicBezTo>
                    <a:pt x="1040" y="3243"/>
                    <a:pt x="1075" y="3278"/>
                    <a:pt x="1468" y="3278"/>
                  </a:cubicBezTo>
                  <a:cubicBezTo>
                    <a:pt x="1736" y="3278"/>
                    <a:pt x="1780" y="3254"/>
                    <a:pt x="1818" y="3216"/>
                  </a:cubicBezTo>
                  <a:cubicBezTo>
                    <a:pt x="1873" y="3163"/>
                    <a:pt x="1875" y="3161"/>
                    <a:pt x="1890" y="2110"/>
                  </a:cubicBezTo>
                  <a:cubicBezTo>
                    <a:pt x="2014" y="2111"/>
                    <a:pt x="2144" y="2112"/>
                    <a:pt x="2263" y="2112"/>
                  </a:cubicBezTo>
                  <a:lnTo>
                    <a:pt x="2264" y="2112"/>
                  </a:lnTo>
                  <a:cubicBezTo>
                    <a:pt x="2732" y="2112"/>
                    <a:pt x="2733" y="2111"/>
                    <a:pt x="2784" y="2061"/>
                  </a:cubicBezTo>
                  <a:cubicBezTo>
                    <a:pt x="2872" y="1975"/>
                    <a:pt x="2877" y="1336"/>
                    <a:pt x="2790" y="1247"/>
                  </a:cubicBezTo>
                  <a:cubicBezTo>
                    <a:pt x="2739" y="1197"/>
                    <a:pt x="2732" y="1191"/>
                    <a:pt x="1896" y="1178"/>
                  </a:cubicBezTo>
                  <a:cubicBezTo>
                    <a:pt x="1897" y="132"/>
                    <a:pt x="1890" y="124"/>
                    <a:pt x="1839" y="73"/>
                  </a:cubicBezTo>
                  <a:cubicBezTo>
                    <a:pt x="1809" y="42"/>
                    <a:pt x="1768" y="0"/>
                    <a:pt x="13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1"/>
            <p:cNvSpPr/>
            <p:nvPr/>
          </p:nvSpPr>
          <p:spPr>
            <a:xfrm>
              <a:off x="7439699" y="3008460"/>
              <a:ext cx="597533" cy="686761"/>
            </a:xfrm>
            <a:custGeom>
              <a:rect b="b" l="l" r="r" t="t"/>
              <a:pathLst>
                <a:path extrusionOk="0" h="9390" w="8170">
                  <a:moveTo>
                    <a:pt x="3933" y="0"/>
                  </a:moveTo>
                  <a:cubicBezTo>
                    <a:pt x="3220" y="0"/>
                    <a:pt x="3147" y="72"/>
                    <a:pt x="3103" y="115"/>
                  </a:cubicBezTo>
                  <a:lnTo>
                    <a:pt x="3060" y="158"/>
                  </a:lnTo>
                  <a:lnTo>
                    <a:pt x="3060" y="217"/>
                  </a:lnTo>
                  <a:cubicBezTo>
                    <a:pt x="3060" y="240"/>
                    <a:pt x="3039" y="2350"/>
                    <a:pt x="3019" y="3567"/>
                  </a:cubicBezTo>
                  <a:cubicBezTo>
                    <a:pt x="294" y="3567"/>
                    <a:pt x="255" y="3606"/>
                    <a:pt x="206" y="3655"/>
                  </a:cubicBezTo>
                  <a:cubicBezTo>
                    <a:pt x="70" y="3789"/>
                    <a:pt x="0" y="5519"/>
                    <a:pt x="188" y="5711"/>
                  </a:cubicBezTo>
                  <a:lnTo>
                    <a:pt x="230" y="5753"/>
                  </a:lnTo>
                  <a:lnTo>
                    <a:pt x="289" y="5754"/>
                  </a:lnTo>
                  <a:cubicBezTo>
                    <a:pt x="289" y="5754"/>
                    <a:pt x="1803" y="5774"/>
                    <a:pt x="2985" y="5795"/>
                  </a:cubicBezTo>
                  <a:cubicBezTo>
                    <a:pt x="2947" y="9165"/>
                    <a:pt x="3013" y="9232"/>
                    <a:pt x="3046" y="9265"/>
                  </a:cubicBezTo>
                  <a:cubicBezTo>
                    <a:pt x="3127" y="9347"/>
                    <a:pt x="3528" y="9389"/>
                    <a:pt x="4241" y="9389"/>
                  </a:cubicBezTo>
                  <a:cubicBezTo>
                    <a:pt x="4993" y="9389"/>
                    <a:pt x="5058" y="9325"/>
                    <a:pt x="5100" y="9284"/>
                  </a:cubicBezTo>
                  <a:cubicBezTo>
                    <a:pt x="5166" y="9220"/>
                    <a:pt x="5184" y="9201"/>
                    <a:pt x="5230" y="5829"/>
                  </a:cubicBezTo>
                  <a:cubicBezTo>
                    <a:pt x="5688" y="5834"/>
                    <a:pt x="6198" y="5837"/>
                    <a:pt x="6650" y="5837"/>
                  </a:cubicBezTo>
                  <a:cubicBezTo>
                    <a:pt x="7971" y="5837"/>
                    <a:pt x="7986" y="5822"/>
                    <a:pt x="8040" y="5769"/>
                  </a:cubicBezTo>
                  <a:cubicBezTo>
                    <a:pt x="8074" y="5735"/>
                    <a:pt x="8155" y="5656"/>
                    <a:pt x="8163" y="4668"/>
                  </a:cubicBezTo>
                  <a:cubicBezTo>
                    <a:pt x="8170" y="3828"/>
                    <a:pt x="8100" y="3757"/>
                    <a:pt x="8058" y="3714"/>
                  </a:cubicBezTo>
                  <a:cubicBezTo>
                    <a:pt x="7999" y="3654"/>
                    <a:pt x="7969" y="3623"/>
                    <a:pt x="5248" y="3583"/>
                  </a:cubicBezTo>
                  <a:cubicBezTo>
                    <a:pt x="5248" y="225"/>
                    <a:pt x="5203" y="178"/>
                    <a:pt x="5159" y="134"/>
                  </a:cubicBezTo>
                  <a:cubicBezTo>
                    <a:pt x="5042" y="13"/>
                    <a:pt x="4263" y="0"/>
                    <a:pt x="39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1"/>
            <p:cNvSpPr/>
            <p:nvPr/>
          </p:nvSpPr>
          <p:spPr>
            <a:xfrm>
              <a:off x="8056324" y="3133964"/>
              <a:ext cx="44321" cy="103270"/>
            </a:xfrm>
            <a:custGeom>
              <a:rect b="b" l="l" r="r" t="t"/>
              <a:pathLst>
                <a:path extrusionOk="0" h="1412" w="606">
                  <a:moveTo>
                    <a:pt x="113" y="1"/>
                  </a:moveTo>
                  <a:cubicBezTo>
                    <a:pt x="79" y="1"/>
                    <a:pt x="52" y="26"/>
                    <a:pt x="50" y="59"/>
                  </a:cubicBezTo>
                  <a:lnTo>
                    <a:pt x="49" y="65"/>
                  </a:lnTo>
                  <a:cubicBezTo>
                    <a:pt x="38" y="285"/>
                    <a:pt x="34" y="506"/>
                    <a:pt x="33" y="727"/>
                  </a:cubicBezTo>
                  <a:cubicBezTo>
                    <a:pt x="32" y="837"/>
                    <a:pt x="35" y="947"/>
                    <a:pt x="37" y="1057"/>
                  </a:cubicBezTo>
                  <a:lnTo>
                    <a:pt x="38" y="1220"/>
                  </a:lnTo>
                  <a:cubicBezTo>
                    <a:pt x="38" y="1248"/>
                    <a:pt x="37" y="1273"/>
                    <a:pt x="33" y="1297"/>
                  </a:cubicBezTo>
                  <a:cubicBezTo>
                    <a:pt x="33" y="1311"/>
                    <a:pt x="30" y="1319"/>
                    <a:pt x="29" y="1325"/>
                  </a:cubicBezTo>
                  <a:cubicBezTo>
                    <a:pt x="31" y="1332"/>
                    <a:pt x="17" y="1346"/>
                    <a:pt x="11" y="1356"/>
                  </a:cubicBezTo>
                  <a:lnTo>
                    <a:pt x="10" y="1357"/>
                  </a:lnTo>
                  <a:cubicBezTo>
                    <a:pt x="1" y="1371"/>
                    <a:pt x="2" y="1389"/>
                    <a:pt x="14" y="1401"/>
                  </a:cubicBezTo>
                  <a:cubicBezTo>
                    <a:pt x="21" y="1408"/>
                    <a:pt x="29" y="1411"/>
                    <a:pt x="38" y="1411"/>
                  </a:cubicBezTo>
                  <a:cubicBezTo>
                    <a:pt x="47" y="1411"/>
                    <a:pt x="56" y="1408"/>
                    <a:pt x="63" y="1401"/>
                  </a:cubicBezTo>
                  <a:cubicBezTo>
                    <a:pt x="73" y="1390"/>
                    <a:pt x="83" y="1387"/>
                    <a:pt x="94" y="1366"/>
                  </a:cubicBezTo>
                  <a:cubicBezTo>
                    <a:pt x="107" y="1347"/>
                    <a:pt x="113" y="1330"/>
                    <a:pt x="115" y="1317"/>
                  </a:cubicBezTo>
                  <a:cubicBezTo>
                    <a:pt x="125" y="1286"/>
                    <a:pt x="130" y="1257"/>
                    <a:pt x="134" y="1229"/>
                  </a:cubicBezTo>
                  <a:cubicBezTo>
                    <a:pt x="145" y="1172"/>
                    <a:pt x="148" y="1118"/>
                    <a:pt x="154" y="1062"/>
                  </a:cubicBezTo>
                  <a:cubicBezTo>
                    <a:pt x="163" y="950"/>
                    <a:pt x="170" y="840"/>
                    <a:pt x="174" y="729"/>
                  </a:cubicBezTo>
                  <a:cubicBezTo>
                    <a:pt x="181" y="528"/>
                    <a:pt x="183" y="328"/>
                    <a:pt x="179" y="127"/>
                  </a:cubicBezTo>
                  <a:lnTo>
                    <a:pt x="179" y="127"/>
                  </a:lnTo>
                  <a:cubicBezTo>
                    <a:pt x="310" y="122"/>
                    <a:pt x="441" y="115"/>
                    <a:pt x="572" y="101"/>
                  </a:cubicBezTo>
                  <a:cubicBezTo>
                    <a:pt x="588" y="100"/>
                    <a:pt x="601" y="87"/>
                    <a:pt x="602" y="71"/>
                  </a:cubicBezTo>
                  <a:cubicBezTo>
                    <a:pt x="605" y="52"/>
                    <a:pt x="591" y="35"/>
                    <a:pt x="572" y="33"/>
                  </a:cubicBezTo>
                  <a:cubicBezTo>
                    <a:pt x="419" y="16"/>
                    <a:pt x="266" y="8"/>
                    <a:pt x="114" y="1"/>
                  </a:cubicBezTo>
                  <a:cubicBezTo>
                    <a:pt x="114" y="1"/>
                    <a:pt x="113"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1"/>
            <p:cNvSpPr/>
            <p:nvPr/>
          </p:nvSpPr>
          <p:spPr>
            <a:xfrm>
              <a:off x="7505011" y="3124676"/>
              <a:ext cx="44468" cy="103270"/>
            </a:xfrm>
            <a:custGeom>
              <a:rect b="b" l="l" r="r" t="t"/>
              <a:pathLst>
                <a:path extrusionOk="0" h="1412" w="608">
                  <a:moveTo>
                    <a:pt x="112" y="0"/>
                  </a:moveTo>
                  <a:cubicBezTo>
                    <a:pt x="80" y="0"/>
                    <a:pt x="53" y="26"/>
                    <a:pt x="51" y="59"/>
                  </a:cubicBezTo>
                  <a:lnTo>
                    <a:pt x="50" y="64"/>
                  </a:lnTo>
                  <a:cubicBezTo>
                    <a:pt x="39" y="285"/>
                    <a:pt x="35" y="506"/>
                    <a:pt x="34" y="727"/>
                  </a:cubicBezTo>
                  <a:cubicBezTo>
                    <a:pt x="34" y="837"/>
                    <a:pt x="36" y="948"/>
                    <a:pt x="38" y="1057"/>
                  </a:cubicBezTo>
                  <a:lnTo>
                    <a:pt x="39" y="1220"/>
                  </a:lnTo>
                  <a:cubicBezTo>
                    <a:pt x="39" y="1248"/>
                    <a:pt x="38" y="1274"/>
                    <a:pt x="34" y="1297"/>
                  </a:cubicBezTo>
                  <a:cubicBezTo>
                    <a:pt x="33" y="1311"/>
                    <a:pt x="31" y="1319"/>
                    <a:pt x="29" y="1325"/>
                  </a:cubicBezTo>
                  <a:cubicBezTo>
                    <a:pt x="32" y="1332"/>
                    <a:pt x="18" y="1345"/>
                    <a:pt x="11" y="1356"/>
                  </a:cubicBezTo>
                  <a:lnTo>
                    <a:pt x="10" y="1358"/>
                  </a:lnTo>
                  <a:cubicBezTo>
                    <a:pt x="0" y="1371"/>
                    <a:pt x="2" y="1390"/>
                    <a:pt x="14" y="1401"/>
                  </a:cubicBezTo>
                  <a:cubicBezTo>
                    <a:pt x="21" y="1408"/>
                    <a:pt x="30" y="1411"/>
                    <a:pt x="38" y="1411"/>
                  </a:cubicBezTo>
                  <a:cubicBezTo>
                    <a:pt x="47" y="1411"/>
                    <a:pt x="56" y="1408"/>
                    <a:pt x="62" y="1401"/>
                  </a:cubicBezTo>
                  <a:cubicBezTo>
                    <a:pt x="73" y="1391"/>
                    <a:pt x="83" y="1387"/>
                    <a:pt x="95" y="1367"/>
                  </a:cubicBezTo>
                  <a:cubicBezTo>
                    <a:pt x="107" y="1349"/>
                    <a:pt x="114" y="1331"/>
                    <a:pt x="116" y="1318"/>
                  </a:cubicBezTo>
                  <a:cubicBezTo>
                    <a:pt x="126" y="1287"/>
                    <a:pt x="131" y="1258"/>
                    <a:pt x="136" y="1230"/>
                  </a:cubicBezTo>
                  <a:cubicBezTo>
                    <a:pt x="147" y="1173"/>
                    <a:pt x="150" y="1118"/>
                    <a:pt x="155" y="1062"/>
                  </a:cubicBezTo>
                  <a:cubicBezTo>
                    <a:pt x="165" y="950"/>
                    <a:pt x="171" y="840"/>
                    <a:pt x="176" y="730"/>
                  </a:cubicBezTo>
                  <a:cubicBezTo>
                    <a:pt x="182" y="528"/>
                    <a:pt x="184" y="327"/>
                    <a:pt x="180" y="126"/>
                  </a:cubicBezTo>
                  <a:lnTo>
                    <a:pt x="180" y="126"/>
                  </a:lnTo>
                  <a:cubicBezTo>
                    <a:pt x="312" y="121"/>
                    <a:pt x="443" y="114"/>
                    <a:pt x="575" y="101"/>
                  </a:cubicBezTo>
                  <a:cubicBezTo>
                    <a:pt x="591" y="99"/>
                    <a:pt x="604" y="87"/>
                    <a:pt x="605" y="70"/>
                  </a:cubicBezTo>
                  <a:cubicBezTo>
                    <a:pt x="607" y="51"/>
                    <a:pt x="593" y="35"/>
                    <a:pt x="575" y="33"/>
                  </a:cubicBezTo>
                  <a:cubicBezTo>
                    <a:pt x="421" y="15"/>
                    <a:pt x="268" y="7"/>
                    <a:pt x="116" y="0"/>
                  </a:cubicBezTo>
                  <a:cubicBezTo>
                    <a:pt x="114" y="0"/>
                    <a:pt x="113"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1"/>
            <p:cNvSpPr/>
            <p:nvPr/>
          </p:nvSpPr>
          <p:spPr>
            <a:xfrm>
              <a:off x="8161350" y="3586978"/>
              <a:ext cx="51708" cy="117166"/>
            </a:xfrm>
            <a:custGeom>
              <a:rect b="b" l="l" r="r" t="t"/>
              <a:pathLst>
                <a:path extrusionOk="0" h="1602" w="707">
                  <a:moveTo>
                    <a:pt x="115" y="1"/>
                  </a:moveTo>
                  <a:cubicBezTo>
                    <a:pt x="82" y="1"/>
                    <a:pt x="55" y="27"/>
                    <a:pt x="54" y="61"/>
                  </a:cubicBezTo>
                  <a:lnTo>
                    <a:pt x="53" y="65"/>
                  </a:lnTo>
                  <a:cubicBezTo>
                    <a:pt x="41" y="318"/>
                    <a:pt x="38" y="570"/>
                    <a:pt x="36" y="823"/>
                  </a:cubicBezTo>
                  <a:lnTo>
                    <a:pt x="40" y="1202"/>
                  </a:lnTo>
                  <a:lnTo>
                    <a:pt x="40" y="1388"/>
                  </a:lnTo>
                  <a:cubicBezTo>
                    <a:pt x="39" y="1419"/>
                    <a:pt x="39" y="1450"/>
                    <a:pt x="35" y="1477"/>
                  </a:cubicBezTo>
                  <a:cubicBezTo>
                    <a:pt x="34" y="1492"/>
                    <a:pt x="32" y="1507"/>
                    <a:pt x="29" y="1513"/>
                  </a:cubicBezTo>
                  <a:cubicBezTo>
                    <a:pt x="31" y="1521"/>
                    <a:pt x="20" y="1535"/>
                    <a:pt x="10" y="1547"/>
                  </a:cubicBezTo>
                  <a:cubicBezTo>
                    <a:pt x="2" y="1558"/>
                    <a:pt x="0" y="1572"/>
                    <a:pt x="6" y="1584"/>
                  </a:cubicBezTo>
                  <a:cubicBezTo>
                    <a:pt x="12" y="1595"/>
                    <a:pt x="24" y="1602"/>
                    <a:pt x="36" y="1602"/>
                  </a:cubicBezTo>
                  <a:cubicBezTo>
                    <a:pt x="41" y="1602"/>
                    <a:pt x="47" y="1601"/>
                    <a:pt x="52" y="1598"/>
                  </a:cubicBezTo>
                  <a:lnTo>
                    <a:pt x="62" y="1593"/>
                  </a:lnTo>
                  <a:cubicBezTo>
                    <a:pt x="84" y="1580"/>
                    <a:pt x="116" y="1524"/>
                    <a:pt x="117" y="1496"/>
                  </a:cubicBezTo>
                  <a:cubicBezTo>
                    <a:pt x="128" y="1461"/>
                    <a:pt x="131" y="1429"/>
                    <a:pt x="136" y="1397"/>
                  </a:cubicBezTo>
                  <a:cubicBezTo>
                    <a:pt x="147" y="1332"/>
                    <a:pt x="150" y="1270"/>
                    <a:pt x="156" y="1205"/>
                  </a:cubicBezTo>
                  <a:cubicBezTo>
                    <a:pt x="165" y="1078"/>
                    <a:pt x="173" y="952"/>
                    <a:pt x="177" y="825"/>
                  </a:cubicBezTo>
                  <a:cubicBezTo>
                    <a:pt x="184" y="594"/>
                    <a:pt x="187" y="361"/>
                    <a:pt x="184" y="129"/>
                  </a:cubicBezTo>
                  <a:lnTo>
                    <a:pt x="184" y="129"/>
                  </a:lnTo>
                  <a:cubicBezTo>
                    <a:pt x="347" y="123"/>
                    <a:pt x="511" y="117"/>
                    <a:pt x="674" y="103"/>
                  </a:cubicBezTo>
                  <a:cubicBezTo>
                    <a:pt x="689" y="101"/>
                    <a:pt x="703" y="88"/>
                    <a:pt x="705" y="72"/>
                  </a:cubicBezTo>
                  <a:cubicBezTo>
                    <a:pt x="707" y="52"/>
                    <a:pt x="692" y="36"/>
                    <a:pt x="674" y="34"/>
                  </a:cubicBezTo>
                  <a:cubicBezTo>
                    <a:pt x="488" y="17"/>
                    <a:pt x="303" y="9"/>
                    <a:pt x="118" y="1"/>
                  </a:cubicBezTo>
                  <a:cubicBezTo>
                    <a:pt x="117" y="1"/>
                    <a:pt x="116"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1"/>
            <p:cNvSpPr/>
            <p:nvPr/>
          </p:nvSpPr>
          <p:spPr>
            <a:xfrm>
              <a:off x="8349887" y="3328950"/>
              <a:ext cx="20919" cy="52037"/>
            </a:xfrm>
            <a:custGeom>
              <a:rect b="b" l="l" r="r" t="t"/>
              <a:pathLst>
                <a:path extrusionOk="0" h="801" w="322">
                  <a:moveTo>
                    <a:pt x="89" y="1"/>
                  </a:moveTo>
                  <a:cubicBezTo>
                    <a:pt x="61" y="1"/>
                    <a:pt x="37" y="22"/>
                    <a:pt x="34" y="50"/>
                  </a:cubicBezTo>
                  <a:lnTo>
                    <a:pt x="33" y="60"/>
                  </a:lnTo>
                  <a:cubicBezTo>
                    <a:pt x="19" y="180"/>
                    <a:pt x="16" y="300"/>
                    <a:pt x="17" y="420"/>
                  </a:cubicBezTo>
                  <a:cubicBezTo>
                    <a:pt x="17" y="479"/>
                    <a:pt x="19" y="540"/>
                    <a:pt x="22" y="598"/>
                  </a:cubicBezTo>
                  <a:lnTo>
                    <a:pt x="24" y="683"/>
                  </a:lnTo>
                  <a:cubicBezTo>
                    <a:pt x="24" y="696"/>
                    <a:pt x="22" y="706"/>
                    <a:pt x="21" y="717"/>
                  </a:cubicBezTo>
                  <a:cubicBezTo>
                    <a:pt x="20" y="719"/>
                    <a:pt x="20" y="723"/>
                    <a:pt x="19" y="728"/>
                  </a:cubicBezTo>
                  <a:lnTo>
                    <a:pt x="8" y="747"/>
                  </a:lnTo>
                  <a:cubicBezTo>
                    <a:pt x="1" y="759"/>
                    <a:pt x="1" y="774"/>
                    <a:pt x="9" y="786"/>
                  </a:cubicBezTo>
                  <a:cubicBezTo>
                    <a:pt x="16" y="795"/>
                    <a:pt x="26" y="800"/>
                    <a:pt x="37" y="800"/>
                  </a:cubicBezTo>
                  <a:cubicBezTo>
                    <a:pt x="44" y="800"/>
                    <a:pt x="51" y="798"/>
                    <a:pt x="58" y="794"/>
                  </a:cubicBezTo>
                  <a:lnTo>
                    <a:pt x="58" y="794"/>
                  </a:lnTo>
                  <a:lnTo>
                    <a:pt x="77" y="780"/>
                  </a:lnTo>
                  <a:cubicBezTo>
                    <a:pt x="85" y="773"/>
                    <a:pt x="92" y="762"/>
                    <a:pt x="99" y="753"/>
                  </a:cubicBezTo>
                  <a:cubicBezTo>
                    <a:pt x="108" y="735"/>
                    <a:pt x="115" y="716"/>
                    <a:pt x="120" y="700"/>
                  </a:cubicBezTo>
                  <a:cubicBezTo>
                    <a:pt x="131" y="668"/>
                    <a:pt x="135" y="636"/>
                    <a:pt x="140" y="606"/>
                  </a:cubicBezTo>
                  <a:cubicBezTo>
                    <a:pt x="151" y="544"/>
                    <a:pt x="154" y="484"/>
                    <a:pt x="159" y="423"/>
                  </a:cubicBezTo>
                  <a:cubicBezTo>
                    <a:pt x="163" y="321"/>
                    <a:pt x="164" y="218"/>
                    <a:pt x="158" y="116"/>
                  </a:cubicBezTo>
                  <a:lnTo>
                    <a:pt x="158" y="116"/>
                  </a:lnTo>
                  <a:cubicBezTo>
                    <a:pt x="202" y="111"/>
                    <a:pt x="246" y="105"/>
                    <a:pt x="290" y="96"/>
                  </a:cubicBezTo>
                  <a:cubicBezTo>
                    <a:pt x="304" y="93"/>
                    <a:pt x="315" y="83"/>
                    <a:pt x="318" y="68"/>
                  </a:cubicBezTo>
                  <a:cubicBezTo>
                    <a:pt x="321" y="50"/>
                    <a:pt x="309" y="31"/>
                    <a:pt x="290" y="28"/>
                  </a:cubicBezTo>
                  <a:cubicBezTo>
                    <a:pt x="224" y="14"/>
                    <a:pt x="159" y="6"/>
                    <a:pt x="94" y="1"/>
                  </a:cubicBezTo>
                  <a:cubicBezTo>
                    <a:pt x="93" y="1"/>
                    <a:pt x="91" y="1"/>
                    <a:pt x="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1"/>
            <p:cNvSpPr/>
            <p:nvPr/>
          </p:nvSpPr>
          <p:spPr>
            <a:xfrm>
              <a:off x="7396694" y="3574325"/>
              <a:ext cx="37520" cy="87984"/>
            </a:xfrm>
            <a:custGeom>
              <a:rect b="b" l="l" r="r" t="t"/>
              <a:pathLst>
                <a:path extrusionOk="0" h="1203" w="513">
                  <a:moveTo>
                    <a:pt x="105" y="0"/>
                  </a:moveTo>
                  <a:cubicBezTo>
                    <a:pt x="73" y="0"/>
                    <a:pt x="47" y="25"/>
                    <a:pt x="44" y="57"/>
                  </a:cubicBezTo>
                  <a:lnTo>
                    <a:pt x="44" y="63"/>
                  </a:lnTo>
                  <a:cubicBezTo>
                    <a:pt x="32" y="249"/>
                    <a:pt x="28" y="436"/>
                    <a:pt x="28" y="622"/>
                  </a:cubicBezTo>
                  <a:cubicBezTo>
                    <a:pt x="28" y="714"/>
                    <a:pt x="30" y="808"/>
                    <a:pt x="33" y="900"/>
                  </a:cubicBezTo>
                  <a:lnTo>
                    <a:pt x="34" y="1037"/>
                  </a:lnTo>
                  <a:cubicBezTo>
                    <a:pt x="34" y="1060"/>
                    <a:pt x="33" y="1080"/>
                    <a:pt x="30" y="1099"/>
                  </a:cubicBezTo>
                  <a:cubicBezTo>
                    <a:pt x="30" y="1111"/>
                    <a:pt x="27" y="1113"/>
                    <a:pt x="27" y="1120"/>
                  </a:cubicBezTo>
                  <a:cubicBezTo>
                    <a:pt x="28" y="1127"/>
                    <a:pt x="15" y="1139"/>
                    <a:pt x="10" y="1148"/>
                  </a:cubicBezTo>
                  <a:lnTo>
                    <a:pt x="7" y="1152"/>
                  </a:lnTo>
                  <a:cubicBezTo>
                    <a:pt x="0" y="1165"/>
                    <a:pt x="2" y="1182"/>
                    <a:pt x="14" y="1193"/>
                  </a:cubicBezTo>
                  <a:cubicBezTo>
                    <a:pt x="20" y="1199"/>
                    <a:pt x="29" y="1203"/>
                    <a:pt x="38" y="1203"/>
                  </a:cubicBezTo>
                  <a:cubicBezTo>
                    <a:pt x="46" y="1203"/>
                    <a:pt x="55" y="1199"/>
                    <a:pt x="62" y="1193"/>
                  </a:cubicBezTo>
                  <a:cubicBezTo>
                    <a:pt x="71" y="1183"/>
                    <a:pt x="79" y="1182"/>
                    <a:pt x="89" y="1166"/>
                  </a:cubicBezTo>
                  <a:cubicBezTo>
                    <a:pt x="99" y="1152"/>
                    <a:pt x="110" y="1134"/>
                    <a:pt x="111" y="1123"/>
                  </a:cubicBezTo>
                  <a:cubicBezTo>
                    <a:pt x="120" y="1097"/>
                    <a:pt x="127" y="1071"/>
                    <a:pt x="131" y="1048"/>
                  </a:cubicBezTo>
                  <a:cubicBezTo>
                    <a:pt x="141" y="999"/>
                    <a:pt x="145" y="952"/>
                    <a:pt x="150" y="906"/>
                  </a:cubicBezTo>
                  <a:cubicBezTo>
                    <a:pt x="160" y="811"/>
                    <a:pt x="165" y="718"/>
                    <a:pt x="170" y="625"/>
                  </a:cubicBezTo>
                  <a:cubicBezTo>
                    <a:pt x="175" y="458"/>
                    <a:pt x="177" y="291"/>
                    <a:pt x="173" y="125"/>
                  </a:cubicBezTo>
                  <a:lnTo>
                    <a:pt x="173" y="125"/>
                  </a:lnTo>
                  <a:cubicBezTo>
                    <a:pt x="275" y="120"/>
                    <a:pt x="378" y="113"/>
                    <a:pt x="481" y="100"/>
                  </a:cubicBezTo>
                  <a:cubicBezTo>
                    <a:pt x="496" y="98"/>
                    <a:pt x="509" y="86"/>
                    <a:pt x="510" y="70"/>
                  </a:cubicBezTo>
                  <a:cubicBezTo>
                    <a:pt x="513" y="51"/>
                    <a:pt x="499" y="34"/>
                    <a:pt x="481" y="32"/>
                  </a:cubicBezTo>
                  <a:cubicBezTo>
                    <a:pt x="357" y="15"/>
                    <a:pt x="232" y="7"/>
                    <a:pt x="108" y="0"/>
                  </a:cubicBezTo>
                  <a:cubicBezTo>
                    <a:pt x="107" y="0"/>
                    <a:pt x="106" y="0"/>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1"/>
            <p:cNvSpPr/>
            <p:nvPr/>
          </p:nvSpPr>
          <p:spPr>
            <a:xfrm>
              <a:off x="7809704" y="3429878"/>
              <a:ext cx="118848" cy="260223"/>
            </a:xfrm>
            <a:custGeom>
              <a:rect b="b" l="l" r="r" t="t"/>
              <a:pathLst>
                <a:path extrusionOk="0" h="3558" w="1625">
                  <a:moveTo>
                    <a:pt x="170" y="0"/>
                  </a:moveTo>
                  <a:cubicBezTo>
                    <a:pt x="134" y="0"/>
                    <a:pt x="106" y="30"/>
                    <a:pt x="105" y="65"/>
                  </a:cubicBezTo>
                  <a:lnTo>
                    <a:pt x="105" y="67"/>
                  </a:lnTo>
                  <a:cubicBezTo>
                    <a:pt x="93" y="644"/>
                    <a:pt x="80" y="1222"/>
                    <a:pt x="76" y="1799"/>
                  </a:cubicBezTo>
                  <a:lnTo>
                    <a:pt x="68" y="2666"/>
                  </a:lnTo>
                  <a:lnTo>
                    <a:pt x="62" y="3098"/>
                  </a:lnTo>
                  <a:cubicBezTo>
                    <a:pt x="58" y="3169"/>
                    <a:pt x="59" y="3242"/>
                    <a:pt x="54" y="3312"/>
                  </a:cubicBezTo>
                  <a:lnTo>
                    <a:pt x="45" y="3417"/>
                  </a:lnTo>
                  <a:cubicBezTo>
                    <a:pt x="38" y="3445"/>
                    <a:pt x="42" y="3471"/>
                    <a:pt x="13" y="3501"/>
                  </a:cubicBezTo>
                  <a:cubicBezTo>
                    <a:pt x="2" y="3513"/>
                    <a:pt x="1" y="3532"/>
                    <a:pt x="11" y="3545"/>
                  </a:cubicBezTo>
                  <a:cubicBezTo>
                    <a:pt x="18" y="3553"/>
                    <a:pt x="28" y="3557"/>
                    <a:pt x="38" y="3557"/>
                  </a:cubicBezTo>
                  <a:cubicBezTo>
                    <a:pt x="45" y="3557"/>
                    <a:pt x="52" y="3555"/>
                    <a:pt x="58" y="3550"/>
                  </a:cubicBezTo>
                  <a:lnTo>
                    <a:pt x="68" y="3542"/>
                  </a:lnTo>
                  <a:cubicBezTo>
                    <a:pt x="94" y="3522"/>
                    <a:pt x="110" y="3472"/>
                    <a:pt x="121" y="3431"/>
                  </a:cubicBezTo>
                  <a:lnTo>
                    <a:pt x="138" y="3321"/>
                  </a:lnTo>
                  <a:cubicBezTo>
                    <a:pt x="148" y="3247"/>
                    <a:pt x="151" y="3176"/>
                    <a:pt x="158" y="3102"/>
                  </a:cubicBezTo>
                  <a:cubicBezTo>
                    <a:pt x="170" y="2957"/>
                    <a:pt x="175" y="2813"/>
                    <a:pt x="183" y="2668"/>
                  </a:cubicBezTo>
                  <a:cubicBezTo>
                    <a:pt x="196" y="2379"/>
                    <a:pt x="209" y="2090"/>
                    <a:pt x="213" y="1801"/>
                  </a:cubicBezTo>
                  <a:cubicBezTo>
                    <a:pt x="219" y="1512"/>
                    <a:pt x="230" y="1224"/>
                    <a:pt x="230" y="935"/>
                  </a:cubicBezTo>
                  <a:lnTo>
                    <a:pt x="238" y="133"/>
                  </a:lnTo>
                  <a:lnTo>
                    <a:pt x="238" y="133"/>
                  </a:lnTo>
                  <a:lnTo>
                    <a:pt x="881" y="126"/>
                  </a:lnTo>
                  <a:lnTo>
                    <a:pt x="1591" y="109"/>
                  </a:lnTo>
                  <a:cubicBezTo>
                    <a:pt x="1608" y="108"/>
                    <a:pt x="1624" y="94"/>
                    <a:pt x="1624" y="76"/>
                  </a:cubicBezTo>
                  <a:cubicBezTo>
                    <a:pt x="1625" y="57"/>
                    <a:pt x="1609" y="41"/>
                    <a:pt x="1591" y="41"/>
                  </a:cubicBezTo>
                  <a:lnTo>
                    <a:pt x="881" y="17"/>
                  </a:lnTo>
                  <a:lnTo>
                    <a:pt x="172" y="0"/>
                  </a:lnTo>
                  <a:cubicBezTo>
                    <a:pt x="171" y="0"/>
                    <a:pt x="171"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8" name="Google Shape;978;p11"/>
          <p:cNvSpPr txBox="1"/>
          <p:nvPr>
            <p:ph idx="4294967295" type="subTitle"/>
          </p:nvPr>
        </p:nvSpPr>
        <p:spPr>
          <a:xfrm>
            <a:off x="1272675" y="1555175"/>
            <a:ext cx="1836000" cy="4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Raleway Medium"/>
              <a:buNone/>
            </a:pPr>
            <a:r>
              <a:rPr b="0" i="0" lang="en" sz="2000" u="none" cap="none" strike="noStrike">
                <a:solidFill>
                  <a:schemeClr val="lt1"/>
                </a:solidFill>
                <a:latin typeface="Raleway ExtraBold"/>
                <a:ea typeface="Raleway ExtraBold"/>
                <a:cs typeface="Raleway ExtraBold"/>
                <a:sym typeface="Raleway ExtraBold"/>
              </a:rPr>
              <a:t>DEFINING</a:t>
            </a:r>
            <a:endParaRPr b="0" i="0" sz="2000" u="none" cap="none" strike="noStrike">
              <a:solidFill>
                <a:schemeClr val="lt1"/>
              </a:solidFill>
              <a:latin typeface="Raleway ExtraBold"/>
              <a:ea typeface="Raleway ExtraBold"/>
              <a:cs typeface="Raleway ExtraBold"/>
              <a:sym typeface="Raleway ExtraBold"/>
            </a:endParaRPr>
          </a:p>
        </p:txBody>
      </p:sp>
      <p:sp>
        <p:nvSpPr>
          <p:cNvPr id="979" name="Google Shape;979;p11"/>
          <p:cNvSpPr txBox="1"/>
          <p:nvPr>
            <p:ph idx="4294967295" type="subTitle"/>
          </p:nvPr>
        </p:nvSpPr>
        <p:spPr>
          <a:xfrm>
            <a:off x="906375" y="1903275"/>
            <a:ext cx="2568600" cy="82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Raleway Medium"/>
              <a:buNone/>
            </a:pPr>
            <a:r>
              <a:rPr b="0" i="0" lang="en" sz="1400" u="none" cap="none" strike="noStrike">
                <a:solidFill>
                  <a:schemeClr val="lt1"/>
                </a:solidFill>
                <a:latin typeface="Raleway Medium"/>
                <a:ea typeface="Raleway Medium"/>
                <a:cs typeface="Raleway Medium"/>
                <a:sym typeface="Raleway Medium"/>
              </a:rPr>
              <a:t>Defining the problem statement and finding the appropriate ways to solve.</a:t>
            </a:r>
            <a:endParaRPr b="0" i="0" sz="1200" u="none" cap="none" strike="noStrike">
              <a:solidFill>
                <a:srgbClr val="D1D5DB"/>
              </a:solidFill>
              <a:highlight>
                <a:srgbClr val="444654"/>
              </a:highlight>
              <a:latin typeface="Roboto"/>
              <a:ea typeface="Roboto"/>
              <a:cs typeface="Roboto"/>
              <a:sym typeface="Roboto"/>
            </a:endParaRPr>
          </a:p>
        </p:txBody>
      </p:sp>
      <p:sp>
        <p:nvSpPr>
          <p:cNvPr id="980" name="Google Shape;980;p11"/>
          <p:cNvSpPr/>
          <p:nvPr/>
        </p:nvSpPr>
        <p:spPr>
          <a:xfrm>
            <a:off x="294000" y="1349950"/>
            <a:ext cx="772200" cy="627600"/>
          </a:xfrm>
          <a:prstGeom prst="round2DiagRect">
            <a:avLst>
              <a:gd fmla="val 25039" name="adj1"/>
              <a:gd fmla="val 0" name="adj2"/>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1"/>
          <p:cNvSpPr/>
          <p:nvPr/>
        </p:nvSpPr>
        <p:spPr>
          <a:xfrm>
            <a:off x="968775" y="3229175"/>
            <a:ext cx="2443800" cy="1213800"/>
          </a:xfrm>
          <a:prstGeom prst="round2DiagRect">
            <a:avLst>
              <a:gd fmla="val 17497"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1"/>
          <p:cNvSpPr txBox="1"/>
          <p:nvPr>
            <p:ph idx="4294967295" type="subTitle"/>
          </p:nvPr>
        </p:nvSpPr>
        <p:spPr>
          <a:xfrm>
            <a:off x="1133025" y="3267800"/>
            <a:ext cx="2115300" cy="479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aleway Medium"/>
              <a:buNone/>
            </a:pPr>
            <a:r>
              <a:rPr b="0" i="0" lang="en" sz="2000" u="none" cap="none" strike="noStrike">
                <a:solidFill>
                  <a:schemeClr val="lt1"/>
                </a:solidFill>
                <a:latin typeface="Raleway ExtraBold"/>
                <a:ea typeface="Raleway ExtraBold"/>
                <a:cs typeface="Raleway ExtraBold"/>
                <a:sym typeface="Raleway ExtraBold"/>
              </a:rPr>
              <a:t>DEVELOPMENT</a:t>
            </a:r>
            <a:endParaRPr b="0" i="0" sz="2000" u="none" cap="none" strike="noStrike">
              <a:solidFill>
                <a:schemeClr val="lt1"/>
              </a:solidFill>
              <a:latin typeface="Raleway ExtraBold"/>
              <a:ea typeface="Raleway ExtraBold"/>
              <a:cs typeface="Raleway ExtraBold"/>
              <a:sym typeface="Raleway ExtraBold"/>
            </a:endParaRPr>
          </a:p>
        </p:txBody>
      </p:sp>
      <p:sp>
        <p:nvSpPr>
          <p:cNvPr id="983" name="Google Shape;983;p11"/>
          <p:cNvSpPr txBox="1"/>
          <p:nvPr>
            <p:ph idx="4294967295" type="subTitle"/>
          </p:nvPr>
        </p:nvSpPr>
        <p:spPr>
          <a:xfrm>
            <a:off x="968775" y="3615925"/>
            <a:ext cx="2443800" cy="12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Raleway Medium"/>
              <a:buNone/>
            </a:pPr>
            <a:r>
              <a:rPr b="0" i="0" lang="en" sz="1300" u="none" cap="none" strike="noStrike">
                <a:solidFill>
                  <a:schemeClr val="lt1"/>
                </a:solidFill>
                <a:latin typeface="Raleway Medium"/>
                <a:ea typeface="Raleway Medium"/>
                <a:cs typeface="Raleway Medium"/>
                <a:sym typeface="Raleway Medium"/>
              </a:rPr>
              <a:t>Design and develop a mission learning model which can detect seizure.</a:t>
            </a:r>
            <a:endParaRPr b="0" i="0" sz="1300" u="none" cap="none" strike="noStrike">
              <a:solidFill>
                <a:schemeClr val="lt1"/>
              </a:solidFill>
              <a:latin typeface="Raleway Medium"/>
              <a:ea typeface="Raleway Medium"/>
              <a:cs typeface="Raleway Medium"/>
              <a:sym typeface="Raleway Medium"/>
            </a:endParaRPr>
          </a:p>
        </p:txBody>
      </p:sp>
      <p:sp>
        <p:nvSpPr>
          <p:cNvPr id="984" name="Google Shape;984;p11"/>
          <p:cNvSpPr/>
          <p:nvPr/>
        </p:nvSpPr>
        <p:spPr>
          <a:xfrm>
            <a:off x="294000" y="3062575"/>
            <a:ext cx="772200" cy="627600"/>
          </a:xfrm>
          <a:prstGeom prst="round2DiagRect">
            <a:avLst>
              <a:gd fmla="val 25039" name="adj1"/>
              <a:gd fmla="val 0" name="adj2"/>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1"/>
          <p:cNvSpPr/>
          <p:nvPr/>
        </p:nvSpPr>
        <p:spPr>
          <a:xfrm>
            <a:off x="6471700" y="1516550"/>
            <a:ext cx="2443800" cy="1245300"/>
          </a:xfrm>
          <a:prstGeom prst="round2DiagRect">
            <a:avLst>
              <a:gd fmla="val 17497"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1"/>
          <p:cNvSpPr txBox="1"/>
          <p:nvPr>
            <p:ph idx="4294967295" type="subTitle"/>
          </p:nvPr>
        </p:nvSpPr>
        <p:spPr>
          <a:xfrm>
            <a:off x="6946825" y="1477825"/>
            <a:ext cx="2115300" cy="517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aleway Medium"/>
              <a:buNone/>
            </a:pPr>
            <a:r>
              <a:rPr b="0" i="0" lang="en" sz="1800" u="none" cap="none" strike="noStrike">
                <a:solidFill>
                  <a:schemeClr val="lt1"/>
                </a:solidFill>
                <a:latin typeface="Raleway ExtraBold"/>
                <a:ea typeface="Raleway ExtraBold"/>
                <a:cs typeface="Raleway ExtraBold"/>
                <a:sym typeface="Raleway ExtraBold"/>
              </a:rPr>
              <a:t>VALIDATION</a:t>
            </a:r>
            <a:endParaRPr b="0" i="0" sz="1800" u="none" cap="none" strike="noStrike">
              <a:solidFill>
                <a:schemeClr val="lt1"/>
              </a:solidFill>
              <a:latin typeface="Raleway ExtraBold"/>
              <a:ea typeface="Raleway ExtraBold"/>
              <a:cs typeface="Raleway ExtraBold"/>
              <a:sym typeface="Raleway ExtraBold"/>
            </a:endParaRPr>
          </a:p>
        </p:txBody>
      </p:sp>
      <p:sp>
        <p:nvSpPr>
          <p:cNvPr id="987" name="Google Shape;987;p11"/>
          <p:cNvSpPr txBox="1"/>
          <p:nvPr>
            <p:ph idx="4294967295" type="subTitle"/>
          </p:nvPr>
        </p:nvSpPr>
        <p:spPr>
          <a:xfrm>
            <a:off x="6596050" y="1903150"/>
            <a:ext cx="2239200" cy="82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Raleway Medium"/>
              <a:buNone/>
            </a:pPr>
            <a:r>
              <a:rPr b="0" i="0" lang="en" sz="1400" u="none" cap="none" strike="noStrike">
                <a:solidFill>
                  <a:schemeClr val="lt1"/>
                </a:solidFill>
                <a:latin typeface="Raleway Medium"/>
                <a:ea typeface="Raleway Medium"/>
                <a:cs typeface="Raleway Medium"/>
                <a:sym typeface="Raleway Medium"/>
              </a:rPr>
              <a:t>validating the research work and analyzing the accuracy from the data.</a:t>
            </a:r>
            <a:endParaRPr b="0" i="0" sz="1400" u="none" cap="none" strike="noStrike">
              <a:solidFill>
                <a:schemeClr val="lt1"/>
              </a:solidFill>
              <a:latin typeface="Raleway Medium"/>
              <a:ea typeface="Raleway Medium"/>
              <a:cs typeface="Raleway Medium"/>
              <a:sym typeface="Raleway Medium"/>
            </a:endParaRPr>
          </a:p>
        </p:txBody>
      </p:sp>
      <p:sp>
        <p:nvSpPr>
          <p:cNvPr id="988" name="Google Shape;988;p11"/>
          <p:cNvSpPr/>
          <p:nvPr/>
        </p:nvSpPr>
        <p:spPr>
          <a:xfrm>
            <a:off x="5796925" y="1349950"/>
            <a:ext cx="772200" cy="627600"/>
          </a:xfrm>
          <a:prstGeom prst="round2DiagRect">
            <a:avLst>
              <a:gd fmla="val 25039" name="adj1"/>
              <a:gd fmla="val 0" name="adj2"/>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1"/>
          <p:cNvSpPr/>
          <p:nvPr/>
        </p:nvSpPr>
        <p:spPr>
          <a:xfrm>
            <a:off x="6471700" y="3229175"/>
            <a:ext cx="2443800" cy="1213800"/>
          </a:xfrm>
          <a:prstGeom prst="round2DiagRect">
            <a:avLst>
              <a:gd fmla="val 17497"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1"/>
          <p:cNvSpPr txBox="1"/>
          <p:nvPr>
            <p:ph idx="4294967295" type="subTitle"/>
          </p:nvPr>
        </p:nvSpPr>
        <p:spPr>
          <a:xfrm>
            <a:off x="6881125" y="3172675"/>
            <a:ext cx="2627100" cy="517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aleway Medium"/>
              <a:buNone/>
            </a:pPr>
            <a:r>
              <a:rPr b="0" i="0" lang="en" sz="1800" u="none" cap="none" strike="noStrike">
                <a:solidFill>
                  <a:schemeClr val="lt1"/>
                </a:solidFill>
                <a:latin typeface="Raleway ExtraBold"/>
                <a:ea typeface="Raleway ExtraBold"/>
                <a:cs typeface="Raleway ExtraBold"/>
                <a:sym typeface="Raleway ExtraBold"/>
              </a:rPr>
              <a:t>DEPLOYMENT</a:t>
            </a:r>
            <a:endParaRPr b="0" i="0" sz="1800" u="none" cap="none" strike="noStrike">
              <a:solidFill>
                <a:schemeClr val="lt1"/>
              </a:solidFill>
              <a:latin typeface="Raleway ExtraBold"/>
              <a:ea typeface="Raleway ExtraBold"/>
              <a:cs typeface="Raleway ExtraBold"/>
              <a:sym typeface="Raleway ExtraBold"/>
            </a:endParaRPr>
          </a:p>
        </p:txBody>
      </p:sp>
      <p:sp>
        <p:nvSpPr>
          <p:cNvPr id="991" name="Google Shape;991;p11"/>
          <p:cNvSpPr txBox="1"/>
          <p:nvPr>
            <p:ph idx="4294967295" type="subTitle"/>
          </p:nvPr>
        </p:nvSpPr>
        <p:spPr>
          <a:xfrm>
            <a:off x="6471700" y="3569050"/>
            <a:ext cx="2502900" cy="77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Raleway Medium"/>
              <a:buNone/>
            </a:pPr>
            <a:r>
              <a:rPr b="0" i="0" lang="en" sz="1400" u="none" cap="none" strike="noStrike">
                <a:solidFill>
                  <a:schemeClr val="lt1"/>
                </a:solidFill>
                <a:latin typeface="Raleway Medium"/>
                <a:ea typeface="Raleway Medium"/>
                <a:cs typeface="Raleway Medium"/>
                <a:sym typeface="Raleway Medium"/>
              </a:rPr>
              <a:t>Deploying research paper to the intended audience after getting approved.</a:t>
            </a:r>
            <a:endParaRPr b="0" i="0" sz="1400" u="none" cap="none" strike="noStrike">
              <a:solidFill>
                <a:schemeClr val="lt1"/>
              </a:solidFill>
              <a:latin typeface="Raleway Medium"/>
              <a:ea typeface="Raleway Medium"/>
              <a:cs typeface="Raleway Medium"/>
              <a:sym typeface="Raleway Medium"/>
            </a:endParaRPr>
          </a:p>
        </p:txBody>
      </p:sp>
      <p:sp>
        <p:nvSpPr>
          <p:cNvPr id="992" name="Google Shape;992;p11"/>
          <p:cNvSpPr/>
          <p:nvPr/>
        </p:nvSpPr>
        <p:spPr>
          <a:xfrm>
            <a:off x="5796925" y="3062575"/>
            <a:ext cx="772200" cy="627600"/>
          </a:xfrm>
          <a:prstGeom prst="round2DiagRect">
            <a:avLst>
              <a:gd fmla="val 25039" name="adj1"/>
              <a:gd fmla="val 0" name="adj2"/>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3" name="Google Shape;993;p11"/>
          <p:cNvGrpSpPr/>
          <p:nvPr/>
        </p:nvGrpSpPr>
        <p:grpSpPr>
          <a:xfrm>
            <a:off x="440657" y="3136785"/>
            <a:ext cx="478884" cy="479178"/>
            <a:chOff x="3688894" y="3230673"/>
            <a:chExt cx="478884" cy="479178"/>
          </a:xfrm>
        </p:grpSpPr>
        <p:sp>
          <p:nvSpPr>
            <p:cNvPr id="994" name="Google Shape;994;p11"/>
            <p:cNvSpPr/>
            <p:nvPr/>
          </p:nvSpPr>
          <p:spPr>
            <a:xfrm>
              <a:off x="3928451" y="3230673"/>
              <a:ext cx="239326" cy="393290"/>
            </a:xfrm>
            <a:custGeom>
              <a:rect b="b" l="l" r="r" t="t"/>
              <a:pathLst>
                <a:path extrusionOk="0" h="11965" w="7281">
                  <a:moveTo>
                    <a:pt x="3278" y="2763"/>
                  </a:moveTo>
                  <a:cubicBezTo>
                    <a:pt x="3390" y="2763"/>
                    <a:pt x="3502" y="2796"/>
                    <a:pt x="3596" y="2865"/>
                  </a:cubicBezTo>
                  <a:lnTo>
                    <a:pt x="3953" y="3123"/>
                  </a:lnTo>
                  <a:cubicBezTo>
                    <a:pt x="4185" y="3293"/>
                    <a:pt x="4247" y="3614"/>
                    <a:pt x="4096" y="3855"/>
                  </a:cubicBezTo>
                  <a:lnTo>
                    <a:pt x="3873" y="4212"/>
                  </a:lnTo>
                  <a:cubicBezTo>
                    <a:pt x="3819" y="4292"/>
                    <a:pt x="3748" y="4363"/>
                    <a:pt x="3667" y="4408"/>
                  </a:cubicBezTo>
                  <a:lnTo>
                    <a:pt x="3177" y="4667"/>
                  </a:lnTo>
                  <a:cubicBezTo>
                    <a:pt x="3093" y="4713"/>
                    <a:pt x="3002" y="4735"/>
                    <a:pt x="2912" y="4735"/>
                  </a:cubicBezTo>
                  <a:cubicBezTo>
                    <a:pt x="2810" y="4735"/>
                    <a:pt x="2709" y="4706"/>
                    <a:pt x="2624" y="4649"/>
                  </a:cubicBezTo>
                  <a:lnTo>
                    <a:pt x="2151" y="4345"/>
                  </a:lnTo>
                  <a:cubicBezTo>
                    <a:pt x="2115" y="4319"/>
                    <a:pt x="2070" y="4301"/>
                    <a:pt x="2026" y="4283"/>
                  </a:cubicBezTo>
                  <a:lnTo>
                    <a:pt x="1892" y="4238"/>
                  </a:lnTo>
                  <a:cubicBezTo>
                    <a:pt x="1624" y="4158"/>
                    <a:pt x="1473" y="3882"/>
                    <a:pt x="1526" y="3605"/>
                  </a:cubicBezTo>
                  <a:cubicBezTo>
                    <a:pt x="1571" y="3373"/>
                    <a:pt x="1776" y="3195"/>
                    <a:pt x="2017" y="3168"/>
                  </a:cubicBezTo>
                  <a:lnTo>
                    <a:pt x="2463" y="3132"/>
                  </a:lnTo>
                  <a:cubicBezTo>
                    <a:pt x="2570" y="3123"/>
                    <a:pt x="2668" y="3088"/>
                    <a:pt x="2757" y="3016"/>
                  </a:cubicBezTo>
                  <a:lnTo>
                    <a:pt x="2936" y="2882"/>
                  </a:lnTo>
                  <a:cubicBezTo>
                    <a:pt x="3034" y="2803"/>
                    <a:pt x="3156" y="2763"/>
                    <a:pt x="3278" y="2763"/>
                  </a:cubicBezTo>
                  <a:close/>
                  <a:moveTo>
                    <a:pt x="1366" y="6156"/>
                  </a:moveTo>
                  <a:cubicBezTo>
                    <a:pt x="1464" y="6156"/>
                    <a:pt x="1553" y="6192"/>
                    <a:pt x="1624" y="6255"/>
                  </a:cubicBezTo>
                  <a:lnTo>
                    <a:pt x="1919" y="6531"/>
                  </a:lnTo>
                  <a:cubicBezTo>
                    <a:pt x="1999" y="6603"/>
                    <a:pt x="2044" y="6701"/>
                    <a:pt x="2044" y="6808"/>
                  </a:cubicBezTo>
                  <a:lnTo>
                    <a:pt x="2044" y="7173"/>
                  </a:lnTo>
                  <a:cubicBezTo>
                    <a:pt x="2044" y="7245"/>
                    <a:pt x="2062" y="7325"/>
                    <a:pt x="2106" y="7388"/>
                  </a:cubicBezTo>
                  <a:lnTo>
                    <a:pt x="2186" y="7504"/>
                  </a:lnTo>
                  <a:cubicBezTo>
                    <a:pt x="2293" y="7655"/>
                    <a:pt x="2267" y="7869"/>
                    <a:pt x="2124" y="7994"/>
                  </a:cubicBezTo>
                  <a:lnTo>
                    <a:pt x="1928" y="8164"/>
                  </a:lnTo>
                  <a:cubicBezTo>
                    <a:pt x="1865" y="8226"/>
                    <a:pt x="1776" y="8262"/>
                    <a:pt x="1687" y="8262"/>
                  </a:cubicBezTo>
                  <a:lnTo>
                    <a:pt x="1589" y="8262"/>
                  </a:lnTo>
                  <a:cubicBezTo>
                    <a:pt x="1410" y="8262"/>
                    <a:pt x="1250" y="8128"/>
                    <a:pt x="1214" y="7950"/>
                  </a:cubicBezTo>
                  <a:lnTo>
                    <a:pt x="1178" y="7762"/>
                  </a:lnTo>
                  <a:cubicBezTo>
                    <a:pt x="1178" y="7735"/>
                    <a:pt x="1169" y="7709"/>
                    <a:pt x="1161" y="7691"/>
                  </a:cubicBezTo>
                  <a:lnTo>
                    <a:pt x="1018" y="7361"/>
                  </a:lnTo>
                  <a:cubicBezTo>
                    <a:pt x="1000" y="7316"/>
                    <a:pt x="991" y="7263"/>
                    <a:pt x="991" y="7218"/>
                  </a:cubicBezTo>
                  <a:lnTo>
                    <a:pt x="991" y="6531"/>
                  </a:lnTo>
                  <a:cubicBezTo>
                    <a:pt x="991" y="6326"/>
                    <a:pt x="1161" y="6156"/>
                    <a:pt x="1366" y="6156"/>
                  </a:cubicBezTo>
                  <a:close/>
                  <a:moveTo>
                    <a:pt x="3828" y="1"/>
                  </a:moveTo>
                  <a:cubicBezTo>
                    <a:pt x="3721" y="1"/>
                    <a:pt x="3623" y="19"/>
                    <a:pt x="3525" y="54"/>
                  </a:cubicBezTo>
                  <a:lnTo>
                    <a:pt x="2293" y="527"/>
                  </a:lnTo>
                  <a:cubicBezTo>
                    <a:pt x="2186" y="563"/>
                    <a:pt x="2079" y="634"/>
                    <a:pt x="1999" y="715"/>
                  </a:cubicBezTo>
                  <a:lnTo>
                    <a:pt x="1901" y="813"/>
                  </a:lnTo>
                  <a:cubicBezTo>
                    <a:pt x="1749" y="964"/>
                    <a:pt x="1535" y="1054"/>
                    <a:pt x="1312" y="1054"/>
                  </a:cubicBezTo>
                  <a:cubicBezTo>
                    <a:pt x="1089" y="1054"/>
                    <a:pt x="875" y="1143"/>
                    <a:pt x="714" y="1303"/>
                  </a:cubicBezTo>
                  <a:lnTo>
                    <a:pt x="1" y="2017"/>
                  </a:lnTo>
                  <a:lnTo>
                    <a:pt x="1" y="10902"/>
                  </a:lnTo>
                  <a:lnTo>
                    <a:pt x="215" y="10804"/>
                  </a:lnTo>
                  <a:lnTo>
                    <a:pt x="955" y="10483"/>
                  </a:lnTo>
                  <a:cubicBezTo>
                    <a:pt x="1068" y="10434"/>
                    <a:pt x="1185" y="10410"/>
                    <a:pt x="1301" y="10410"/>
                  </a:cubicBezTo>
                  <a:cubicBezTo>
                    <a:pt x="1545" y="10410"/>
                    <a:pt x="1782" y="10516"/>
                    <a:pt x="1946" y="10715"/>
                  </a:cubicBezTo>
                  <a:lnTo>
                    <a:pt x="2713" y="11661"/>
                  </a:lnTo>
                  <a:cubicBezTo>
                    <a:pt x="2864" y="11857"/>
                    <a:pt x="3105" y="11964"/>
                    <a:pt x="3364" y="11964"/>
                  </a:cubicBezTo>
                  <a:lnTo>
                    <a:pt x="3739" y="11964"/>
                  </a:lnTo>
                  <a:cubicBezTo>
                    <a:pt x="4203" y="11964"/>
                    <a:pt x="4577" y="11589"/>
                    <a:pt x="4577" y="11125"/>
                  </a:cubicBezTo>
                  <a:lnTo>
                    <a:pt x="4577" y="11054"/>
                  </a:lnTo>
                  <a:cubicBezTo>
                    <a:pt x="4577" y="10831"/>
                    <a:pt x="4666" y="10617"/>
                    <a:pt x="4818" y="10465"/>
                  </a:cubicBezTo>
                  <a:lnTo>
                    <a:pt x="5202" y="10082"/>
                  </a:lnTo>
                  <a:cubicBezTo>
                    <a:pt x="5362" y="9921"/>
                    <a:pt x="5452" y="9707"/>
                    <a:pt x="5452" y="9484"/>
                  </a:cubicBezTo>
                  <a:lnTo>
                    <a:pt x="5452" y="8708"/>
                  </a:lnTo>
                  <a:cubicBezTo>
                    <a:pt x="5452" y="8503"/>
                    <a:pt x="5371" y="8297"/>
                    <a:pt x="5237" y="8146"/>
                  </a:cubicBezTo>
                  <a:lnTo>
                    <a:pt x="4551" y="7379"/>
                  </a:lnTo>
                  <a:cubicBezTo>
                    <a:pt x="4158" y="6933"/>
                    <a:pt x="4327" y="6237"/>
                    <a:pt x="4881" y="6032"/>
                  </a:cubicBezTo>
                  <a:lnTo>
                    <a:pt x="6147" y="5559"/>
                  </a:lnTo>
                  <a:cubicBezTo>
                    <a:pt x="6326" y="5487"/>
                    <a:pt x="6477" y="5362"/>
                    <a:pt x="6576" y="5193"/>
                  </a:cubicBezTo>
                  <a:lnTo>
                    <a:pt x="7173" y="4167"/>
                  </a:lnTo>
                  <a:cubicBezTo>
                    <a:pt x="7245" y="4042"/>
                    <a:pt x="7280" y="3891"/>
                    <a:pt x="7280" y="3748"/>
                  </a:cubicBezTo>
                  <a:lnTo>
                    <a:pt x="7280" y="3088"/>
                  </a:lnTo>
                  <a:cubicBezTo>
                    <a:pt x="7280" y="2874"/>
                    <a:pt x="7200" y="2668"/>
                    <a:pt x="7057" y="2517"/>
                  </a:cubicBezTo>
                  <a:lnTo>
                    <a:pt x="6451" y="1874"/>
                  </a:lnTo>
                  <a:cubicBezTo>
                    <a:pt x="6335" y="1758"/>
                    <a:pt x="6263" y="1607"/>
                    <a:pt x="6237" y="1446"/>
                  </a:cubicBezTo>
                  <a:lnTo>
                    <a:pt x="6147" y="956"/>
                  </a:lnTo>
                  <a:cubicBezTo>
                    <a:pt x="6121" y="777"/>
                    <a:pt x="6031" y="617"/>
                    <a:pt x="5898" y="492"/>
                  </a:cubicBezTo>
                  <a:lnTo>
                    <a:pt x="5630" y="233"/>
                  </a:lnTo>
                  <a:cubicBezTo>
                    <a:pt x="5478" y="90"/>
                    <a:pt x="5264" y="1"/>
                    <a:pt x="50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1"/>
            <p:cNvSpPr/>
            <p:nvPr/>
          </p:nvSpPr>
          <p:spPr>
            <a:xfrm>
              <a:off x="3945182" y="3624488"/>
              <a:ext cx="107649" cy="85363"/>
            </a:xfrm>
            <a:custGeom>
              <a:rect b="b" l="l" r="r" t="t"/>
              <a:pathLst>
                <a:path extrusionOk="0" h="2597" w="3275">
                  <a:moveTo>
                    <a:pt x="721" y="0"/>
                  </a:moveTo>
                  <a:cubicBezTo>
                    <a:pt x="650" y="0"/>
                    <a:pt x="579" y="21"/>
                    <a:pt x="518" y="63"/>
                  </a:cubicBezTo>
                  <a:lnTo>
                    <a:pt x="197" y="277"/>
                  </a:lnTo>
                  <a:cubicBezTo>
                    <a:pt x="63" y="367"/>
                    <a:pt x="0" y="536"/>
                    <a:pt x="54" y="697"/>
                  </a:cubicBezTo>
                  <a:lnTo>
                    <a:pt x="313" y="1482"/>
                  </a:lnTo>
                  <a:cubicBezTo>
                    <a:pt x="357" y="1607"/>
                    <a:pt x="330" y="1732"/>
                    <a:pt x="250" y="1830"/>
                  </a:cubicBezTo>
                  <a:lnTo>
                    <a:pt x="179" y="1919"/>
                  </a:lnTo>
                  <a:cubicBezTo>
                    <a:pt x="54" y="2071"/>
                    <a:pt x="63" y="2285"/>
                    <a:pt x="197" y="2410"/>
                  </a:cubicBezTo>
                  <a:cubicBezTo>
                    <a:pt x="269" y="2482"/>
                    <a:pt x="363" y="2519"/>
                    <a:pt x="459" y="2519"/>
                  </a:cubicBezTo>
                  <a:cubicBezTo>
                    <a:pt x="528" y="2519"/>
                    <a:pt x="597" y="2500"/>
                    <a:pt x="660" y="2463"/>
                  </a:cubicBezTo>
                  <a:lnTo>
                    <a:pt x="678" y="2454"/>
                  </a:lnTo>
                  <a:cubicBezTo>
                    <a:pt x="737" y="2411"/>
                    <a:pt x="806" y="2390"/>
                    <a:pt x="875" y="2390"/>
                  </a:cubicBezTo>
                  <a:cubicBezTo>
                    <a:pt x="964" y="2390"/>
                    <a:pt x="1054" y="2425"/>
                    <a:pt x="1124" y="2490"/>
                  </a:cubicBezTo>
                  <a:lnTo>
                    <a:pt x="1133" y="2499"/>
                  </a:lnTo>
                  <a:cubicBezTo>
                    <a:pt x="1205" y="2561"/>
                    <a:pt x="1285" y="2597"/>
                    <a:pt x="1383" y="2597"/>
                  </a:cubicBezTo>
                  <a:lnTo>
                    <a:pt x="2855" y="2597"/>
                  </a:lnTo>
                  <a:cubicBezTo>
                    <a:pt x="3096" y="2597"/>
                    <a:pt x="3274" y="2356"/>
                    <a:pt x="3203" y="2124"/>
                  </a:cubicBezTo>
                  <a:lnTo>
                    <a:pt x="2962" y="1312"/>
                  </a:lnTo>
                  <a:cubicBezTo>
                    <a:pt x="2926" y="1178"/>
                    <a:pt x="2801" y="1071"/>
                    <a:pt x="2650" y="1054"/>
                  </a:cubicBezTo>
                  <a:lnTo>
                    <a:pt x="1954" y="982"/>
                  </a:lnTo>
                  <a:cubicBezTo>
                    <a:pt x="1874" y="973"/>
                    <a:pt x="1802" y="929"/>
                    <a:pt x="1740" y="875"/>
                  </a:cubicBezTo>
                  <a:lnTo>
                    <a:pt x="973" y="108"/>
                  </a:lnTo>
                  <a:cubicBezTo>
                    <a:pt x="907" y="37"/>
                    <a:pt x="814" y="0"/>
                    <a:pt x="7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1"/>
            <p:cNvSpPr/>
            <p:nvPr/>
          </p:nvSpPr>
          <p:spPr>
            <a:xfrm>
              <a:off x="3804136" y="3624488"/>
              <a:ext cx="107649" cy="85363"/>
            </a:xfrm>
            <a:custGeom>
              <a:rect b="b" l="l" r="r" t="t"/>
              <a:pathLst>
                <a:path extrusionOk="0" h="2597" w="3275">
                  <a:moveTo>
                    <a:pt x="2553" y="0"/>
                  </a:moveTo>
                  <a:cubicBezTo>
                    <a:pt x="2458" y="0"/>
                    <a:pt x="2364" y="37"/>
                    <a:pt x="2293" y="108"/>
                  </a:cubicBezTo>
                  <a:lnTo>
                    <a:pt x="1535" y="875"/>
                  </a:lnTo>
                  <a:cubicBezTo>
                    <a:pt x="1472" y="929"/>
                    <a:pt x="1401" y="973"/>
                    <a:pt x="1312" y="982"/>
                  </a:cubicBezTo>
                  <a:lnTo>
                    <a:pt x="616" y="1054"/>
                  </a:lnTo>
                  <a:cubicBezTo>
                    <a:pt x="473" y="1071"/>
                    <a:pt x="348" y="1178"/>
                    <a:pt x="304" y="1312"/>
                  </a:cubicBezTo>
                  <a:lnTo>
                    <a:pt x="72" y="2124"/>
                  </a:lnTo>
                  <a:cubicBezTo>
                    <a:pt x="0" y="2356"/>
                    <a:pt x="179" y="2597"/>
                    <a:pt x="420" y="2597"/>
                  </a:cubicBezTo>
                  <a:lnTo>
                    <a:pt x="1892" y="2597"/>
                  </a:lnTo>
                  <a:cubicBezTo>
                    <a:pt x="1981" y="2597"/>
                    <a:pt x="2070" y="2561"/>
                    <a:pt x="2141" y="2499"/>
                  </a:cubicBezTo>
                  <a:lnTo>
                    <a:pt x="2150" y="2490"/>
                  </a:lnTo>
                  <a:cubicBezTo>
                    <a:pt x="2220" y="2425"/>
                    <a:pt x="2308" y="2390"/>
                    <a:pt x="2396" y="2390"/>
                  </a:cubicBezTo>
                  <a:cubicBezTo>
                    <a:pt x="2464" y="2390"/>
                    <a:pt x="2534" y="2411"/>
                    <a:pt x="2596" y="2454"/>
                  </a:cubicBezTo>
                  <a:lnTo>
                    <a:pt x="2614" y="2463"/>
                  </a:lnTo>
                  <a:cubicBezTo>
                    <a:pt x="2674" y="2500"/>
                    <a:pt x="2742" y="2519"/>
                    <a:pt x="2811" y="2519"/>
                  </a:cubicBezTo>
                  <a:cubicBezTo>
                    <a:pt x="2906" y="2519"/>
                    <a:pt x="3001" y="2482"/>
                    <a:pt x="3069" y="2410"/>
                  </a:cubicBezTo>
                  <a:cubicBezTo>
                    <a:pt x="3203" y="2285"/>
                    <a:pt x="3212" y="2071"/>
                    <a:pt x="3096" y="1919"/>
                  </a:cubicBezTo>
                  <a:lnTo>
                    <a:pt x="3024" y="1830"/>
                  </a:lnTo>
                  <a:cubicBezTo>
                    <a:pt x="2944" y="1732"/>
                    <a:pt x="2917" y="1607"/>
                    <a:pt x="2953" y="1482"/>
                  </a:cubicBezTo>
                  <a:lnTo>
                    <a:pt x="3221" y="697"/>
                  </a:lnTo>
                  <a:cubicBezTo>
                    <a:pt x="3274" y="536"/>
                    <a:pt x="3212" y="367"/>
                    <a:pt x="3078" y="277"/>
                  </a:cubicBezTo>
                  <a:lnTo>
                    <a:pt x="2757" y="63"/>
                  </a:lnTo>
                  <a:cubicBezTo>
                    <a:pt x="2695" y="21"/>
                    <a:pt x="2624" y="0"/>
                    <a:pt x="25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1"/>
            <p:cNvSpPr/>
            <p:nvPr/>
          </p:nvSpPr>
          <p:spPr>
            <a:xfrm>
              <a:off x="3688894" y="3230673"/>
              <a:ext cx="239589" cy="393290"/>
            </a:xfrm>
            <a:custGeom>
              <a:rect b="b" l="l" r="r" t="t"/>
              <a:pathLst>
                <a:path extrusionOk="0" h="11965" w="7289">
                  <a:moveTo>
                    <a:pt x="4008" y="2763"/>
                  </a:moveTo>
                  <a:cubicBezTo>
                    <a:pt x="4129" y="2763"/>
                    <a:pt x="4251" y="2803"/>
                    <a:pt x="4354" y="2882"/>
                  </a:cubicBezTo>
                  <a:lnTo>
                    <a:pt x="4532" y="3016"/>
                  </a:lnTo>
                  <a:cubicBezTo>
                    <a:pt x="4612" y="3088"/>
                    <a:pt x="4720" y="3123"/>
                    <a:pt x="4827" y="3132"/>
                  </a:cubicBezTo>
                  <a:lnTo>
                    <a:pt x="5273" y="3168"/>
                  </a:lnTo>
                  <a:cubicBezTo>
                    <a:pt x="5513" y="3195"/>
                    <a:pt x="5710" y="3373"/>
                    <a:pt x="5763" y="3605"/>
                  </a:cubicBezTo>
                  <a:cubicBezTo>
                    <a:pt x="5817" y="3882"/>
                    <a:pt x="5656" y="4158"/>
                    <a:pt x="5398" y="4238"/>
                  </a:cubicBezTo>
                  <a:lnTo>
                    <a:pt x="5264" y="4283"/>
                  </a:lnTo>
                  <a:cubicBezTo>
                    <a:pt x="5219" y="4301"/>
                    <a:pt x="5174" y="4319"/>
                    <a:pt x="5130" y="4345"/>
                  </a:cubicBezTo>
                  <a:lnTo>
                    <a:pt x="4666" y="4649"/>
                  </a:lnTo>
                  <a:cubicBezTo>
                    <a:pt x="4576" y="4706"/>
                    <a:pt x="4473" y="4735"/>
                    <a:pt x="4369" y="4735"/>
                  </a:cubicBezTo>
                  <a:cubicBezTo>
                    <a:pt x="4279" y="4735"/>
                    <a:pt x="4187" y="4713"/>
                    <a:pt x="4104" y="4667"/>
                  </a:cubicBezTo>
                  <a:lnTo>
                    <a:pt x="3622" y="4408"/>
                  </a:lnTo>
                  <a:cubicBezTo>
                    <a:pt x="3542" y="4363"/>
                    <a:pt x="3471" y="4292"/>
                    <a:pt x="3417" y="4212"/>
                  </a:cubicBezTo>
                  <a:lnTo>
                    <a:pt x="3194" y="3855"/>
                  </a:lnTo>
                  <a:cubicBezTo>
                    <a:pt x="3042" y="3614"/>
                    <a:pt x="3105" y="3293"/>
                    <a:pt x="3337" y="3123"/>
                  </a:cubicBezTo>
                  <a:lnTo>
                    <a:pt x="3694" y="2865"/>
                  </a:lnTo>
                  <a:cubicBezTo>
                    <a:pt x="3787" y="2796"/>
                    <a:pt x="3897" y="2763"/>
                    <a:pt x="4008" y="2763"/>
                  </a:cubicBezTo>
                  <a:close/>
                  <a:moveTo>
                    <a:pt x="5915" y="6156"/>
                  </a:moveTo>
                  <a:cubicBezTo>
                    <a:pt x="6129" y="6156"/>
                    <a:pt x="6299" y="6326"/>
                    <a:pt x="6299" y="6531"/>
                  </a:cubicBezTo>
                  <a:lnTo>
                    <a:pt x="6299" y="7218"/>
                  </a:lnTo>
                  <a:cubicBezTo>
                    <a:pt x="6299" y="7263"/>
                    <a:pt x="6281" y="7316"/>
                    <a:pt x="6263" y="7361"/>
                  </a:cubicBezTo>
                  <a:lnTo>
                    <a:pt x="6129" y="7691"/>
                  </a:lnTo>
                  <a:cubicBezTo>
                    <a:pt x="6120" y="7709"/>
                    <a:pt x="6111" y="7735"/>
                    <a:pt x="6102" y="7762"/>
                  </a:cubicBezTo>
                  <a:lnTo>
                    <a:pt x="6067" y="7950"/>
                  </a:lnTo>
                  <a:cubicBezTo>
                    <a:pt x="6040" y="8128"/>
                    <a:pt x="5879" y="8262"/>
                    <a:pt x="5701" y="8262"/>
                  </a:cubicBezTo>
                  <a:lnTo>
                    <a:pt x="5603" y="8262"/>
                  </a:lnTo>
                  <a:cubicBezTo>
                    <a:pt x="5513" y="8262"/>
                    <a:pt x="5424" y="8226"/>
                    <a:pt x="5353" y="8164"/>
                  </a:cubicBezTo>
                  <a:lnTo>
                    <a:pt x="5166" y="7994"/>
                  </a:lnTo>
                  <a:cubicBezTo>
                    <a:pt x="5014" y="7869"/>
                    <a:pt x="4996" y="7655"/>
                    <a:pt x="5103" y="7504"/>
                  </a:cubicBezTo>
                  <a:lnTo>
                    <a:pt x="5174" y="7388"/>
                  </a:lnTo>
                  <a:cubicBezTo>
                    <a:pt x="5219" y="7325"/>
                    <a:pt x="5246" y="7245"/>
                    <a:pt x="5246" y="7173"/>
                  </a:cubicBezTo>
                  <a:lnTo>
                    <a:pt x="5246" y="6808"/>
                  </a:lnTo>
                  <a:cubicBezTo>
                    <a:pt x="5246" y="6701"/>
                    <a:pt x="5290" y="6603"/>
                    <a:pt x="5362" y="6531"/>
                  </a:cubicBezTo>
                  <a:lnTo>
                    <a:pt x="5665" y="6255"/>
                  </a:lnTo>
                  <a:cubicBezTo>
                    <a:pt x="5737" y="6192"/>
                    <a:pt x="5826" y="6156"/>
                    <a:pt x="5915" y="6156"/>
                  </a:cubicBezTo>
                  <a:close/>
                  <a:moveTo>
                    <a:pt x="2231" y="1"/>
                  </a:moveTo>
                  <a:cubicBezTo>
                    <a:pt x="2016" y="1"/>
                    <a:pt x="1811" y="90"/>
                    <a:pt x="1651" y="233"/>
                  </a:cubicBezTo>
                  <a:lnTo>
                    <a:pt x="1383" y="492"/>
                  </a:lnTo>
                  <a:cubicBezTo>
                    <a:pt x="1258" y="617"/>
                    <a:pt x="1169" y="777"/>
                    <a:pt x="1142" y="956"/>
                  </a:cubicBezTo>
                  <a:lnTo>
                    <a:pt x="1053" y="1446"/>
                  </a:lnTo>
                  <a:cubicBezTo>
                    <a:pt x="1026" y="1607"/>
                    <a:pt x="946" y="1758"/>
                    <a:pt x="839" y="1874"/>
                  </a:cubicBezTo>
                  <a:lnTo>
                    <a:pt x="232" y="2517"/>
                  </a:lnTo>
                  <a:cubicBezTo>
                    <a:pt x="81" y="2668"/>
                    <a:pt x="0" y="2874"/>
                    <a:pt x="0" y="3088"/>
                  </a:cubicBezTo>
                  <a:lnTo>
                    <a:pt x="0" y="3748"/>
                  </a:lnTo>
                  <a:cubicBezTo>
                    <a:pt x="0" y="3891"/>
                    <a:pt x="45" y="4042"/>
                    <a:pt x="116" y="4167"/>
                  </a:cubicBezTo>
                  <a:lnTo>
                    <a:pt x="714" y="5193"/>
                  </a:lnTo>
                  <a:cubicBezTo>
                    <a:pt x="803" y="5362"/>
                    <a:pt x="964" y="5487"/>
                    <a:pt x="1142" y="5559"/>
                  </a:cubicBezTo>
                  <a:lnTo>
                    <a:pt x="2409" y="6032"/>
                  </a:lnTo>
                  <a:cubicBezTo>
                    <a:pt x="2962" y="6237"/>
                    <a:pt x="3132" y="6933"/>
                    <a:pt x="2739" y="7379"/>
                  </a:cubicBezTo>
                  <a:lnTo>
                    <a:pt x="2052" y="8146"/>
                  </a:lnTo>
                  <a:cubicBezTo>
                    <a:pt x="1909" y="8297"/>
                    <a:pt x="1838" y="8503"/>
                    <a:pt x="1838" y="8708"/>
                  </a:cubicBezTo>
                  <a:lnTo>
                    <a:pt x="1838" y="9484"/>
                  </a:lnTo>
                  <a:cubicBezTo>
                    <a:pt x="1838" y="9707"/>
                    <a:pt x="1927" y="9921"/>
                    <a:pt x="2088" y="10082"/>
                  </a:cubicBezTo>
                  <a:lnTo>
                    <a:pt x="2462" y="10465"/>
                  </a:lnTo>
                  <a:cubicBezTo>
                    <a:pt x="2623" y="10617"/>
                    <a:pt x="2712" y="10831"/>
                    <a:pt x="2712" y="11054"/>
                  </a:cubicBezTo>
                  <a:lnTo>
                    <a:pt x="2712" y="11125"/>
                  </a:lnTo>
                  <a:cubicBezTo>
                    <a:pt x="2712" y="11589"/>
                    <a:pt x="3087" y="11964"/>
                    <a:pt x="3551" y="11964"/>
                  </a:cubicBezTo>
                  <a:lnTo>
                    <a:pt x="3926" y="11964"/>
                  </a:lnTo>
                  <a:cubicBezTo>
                    <a:pt x="4175" y="11964"/>
                    <a:pt x="4416" y="11857"/>
                    <a:pt x="4577" y="11661"/>
                  </a:cubicBezTo>
                  <a:lnTo>
                    <a:pt x="5344" y="10715"/>
                  </a:lnTo>
                  <a:cubicBezTo>
                    <a:pt x="5507" y="10516"/>
                    <a:pt x="5744" y="10410"/>
                    <a:pt x="5988" y="10410"/>
                  </a:cubicBezTo>
                  <a:cubicBezTo>
                    <a:pt x="6104" y="10410"/>
                    <a:pt x="6222" y="10434"/>
                    <a:pt x="6334" y="10483"/>
                  </a:cubicBezTo>
                  <a:lnTo>
                    <a:pt x="7066" y="10804"/>
                  </a:lnTo>
                  <a:lnTo>
                    <a:pt x="7289" y="10902"/>
                  </a:lnTo>
                  <a:lnTo>
                    <a:pt x="7289" y="2017"/>
                  </a:lnTo>
                  <a:lnTo>
                    <a:pt x="6575" y="1303"/>
                  </a:lnTo>
                  <a:cubicBezTo>
                    <a:pt x="6415" y="1143"/>
                    <a:pt x="6200" y="1054"/>
                    <a:pt x="5977" y="1054"/>
                  </a:cubicBezTo>
                  <a:cubicBezTo>
                    <a:pt x="5754" y="1054"/>
                    <a:pt x="5540" y="964"/>
                    <a:pt x="5380" y="813"/>
                  </a:cubicBezTo>
                  <a:lnTo>
                    <a:pt x="5290" y="715"/>
                  </a:lnTo>
                  <a:cubicBezTo>
                    <a:pt x="5210" y="634"/>
                    <a:pt x="5103" y="563"/>
                    <a:pt x="4996" y="527"/>
                  </a:cubicBezTo>
                  <a:lnTo>
                    <a:pt x="3756" y="54"/>
                  </a:lnTo>
                  <a:cubicBezTo>
                    <a:pt x="3667" y="19"/>
                    <a:pt x="3560" y="1"/>
                    <a:pt x="34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1"/>
            <p:cNvSpPr/>
            <p:nvPr/>
          </p:nvSpPr>
          <p:spPr>
            <a:xfrm>
              <a:off x="3778038" y="3230673"/>
              <a:ext cx="389740" cy="393290"/>
            </a:xfrm>
            <a:custGeom>
              <a:rect b="b" l="l" r="r" t="t"/>
              <a:pathLst>
                <a:path extrusionOk="0" h="11965" w="11857">
                  <a:moveTo>
                    <a:pt x="8663" y="1"/>
                  </a:moveTo>
                  <a:lnTo>
                    <a:pt x="9796" y="1152"/>
                  </a:lnTo>
                  <a:lnTo>
                    <a:pt x="9876" y="1607"/>
                  </a:lnTo>
                  <a:cubicBezTo>
                    <a:pt x="9938" y="1955"/>
                    <a:pt x="10099" y="2267"/>
                    <a:pt x="10340" y="2526"/>
                  </a:cubicBezTo>
                  <a:lnTo>
                    <a:pt x="10911" y="3132"/>
                  </a:lnTo>
                  <a:lnTo>
                    <a:pt x="10911" y="3721"/>
                  </a:lnTo>
                  <a:lnTo>
                    <a:pt x="10349" y="4684"/>
                  </a:lnTo>
                  <a:lnTo>
                    <a:pt x="9127" y="5139"/>
                  </a:lnTo>
                  <a:cubicBezTo>
                    <a:pt x="8573" y="5345"/>
                    <a:pt x="8154" y="5817"/>
                    <a:pt x="8011" y="6388"/>
                  </a:cubicBezTo>
                  <a:cubicBezTo>
                    <a:pt x="7878" y="6959"/>
                    <a:pt x="8020" y="7566"/>
                    <a:pt x="8422" y="8003"/>
                  </a:cubicBezTo>
                  <a:lnTo>
                    <a:pt x="9073" y="8744"/>
                  </a:lnTo>
                  <a:lnTo>
                    <a:pt x="9073" y="9439"/>
                  </a:lnTo>
                  <a:lnTo>
                    <a:pt x="8725" y="9796"/>
                  </a:lnTo>
                  <a:cubicBezTo>
                    <a:pt x="8395" y="10126"/>
                    <a:pt x="8217" y="10555"/>
                    <a:pt x="8208" y="11018"/>
                  </a:cubicBezTo>
                  <a:lnTo>
                    <a:pt x="7985" y="11018"/>
                  </a:lnTo>
                  <a:lnTo>
                    <a:pt x="7271" y="10144"/>
                  </a:lnTo>
                  <a:cubicBezTo>
                    <a:pt x="6932" y="9725"/>
                    <a:pt x="6423" y="9466"/>
                    <a:pt x="5879" y="9457"/>
                  </a:cubicBezTo>
                  <a:cubicBezTo>
                    <a:pt x="5763" y="9457"/>
                    <a:pt x="5638" y="9475"/>
                    <a:pt x="5522" y="9493"/>
                  </a:cubicBezTo>
                  <a:lnTo>
                    <a:pt x="4978" y="9671"/>
                  </a:lnTo>
                  <a:cubicBezTo>
                    <a:pt x="4964" y="9676"/>
                    <a:pt x="4950" y="9678"/>
                    <a:pt x="4936" y="9678"/>
                  </a:cubicBezTo>
                  <a:cubicBezTo>
                    <a:pt x="4861" y="9678"/>
                    <a:pt x="4791" y="9620"/>
                    <a:pt x="4791" y="9538"/>
                  </a:cubicBezTo>
                  <a:lnTo>
                    <a:pt x="4791" y="1794"/>
                  </a:lnTo>
                  <a:lnTo>
                    <a:pt x="4577" y="2017"/>
                  </a:lnTo>
                  <a:lnTo>
                    <a:pt x="4354" y="1794"/>
                  </a:lnTo>
                  <a:lnTo>
                    <a:pt x="4354" y="9538"/>
                  </a:lnTo>
                  <a:cubicBezTo>
                    <a:pt x="4354" y="9620"/>
                    <a:pt x="4290" y="9678"/>
                    <a:pt x="4217" y="9678"/>
                  </a:cubicBezTo>
                  <a:cubicBezTo>
                    <a:pt x="4203" y="9678"/>
                    <a:pt x="4189" y="9676"/>
                    <a:pt x="4175" y="9671"/>
                  </a:cubicBezTo>
                  <a:lnTo>
                    <a:pt x="3631" y="9493"/>
                  </a:lnTo>
                  <a:cubicBezTo>
                    <a:pt x="3506" y="9475"/>
                    <a:pt x="3390" y="9457"/>
                    <a:pt x="3265" y="9457"/>
                  </a:cubicBezTo>
                  <a:cubicBezTo>
                    <a:pt x="2730" y="9466"/>
                    <a:pt x="2222" y="9725"/>
                    <a:pt x="1874" y="10144"/>
                  </a:cubicBezTo>
                  <a:lnTo>
                    <a:pt x="1160" y="11018"/>
                  </a:lnTo>
                  <a:lnTo>
                    <a:pt x="0" y="11018"/>
                  </a:lnTo>
                  <a:cubicBezTo>
                    <a:pt x="0" y="11036"/>
                    <a:pt x="0" y="11045"/>
                    <a:pt x="0" y="11054"/>
                  </a:cubicBezTo>
                  <a:lnTo>
                    <a:pt x="0" y="11125"/>
                  </a:lnTo>
                  <a:cubicBezTo>
                    <a:pt x="0" y="11589"/>
                    <a:pt x="375" y="11964"/>
                    <a:pt x="839" y="11964"/>
                  </a:cubicBezTo>
                  <a:lnTo>
                    <a:pt x="1214" y="11964"/>
                  </a:lnTo>
                  <a:cubicBezTo>
                    <a:pt x="1463" y="11964"/>
                    <a:pt x="1704" y="11857"/>
                    <a:pt x="1865" y="11661"/>
                  </a:cubicBezTo>
                  <a:lnTo>
                    <a:pt x="2632" y="10715"/>
                  </a:lnTo>
                  <a:cubicBezTo>
                    <a:pt x="2795" y="10516"/>
                    <a:pt x="3032" y="10410"/>
                    <a:pt x="3276" y="10410"/>
                  </a:cubicBezTo>
                  <a:cubicBezTo>
                    <a:pt x="3392" y="10410"/>
                    <a:pt x="3510" y="10434"/>
                    <a:pt x="3622" y="10483"/>
                  </a:cubicBezTo>
                  <a:lnTo>
                    <a:pt x="4577" y="10902"/>
                  </a:lnTo>
                  <a:lnTo>
                    <a:pt x="5531" y="10483"/>
                  </a:lnTo>
                  <a:cubicBezTo>
                    <a:pt x="5644" y="10434"/>
                    <a:pt x="5761" y="10410"/>
                    <a:pt x="5877" y="10410"/>
                  </a:cubicBezTo>
                  <a:cubicBezTo>
                    <a:pt x="6121" y="10410"/>
                    <a:pt x="6358" y="10516"/>
                    <a:pt x="6522" y="10715"/>
                  </a:cubicBezTo>
                  <a:lnTo>
                    <a:pt x="7289" y="11661"/>
                  </a:lnTo>
                  <a:cubicBezTo>
                    <a:pt x="7440" y="11857"/>
                    <a:pt x="7681" y="11964"/>
                    <a:pt x="7940" y="11964"/>
                  </a:cubicBezTo>
                  <a:lnTo>
                    <a:pt x="8315" y="11964"/>
                  </a:lnTo>
                  <a:cubicBezTo>
                    <a:pt x="8779" y="11964"/>
                    <a:pt x="9153" y="11589"/>
                    <a:pt x="9153" y="11125"/>
                  </a:cubicBezTo>
                  <a:lnTo>
                    <a:pt x="9153" y="11054"/>
                  </a:lnTo>
                  <a:cubicBezTo>
                    <a:pt x="9153" y="10831"/>
                    <a:pt x="9242" y="10617"/>
                    <a:pt x="9394" y="10465"/>
                  </a:cubicBezTo>
                  <a:lnTo>
                    <a:pt x="9778" y="10082"/>
                  </a:lnTo>
                  <a:cubicBezTo>
                    <a:pt x="9938" y="9921"/>
                    <a:pt x="10028" y="9707"/>
                    <a:pt x="10028" y="9484"/>
                  </a:cubicBezTo>
                  <a:lnTo>
                    <a:pt x="10028" y="8708"/>
                  </a:lnTo>
                  <a:cubicBezTo>
                    <a:pt x="10028" y="8503"/>
                    <a:pt x="9947" y="8297"/>
                    <a:pt x="9813" y="8146"/>
                  </a:cubicBezTo>
                  <a:lnTo>
                    <a:pt x="9127" y="7379"/>
                  </a:lnTo>
                  <a:cubicBezTo>
                    <a:pt x="8734" y="6933"/>
                    <a:pt x="8903" y="6237"/>
                    <a:pt x="9457" y="6032"/>
                  </a:cubicBezTo>
                  <a:lnTo>
                    <a:pt x="10723" y="5559"/>
                  </a:lnTo>
                  <a:cubicBezTo>
                    <a:pt x="10902" y="5487"/>
                    <a:pt x="11053" y="5362"/>
                    <a:pt x="11152" y="5193"/>
                  </a:cubicBezTo>
                  <a:lnTo>
                    <a:pt x="11749" y="4167"/>
                  </a:lnTo>
                  <a:cubicBezTo>
                    <a:pt x="11821" y="4042"/>
                    <a:pt x="11856" y="3891"/>
                    <a:pt x="11856" y="3748"/>
                  </a:cubicBezTo>
                  <a:lnTo>
                    <a:pt x="11856" y="3088"/>
                  </a:lnTo>
                  <a:cubicBezTo>
                    <a:pt x="11856" y="2874"/>
                    <a:pt x="11776" y="2668"/>
                    <a:pt x="11633" y="2517"/>
                  </a:cubicBezTo>
                  <a:lnTo>
                    <a:pt x="11027" y="1874"/>
                  </a:lnTo>
                  <a:cubicBezTo>
                    <a:pt x="10911" y="1758"/>
                    <a:pt x="10839" y="1607"/>
                    <a:pt x="10813" y="1446"/>
                  </a:cubicBezTo>
                  <a:lnTo>
                    <a:pt x="10723" y="956"/>
                  </a:lnTo>
                  <a:cubicBezTo>
                    <a:pt x="10697" y="777"/>
                    <a:pt x="10607" y="617"/>
                    <a:pt x="10474" y="492"/>
                  </a:cubicBezTo>
                  <a:lnTo>
                    <a:pt x="10206" y="233"/>
                  </a:lnTo>
                  <a:cubicBezTo>
                    <a:pt x="10054" y="90"/>
                    <a:pt x="9840" y="1"/>
                    <a:pt x="96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1"/>
          <p:cNvGrpSpPr/>
          <p:nvPr/>
        </p:nvGrpSpPr>
        <p:grpSpPr>
          <a:xfrm>
            <a:off x="5943280" y="1477816"/>
            <a:ext cx="479475" cy="371859"/>
            <a:chOff x="5800167" y="1487116"/>
            <a:chExt cx="479475" cy="371859"/>
          </a:xfrm>
        </p:grpSpPr>
        <p:sp>
          <p:nvSpPr>
            <p:cNvPr id="1000" name="Google Shape;1000;p11"/>
            <p:cNvSpPr/>
            <p:nvPr/>
          </p:nvSpPr>
          <p:spPr>
            <a:xfrm>
              <a:off x="5800167" y="1621423"/>
              <a:ext cx="460114" cy="175394"/>
            </a:xfrm>
            <a:custGeom>
              <a:rect b="b" l="l" r="r" t="t"/>
              <a:pathLst>
                <a:path extrusionOk="0" h="5336" w="13998">
                  <a:moveTo>
                    <a:pt x="1223" y="1"/>
                  </a:moveTo>
                  <a:cubicBezTo>
                    <a:pt x="563" y="1"/>
                    <a:pt x="1" y="545"/>
                    <a:pt x="19" y="1214"/>
                  </a:cubicBezTo>
                  <a:cubicBezTo>
                    <a:pt x="28" y="1856"/>
                    <a:pt x="554" y="2374"/>
                    <a:pt x="1205" y="2374"/>
                  </a:cubicBezTo>
                  <a:lnTo>
                    <a:pt x="2124" y="5014"/>
                  </a:lnTo>
                  <a:cubicBezTo>
                    <a:pt x="2186" y="5201"/>
                    <a:pt x="2365" y="5335"/>
                    <a:pt x="2570" y="5335"/>
                  </a:cubicBezTo>
                  <a:lnTo>
                    <a:pt x="13525" y="5335"/>
                  </a:lnTo>
                  <a:cubicBezTo>
                    <a:pt x="13784" y="5335"/>
                    <a:pt x="13998" y="5121"/>
                    <a:pt x="13998" y="4862"/>
                  </a:cubicBezTo>
                  <a:lnTo>
                    <a:pt x="13998" y="4149"/>
                  </a:lnTo>
                  <a:lnTo>
                    <a:pt x="3542" y="4149"/>
                  </a:lnTo>
                  <a:cubicBezTo>
                    <a:pt x="3418" y="4149"/>
                    <a:pt x="3311" y="4069"/>
                    <a:pt x="3266" y="3953"/>
                  </a:cubicBezTo>
                  <a:lnTo>
                    <a:pt x="2035" y="402"/>
                  </a:lnTo>
                  <a:cubicBezTo>
                    <a:pt x="1946" y="161"/>
                    <a:pt x="1723" y="1"/>
                    <a:pt x="14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1"/>
            <p:cNvSpPr/>
            <p:nvPr/>
          </p:nvSpPr>
          <p:spPr>
            <a:xfrm>
              <a:off x="6213343" y="1757768"/>
              <a:ext cx="46938" cy="39050"/>
            </a:xfrm>
            <a:custGeom>
              <a:rect b="b" l="l" r="r" t="t"/>
              <a:pathLst>
                <a:path extrusionOk="0" h="1188" w="1428">
                  <a:moveTo>
                    <a:pt x="473" y="1"/>
                  </a:moveTo>
                  <a:lnTo>
                    <a:pt x="473" y="714"/>
                  </a:lnTo>
                  <a:cubicBezTo>
                    <a:pt x="473" y="973"/>
                    <a:pt x="268" y="1187"/>
                    <a:pt x="1" y="1187"/>
                  </a:cubicBezTo>
                  <a:lnTo>
                    <a:pt x="955" y="1187"/>
                  </a:lnTo>
                  <a:cubicBezTo>
                    <a:pt x="1214" y="1187"/>
                    <a:pt x="1428" y="973"/>
                    <a:pt x="1428" y="714"/>
                  </a:cubicBezTo>
                  <a:lnTo>
                    <a:pt x="1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1"/>
            <p:cNvSpPr/>
            <p:nvPr/>
          </p:nvSpPr>
          <p:spPr>
            <a:xfrm>
              <a:off x="5896345" y="1718784"/>
              <a:ext cx="383297" cy="39017"/>
            </a:xfrm>
            <a:custGeom>
              <a:rect b="b" l="l" r="r" t="t"/>
              <a:pathLst>
                <a:path extrusionOk="0" h="1187" w="11661">
                  <a:moveTo>
                    <a:pt x="1" y="0"/>
                  </a:moveTo>
                  <a:lnTo>
                    <a:pt x="340" y="991"/>
                  </a:lnTo>
                  <a:cubicBezTo>
                    <a:pt x="385" y="1107"/>
                    <a:pt x="492" y="1187"/>
                    <a:pt x="616" y="1187"/>
                  </a:cubicBezTo>
                  <a:lnTo>
                    <a:pt x="11366" y="1187"/>
                  </a:lnTo>
                  <a:cubicBezTo>
                    <a:pt x="11527" y="1187"/>
                    <a:pt x="11661" y="1053"/>
                    <a:pt x="11661" y="892"/>
                  </a:cubicBezTo>
                  <a:lnTo>
                    <a:pt x="11661" y="295"/>
                  </a:lnTo>
                  <a:cubicBezTo>
                    <a:pt x="11661" y="134"/>
                    <a:pt x="11527" y="0"/>
                    <a:pt x="113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1"/>
            <p:cNvSpPr/>
            <p:nvPr/>
          </p:nvSpPr>
          <p:spPr>
            <a:xfrm>
              <a:off x="6238850" y="1718784"/>
              <a:ext cx="40792" cy="39017"/>
            </a:xfrm>
            <a:custGeom>
              <a:rect b="b" l="l" r="r" t="t"/>
              <a:pathLst>
                <a:path extrusionOk="0" h="1187" w="1241">
                  <a:moveTo>
                    <a:pt x="1" y="0"/>
                  </a:moveTo>
                  <a:cubicBezTo>
                    <a:pt x="161" y="0"/>
                    <a:pt x="295" y="134"/>
                    <a:pt x="295" y="295"/>
                  </a:cubicBezTo>
                  <a:lnTo>
                    <a:pt x="295" y="892"/>
                  </a:lnTo>
                  <a:cubicBezTo>
                    <a:pt x="295" y="1053"/>
                    <a:pt x="161" y="1187"/>
                    <a:pt x="1" y="1187"/>
                  </a:cubicBezTo>
                  <a:lnTo>
                    <a:pt x="946" y="1187"/>
                  </a:lnTo>
                  <a:cubicBezTo>
                    <a:pt x="1107" y="1187"/>
                    <a:pt x="1241" y="1053"/>
                    <a:pt x="1241" y="892"/>
                  </a:cubicBezTo>
                  <a:lnTo>
                    <a:pt x="1241" y="295"/>
                  </a:lnTo>
                  <a:cubicBezTo>
                    <a:pt x="1241" y="134"/>
                    <a:pt x="1107" y="0"/>
                    <a:pt x="946"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1"/>
            <p:cNvSpPr/>
            <p:nvPr/>
          </p:nvSpPr>
          <p:spPr>
            <a:xfrm>
              <a:off x="5874651" y="1656890"/>
              <a:ext cx="194755" cy="61927"/>
            </a:xfrm>
            <a:custGeom>
              <a:rect b="b" l="l" r="r" t="t"/>
              <a:pathLst>
                <a:path extrusionOk="0" h="1884" w="5925">
                  <a:moveTo>
                    <a:pt x="1" y="1"/>
                  </a:moveTo>
                  <a:lnTo>
                    <a:pt x="661" y="1883"/>
                  </a:lnTo>
                  <a:lnTo>
                    <a:pt x="5924" y="1883"/>
                  </a:lnTo>
                  <a:lnTo>
                    <a:pt x="5353" y="679"/>
                  </a:lnTo>
                  <a:cubicBezTo>
                    <a:pt x="5157" y="260"/>
                    <a:pt x="4747" y="1"/>
                    <a:pt x="42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1"/>
            <p:cNvSpPr/>
            <p:nvPr/>
          </p:nvSpPr>
          <p:spPr>
            <a:xfrm>
              <a:off x="5885498" y="1796785"/>
              <a:ext cx="31128" cy="62190"/>
            </a:xfrm>
            <a:custGeom>
              <a:rect b="b" l="l" r="r" t="t"/>
              <a:pathLst>
                <a:path extrusionOk="0" h="1892" w="947">
                  <a:moveTo>
                    <a:pt x="1" y="0"/>
                  </a:moveTo>
                  <a:lnTo>
                    <a:pt x="1" y="1776"/>
                  </a:lnTo>
                  <a:cubicBezTo>
                    <a:pt x="1" y="1838"/>
                    <a:pt x="45" y="1892"/>
                    <a:pt x="117" y="1892"/>
                  </a:cubicBezTo>
                  <a:lnTo>
                    <a:pt x="545" y="1892"/>
                  </a:lnTo>
                  <a:cubicBezTo>
                    <a:pt x="607" y="1892"/>
                    <a:pt x="652" y="1847"/>
                    <a:pt x="661" y="1793"/>
                  </a:cubicBezTo>
                  <a:lnTo>
                    <a:pt x="9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1"/>
            <p:cNvSpPr/>
            <p:nvPr/>
          </p:nvSpPr>
          <p:spPr>
            <a:xfrm>
              <a:off x="6212456" y="1796785"/>
              <a:ext cx="31128" cy="62190"/>
            </a:xfrm>
            <a:custGeom>
              <a:rect b="b" l="l" r="r" t="t"/>
              <a:pathLst>
                <a:path extrusionOk="0" h="1892" w="947">
                  <a:moveTo>
                    <a:pt x="1" y="0"/>
                  </a:moveTo>
                  <a:lnTo>
                    <a:pt x="277" y="1793"/>
                  </a:lnTo>
                  <a:cubicBezTo>
                    <a:pt x="286" y="1847"/>
                    <a:pt x="340" y="1892"/>
                    <a:pt x="393" y="1892"/>
                  </a:cubicBezTo>
                  <a:lnTo>
                    <a:pt x="830" y="1892"/>
                  </a:lnTo>
                  <a:cubicBezTo>
                    <a:pt x="893" y="1892"/>
                    <a:pt x="946" y="1838"/>
                    <a:pt x="946" y="1776"/>
                  </a:cubicBezTo>
                  <a:lnTo>
                    <a:pt x="9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
            <p:cNvSpPr/>
            <p:nvPr/>
          </p:nvSpPr>
          <p:spPr>
            <a:xfrm>
              <a:off x="6123904" y="1487116"/>
              <a:ext cx="155738" cy="149065"/>
            </a:xfrm>
            <a:custGeom>
              <a:rect b="b" l="l" r="r" t="t"/>
              <a:pathLst>
                <a:path extrusionOk="0" h="4535" w="4738">
                  <a:moveTo>
                    <a:pt x="589" y="1"/>
                  </a:moveTo>
                  <a:cubicBezTo>
                    <a:pt x="268" y="1"/>
                    <a:pt x="1" y="268"/>
                    <a:pt x="1" y="590"/>
                  </a:cubicBezTo>
                  <a:lnTo>
                    <a:pt x="1" y="3203"/>
                  </a:lnTo>
                  <a:cubicBezTo>
                    <a:pt x="1" y="3525"/>
                    <a:pt x="268" y="3792"/>
                    <a:pt x="589" y="3792"/>
                  </a:cubicBezTo>
                  <a:lnTo>
                    <a:pt x="2766" y="3792"/>
                  </a:lnTo>
                  <a:cubicBezTo>
                    <a:pt x="2793" y="3792"/>
                    <a:pt x="2829" y="3801"/>
                    <a:pt x="2855" y="3819"/>
                  </a:cubicBezTo>
                  <a:lnTo>
                    <a:pt x="3765" y="4506"/>
                  </a:lnTo>
                  <a:cubicBezTo>
                    <a:pt x="3790" y="4525"/>
                    <a:pt x="3818" y="4534"/>
                    <a:pt x="3846" y="4534"/>
                  </a:cubicBezTo>
                  <a:cubicBezTo>
                    <a:pt x="3922" y="4534"/>
                    <a:pt x="3997" y="4472"/>
                    <a:pt x="3997" y="4381"/>
                  </a:cubicBezTo>
                  <a:lnTo>
                    <a:pt x="3997" y="3944"/>
                  </a:lnTo>
                  <a:cubicBezTo>
                    <a:pt x="3997" y="3855"/>
                    <a:pt x="4069" y="3792"/>
                    <a:pt x="4149" y="3792"/>
                  </a:cubicBezTo>
                  <a:cubicBezTo>
                    <a:pt x="4470" y="3792"/>
                    <a:pt x="4738" y="3525"/>
                    <a:pt x="4738" y="3203"/>
                  </a:cubicBezTo>
                  <a:lnTo>
                    <a:pt x="4738" y="590"/>
                  </a:lnTo>
                  <a:cubicBezTo>
                    <a:pt x="4738" y="268"/>
                    <a:pt x="4470" y="1"/>
                    <a:pt x="41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1"/>
            <p:cNvSpPr/>
            <p:nvPr/>
          </p:nvSpPr>
          <p:spPr>
            <a:xfrm>
              <a:off x="6125383" y="1487116"/>
              <a:ext cx="154259" cy="149065"/>
            </a:xfrm>
            <a:custGeom>
              <a:rect b="b" l="l" r="r" t="t"/>
              <a:pathLst>
                <a:path extrusionOk="0" h="4535" w="4693">
                  <a:moveTo>
                    <a:pt x="3827" y="1"/>
                  </a:moveTo>
                  <a:cubicBezTo>
                    <a:pt x="3774" y="759"/>
                    <a:pt x="3381" y="1598"/>
                    <a:pt x="2685" y="2293"/>
                  </a:cubicBezTo>
                  <a:cubicBezTo>
                    <a:pt x="1943" y="3044"/>
                    <a:pt x="1014" y="3437"/>
                    <a:pt x="219" y="3437"/>
                  </a:cubicBezTo>
                  <a:cubicBezTo>
                    <a:pt x="145" y="3437"/>
                    <a:pt x="72" y="3433"/>
                    <a:pt x="0" y="3426"/>
                  </a:cubicBezTo>
                  <a:lnTo>
                    <a:pt x="0" y="3426"/>
                  </a:lnTo>
                  <a:cubicBezTo>
                    <a:pt x="89" y="3640"/>
                    <a:pt x="304" y="3792"/>
                    <a:pt x="544" y="3792"/>
                  </a:cubicBezTo>
                  <a:lnTo>
                    <a:pt x="2721" y="3792"/>
                  </a:lnTo>
                  <a:cubicBezTo>
                    <a:pt x="2748" y="3792"/>
                    <a:pt x="2784" y="3801"/>
                    <a:pt x="2810" y="3819"/>
                  </a:cubicBezTo>
                  <a:lnTo>
                    <a:pt x="3720" y="4506"/>
                  </a:lnTo>
                  <a:cubicBezTo>
                    <a:pt x="3745" y="4525"/>
                    <a:pt x="3773" y="4534"/>
                    <a:pt x="3801" y="4534"/>
                  </a:cubicBezTo>
                  <a:cubicBezTo>
                    <a:pt x="3877" y="4534"/>
                    <a:pt x="3952" y="4472"/>
                    <a:pt x="3952" y="4381"/>
                  </a:cubicBezTo>
                  <a:lnTo>
                    <a:pt x="3952" y="3944"/>
                  </a:lnTo>
                  <a:cubicBezTo>
                    <a:pt x="3952" y="3855"/>
                    <a:pt x="4024" y="3792"/>
                    <a:pt x="4104" y="3792"/>
                  </a:cubicBezTo>
                  <a:cubicBezTo>
                    <a:pt x="4425" y="3792"/>
                    <a:pt x="4693" y="3525"/>
                    <a:pt x="4693" y="3203"/>
                  </a:cubicBezTo>
                  <a:lnTo>
                    <a:pt x="4693" y="590"/>
                  </a:lnTo>
                  <a:cubicBezTo>
                    <a:pt x="4693" y="268"/>
                    <a:pt x="4425" y="1"/>
                    <a:pt x="4104" y="1"/>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1"/>
            <p:cNvSpPr/>
            <p:nvPr/>
          </p:nvSpPr>
          <p:spPr>
            <a:xfrm>
              <a:off x="6147965" y="1573630"/>
              <a:ext cx="87993" cy="14101"/>
            </a:xfrm>
            <a:custGeom>
              <a:rect b="b" l="l" r="r" t="t"/>
              <a:pathLst>
                <a:path extrusionOk="0" h="429" w="2677">
                  <a:moveTo>
                    <a:pt x="214" y="0"/>
                  </a:moveTo>
                  <a:cubicBezTo>
                    <a:pt x="98" y="0"/>
                    <a:pt x="0" y="90"/>
                    <a:pt x="0" y="215"/>
                  </a:cubicBezTo>
                  <a:cubicBezTo>
                    <a:pt x="0" y="330"/>
                    <a:pt x="98" y="429"/>
                    <a:pt x="214" y="429"/>
                  </a:cubicBezTo>
                  <a:lnTo>
                    <a:pt x="2462" y="429"/>
                  </a:lnTo>
                  <a:cubicBezTo>
                    <a:pt x="2587" y="429"/>
                    <a:pt x="2676" y="330"/>
                    <a:pt x="2676" y="215"/>
                  </a:cubicBezTo>
                  <a:cubicBezTo>
                    <a:pt x="2676" y="90"/>
                    <a:pt x="2587" y="0"/>
                    <a:pt x="24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1"/>
            <p:cNvSpPr/>
            <p:nvPr/>
          </p:nvSpPr>
          <p:spPr>
            <a:xfrm>
              <a:off x="6167588" y="1511177"/>
              <a:ext cx="88026" cy="14101"/>
            </a:xfrm>
            <a:custGeom>
              <a:rect b="b" l="l" r="r" t="t"/>
              <a:pathLst>
                <a:path extrusionOk="0" h="429" w="2678">
                  <a:moveTo>
                    <a:pt x="215" y="0"/>
                  </a:moveTo>
                  <a:cubicBezTo>
                    <a:pt x="90" y="0"/>
                    <a:pt x="1" y="98"/>
                    <a:pt x="1" y="214"/>
                  </a:cubicBezTo>
                  <a:cubicBezTo>
                    <a:pt x="1" y="330"/>
                    <a:pt x="90" y="428"/>
                    <a:pt x="215" y="428"/>
                  </a:cubicBezTo>
                  <a:lnTo>
                    <a:pt x="2463" y="428"/>
                  </a:lnTo>
                  <a:cubicBezTo>
                    <a:pt x="2579" y="428"/>
                    <a:pt x="2677" y="330"/>
                    <a:pt x="2677" y="214"/>
                  </a:cubicBezTo>
                  <a:cubicBezTo>
                    <a:pt x="2677" y="98"/>
                    <a:pt x="2579"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1"/>
            <p:cNvSpPr/>
            <p:nvPr/>
          </p:nvSpPr>
          <p:spPr>
            <a:xfrm>
              <a:off x="6147965" y="1542535"/>
              <a:ext cx="107649" cy="13838"/>
            </a:xfrm>
            <a:custGeom>
              <a:rect b="b" l="l" r="r" t="t"/>
              <a:pathLst>
                <a:path extrusionOk="0" h="421" w="3275">
                  <a:moveTo>
                    <a:pt x="214" y="1"/>
                  </a:moveTo>
                  <a:cubicBezTo>
                    <a:pt x="98" y="1"/>
                    <a:pt x="0" y="90"/>
                    <a:pt x="0" y="206"/>
                  </a:cubicBezTo>
                  <a:cubicBezTo>
                    <a:pt x="0" y="331"/>
                    <a:pt x="98" y="420"/>
                    <a:pt x="214" y="420"/>
                  </a:cubicBezTo>
                  <a:lnTo>
                    <a:pt x="3060" y="420"/>
                  </a:lnTo>
                  <a:cubicBezTo>
                    <a:pt x="3176" y="420"/>
                    <a:pt x="3274" y="331"/>
                    <a:pt x="3274" y="206"/>
                  </a:cubicBezTo>
                  <a:cubicBezTo>
                    <a:pt x="3274" y="90"/>
                    <a:pt x="3176" y="1"/>
                    <a:pt x="30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11"/>
          <p:cNvGrpSpPr/>
          <p:nvPr/>
        </p:nvGrpSpPr>
        <p:grpSpPr>
          <a:xfrm>
            <a:off x="6003977" y="3136785"/>
            <a:ext cx="358086" cy="479179"/>
            <a:chOff x="4453352" y="1433473"/>
            <a:chExt cx="358086" cy="479179"/>
          </a:xfrm>
        </p:grpSpPr>
        <p:sp>
          <p:nvSpPr>
            <p:cNvPr id="1013" name="Google Shape;1013;p11"/>
            <p:cNvSpPr/>
            <p:nvPr/>
          </p:nvSpPr>
          <p:spPr>
            <a:xfrm>
              <a:off x="4453352" y="1433473"/>
              <a:ext cx="358086" cy="479179"/>
            </a:xfrm>
            <a:custGeom>
              <a:rect b="b" l="l" r="r" t="t"/>
              <a:pathLst>
                <a:path extrusionOk="0" h="14578" w="10894">
                  <a:moveTo>
                    <a:pt x="589" y="0"/>
                  </a:moveTo>
                  <a:cubicBezTo>
                    <a:pt x="259" y="0"/>
                    <a:pt x="0" y="268"/>
                    <a:pt x="0" y="598"/>
                  </a:cubicBezTo>
                  <a:lnTo>
                    <a:pt x="0" y="13979"/>
                  </a:lnTo>
                  <a:cubicBezTo>
                    <a:pt x="0" y="14309"/>
                    <a:pt x="259" y="14577"/>
                    <a:pt x="589" y="14577"/>
                  </a:cubicBezTo>
                  <a:lnTo>
                    <a:pt x="10304" y="14577"/>
                  </a:lnTo>
                  <a:cubicBezTo>
                    <a:pt x="10625" y="14577"/>
                    <a:pt x="10893" y="14309"/>
                    <a:pt x="10893" y="13979"/>
                  </a:cubicBezTo>
                  <a:lnTo>
                    <a:pt x="10893" y="598"/>
                  </a:lnTo>
                  <a:cubicBezTo>
                    <a:pt x="10893" y="268"/>
                    <a:pt x="10625" y="0"/>
                    <a:pt x="10304" y="0"/>
                  </a:cubicBezTo>
                  <a:lnTo>
                    <a:pt x="7815" y="0"/>
                  </a:lnTo>
                  <a:lnTo>
                    <a:pt x="5442" y="955"/>
                  </a:lnTo>
                  <a:lnTo>
                    <a:pt x="30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1"/>
            <p:cNvSpPr/>
            <p:nvPr/>
          </p:nvSpPr>
          <p:spPr>
            <a:xfrm>
              <a:off x="4484447" y="1464831"/>
              <a:ext cx="295896" cy="416726"/>
            </a:xfrm>
            <a:custGeom>
              <a:rect b="b" l="l" r="r" t="t"/>
              <a:pathLst>
                <a:path extrusionOk="0" h="12678" w="9002">
                  <a:moveTo>
                    <a:pt x="294" y="1"/>
                  </a:moveTo>
                  <a:cubicBezTo>
                    <a:pt x="134" y="1"/>
                    <a:pt x="0" y="126"/>
                    <a:pt x="0" y="295"/>
                  </a:cubicBezTo>
                  <a:lnTo>
                    <a:pt x="0" y="12374"/>
                  </a:lnTo>
                  <a:cubicBezTo>
                    <a:pt x="0" y="12544"/>
                    <a:pt x="134" y="12677"/>
                    <a:pt x="294" y="12677"/>
                  </a:cubicBezTo>
                  <a:lnTo>
                    <a:pt x="8707" y="12677"/>
                  </a:lnTo>
                  <a:cubicBezTo>
                    <a:pt x="8868" y="12677"/>
                    <a:pt x="9001" y="12544"/>
                    <a:pt x="9001" y="12374"/>
                  </a:cubicBezTo>
                  <a:lnTo>
                    <a:pt x="9001" y="295"/>
                  </a:lnTo>
                  <a:cubicBezTo>
                    <a:pt x="9001" y="126"/>
                    <a:pt x="8868" y="1"/>
                    <a:pt x="87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1"/>
            <p:cNvSpPr/>
            <p:nvPr/>
          </p:nvSpPr>
          <p:spPr>
            <a:xfrm>
              <a:off x="4515509" y="1766873"/>
              <a:ext cx="233739" cy="83293"/>
            </a:xfrm>
            <a:custGeom>
              <a:rect b="b" l="l" r="r" t="t"/>
              <a:pathLst>
                <a:path extrusionOk="0" h="2534" w="7111">
                  <a:moveTo>
                    <a:pt x="295" y="0"/>
                  </a:moveTo>
                  <a:cubicBezTo>
                    <a:pt x="135" y="0"/>
                    <a:pt x="1" y="134"/>
                    <a:pt x="1" y="295"/>
                  </a:cubicBezTo>
                  <a:lnTo>
                    <a:pt x="1" y="2240"/>
                  </a:lnTo>
                  <a:cubicBezTo>
                    <a:pt x="1" y="2400"/>
                    <a:pt x="135" y="2534"/>
                    <a:pt x="295" y="2534"/>
                  </a:cubicBezTo>
                  <a:lnTo>
                    <a:pt x="6816" y="2534"/>
                  </a:lnTo>
                  <a:cubicBezTo>
                    <a:pt x="6977" y="2534"/>
                    <a:pt x="7111" y="2400"/>
                    <a:pt x="7111" y="2240"/>
                  </a:cubicBezTo>
                  <a:lnTo>
                    <a:pt x="7111" y="295"/>
                  </a:lnTo>
                  <a:cubicBezTo>
                    <a:pt x="7111" y="134"/>
                    <a:pt x="6977" y="0"/>
                    <a:pt x="68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
            <p:cNvSpPr/>
            <p:nvPr/>
          </p:nvSpPr>
          <p:spPr>
            <a:xfrm>
              <a:off x="4544829" y="1433473"/>
              <a:ext cx="175098" cy="62486"/>
            </a:xfrm>
            <a:custGeom>
              <a:rect b="b" l="l" r="r" t="t"/>
              <a:pathLst>
                <a:path extrusionOk="0" h="1901" w="5327">
                  <a:moveTo>
                    <a:pt x="295" y="0"/>
                  </a:moveTo>
                  <a:cubicBezTo>
                    <a:pt x="126" y="0"/>
                    <a:pt x="1" y="134"/>
                    <a:pt x="1" y="303"/>
                  </a:cubicBezTo>
                  <a:lnTo>
                    <a:pt x="1" y="1606"/>
                  </a:lnTo>
                  <a:cubicBezTo>
                    <a:pt x="1" y="1767"/>
                    <a:pt x="126" y="1900"/>
                    <a:pt x="295" y="1900"/>
                  </a:cubicBezTo>
                  <a:lnTo>
                    <a:pt x="5032" y="1900"/>
                  </a:lnTo>
                  <a:cubicBezTo>
                    <a:pt x="5193" y="1900"/>
                    <a:pt x="5327" y="1767"/>
                    <a:pt x="5327" y="1606"/>
                  </a:cubicBezTo>
                  <a:lnTo>
                    <a:pt x="5327" y="303"/>
                  </a:lnTo>
                  <a:cubicBezTo>
                    <a:pt x="5327" y="134"/>
                    <a:pt x="5193" y="0"/>
                    <a:pt x="50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1"/>
            <p:cNvSpPr/>
            <p:nvPr/>
          </p:nvSpPr>
          <p:spPr>
            <a:xfrm>
              <a:off x="4682949" y="1433473"/>
              <a:ext cx="36979" cy="62486"/>
            </a:xfrm>
            <a:custGeom>
              <a:rect b="b" l="l" r="r" t="t"/>
              <a:pathLst>
                <a:path extrusionOk="0" h="1901" w="1125">
                  <a:moveTo>
                    <a:pt x="1" y="0"/>
                  </a:moveTo>
                  <a:cubicBezTo>
                    <a:pt x="161" y="0"/>
                    <a:pt x="295" y="134"/>
                    <a:pt x="295" y="303"/>
                  </a:cubicBezTo>
                  <a:lnTo>
                    <a:pt x="295" y="1606"/>
                  </a:lnTo>
                  <a:cubicBezTo>
                    <a:pt x="295" y="1767"/>
                    <a:pt x="161" y="1900"/>
                    <a:pt x="1" y="1900"/>
                  </a:cubicBezTo>
                  <a:lnTo>
                    <a:pt x="830" y="1900"/>
                  </a:lnTo>
                  <a:cubicBezTo>
                    <a:pt x="991" y="1900"/>
                    <a:pt x="1125" y="1767"/>
                    <a:pt x="1125" y="1606"/>
                  </a:cubicBezTo>
                  <a:lnTo>
                    <a:pt x="1125" y="303"/>
                  </a:lnTo>
                  <a:cubicBezTo>
                    <a:pt x="1125" y="134"/>
                    <a:pt x="991" y="0"/>
                    <a:pt x="8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1"/>
            <p:cNvSpPr/>
            <p:nvPr/>
          </p:nvSpPr>
          <p:spPr>
            <a:xfrm>
              <a:off x="4577962" y="1526988"/>
              <a:ext cx="108537" cy="68665"/>
            </a:xfrm>
            <a:custGeom>
              <a:rect b="b" l="l" r="r" t="t"/>
              <a:pathLst>
                <a:path extrusionOk="0" h="2089" w="3302">
                  <a:moveTo>
                    <a:pt x="1241" y="1"/>
                  </a:moveTo>
                  <a:cubicBezTo>
                    <a:pt x="1009" y="1"/>
                    <a:pt x="822" y="162"/>
                    <a:pt x="777" y="376"/>
                  </a:cubicBezTo>
                  <a:cubicBezTo>
                    <a:pt x="759" y="367"/>
                    <a:pt x="732" y="367"/>
                    <a:pt x="715" y="367"/>
                  </a:cubicBezTo>
                  <a:cubicBezTo>
                    <a:pt x="456" y="367"/>
                    <a:pt x="242" y="581"/>
                    <a:pt x="242" y="840"/>
                  </a:cubicBezTo>
                  <a:cubicBezTo>
                    <a:pt x="242" y="866"/>
                    <a:pt x="242" y="884"/>
                    <a:pt x="242" y="902"/>
                  </a:cubicBezTo>
                  <a:cubicBezTo>
                    <a:pt x="99" y="982"/>
                    <a:pt x="1" y="1143"/>
                    <a:pt x="1" y="1312"/>
                  </a:cubicBezTo>
                  <a:cubicBezTo>
                    <a:pt x="1" y="1509"/>
                    <a:pt x="117" y="1669"/>
                    <a:pt x="269" y="1741"/>
                  </a:cubicBezTo>
                  <a:cubicBezTo>
                    <a:pt x="358" y="1865"/>
                    <a:pt x="500" y="1937"/>
                    <a:pt x="652" y="1937"/>
                  </a:cubicBezTo>
                  <a:cubicBezTo>
                    <a:pt x="715" y="1937"/>
                    <a:pt x="768" y="1928"/>
                    <a:pt x="813" y="1910"/>
                  </a:cubicBezTo>
                  <a:cubicBezTo>
                    <a:pt x="902" y="2017"/>
                    <a:pt x="1036" y="2088"/>
                    <a:pt x="1178" y="2088"/>
                  </a:cubicBezTo>
                  <a:cubicBezTo>
                    <a:pt x="1268" y="2088"/>
                    <a:pt x="1348" y="2062"/>
                    <a:pt x="1419" y="2026"/>
                  </a:cubicBezTo>
                  <a:cubicBezTo>
                    <a:pt x="1491" y="2062"/>
                    <a:pt x="1571" y="2088"/>
                    <a:pt x="1651" y="2088"/>
                  </a:cubicBezTo>
                  <a:cubicBezTo>
                    <a:pt x="1740" y="2088"/>
                    <a:pt x="1821" y="2062"/>
                    <a:pt x="1892" y="2026"/>
                  </a:cubicBezTo>
                  <a:cubicBezTo>
                    <a:pt x="1964" y="2062"/>
                    <a:pt x="2044" y="2088"/>
                    <a:pt x="2124" y="2088"/>
                  </a:cubicBezTo>
                  <a:cubicBezTo>
                    <a:pt x="2276" y="2088"/>
                    <a:pt x="2410" y="2017"/>
                    <a:pt x="2499" y="1910"/>
                  </a:cubicBezTo>
                  <a:cubicBezTo>
                    <a:pt x="2543" y="1928"/>
                    <a:pt x="2597" y="1937"/>
                    <a:pt x="2650" y="1937"/>
                  </a:cubicBezTo>
                  <a:cubicBezTo>
                    <a:pt x="2811" y="1937"/>
                    <a:pt x="2954" y="1865"/>
                    <a:pt x="3034" y="1741"/>
                  </a:cubicBezTo>
                  <a:cubicBezTo>
                    <a:pt x="3195" y="1669"/>
                    <a:pt x="3302" y="1509"/>
                    <a:pt x="3302" y="1312"/>
                  </a:cubicBezTo>
                  <a:cubicBezTo>
                    <a:pt x="3302" y="1143"/>
                    <a:pt x="3204" y="982"/>
                    <a:pt x="3061" y="902"/>
                  </a:cubicBezTo>
                  <a:cubicBezTo>
                    <a:pt x="3070" y="884"/>
                    <a:pt x="3070" y="866"/>
                    <a:pt x="3070" y="840"/>
                  </a:cubicBezTo>
                  <a:cubicBezTo>
                    <a:pt x="3070" y="581"/>
                    <a:pt x="2856" y="367"/>
                    <a:pt x="2597" y="367"/>
                  </a:cubicBezTo>
                  <a:cubicBezTo>
                    <a:pt x="2570" y="367"/>
                    <a:pt x="2552" y="367"/>
                    <a:pt x="2534" y="376"/>
                  </a:cubicBezTo>
                  <a:cubicBezTo>
                    <a:pt x="2481" y="162"/>
                    <a:pt x="2294" y="1"/>
                    <a:pt x="2071" y="1"/>
                  </a:cubicBezTo>
                  <a:cubicBezTo>
                    <a:pt x="1919" y="1"/>
                    <a:pt x="1785" y="72"/>
                    <a:pt x="1705" y="179"/>
                  </a:cubicBezTo>
                  <a:cubicBezTo>
                    <a:pt x="1691" y="193"/>
                    <a:pt x="1674" y="199"/>
                    <a:pt x="1656" y="199"/>
                  </a:cubicBezTo>
                  <a:cubicBezTo>
                    <a:pt x="1638" y="199"/>
                    <a:pt x="1620" y="193"/>
                    <a:pt x="1607" y="179"/>
                  </a:cubicBezTo>
                  <a:cubicBezTo>
                    <a:pt x="1517" y="72"/>
                    <a:pt x="1393" y="1"/>
                    <a:pt x="1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1"/>
            <p:cNvSpPr/>
            <p:nvPr/>
          </p:nvSpPr>
          <p:spPr>
            <a:xfrm>
              <a:off x="4625196" y="1528467"/>
              <a:ext cx="14397" cy="67186"/>
            </a:xfrm>
            <a:custGeom>
              <a:rect b="b" l="l" r="r" t="t"/>
              <a:pathLst>
                <a:path extrusionOk="0" h="2044" w="438">
                  <a:moveTo>
                    <a:pt x="0" y="1"/>
                  </a:moveTo>
                  <a:lnTo>
                    <a:pt x="0" y="1990"/>
                  </a:lnTo>
                  <a:cubicBezTo>
                    <a:pt x="63" y="2026"/>
                    <a:pt x="134" y="2043"/>
                    <a:pt x="214" y="2043"/>
                  </a:cubicBezTo>
                  <a:cubicBezTo>
                    <a:pt x="295" y="2043"/>
                    <a:pt x="375" y="2026"/>
                    <a:pt x="437" y="1990"/>
                  </a:cubicBezTo>
                  <a:lnTo>
                    <a:pt x="437" y="1"/>
                  </a:lnTo>
                  <a:cubicBezTo>
                    <a:pt x="366" y="27"/>
                    <a:pt x="312" y="72"/>
                    <a:pt x="259" y="134"/>
                  </a:cubicBezTo>
                  <a:cubicBezTo>
                    <a:pt x="250" y="148"/>
                    <a:pt x="234" y="154"/>
                    <a:pt x="218" y="154"/>
                  </a:cubicBezTo>
                  <a:cubicBezTo>
                    <a:pt x="201" y="154"/>
                    <a:pt x="183" y="148"/>
                    <a:pt x="170" y="134"/>
                  </a:cubicBezTo>
                  <a:cubicBezTo>
                    <a:pt x="125" y="72"/>
                    <a:pt x="63" y="2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p:nvPr/>
          </p:nvSpPr>
          <p:spPr>
            <a:xfrm>
              <a:off x="4578554" y="1619681"/>
              <a:ext cx="177728" cy="14101"/>
            </a:xfrm>
            <a:custGeom>
              <a:rect b="b" l="l" r="r" t="t"/>
              <a:pathLst>
                <a:path extrusionOk="0" h="429" w="5407">
                  <a:moveTo>
                    <a:pt x="215" y="0"/>
                  </a:moveTo>
                  <a:cubicBezTo>
                    <a:pt x="99" y="0"/>
                    <a:pt x="1" y="98"/>
                    <a:pt x="1" y="214"/>
                  </a:cubicBezTo>
                  <a:cubicBezTo>
                    <a:pt x="1" y="330"/>
                    <a:pt x="99" y="428"/>
                    <a:pt x="215" y="428"/>
                  </a:cubicBezTo>
                  <a:lnTo>
                    <a:pt x="5193" y="428"/>
                  </a:lnTo>
                  <a:cubicBezTo>
                    <a:pt x="5309" y="428"/>
                    <a:pt x="5407" y="330"/>
                    <a:pt x="5407" y="214"/>
                  </a:cubicBezTo>
                  <a:cubicBezTo>
                    <a:pt x="5407" y="98"/>
                    <a:pt x="5309" y="0"/>
                    <a:pt x="51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1"/>
            <p:cNvSpPr/>
            <p:nvPr/>
          </p:nvSpPr>
          <p:spPr>
            <a:xfrm>
              <a:off x="4578554" y="1658665"/>
              <a:ext cx="33462" cy="14101"/>
            </a:xfrm>
            <a:custGeom>
              <a:rect b="b" l="l" r="r" t="t"/>
              <a:pathLst>
                <a:path extrusionOk="0" h="429" w="1018">
                  <a:moveTo>
                    <a:pt x="215" y="1"/>
                  </a:moveTo>
                  <a:cubicBezTo>
                    <a:pt x="99" y="1"/>
                    <a:pt x="1" y="99"/>
                    <a:pt x="1" y="215"/>
                  </a:cubicBezTo>
                  <a:cubicBezTo>
                    <a:pt x="1" y="331"/>
                    <a:pt x="99" y="429"/>
                    <a:pt x="215" y="429"/>
                  </a:cubicBezTo>
                  <a:lnTo>
                    <a:pt x="804" y="429"/>
                  </a:lnTo>
                  <a:cubicBezTo>
                    <a:pt x="929" y="429"/>
                    <a:pt x="1018" y="331"/>
                    <a:pt x="1018" y="215"/>
                  </a:cubicBezTo>
                  <a:cubicBezTo>
                    <a:pt x="1018" y="99"/>
                    <a:pt x="929" y="1"/>
                    <a:pt x="8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1"/>
            <p:cNvSpPr/>
            <p:nvPr/>
          </p:nvSpPr>
          <p:spPr>
            <a:xfrm>
              <a:off x="4629305" y="1658665"/>
              <a:ext cx="87993" cy="14101"/>
            </a:xfrm>
            <a:custGeom>
              <a:rect b="b" l="l" r="r" t="t"/>
              <a:pathLst>
                <a:path extrusionOk="0" h="429" w="2677">
                  <a:moveTo>
                    <a:pt x="214" y="1"/>
                  </a:moveTo>
                  <a:cubicBezTo>
                    <a:pt x="89" y="1"/>
                    <a:pt x="0" y="99"/>
                    <a:pt x="0" y="215"/>
                  </a:cubicBezTo>
                  <a:cubicBezTo>
                    <a:pt x="0" y="331"/>
                    <a:pt x="89" y="429"/>
                    <a:pt x="214" y="429"/>
                  </a:cubicBezTo>
                  <a:lnTo>
                    <a:pt x="2462" y="429"/>
                  </a:lnTo>
                  <a:cubicBezTo>
                    <a:pt x="2578" y="429"/>
                    <a:pt x="2676" y="331"/>
                    <a:pt x="2676" y="215"/>
                  </a:cubicBezTo>
                  <a:cubicBezTo>
                    <a:pt x="2676" y="99"/>
                    <a:pt x="2578" y="1"/>
                    <a:pt x="2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
            <p:cNvSpPr/>
            <p:nvPr/>
          </p:nvSpPr>
          <p:spPr>
            <a:xfrm>
              <a:off x="4578554" y="1689760"/>
              <a:ext cx="177728" cy="14101"/>
            </a:xfrm>
            <a:custGeom>
              <a:rect b="b" l="l" r="r" t="t"/>
              <a:pathLst>
                <a:path extrusionOk="0" h="429" w="5407">
                  <a:moveTo>
                    <a:pt x="215" y="0"/>
                  </a:moveTo>
                  <a:cubicBezTo>
                    <a:pt x="99" y="0"/>
                    <a:pt x="1" y="98"/>
                    <a:pt x="1" y="214"/>
                  </a:cubicBezTo>
                  <a:cubicBezTo>
                    <a:pt x="1" y="330"/>
                    <a:pt x="99" y="428"/>
                    <a:pt x="215" y="428"/>
                  </a:cubicBezTo>
                  <a:lnTo>
                    <a:pt x="5193" y="428"/>
                  </a:lnTo>
                  <a:cubicBezTo>
                    <a:pt x="5309" y="428"/>
                    <a:pt x="5407" y="330"/>
                    <a:pt x="5407" y="214"/>
                  </a:cubicBezTo>
                  <a:cubicBezTo>
                    <a:pt x="5407" y="98"/>
                    <a:pt x="5309" y="0"/>
                    <a:pt x="51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p:nvPr/>
          </p:nvSpPr>
          <p:spPr>
            <a:xfrm>
              <a:off x="4578554" y="1728744"/>
              <a:ext cx="33462" cy="14101"/>
            </a:xfrm>
            <a:custGeom>
              <a:rect b="b" l="l" r="r" t="t"/>
              <a:pathLst>
                <a:path extrusionOk="0" h="429" w="1018">
                  <a:moveTo>
                    <a:pt x="215" y="1"/>
                  </a:moveTo>
                  <a:cubicBezTo>
                    <a:pt x="99" y="1"/>
                    <a:pt x="1" y="99"/>
                    <a:pt x="1" y="215"/>
                  </a:cubicBezTo>
                  <a:cubicBezTo>
                    <a:pt x="1" y="331"/>
                    <a:pt x="99" y="429"/>
                    <a:pt x="215" y="429"/>
                  </a:cubicBezTo>
                  <a:lnTo>
                    <a:pt x="804" y="429"/>
                  </a:lnTo>
                  <a:cubicBezTo>
                    <a:pt x="929" y="429"/>
                    <a:pt x="1018" y="331"/>
                    <a:pt x="1018" y="215"/>
                  </a:cubicBezTo>
                  <a:cubicBezTo>
                    <a:pt x="1018" y="99"/>
                    <a:pt x="929" y="1"/>
                    <a:pt x="8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1"/>
            <p:cNvSpPr/>
            <p:nvPr/>
          </p:nvSpPr>
          <p:spPr>
            <a:xfrm>
              <a:off x="4629305" y="1728744"/>
              <a:ext cx="87993" cy="14101"/>
            </a:xfrm>
            <a:custGeom>
              <a:rect b="b" l="l" r="r" t="t"/>
              <a:pathLst>
                <a:path extrusionOk="0" h="429" w="2677">
                  <a:moveTo>
                    <a:pt x="214" y="1"/>
                  </a:moveTo>
                  <a:cubicBezTo>
                    <a:pt x="89" y="1"/>
                    <a:pt x="0" y="99"/>
                    <a:pt x="0" y="215"/>
                  </a:cubicBezTo>
                  <a:cubicBezTo>
                    <a:pt x="0" y="331"/>
                    <a:pt x="89" y="429"/>
                    <a:pt x="214" y="429"/>
                  </a:cubicBezTo>
                  <a:lnTo>
                    <a:pt x="2462" y="429"/>
                  </a:lnTo>
                  <a:cubicBezTo>
                    <a:pt x="2578" y="429"/>
                    <a:pt x="2676" y="331"/>
                    <a:pt x="2676" y="215"/>
                  </a:cubicBezTo>
                  <a:cubicBezTo>
                    <a:pt x="2676" y="99"/>
                    <a:pt x="2578" y="1"/>
                    <a:pt x="2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
            <p:cNvSpPr/>
            <p:nvPr/>
          </p:nvSpPr>
          <p:spPr>
            <a:xfrm>
              <a:off x="4510809" y="1622015"/>
              <a:ext cx="48418" cy="48418"/>
            </a:xfrm>
            <a:custGeom>
              <a:rect b="b" l="l" r="r" t="t"/>
              <a:pathLst>
                <a:path extrusionOk="0" h="1473" w="1473">
                  <a:moveTo>
                    <a:pt x="385" y="0"/>
                  </a:moveTo>
                  <a:cubicBezTo>
                    <a:pt x="170" y="0"/>
                    <a:pt x="1" y="170"/>
                    <a:pt x="1" y="384"/>
                  </a:cubicBezTo>
                  <a:lnTo>
                    <a:pt x="1" y="1089"/>
                  </a:lnTo>
                  <a:cubicBezTo>
                    <a:pt x="1" y="1303"/>
                    <a:pt x="170" y="1472"/>
                    <a:pt x="385" y="1472"/>
                  </a:cubicBezTo>
                  <a:lnTo>
                    <a:pt x="1089" y="1472"/>
                  </a:lnTo>
                  <a:cubicBezTo>
                    <a:pt x="1303" y="1472"/>
                    <a:pt x="1473" y="1303"/>
                    <a:pt x="1473" y="1089"/>
                  </a:cubicBezTo>
                  <a:lnTo>
                    <a:pt x="1473" y="384"/>
                  </a:lnTo>
                  <a:cubicBezTo>
                    <a:pt x="1473" y="170"/>
                    <a:pt x="1303" y="0"/>
                    <a:pt x="10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1"/>
            <p:cNvSpPr/>
            <p:nvPr/>
          </p:nvSpPr>
          <p:spPr>
            <a:xfrm>
              <a:off x="4510809" y="1692094"/>
              <a:ext cx="48418" cy="48418"/>
            </a:xfrm>
            <a:custGeom>
              <a:rect b="b" l="l" r="r" t="t"/>
              <a:pathLst>
                <a:path extrusionOk="0" h="1473" w="1473">
                  <a:moveTo>
                    <a:pt x="385" y="0"/>
                  </a:moveTo>
                  <a:cubicBezTo>
                    <a:pt x="170" y="0"/>
                    <a:pt x="1" y="170"/>
                    <a:pt x="1" y="384"/>
                  </a:cubicBezTo>
                  <a:lnTo>
                    <a:pt x="1" y="1089"/>
                  </a:lnTo>
                  <a:cubicBezTo>
                    <a:pt x="1" y="1303"/>
                    <a:pt x="170" y="1472"/>
                    <a:pt x="385" y="1472"/>
                  </a:cubicBezTo>
                  <a:lnTo>
                    <a:pt x="1089" y="1472"/>
                  </a:lnTo>
                  <a:cubicBezTo>
                    <a:pt x="1303" y="1472"/>
                    <a:pt x="1473" y="1303"/>
                    <a:pt x="1473" y="1089"/>
                  </a:cubicBezTo>
                  <a:lnTo>
                    <a:pt x="1473" y="384"/>
                  </a:lnTo>
                  <a:cubicBezTo>
                    <a:pt x="1473" y="170"/>
                    <a:pt x="1303" y="0"/>
                    <a:pt x="108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11"/>
          <p:cNvGrpSpPr/>
          <p:nvPr/>
        </p:nvGrpSpPr>
        <p:grpSpPr>
          <a:xfrm>
            <a:off x="462931" y="1424229"/>
            <a:ext cx="434343" cy="479048"/>
            <a:chOff x="3712331" y="1433604"/>
            <a:chExt cx="434343" cy="479048"/>
          </a:xfrm>
        </p:grpSpPr>
        <p:sp>
          <p:nvSpPr>
            <p:cNvPr id="1029" name="Google Shape;1029;p11"/>
            <p:cNvSpPr/>
            <p:nvPr/>
          </p:nvSpPr>
          <p:spPr>
            <a:xfrm>
              <a:off x="3750460" y="1676546"/>
              <a:ext cx="348981" cy="236105"/>
            </a:xfrm>
            <a:custGeom>
              <a:rect b="b" l="l" r="r" t="t"/>
              <a:pathLst>
                <a:path extrusionOk="0" h="7183" w="10617">
                  <a:moveTo>
                    <a:pt x="5309" y="1"/>
                  </a:moveTo>
                  <a:cubicBezTo>
                    <a:pt x="2383" y="1"/>
                    <a:pt x="643" y="2427"/>
                    <a:pt x="108" y="3293"/>
                  </a:cubicBezTo>
                  <a:cubicBezTo>
                    <a:pt x="1" y="3471"/>
                    <a:pt x="1" y="3712"/>
                    <a:pt x="108" y="3890"/>
                  </a:cubicBezTo>
                  <a:cubicBezTo>
                    <a:pt x="643" y="4756"/>
                    <a:pt x="2383" y="7182"/>
                    <a:pt x="5309" y="7182"/>
                  </a:cubicBezTo>
                  <a:cubicBezTo>
                    <a:pt x="8226" y="7182"/>
                    <a:pt x="9974" y="4756"/>
                    <a:pt x="10501" y="3890"/>
                  </a:cubicBezTo>
                  <a:cubicBezTo>
                    <a:pt x="10617" y="3712"/>
                    <a:pt x="10617" y="3471"/>
                    <a:pt x="10501" y="3293"/>
                  </a:cubicBezTo>
                  <a:cubicBezTo>
                    <a:pt x="9974" y="2427"/>
                    <a:pt x="8226" y="1"/>
                    <a:pt x="53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3769229" y="1752509"/>
              <a:ext cx="330212" cy="160143"/>
            </a:xfrm>
            <a:custGeom>
              <a:rect b="b" l="l" r="r" t="t"/>
              <a:pathLst>
                <a:path extrusionOk="0" h="4872" w="10046">
                  <a:moveTo>
                    <a:pt x="9225" y="0"/>
                  </a:moveTo>
                  <a:cubicBezTo>
                    <a:pt x="8717" y="848"/>
                    <a:pt x="6834" y="3578"/>
                    <a:pt x="3632" y="3578"/>
                  </a:cubicBezTo>
                  <a:cubicBezTo>
                    <a:pt x="2124" y="3578"/>
                    <a:pt x="920" y="2980"/>
                    <a:pt x="1" y="2257"/>
                  </a:cubicBezTo>
                  <a:lnTo>
                    <a:pt x="1" y="2257"/>
                  </a:lnTo>
                  <a:cubicBezTo>
                    <a:pt x="812" y="3319"/>
                    <a:pt x="2400" y="4871"/>
                    <a:pt x="4738" y="4871"/>
                  </a:cubicBezTo>
                  <a:cubicBezTo>
                    <a:pt x="7655" y="4871"/>
                    <a:pt x="9403" y="2445"/>
                    <a:pt x="9930" y="1579"/>
                  </a:cubicBezTo>
                  <a:cubicBezTo>
                    <a:pt x="10046" y="1401"/>
                    <a:pt x="10046" y="1169"/>
                    <a:pt x="9930" y="982"/>
                  </a:cubicBezTo>
                  <a:cubicBezTo>
                    <a:pt x="9787" y="741"/>
                    <a:pt x="9546" y="384"/>
                    <a:pt x="9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
            <p:cNvSpPr/>
            <p:nvPr/>
          </p:nvSpPr>
          <p:spPr>
            <a:xfrm>
              <a:off x="3848117" y="1717897"/>
              <a:ext cx="153404" cy="153404"/>
            </a:xfrm>
            <a:custGeom>
              <a:rect b="b" l="l" r="r" t="t"/>
              <a:pathLst>
                <a:path extrusionOk="0" h="4667" w="4667">
                  <a:moveTo>
                    <a:pt x="2338" y="1"/>
                  </a:moveTo>
                  <a:cubicBezTo>
                    <a:pt x="1044" y="1"/>
                    <a:pt x="0" y="1044"/>
                    <a:pt x="0" y="2329"/>
                  </a:cubicBezTo>
                  <a:cubicBezTo>
                    <a:pt x="0" y="3622"/>
                    <a:pt x="1044" y="4666"/>
                    <a:pt x="2338" y="4666"/>
                  </a:cubicBezTo>
                  <a:cubicBezTo>
                    <a:pt x="3622" y="4666"/>
                    <a:pt x="4666" y="3622"/>
                    <a:pt x="4666" y="2329"/>
                  </a:cubicBezTo>
                  <a:cubicBezTo>
                    <a:pt x="4666" y="1713"/>
                    <a:pt x="4425" y="1125"/>
                    <a:pt x="3988" y="679"/>
                  </a:cubicBezTo>
                  <a:cubicBezTo>
                    <a:pt x="3551" y="241"/>
                    <a:pt x="2953" y="1"/>
                    <a:pt x="23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
            <p:cNvSpPr/>
            <p:nvPr/>
          </p:nvSpPr>
          <p:spPr>
            <a:xfrm>
              <a:off x="3863072" y="1732853"/>
              <a:ext cx="138448" cy="138448"/>
            </a:xfrm>
            <a:custGeom>
              <a:rect b="b" l="l" r="r" t="t"/>
              <a:pathLst>
                <a:path extrusionOk="0" h="4212" w="4212">
                  <a:moveTo>
                    <a:pt x="3265" y="1"/>
                  </a:moveTo>
                  <a:lnTo>
                    <a:pt x="3265" y="1"/>
                  </a:lnTo>
                  <a:cubicBezTo>
                    <a:pt x="3551" y="384"/>
                    <a:pt x="3720" y="866"/>
                    <a:pt x="3720" y="1383"/>
                  </a:cubicBezTo>
                  <a:cubicBezTo>
                    <a:pt x="3720" y="2677"/>
                    <a:pt x="2677" y="3721"/>
                    <a:pt x="1383" y="3721"/>
                  </a:cubicBezTo>
                  <a:cubicBezTo>
                    <a:pt x="866" y="3721"/>
                    <a:pt x="393" y="3551"/>
                    <a:pt x="0" y="3266"/>
                  </a:cubicBezTo>
                  <a:lnTo>
                    <a:pt x="0" y="3266"/>
                  </a:lnTo>
                  <a:cubicBezTo>
                    <a:pt x="429" y="3837"/>
                    <a:pt x="1107" y="4211"/>
                    <a:pt x="1883" y="4211"/>
                  </a:cubicBezTo>
                  <a:cubicBezTo>
                    <a:pt x="3167" y="4211"/>
                    <a:pt x="4211" y="3167"/>
                    <a:pt x="4211" y="1874"/>
                  </a:cubicBezTo>
                  <a:cubicBezTo>
                    <a:pt x="4211" y="1107"/>
                    <a:pt x="3845" y="429"/>
                    <a:pt x="32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
            <p:cNvSpPr/>
            <p:nvPr/>
          </p:nvSpPr>
          <p:spPr>
            <a:xfrm>
              <a:off x="3871586" y="1754908"/>
              <a:ext cx="106466" cy="92923"/>
            </a:xfrm>
            <a:custGeom>
              <a:rect b="b" l="l" r="r" t="t"/>
              <a:pathLst>
                <a:path extrusionOk="0" h="2827" w="3239">
                  <a:moveTo>
                    <a:pt x="630" y="1"/>
                  </a:moveTo>
                  <a:cubicBezTo>
                    <a:pt x="575" y="1"/>
                    <a:pt x="522" y="21"/>
                    <a:pt x="482" y="61"/>
                  </a:cubicBezTo>
                  <a:cubicBezTo>
                    <a:pt x="170" y="373"/>
                    <a:pt x="0" y="775"/>
                    <a:pt x="0" y="1203"/>
                  </a:cubicBezTo>
                  <a:cubicBezTo>
                    <a:pt x="0" y="2095"/>
                    <a:pt x="732" y="2827"/>
                    <a:pt x="1624" y="2827"/>
                  </a:cubicBezTo>
                  <a:cubicBezTo>
                    <a:pt x="2516" y="2827"/>
                    <a:pt x="3238" y="2095"/>
                    <a:pt x="3238" y="1203"/>
                  </a:cubicBezTo>
                  <a:cubicBezTo>
                    <a:pt x="3238" y="570"/>
                    <a:pt x="2721" y="61"/>
                    <a:pt x="2088" y="61"/>
                  </a:cubicBezTo>
                  <a:cubicBezTo>
                    <a:pt x="1454" y="61"/>
                    <a:pt x="937" y="570"/>
                    <a:pt x="937" y="1203"/>
                  </a:cubicBezTo>
                  <a:cubicBezTo>
                    <a:pt x="937" y="1587"/>
                    <a:pt x="1240" y="1890"/>
                    <a:pt x="1624" y="1890"/>
                  </a:cubicBezTo>
                  <a:cubicBezTo>
                    <a:pt x="1998" y="1890"/>
                    <a:pt x="2302" y="1587"/>
                    <a:pt x="2302" y="1203"/>
                  </a:cubicBezTo>
                  <a:cubicBezTo>
                    <a:pt x="2302" y="1087"/>
                    <a:pt x="2204" y="989"/>
                    <a:pt x="2088" y="989"/>
                  </a:cubicBezTo>
                  <a:cubicBezTo>
                    <a:pt x="1972" y="989"/>
                    <a:pt x="1874" y="1087"/>
                    <a:pt x="1874" y="1203"/>
                  </a:cubicBezTo>
                  <a:cubicBezTo>
                    <a:pt x="1874" y="1346"/>
                    <a:pt x="1758" y="1462"/>
                    <a:pt x="1624" y="1462"/>
                  </a:cubicBezTo>
                  <a:cubicBezTo>
                    <a:pt x="1481" y="1462"/>
                    <a:pt x="1374" y="1346"/>
                    <a:pt x="1374" y="1203"/>
                  </a:cubicBezTo>
                  <a:cubicBezTo>
                    <a:pt x="1374" y="810"/>
                    <a:pt x="1695" y="489"/>
                    <a:pt x="2088" y="489"/>
                  </a:cubicBezTo>
                  <a:cubicBezTo>
                    <a:pt x="2480" y="489"/>
                    <a:pt x="2801" y="810"/>
                    <a:pt x="2801" y="1203"/>
                  </a:cubicBezTo>
                  <a:cubicBezTo>
                    <a:pt x="2801" y="1863"/>
                    <a:pt x="2275" y="2389"/>
                    <a:pt x="1624" y="2389"/>
                  </a:cubicBezTo>
                  <a:cubicBezTo>
                    <a:pt x="972" y="2389"/>
                    <a:pt x="437" y="1863"/>
                    <a:pt x="437" y="1203"/>
                  </a:cubicBezTo>
                  <a:cubicBezTo>
                    <a:pt x="437" y="891"/>
                    <a:pt x="562" y="596"/>
                    <a:pt x="785" y="373"/>
                  </a:cubicBezTo>
                  <a:cubicBezTo>
                    <a:pt x="865" y="284"/>
                    <a:pt x="865" y="150"/>
                    <a:pt x="785" y="61"/>
                  </a:cubicBezTo>
                  <a:cubicBezTo>
                    <a:pt x="741" y="21"/>
                    <a:pt x="685" y="1"/>
                    <a:pt x="6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4030216" y="1551049"/>
              <a:ext cx="116458" cy="106170"/>
            </a:xfrm>
            <a:custGeom>
              <a:rect b="b" l="l" r="r" t="t"/>
              <a:pathLst>
                <a:path extrusionOk="0" h="3230" w="3543">
                  <a:moveTo>
                    <a:pt x="1767" y="429"/>
                  </a:moveTo>
                  <a:cubicBezTo>
                    <a:pt x="2079" y="429"/>
                    <a:pt x="2382" y="554"/>
                    <a:pt x="2605" y="777"/>
                  </a:cubicBezTo>
                  <a:cubicBezTo>
                    <a:pt x="2828" y="1000"/>
                    <a:pt x="2953" y="1303"/>
                    <a:pt x="2953" y="1615"/>
                  </a:cubicBezTo>
                  <a:cubicBezTo>
                    <a:pt x="2953" y="1927"/>
                    <a:pt x="2828" y="2231"/>
                    <a:pt x="2605" y="2454"/>
                  </a:cubicBezTo>
                  <a:cubicBezTo>
                    <a:pt x="2382" y="2677"/>
                    <a:pt x="2079" y="2802"/>
                    <a:pt x="1767" y="2802"/>
                  </a:cubicBezTo>
                  <a:cubicBezTo>
                    <a:pt x="1455" y="2802"/>
                    <a:pt x="1151" y="2677"/>
                    <a:pt x="928" y="2454"/>
                  </a:cubicBezTo>
                  <a:cubicBezTo>
                    <a:pt x="705" y="2231"/>
                    <a:pt x="580" y="1927"/>
                    <a:pt x="580" y="1615"/>
                  </a:cubicBezTo>
                  <a:cubicBezTo>
                    <a:pt x="580" y="1303"/>
                    <a:pt x="705" y="1000"/>
                    <a:pt x="928" y="777"/>
                  </a:cubicBezTo>
                  <a:cubicBezTo>
                    <a:pt x="1151" y="554"/>
                    <a:pt x="1455" y="429"/>
                    <a:pt x="1767" y="429"/>
                  </a:cubicBezTo>
                  <a:close/>
                  <a:moveTo>
                    <a:pt x="1765" y="1"/>
                  </a:moveTo>
                  <a:cubicBezTo>
                    <a:pt x="1418" y="1"/>
                    <a:pt x="1069" y="111"/>
                    <a:pt x="777" y="331"/>
                  </a:cubicBezTo>
                  <a:cubicBezTo>
                    <a:pt x="746" y="314"/>
                    <a:pt x="712" y="306"/>
                    <a:pt x="677" y="306"/>
                  </a:cubicBezTo>
                  <a:cubicBezTo>
                    <a:pt x="620" y="306"/>
                    <a:pt x="562" y="327"/>
                    <a:pt x="518" y="366"/>
                  </a:cubicBezTo>
                  <a:cubicBezTo>
                    <a:pt x="455" y="438"/>
                    <a:pt x="438" y="545"/>
                    <a:pt x="482" y="625"/>
                  </a:cubicBezTo>
                  <a:cubicBezTo>
                    <a:pt x="0" y="1258"/>
                    <a:pt x="45" y="2177"/>
                    <a:pt x="625" y="2757"/>
                  </a:cubicBezTo>
                  <a:cubicBezTo>
                    <a:pt x="937" y="3078"/>
                    <a:pt x="1356" y="3230"/>
                    <a:pt x="1767" y="3230"/>
                  </a:cubicBezTo>
                  <a:cubicBezTo>
                    <a:pt x="2177" y="3230"/>
                    <a:pt x="2596" y="3078"/>
                    <a:pt x="2909" y="2757"/>
                  </a:cubicBezTo>
                  <a:cubicBezTo>
                    <a:pt x="3542" y="2133"/>
                    <a:pt x="3542" y="1107"/>
                    <a:pt x="2909" y="473"/>
                  </a:cubicBezTo>
                  <a:cubicBezTo>
                    <a:pt x="2593" y="158"/>
                    <a:pt x="2180" y="1"/>
                    <a:pt x="17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
            <p:cNvSpPr/>
            <p:nvPr/>
          </p:nvSpPr>
          <p:spPr>
            <a:xfrm>
              <a:off x="3917012" y="1433604"/>
              <a:ext cx="19097" cy="17487"/>
            </a:xfrm>
            <a:custGeom>
              <a:rect b="b" l="l" r="r" t="t"/>
              <a:pathLst>
                <a:path extrusionOk="0" h="532" w="581">
                  <a:moveTo>
                    <a:pt x="238" y="1"/>
                  </a:moveTo>
                  <a:cubicBezTo>
                    <a:pt x="184" y="1"/>
                    <a:pt x="130" y="23"/>
                    <a:pt x="90" y="68"/>
                  </a:cubicBezTo>
                  <a:cubicBezTo>
                    <a:pt x="1" y="148"/>
                    <a:pt x="1" y="282"/>
                    <a:pt x="90" y="371"/>
                  </a:cubicBezTo>
                  <a:lnTo>
                    <a:pt x="188" y="469"/>
                  </a:lnTo>
                  <a:cubicBezTo>
                    <a:pt x="233" y="514"/>
                    <a:pt x="286" y="531"/>
                    <a:pt x="340" y="531"/>
                  </a:cubicBezTo>
                  <a:cubicBezTo>
                    <a:pt x="393" y="531"/>
                    <a:pt x="456" y="514"/>
                    <a:pt x="492" y="469"/>
                  </a:cubicBezTo>
                  <a:cubicBezTo>
                    <a:pt x="581" y="389"/>
                    <a:pt x="581" y="246"/>
                    <a:pt x="492" y="166"/>
                  </a:cubicBezTo>
                  <a:lnTo>
                    <a:pt x="393" y="68"/>
                  </a:lnTo>
                  <a:cubicBezTo>
                    <a:pt x="349" y="23"/>
                    <a:pt x="293"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1"/>
            <p:cNvSpPr/>
            <p:nvPr/>
          </p:nvSpPr>
          <p:spPr>
            <a:xfrm>
              <a:off x="4018482" y="1535008"/>
              <a:ext cx="22023" cy="20478"/>
            </a:xfrm>
            <a:custGeom>
              <a:rect b="b" l="l" r="r" t="t"/>
              <a:pathLst>
                <a:path extrusionOk="0" h="623" w="670">
                  <a:moveTo>
                    <a:pt x="238" y="0"/>
                  </a:moveTo>
                  <a:cubicBezTo>
                    <a:pt x="183" y="0"/>
                    <a:pt x="130" y="20"/>
                    <a:pt x="90" y="60"/>
                  </a:cubicBezTo>
                  <a:cubicBezTo>
                    <a:pt x="1" y="150"/>
                    <a:pt x="1" y="283"/>
                    <a:pt x="90" y="373"/>
                  </a:cubicBezTo>
                  <a:lnTo>
                    <a:pt x="277" y="560"/>
                  </a:lnTo>
                  <a:cubicBezTo>
                    <a:pt x="313" y="604"/>
                    <a:pt x="375" y="622"/>
                    <a:pt x="429" y="622"/>
                  </a:cubicBezTo>
                  <a:cubicBezTo>
                    <a:pt x="482" y="622"/>
                    <a:pt x="536" y="604"/>
                    <a:pt x="580" y="560"/>
                  </a:cubicBezTo>
                  <a:cubicBezTo>
                    <a:pt x="670" y="471"/>
                    <a:pt x="661" y="337"/>
                    <a:pt x="580" y="257"/>
                  </a:cubicBezTo>
                  <a:lnTo>
                    <a:pt x="393" y="60"/>
                  </a:lnTo>
                  <a:cubicBezTo>
                    <a:pt x="348" y="20"/>
                    <a:pt x="293" y="0"/>
                    <a:pt x="2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
            <p:cNvSpPr/>
            <p:nvPr/>
          </p:nvSpPr>
          <p:spPr>
            <a:xfrm>
              <a:off x="3992383" y="1508975"/>
              <a:ext cx="22023" cy="20412"/>
            </a:xfrm>
            <a:custGeom>
              <a:rect b="b" l="l" r="r" t="t"/>
              <a:pathLst>
                <a:path extrusionOk="0" h="621" w="670">
                  <a:moveTo>
                    <a:pt x="238" y="0"/>
                  </a:moveTo>
                  <a:cubicBezTo>
                    <a:pt x="183" y="0"/>
                    <a:pt x="130" y="23"/>
                    <a:pt x="90" y="67"/>
                  </a:cubicBezTo>
                  <a:cubicBezTo>
                    <a:pt x="1" y="148"/>
                    <a:pt x="1" y="281"/>
                    <a:pt x="90" y="371"/>
                  </a:cubicBezTo>
                  <a:lnTo>
                    <a:pt x="277" y="558"/>
                  </a:lnTo>
                  <a:cubicBezTo>
                    <a:pt x="322" y="603"/>
                    <a:pt x="375" y="620"/>
                    <a:pt x="429" y="620"/>
                  </a:cubicBezTo>
                  <a:cubicBezTo>
                    <a:pt x="482" y="620"/>
                    <a:pt x="536" y="603"/>
                    <a:pt x="580" y="558"/>
                  </a:cubicBezTo>
                  <a:cubicBezTo>
                    <a:pt x="670" y="478"/>
                    <a:pt x="670" y="335"/>
                    <a:pt x="580" y="255"/>
                  </a:cubicBezTo>
                  <a:lnTo>
                    <a:pt x="393" y="67"/>
                  </a:lnTo>
                  <a:cubicBezTo>
                    <a:pt x="348" y="23"/>
                    <a:pt x="293" y="0"/>
                    <a:pt x="2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
            <p:cNvSpPr/>
            <p:nvPr/>
          </p:nvSpPr>
          <p:spPr>
            <a:xfrm>
              <a:off x="3940185" y="1456777"/>
              <a:ext cx="22023" cy="20412"/>
            </a:xfrm>
            <a:custGeom>
              <a:rect b="b" l="l" r="r" t="t"/>
              <a:pathLst>
                <a:path extrusionOk="0" h="621" w="670">
                  <a:moveTo>
                    <a:pt x="241" y="0"/>
                  </a:moveTo>
                  <a:cubicBezTo>
                    <a:pt x="186" y="0"/>
                    <a:pt x="130" y="23"/>
                    <a:pt x="90" y="67"/>
                  </a:cubicBezTo>
                  <a:cubicBezTo>
                    <a:pt x="1" y="148"/>
                    <a:pt x="1" y="290"/>
                    <a:pt x="90" y="371"/>
                  </a:cubicBezTo>
                  <a:lnTo>
                    <a:pt x="277" y="558"/>
                  </a:lnTo>
                  <a:cubicBezTo>
                    <a:pt x="322" y="603"/>
                    <a:pt x="375" y="620"/>
                    <a:pt x="429" y="620"/>
                  </a:cubicBezTo>
                  <a:cubicBezTo>
                    <a:pt x="482" y="620"/>
                    <a:pt x="545" y="603"/>
                    <a:pt x="580" y="558"/>
                  </a:cubicBezTo>
                  <a:cubicBezTo>
                    <a:pt x="670" y="478"/>
                    <a:pt x="670" y="335"/>
                    <a:pt x="580" y="255"/>
                  </a:cubicBezTo>
                  <a:lnTo>
                    <a:pt x="393" y="67"/>
                  </a:lnTo>
                  <a:cubicBezTo>
                    <a:pt x="353" y="23"/>
                    <a:pt x="297" y="0"/>
                    <a:pt x="2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a:off x="3966284" y="1482876"/>
              <a:ext cx="22023" cy="20412"/>
            </a:xfrm>
            <a:custGeom>
              <a:rect b="b" l="l" r="r" t="t"/>
              <a:pathLst>
                <a:path extrusionOk="0" h="621" w="670">
                  <a:moveTo>
                    <a:pt x="241" y="0"/>
                  </a:moveTo>
                  <a:cubicBezTo>
                    <a:pt x="186" y="0"/>
                    <a:pt x="130" y="23"/>
                    <a:pt x="90" y="67"/>
                  </a:cubicBezTo>
                  <a:cubicBezTo>
                    <a:pt x="1" y="148"/>
                    <a:pt x="1" y="281"/>
                    <a:pt x="90" y="371"/>
                  </a:cubicBezTo>
                  <a:lnTo>
                    <a:pt x="277" y="558"/>
                  </a:lnTo>
                  <a:cubicBezTo>
                    <a:pt x="322" y="603"/>
                    <a:pt x="375" y="620"/>
                    <a:pt x="429" y="620"/>
                  </a:cubicBezTo>
                  <a:cubicBezTo>
                    <a:pt x="482" y="620"/>
                    <a:pt x="536" y="603"/>
                    <a:pt x="580" y="558"/>
                  </a:cubicBezTo>
                  <a:cubicBezTo>
                    <a:pt x="670" y="478"/>
                    <a:pt x="670" y="335"/>
                    <a:pt x="580" y="255"/>
                  </a:cubicBezTo>
                  <a:lnTo>
                    <a:pt x="393" y="67"/>
                  </a:lnTo>
                  <a:cubicBezTo>
                    <a:pt x="353" y="23"/>
                    <a:pt x="297" y="0"/>
                    <a:pt x="2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3871586" y="1613797"/>
              <a:ext cx="106466" cy="111166"/>
            </a:xfrm>
            <a:custGeom>
              <a:rect b="b" l="l" r="r" t="t"/>
              <a:pathLst>
                <a:path extrusionOk="0" h="3382" w="3239">
                  <a:moveTo>
                    <a:pt x="1624" y="580"/>
                  </a:moveTo>
                  <a:cubicBezTo>
                    <a:pt x="2275" y="580"/>
                    <a:pt x="2801" y="1116"/>
                    <a:pt x="2801" y="1767"/>
                  </a:cubicBezTo>
                  <a:cubicBezTo>
                    <a:pt x="2801" y="2418"/>
                    <a:pt x="2275" y="2953"/>
                    <a:pt x="1624" y="2953"/>
                  </a:cubicBezTo>
                  <a:cubicBezTo>
                    <a:pt x="972" y="2953"/>
                    <a:pt x="437" y="2418"/>
                    <a:pt x="437" y="1767"/>
                  </a:cubicBezTo>
                  <a:cubicBezTo>
                    <a:pt x="437" y="1116"/>
                    <a:pt x="972" y="580"/>
                    <a:pt x="1624" y="580"/>
                  </a:cubicBezTo>
                  <a:close/>
                  <a:moveTo>
                    <a:pt x="1624" y="1"/>
                  </a:moveTo>
                  <a:cubicBezTo>
                    <a:pt x="1526" y="1"/>
                    <a:pt x="1436" y="72"/>
                    <a:pt x="1410" y="161"/>
                  </a:cubicBezTo>
                  <a:cubicBezTo>
                    <a:pt x="616" y="268"/>
                    <a:pt x="0" y="946"/>
                    <a:pt x="0" y="1767"/>
                  </a:cubicBezTo>
                  <a:cubicBezTo>
                    <a:pt x="0" y="2659"/>
                    <a:pt x="732" y="3382"/>
                    <a:pt x="1624" y="3382"/>
                  </a:cubicBezTo>
                  <a:cubicBezTo>
                    <a:pt x="2516" y="3382"/>
                    <a:pt x="3238" y="2659"/>
                    <a:pt x="3238" y="1767"/>
                  </a:cubicBezTo>
                  <a:cubicBezTo>
                    <a:pt x="3238" y="946"/>
                    <a:pt x="2623" y="268"/>
                    <a:pt x="1829" y="161"/>
                  </a:cubicBezTo>
                  <a:cubicBezTo>
                    <a:pt x="1802" y="72"/>
                    <a:pt x="1722" y="1"/>
                    <a:pt x="16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a:off x="3917604" y="1434623"/>
              <a:ext cx="14397" cy="18802"/>
            </a:xfrm>
            <a:custGeom>
              <a:rect b="b" l="l" r="r" t="t"/>
              <a:pathLst>
                <a:path extrusionOk="0" h="572" w="438">
                  <a:moveTo>
                    <a:pt x="224" y="1"/>
                  </a:moveTo>
                  <a:cubicBezTo>
                    <a:pt x="99" y="1"/>
                    <a:pt x="1" y="99"/>
                    <a:pt x="1" y="215"/>
                  </a:cubicBezTo>
                  <a:lnTo>
                    <a:pt x="1" y="358"/>
                  </a:lnTo>
                  <a:cubicBezTo>
                    <a:pt x="1" y="483"/>
                    <a:pt x="99" y="572"/>
                    <a:pt x="224" y="572"/>
                  </a:cubicBezTo>
                  <a:cubicBezTo>
                    <a:pt x="340" y="572"/>
                    <a:pt x="438" y="483"/>
                    <a:pt x="438" y="358"/>
                  </a:cubicBezTo>
                  <a:lnTo>
                    <a:pt x="438" y="215"/>
                  </a:lnTo>
                  <a:cubicBezTo>
                    <a:pt x="438" y="99"/>
                    <a:pt x="340" y="1"/>
                    <a:pt x="2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3917604" y="1467197"/>
              <a:ext cx="14397" cy="22878"/>
            </a:xfrm>
            <a:custGeom>
              <a:rect b="b" l="l" r="r" t="t"/>
              <a:pathLst>
                <a:path extrusionOk="0" h="696" w="438">
                  <a:moveTo>
                    <a:pt x="224" y="0"/>
                  </a:moveTo>
                  <a:cubicBezTo>
                    <a:pt x="99" y="0"/>
                    <a:pt x="1" y="98"/>
                    <a:pt x="1" y="214"/>
                  </a:cubicBezTo>
                  <a:lnTo>
                    <a:pt x="1" y="482"/>
                  </a:lnTo>
                  <a:cubicBezTo>
                    <a:pt x="1" y="607"/>
                    <a:pt x="99" y="696"/>
                    <a:pt x="224" y="696"/>
                  </a:cubicBezTo>
                  <a:cubicBezTo>
                    <a:pt x="340" y="696"/>
                    <a:pt x="438" y="607"/>
                    <a:pt x="438" y="482"/>
                  </a:cubicBezTo>
                  <a:lnTo>
                    <a:pt x="438" y="214"/>
                  </a:lnTo>
                  <a:cubicBezTo>
                    <a:pt x="438" y="98"/>
                    <a:pt x="340" y="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1"/>
            <p:cNvSpPr/>
            <p:nvPr/>
          </p:nvSpPr>
          <p:spPr>
            <a:xfrm>
              <a:off x="3917604" y="1577147"/>
              <a:ext cx="14397" cy="23206"/>
            </a:xfrm>
            <a:custGeom>
              <a:rect b="b" l="l" r="r" t="t"/>
              <a:pathLst>
                <a:path extrusionOk="0" h="706" w="438">
                  <a:moveTo>
                    <a:pt x="224" y="0"/>
                  </a:moveTo>
                  <a:cubicBezTo>
                    <a:pt x="99" y="0"/>
                    <a:pt x="1" y="99"/>
                    <a:pt x="1" y="223"/>
                  </a:cubicBezTo>
                  <a:lnTo>
                    <a:pt x="1" y="482"/>
                  </a:lnTo>
                  <a:cubicBezTo>
                    <a:pt x="1" y="607"/>
                    <a:pt x="99" y="705"/>
                    <a:pt x="224" y="705"/>
                  </a:cubicBezTo>
                  <a:cubicBezTo>
                    <a:pt x="340" y="705"/>
                    <a:pt x="438" y="607"/>
                    <a:pt x="438" y="482"/>
                  </a:cubicBezTo>
                  <a:lnTo>
                    <a:pt x="438" y="223"/>
                  </a:lnTo>
                  <a:cubicBezTo>
                    <a:pt x="438" y="99"/>
                    <a:pt x="340" y="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1"/>
            <p:cNvSpPr/>
            <p:nvPr/>
          </p:nvSpPr>
          <p:spPr>
            <a:xfrm>
              <a:off x="3917604" y="1540497"/>
              <a:ext cx="14397" cy="23206"/>
            </a:xfrm>
            <a:custGeom>
              <a:rect b="b" l="l" r="r" t="t"/>
              <a:pathLst>
                <a:path extrusionOk="0" h="706" w="438">
                  <a:moveTo>
                    <a:pt x="224" y="0"/>
                  </a:moveTo>
                  <a:cubicBezTo>
                    <a:pt x="99" y="0"/>
                    <a:pt x="1" y="98"/>
                    <a:pt x="1" y="223"/>
                  </a:cubicBezTo>
                  <a:lnTo>
                    <a:pt x="1" y="482"/>
                  </a:lnTo>
                  <a:cubicBezTo>
                    <a:pt x="1" y="607"/>
                    <a:pt x="99" y="705"/>
                    <a:pt x="224" y="705"/>
                  </a:cubicBezTo>
                  <a:cubicBezTo>
                    <a:pt x="340" y="705"/>
                    <a:pt x="438" y="607"/>
                    <a:pt x="438" y="482"/>
                  </a:cubicBezTo>
                  <a:lnTo>
                    <a:pt x="438" y="223"/>
                  </a:lnTo>
                  <a:cubicBezTo>
                    <a:pt x="438" y="98"/>
                    <a:pt x="340" y="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1"/>
            <p:cNvSpPr/>
            <p:nvPr/>
          </p:nvSpPr>
          <p:spPr>
            <a:xfrm>
              <a:off x="3917604" y="1503847"/>
              <a:ext cx="14397" cy="23173"/>
            </a:xfrm>
            <a:custGeom>
              <a:rect b="b" l="l" r="r" t="t"/>
              <a:pathLst>
                <a:path extrusionOk="0" h="705" w="438">
                  <a:moveTo>
                    <a:pt x="224" y="0"/>
                  </a:moveTo>
                  <a:cubicBezTo>
                    <a:pt x="99" y="0"/>
                    <a:pt x="1" y="98"/>
                    <a:pt x="1" y="223"/>
                  </a:cubicBezTo>
                  <a:lnTo>
                    <a:pt x="1" y="482"/>
                  </a:lnTo>
                  <a:cubicBezTo>
                    <a:pt x="1" y="607"/>
                    <a:pt x="99" y="705"/>
                    <a:pt x="224" y="705"/>
                  </a:cubicBezTo>
                  <a:cubicBezTo>
                    <a:pt x="340" y="705"/>
                    <a:pt x="438" y="607"/>
                    <a:pt x="438" y="482"/>
                  </a:cubicBezTo>
                  <a:lnTo>
                    <a:pt x="438" y="223"/>
                  </a:lnTo>
                  <a:cubicBezTo>
                    <a:pt x="438" y="98"/>
                    <a:pt x="340" y="0"/>
                    <a:pt x="2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1"/>
            <p:cNvSpPr/>
            <p:nvPr/>
          </p:nvSpPr>
          <p:spPr>
            <a:xfrm>
              <a:off x="3807949" y="1433604"/>
              <a:ext cx="124643" cy="123328"/>
            </a:xfrm>
            <a:custGeom>
              <a:rect b="b" l="l" r="r" t="t"/>
              <a:pathLst>
                <a:path extrusionOk="0" h="3752" w="3792">
                  <a:moveTo>
                    <a:pt x="3556" y="1"/>
                  </a:moveTo>
                  <a:cubicBezTo>
                    <a:pt x="3502" y="1"/>
                    <a:pt x="3448" y="23"/>
                    <a:pt x="3408" y="68"/>
                  </a:cubicBezTo>
                  <a:lnTo>
                    <a:pt x="81" y="3386"/>
                  </a:lnTo>
                  <a:cubicBezTo>
                    <a:pt x="0" y="3466"/>
                    <a:pt x="0" y="3609"/>
                    <a:pt x="81" y="3689"/>
                  </a:cubicBezTo>
                  <a:cubicBezTo>
                    <a:pt x="125" y="3734"/>
                    <a:pt x="179" y="3752"/>
                    <a:pt x="232" y="3752"/>
                  </a:cubicBezTo>
                  <a:cubicBezTo>
                    <a:pt x="295" y="3752"/>
                    <a:pt x="348" y="3734"/>
                    <a:pt x="393" y="3689"/>
                  </a:cubicBezTo>
                  <a:lnTo>
                    <a:pt x="3711" y="371"/>
                  </a:lnTo>
                  <a:cubicBezTo>
                    <a:pt x="3792" y="282"/>
                    <a:pt x="3792" y="148"/>
                    <a:pt x="3711" y="68"/>
                  </a:cubicBezTo>
                  <a:cubicBezTo>
                    <a:pt x="3667" y="23"/>
                    <a:pt x="3611" y="1"/>
                    <a:pt x="35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1"/>
            <p:cNvSpPr/>
            <p:nvPr/>
          </p:nvSpPr>
          <p:spPr>
            <a:xfrm>
              <a:off x="3779780" y="1542897"/>
              <a:ext cx="43750" cy="43093"/>
            </a:xfrm>
            <a:custGeom>
              <a:rect b="b" l="l" r="r" t="t"/>
              <a:pathLst>
                <a:path extrusionOk="0" h="1311" w="1331">
                  <a:moveTo>
                    <a:pt x="764" y="1"/>
                  </a:moveTo>
                  <a:cubicBezTo>
                    <a:pt x="688" y="1"/>
                    <a:pt x="612" y="30"/>
                    <a:pt x="554" y="88"/>
                  </a:cubicBezTo>
                  <a:lnTo>
                    <a:pt x="1" y="650"/>
                  </a:lnTo>
                  <a:lnTo>
                    <a:pt x="661" y="1310"/>
                  </a:lnTo>
                  <a:lnTo>
                    <a:pt x="1214" y="748"/>
                  </a:lnTo>
                  <a:cubicBezTo>
                    <a:pt x="1330" y="632"/>
                    <a:pt x="1330" y="454"/>
                    <a:pt x="1214" y="338"/>
                  </a:cubicBezTo>
                  <a:lnTo>
                    <a:pt x="973" y="88"/>
                  </a:lnTo>
                  <a:cubicBezTo>
                    <a:pt x="915" y="30"/>
                    <a:pt x="839" y="1"/>
                    <a:pt x="7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1"/>
            <p:cNvSpPr/>
            <p:nvPr/>
          </p:nvSpPr>
          <p:spPr>
            <a:xfrm>
              <a:off x="3753681" y="1596508"/>
              <a:ext cx="15580" cy="15285"/>
            </a:xfrm>
            <a:custGeom>
              <a:rect b="b" l="l" r="r" t="t"/>
              <a:pathLst>
                <a:path extrusionOk="0" h="465" w="474">
                  <a:moveTo>
                    <a:pt x="233" y="0"/>
                  </a:moveTo>
                  <a:cubicBezTo>
                    <a:pt x="108" y="0"/>
                    <a:pt x="1" y="107"/>
                    <a:pt x="1" y="232"/>
                  </a:cubicBezTo>
                  <a:cubicBezTo>
                    <a:pt x="1" y="357"/>
                    <a:pt x="108" y="464"/>
                    <a:pt x="233" y="464"/>
                  </a:cubicBezTo>
                  <a:cubicBezTo>
                    <a:pt x="367" y="464"/>
                    <a:pt x="474" y="357"/>
                    <a:pt x="474" y="232"/>
                  </a:cubicBezTo>
                  <a:cubicBezTo>
                    <a:pt x="474" y="107"/>
                    <a:pt x="367" y="0"/>
                    <a:pt x="233" y="0"/>
                  </a:cubicBezTo>
                  <a:close/>
                </a:path>
              </a:pathLst>
            </a:custGeom>
            <a:solidFill>
              <a:srgbClr val="62A4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1"/>
            <p:cNvSpPr/>
            <p:nvPr/>
          </p:nvSpPr>
          <p:spPr>
            <a:xfrm>
              <a:off x="3712331" y="1558083"/>
              <a:ext cx="97985" cy="92102"/>
            </a:xfrm>
            <a:custGeom>
              <a:rect b="b" l="l" r="r" t="t"/>
              <a:pathLst>
                <a:path extrusionOk="0" h="2802" w="2981">
                  <a:moveTo>
                    <a:pt x="1495" y="1"/>
                  </a:moveTo>
                  <a:cubicBezTo>
                    <a:pt x="1205" y="1"/>
                    <a:pt x="915" y="90"/>
                    <a:pt x="670" y="268"/>
                  </a:cubicBezTo>
                  <a:lnTo>
                    <a:pt x="866" y="464"/>
                  </a:lnTo>
                  <a:cubicBezTo>
                    <a:pt x="947" y="545"/>
                    <a:pt x="947" y="688"/>
                    <a:pt x="866" y="768"/>
                  </a:cubicBezTo>
                  <a:cubicBezTo>
                    <a:pt x="822" y="812"/>
                    <a:pt x="768" y="830"/>
                    <a:pt x="715" y="830"/>
                  </a:cubicBezTo>
                  <a:cubicBezTo>
                    <a:pt x="652" y="830"/>
                    <a:pt x="599" y="812"/>
                    <a:pt x="554" y="768"/>
                  </a:cubicBezTo>
                  <a:lnTo>
                    <a:pt x="367" y="580"/>
                  </a:lnTo>
                  <a:cubicBezTo>
                    <a:pt x="1" y="1062"/>
                    <a:pt x="1" y="1740"/>
                    <a:pt x="367" y="2231"/>
                  </a:cubicBezTo>
                  <a:lnTo>
                    <a:pt x="554" y="2035"/>
                  </a:lnTo>
                  <a:cubicBezTo>
                    <a:pt x="599" y="1990"/>
                    <a:pt x="654" y="1968"/>
                    <a:pt x="710" y="1968"/>
                  </a:cubicBezTo>
                  <a:cubicBezTo>
                    <a:pt x="766" y="1968"/>
                    <a:pt x="822" y="1990"/>
                    <a:pt x="866" y="2035"/>
                  </a:cubicBezTo>
                  <a:cubicBezTo>
                    <a:pt x="947" y="2115"/>
                    <a:pt x="947" y="2258"/>
                    <a:pt x="866" y="2338"/>
                  </a:cubicBezTo>
                  <a:lnTo>
                    <a:pt x="670" y="2534"/>
                  </a:lnTo>
                  <a:cubicBezTo>
                    <a:pt x="915" y="2713"/>
                    <a:pt x="1205" y="2802"/>
                    <a:pt x="1495" y="2802"/>
                  </a:cubicBezTo>
                  <a:cubicBezTo>
                    <a:pt x="1785" y="2802"/>
                    <a:pt x="2075" y="2713"/>
                    <a:pt x="2320" y="2534"/>
                  </a:cubicBezTo>
                  <a:lnTo>
                    <a:pt x="2124" y="2338"/>
                  </a:lnTo>
                  <a:cubicBezTo>
                    <a:pt x="2044" y="2258"/>
                    <a:pt x="2044" y="2115"/>
                    <a:pt x="2124" y="2035"/>
                  </a:cubicBezTo>
                  <a:cubicBezTo>
                    <a:pt x="2169" y="1990"/>
                    <a:pt x="2225" y="1968"/>
                    <a:pt x="2279" y="1968"/>
                  </a:cubicBezTo>
                  <a:cubicBezTo>
                    <a:pt x="2334" y="1968"/>
                    <a:pt x="2387" y="1990"/>
                    <a:pt x="2427" y="2035"/>
                  </a:cubicBezTo>
                  <a:lnTo>
                    <a:pt x="2624" y="2231"/>
                  </a:lnTo>
                  <a:cubicBezTo>
                    <a:pt x="2981" y="1740"/>
                    <a:pt x="2981" y="1062"/>
                    <a:pt x="2624" y="580"/>
                  </a:cubicBezTo>
                  <a:lnTo>
                    <a:pt x="2427" y="768"/>
                  </a:lnTo>
                  <a:cubicBezTo>
                    <a:pt x="2392" y="812"/>
                    <a:pt x="2329" y="830"/>
                    <a:pt x="2276" y="830"/>
                  </a:cubicBezTo>
                  <a:cubicBezTo>
                    <a:pt x="2222" y="830"/>
                    <a:pt x="2169" y="812"/>
                    <a:pt x="2124" y="768"/>
                  </a:cubicBezTo>
                  <a:cubicBezTo>
                    <a:pt x="2044" y="688"/>
                    <a:pt x="2044" y="545"/>
                    <a:pt x="2124" y="464"/>
                  </a:cubicBezTo>
                  <a:lnTo>
                    <a:pt x="2320" y="268"/>
                  </a:lnTo>
                  <a:cubicBezTo>
                    <a:pt x="2075" y="90"/>
                    <a:pt x="1785" y="1"/>
                    <a:pt x="1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1"/>
            <p:cNvSpPr/>
            <p:nvPr/>
          </p:nvSpPr>
          <p:spPr>
            <a:xfrm>
              <a:off x="3779484" y="1566892"/>
              <a:ext cx="19097" cy="18506"/>
            </a:xfrm>
            <a:custGeom>
              <a:rect b="b" l="l" r="r" t="t"/>
              <a:pathLst>
                <a:path extrusionOk="0" h="563" w="581">
                  <a:moveTo>
                    <a:pt x="277" y="0"/>
                  </a:moveTo>
                  <a:lnTo>
                    <a:pt x="81" y="196"/>
                  </a:lnTo>
                  <a:cubicBezTo>
                    <a:pt x="1" y="277"/>
                    <a:pt x="1" y="420"/>
                    <a:pt x="81" y="500"/>
                  </a:cubicBezTo>
                  <a:cubicBezTo>
                    <a:pt x="126" y="544"/>
                    <a:pt x="179" y="562"/>
                    <a:pt x="233" y="562"/>
                  </a:cubicBezTo>
                  <a:cubicBezTo>
                    <a:pt x="286" y="562"/>
                    <a:pt x="349" y="544"/>
                    <a:pt x="384" y="500"/>
                  </a:cubicBezTo>
                  <a:lnTo>
                    <a:pt x="581" y="312"/>
                  </a:lnTo>
                  <a:cubicBezTo>
                    <a:pt x="545" y="250"/>
                    <a:pt x="492" y="196"/>
                    <a:pt x="438" y="143"/>
                  </a:cubicBezTo>
                  <a:cubicBezTo>
                    <a:pt x="393" y="89"/>
                    <a:pt x="331" y="45"/>
                    <a:pt x="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1"/>
            <p:cNvSpPr/>
            <p:nvPr/>
          </p:nvSpPr>
          <p:spPr>
            <a:xfrm>
              <a:off x="3779484" y="1622738"/>
              <a:ext cx="19097" cy="18670"/>
            </a:xfrm>
            <a:custGeom>
              <a:rect b="b" l="l" r="r" t="t"/>
              <a:pathLst>
                <a:path extrusionOk="0" h="568" w="581">
                  <a:moveTo>
                    <a:pt x="236" y="1"/>
                  </a:moveTo>
                  <a:cubicBezTo>
                    <a:pt x="182" y="1"/>
                    <a:pt x="126" y="23"/>
                    <a:pt x="81" y="68"/>
                  </a:cubicBezTo>
                  <a:cubicBezTo>
                    <a:pt x="1" y="148"/>
                    <a:pt x="1" y="291"/>
                    <a:pt x="81" y="371"/>
                  </a:cubicBezTo>
                  <a:lnTo>
                    <a:pt x="277" y="567"/>
                  </a:lnTo>
                  <a:cubicBezTo>
                    <a:pt x="331" y="523"/>
                    <a:pt x="393" y="478"/>
                    <a:pt x="438" y="424"/>
                  </a:cubicBezTo>
                  <a:cubicBezTo>
                    <a:pt x="492" y="371"/>
                    <a:pt x="545" y="317"/>
                    <a:pt x="581" y="264"/>
                  </a:cubicBezTo>
                  <a:lnTo>
                    <a:pt x="384" y="68"/>
                  </a:lnTo>
                  <a:cubicBezTo>
                    <a:pt x="344" y="23"/>
                    <a:pt x="291" y="1"/>
                    <a:pt x="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11"/>
          <p:cNvGrpSpPr/>
          <p:nvPr/>
        </p:nvGrpSpPr>
        <p:grpSpPr>
          <a:xfrm>
            <a:off x="453858" y="334890"/>
            <a:ext cx="700555" cy="626581"/>
            <a:chOff x="8207858" y="419415"/>
            <a:chExt cx="700555" cy="626581"/>
          </a:xfrm>
        </p:grpSpPr>
        <p:sp>
          <p:nvSpPr>
            <p:cNvPr id="1053" name="Google Shape;1053;p11"/>
            <p:cNvSpPr/>
            <p:nvPr/>
          </p:nvSpPr>
          <p:spPr>
            <a:xfrm>
              <a:off x="8498020" y="513513"/>
              <a:ext cx="69748" cy="42951"/>
            </a:xfrm>
            <a:custGeom>
              <a:rect b="b" l="l" r="r" t="t"/>
              <a:pathLst>
                <a:path extrusionOk="0" h="1699" w="2759">
                  <a:moveTo>
                    <a:pt x="1306" y="0"/>
                  </a:moveTo>
                  <a:cubicBezTo>
                    <a:pt x="1110" y="0"/>
                    <a:pt x="909" y="62"/>
                    <a:pt x="723" y="209"/>
                  </a:cubicBezTo>
                  <a:cubicBezTo>
                    <a:pt x="1" y="777"/>
                    <a:pt x="995" y="1699"/>
                    <a:pt x="1751" y="1699"/>
                  </a:cubicBezTo>
                  <a:cubicBezTo>
                    <a:pt x="1946" y="1699"/>
                    <a:pt x="2125" y="1638"/>
                    <a:pt x="2255" y="1493"/>
                  </a:cubicBezTo>
                  <a:cubicBezTo>
                    <a:pt x="2758" y="933"/>
                    <a:pt x="2067" y="0"/>
                    <a:pt x="13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4" name="Google Shape;1054;p11"/>
            <p:cNvGrpSpPr/>
            <p:nvPr/>
          </p:nvGrpSpPr>
          <p:grpSpPr>
            <a:xfrm rot="3841207">
              <a:off x="8638721" y="415651"/>
              <a:ext cx="183352" cy="306706"/>
              <a:chOff x="2258725" y="-1293450"/>
              <a:chExt cx="211475" cy="353750"/>
            </a:xfrm>
          </p:grpSpPr>
          <p:sp>
            <p:nvSpPr>
              <p:cNvPr id="1055" name="Google Shape;1055;p11"/>
              <p:cNvSpPr/>
              <p:nvPr/>
            </p:nvSpPr>
            <p:spPr>
              <a:xfrm>
                <a:off x="2258725" y="-1293450"/>
                <a:ext cx="211475" cy="353750"/>
              </a:xfrm>
              <a:custGeom>
                <a:rect b="b" l="l" r="r" t="t"/>
                <a:pathLst>
                  <a:path extrusionOk="0" h="14150" w="8459">
                    <a:moveTo>
                      <a:pt x="4028" y="1"/>
                    </a:moveTo>
                    <a:cubicBezTo>
                      <a:pt x="3369" y="1"/>
                      <a:pt x="109" y="1940"/>
                      <a:pt x="57" y="2371"/>
                    </a:cubicBezTo>
                    <a:cubicBezTo>
                      <a:pt x="1" y="2830"/>
                      <a:pt x="3632" y="6667"/>
                      <a:pt x="3604" y="6896"/>
                    </a:cubicBezTo>
                    <a:cubicBezTo>
                      <a:pt x="3596" y="6965"/>
                      <a:pt x="3334" y="6978"/>
                      <a:pt x="2972" y="6978"/>
                    </a:cubicBezTo>
                    <a:cubicBezTo>
                      <a:pt x="2752" y="6978"/>
                      <a:pt x="2495" y="6974"/>
                      <a:pt x="2236" y="6974"/>
                    </a:cubicBezTo>
                    <a:cubicBezTo>
                      <a:pt x="1514" y="6974"/>
                      <a:pt x="776" y="7011"/>
                      <a:pt x="767" y="7297"/>
                    </a:cubicBezTo>
                    <a:cubicBezTo>
                      <a:pt x="749" y="7841"/>
                      <a:pt x="5577" y="14150"/>
                      <a:pt x="6158" y="14150"/>
                    </a:cubicBezTo>
                    <a:cubicBezTo>
                      <a:pt x="6171" y="14150"/>
                      <a:pt x="6182" y="14147"/>
                      <a:pt x="6191" y="14140"/>
                    </a:cubicBezTo>
                    <a:cubicBezTo>
                      <a:pt x="6570" y="13857"/>
                      <a:pt x="4923" y="9848"/>
                      <a:pt x="5036" y="9675"/>
                    </a:cubicBezTo>
                    <a:cubicBezTo>
                      <a:pt x="5151" y="9502"/>
                      <a:pt x="8024" y="8827"/>
                      <a:pt x="8241" y="8574"/>
                    </a:cubicBezTo>
                    <a:cubicBezTo>
                      <a:pt x="8458" y="8321"/>
                      <a:pt x="4450" y="297"/>
                      <a:pt x="4120" y="24"/>
                    </a:cubicBezTo>
                    <a:cubicBezTo>
                      <a:pt x="4100" y="8"/>
                      <a:pt x="4069" y="1"/>
                      <a:pt x="40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1"/>
              <p:cNvSpPr/>
              <p:nvPr/>
            </p:nvSpPr>
            <p:spPr>
              <a:xfrm>
                <a:off x="2372450" y="-1049725"/>
                <a:ext cx="28650" cy="83150"/>
              </a:xfrm>
              <a:custGeom>
                <a:rect b="b" l="l" r="r" t="t"/>
                <a:pathLst>
                  <a:path extrusionOk="0" h="3326" w="1146">
                    <a:moveTo>
                      <a:pt x="115" y="0"/>
                    </a:moveTo>
                    <a:lnTo>
                      <a:pt x="0" y="39"/>
                    </a:lnTo>
                    <a:cubicBezTo>
                      <a:pt x="0" y="39"/>
                      <a:pt x="49" y="251"/>
                      <a:pt x="136" y="561"/>
                    </a:cubicBezTo>
                    <a:cubicBezTo>
                      <a:pt x="183" y="715"/>
                      <a:pt x="231" y="897"/>
                      <a:pt x="293" y="1088"/>
                    </a:cubicBezTo>
                    <a:cubicBezTo>
                      <a:pt x="355" y="1279"/>
                      <a:pt x="421" y="1484"/>
                      <a:pt x="486" y="1687"/>
                    </a:cubicBezTo>
                    <a:cubicBezTo>
                      <a:pt x="610" y="2101"/>
                      <a:pt x="734" y="2513"/>
                      <a:pt x="843" y="2819"/>
                    </a:cubicBezTo>
                    <a:cubicBezTo>
                      <a:pt x="947" y="3124"/>
                      <a:pt x="1029" y="3325"/>
                      <a:pt x="1029" y="3325"/>
                    </a:cubicBezTo>
                    <a:lnTo>
                      <a:pt x="1146" y="3293"/>
                    </a:lnTo>
                    <a:cubicBezTo>
                      <a:pt x="1146" y="3293"/>
                      <a:pt x="1107" y="3080"/>
                      <a:pt x="1034" y="2765"/>
                    </a:cubicBezTo>
                    <a:cubicBezTo>
                      <a:pt x="963" y="2448"/>
                      <a:pt x="850" y="2033"/>
                      <a:pt x="734" y="1617"/>
                    </a:cubicBezTo>
                    <a:cubicBezTo>
                      <a:pt x="663" y="1413"/>
                      <a:pt x="590" y="1209"/>
                      <a:pt x="522" y="1017"/>
                    </a:cubicBezTo>
                    <a:cubicBezTo>
                      <a:pt x="455" y="826"/>
                      <a:pt x="383" y="651"/>
                      <a:pt x="325" y="500"/>
                    </a:cubicBezTo>
                    <a:cubicBezTo>
                      <a:pt x="205" y="198"/>
                      <a:pt x="115" y="0"/>
                      <a:pt x="115"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1"/>
              <p:cNvSpPr/>
              <p:nvPr/>
            </p:nvSpPr>
            <p:spPr>
              <a:xfrm>
                <a:off x="2383825" y="-1076500"/>
                <a:ext cx="46450" cy="19125"/>
              </a:xfrm>
              <a:custGeom>
                <a:rect b="b" l="l" r="r" t="t"/>
                <a:pathLst>
                  <a:path extrusionOk="0" h="765" w="1858">
                    <a:moveTo>
                      <a:pt x="1816" y="1"/>
                    </a:moveTo>
                    <a:cubicBezTo>
                      <a:pt x="1816" y="1"/>
                      <a:pt x="1696" y="21"/>
                      <a:pt x="1519" y="66"/>
                    </a:cubicBezTo>
                    <a:cubicBezTo>
                      <a:pt x="1343" y="109"/>
                      <a:pt x="1114" y="184"/>
                      <a:pt x="885" y="261"/>
                    </a:cubicBezTo>
                    <a:cubicBezTo>
                      <a:pt x="773" y="305"/>
                      <a:pt x="661" y="348"/>
                      <a:pt x="555" y="389"/>
                    </a:cubicBezTo>
                    <a:cubicBezTo>
                      <a:pt x="450" y="429"/>
                      <a:pt x="354" y="477"/>
                      <a:pt x="272" y="512"/>
                    </a:cubicBezTo>
                    <a:cubicBezTo>
                      <a:pt x="107" y="589"/>
                      <a:pt x="1" y="650"/>
                      <a:pt x="1" y="650"/>
                    </a:cubicBezTo>
                    <a:lnTo>
                      <a:pt x="41" y="765"/>
                    </a:lnTo>
                    <a:cubicBezTo>
                      <a:pt x="41" y="765"/>
                      <a:pt x="162" y="745"/>
                      <a:pt x="338" y="699"/>
                    </a:cubicBezTo>
                    <a:cubicBezTo>
                      <a:pt x="425" y="674"/>
                      <a:pt x="528" y="650"/>
                      <a:pt x="636" y="615"/>
                    </a:cubicBezTo>
                    <a:cubicBezTo>
                      <a:pt x="743" y="580"/>
                      <a:pt x="858" y="542"/>
                      <a:pt x="973" y="505"/>
                    </a:cubicBezTo>
                    <a:cubicBezTo>
                      <a:pt x="1198" y="419"/>
                      <a:pt x="1422" y="332"/>
                      <a:pt x="1586" y="254"/>
                    </a:cubicBezTo>
                    <a:cubicBezTo>
                      <a:pt x="1752" y="177"/>
                      <a:pt x="1857" y="116"/>
                      <a:pt x="1857" y="116"/>
                    </a:cubicBezTo>
                    <a:lnTo>
                      <a:pt x="1816"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8" name="Google Shape;1058;p11"/>
            <p:cNvSpPr/>
            <p:nvPr/>
          </p:nvSpPr>
          <p:spPr>
            <a:xfrm>
              <a:off x="8423994" y="564990"/>
              <a:ext cx="50434" cy="51293"/>
            </a:xfrm>
            <a:custGeom>
              <a:rect b="b" l="l" r="r" t="t"/>
              <a:pathLst>
                <a:path extrusionOk="0" h="2029" w="1995">
                  <a:moveTo>
                    <a:pt x="926" y="0"/>
                  </a:moveTo>
                  <a:cubicBezTo>
                    <a:pt x="860" y="0"/>
                    <a:pt x="790" y="11"/>
                    <a:pt x="716" y="34"/>
                  </a:cubicBezTo>
                  <a:cubicBezTo>
                    <a:pt x="0" y="255"/>
                    <a:pt x="108" y="2029"/>
                    <a:pt x="948" y="2029"/>
                  </a:cubicBezTo>
                  <a:cubicBezTo>
                    <a:pt x="994" y="2029"/>
                    <a:pt x="1042" y="2024"/>
                    <a:pt x="1093" y="2012"/>
                  </a:cubicBezTo>
                  <a:cubicBezTo>
                    <a:pt x="1994" y="1812"/>
                    <a:pt x="1791" y="0"/>
                    <a:pt x="9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9" name="Google Shape;1059;p11"/>
            <p:cNvGrpSpPr/>
            <p:nvPr/>
          </p:nvGrpSpPr>
          <p:grpSpPr>
            <a:xfrm>
              <a:off x="8264832" y="761444"/>
              <a:ext cx="303924" cy="284552"/>
              <a:chOff x="3684900" y="-606750"/>
              <a:chExt cx="248975" cy="233125"/>
            </a:xfrm>
          </p:grpSpPr>
          <p:sp>
            <p:nvSpPr>
              <p:cNvPr id="1060" name="Google Shape;1060;p11"/>
              <p:cNvSpPr/>
              <p:nvPr/>
            </p:nvSpPr>
            <p:spPr>
              <a:xfrm>
                <a:off x="3684900" y="-606750"/>
                <a:ext cx="248975" cy="233125"/>
              </a:xfrm>
              <a:custGeom>
                <a:rect b="b" l="l" r="r" t="t"/>
                <a:pathLst>
                  <a:path extrusionOk="0" h="9325" w="9959">
                    <a:moveTo>
                      <a:pt x="5032" y="1"/>
                    </a:moveTo>
                    <a:cubicBezTo>
                      <a:pt x="2662" y="1"/>
                      <a:pt x="1599" y="1620"/>
                      <a:pt x="1208" y="2928"/>
                    </a:cubicBezTo>
                    <a:cubicBezTo>
                      <a:pt x="767" y="4405"/>
                      <a:pt x="0" y="7191"/>
                      <a:pt x="3402" y="8811"/>
                    </a:cubicBezTo>
                    <a:cubicBezTo>
                      <a:pt x="4153" y="9169"/>
                      <a:pt x="4847" y="9324"/>
                      <a:pt x="5478" y="9324"/>
                    </a:cubicBezTo>
                    <a:cubicBezTo>
                      <a:pt x="7705" y="9324"/>
                      <a:pt x="9142" y="7397"/>
                      <a:pt x="9500" y="5677"/>
                    </a:cubicBezTo>
                    <a:cubicBezTo>
                      <a:pt x="9959" y="3469"/>
                      <a:pt x="9518" y="663"/>
                      <a:pt x="6012" y="85"/>
                    </a:cubicBezTo>
                    <a:cubicBezTo>
                      <a:pt x="5662" y="28"/>
                      <a:pt x="5336" y="1"/>
                      <a:pt x="50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1"/>
              <p:cNvSpPr/>
              <p:nvPr/>
            </p:nvSpPr>
            <p:spPr>
              <a:xfrm>
                <a:off x="3785025" y="-532000"/>
                <a:ext cx="18300" cy="28675"/>
              </a:xfrm>
              <a:custGeom>
                <a:rect b="b" l="l" r="r" t="t"/>
                <a:pathLst>
                  <a:path extrusionOk="0" h="1147" w="732">
                    <a:moveTo>
                      <a:pt x="540" y="1"/>
                    </a:moveTo>
                    <a:cubicBezTo>
                      <a:pt x="353" y="1"/>
                      <a:pt x="1" y="1081"/>
                      <a:pt x="211" y="1144"/>
                    </a:cubicBezTo>
                    <a:cubicBezTo>
                      <a:pt x="217" y="1146"/>
                      <a:pt x="223" y="1147"/>
                      <a:pt x="229" y="1147"/>
                    </a:cubicBezTo>
                    <a:cubicBezTo>
                      <a:pt x="444" y="1147"/>
                      <a:pt x="731" y="56"/>
                      <a:pt x="553" y="3"/>
                    </a:cubicBezTo>
                    <a:cubicBezTo>
                      <a:pt x="548" y="2"/>
                      <a:pt x="544" y="1"/>
                      <a:pt x="54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1"/>
              <p:cNvSpPr/>
              <p:nvPr/>
            </p:nvSpPr>
            <p:spPr>
              <a:xfrm>
                <a:off x="3840950" y="-515250"/>
                <a:ext cx="18300" cy="28650"/>
              </a:xfrm>
              <a:custGeom>
                <a:rect b="b" l="l" r="r" t="t"/>
                <a:pathLst>
                  <a:path extrusionOk="0" h="1146" w="732">
                    <a:moveTo>
                      <a:pt x="540" y="1"/>
                    </a:moveTo>
                    <a:cubicBezTo>
                      <a:pt x="354" y="1"/>
                      <a:pt x="1" y="1080"/>
                      <a:pt x="212" y="1143"/>
                    </a:cubicBezTo>
                    <a:cubicBezTo>
                      <a:pt x="218" y="1145"/>
                      <a:pt x="224" y="1145"/>
                      <a:pt x="230" y="1145"/>
                    </a:cubicBezTo>
                    <a:cubicBezTo>
                      <a:pt x="445" y="1145"/>
                      <a:pt x="731" y="55"/>
                      <a:pt x="554" y="3"/>
                    </a:cubicBezTo>
                    <a:cubicBezTo>
                      <a:pt x="549" y="1"/>
                      <a:pt x="545" y="1"/>
                      <a:pt x="54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1"/>
              <p:cNvSpPr/>
              <p:nvPr/>
            </p:nvSpPr>
            <p:spPr>
              <a:xfrm>
                <a:off x="3711300" y="-509300"/>
                <a:ext cx="20825" cy="85950"/>
              </a:xfrm>
              <a:custGeom>
                <a:rect b="b" l="l" r="r" t="t"/>
                <a:pathLst>
                  <a:path extrusionOk="0" h="3438" w="833">
                    <a:moveTo>
                      <a:pt x="234" y="0"/>
                    </a:moveTo>
                    <a:cubicBezTo>
                      <a:pt x="210" y="0"/>
                      <a:pt x="186" y="14"/>
                      <a:pt x="181" y="43"/>
                    </a:cubicBezTo>
                    <a:cubicBezTo>
                      <a:pt x="1" y="1176"/>
                      <a:pt x="97" y="2423"/>
                      <a:pt x="719" y="3413"/>
                    </a:cubicBezTo>
                    <a:cubicBezTo>
                      <a:pt x="730" y="3430"/>
                      <a:pt x="745" y="3437"/>
                      <a:pt x="761" y="3437"/>
                    </a:cubicBezTo>
                    <a:cubicBezTo>
                      <a:pt x="796" y="3437"/>
                      <a:pt x="832" y="3402"/>
                      <a:pt x="813" y="3362"/>
                    </a:cubicBezTo>
                    <a:cubicBezTo>
                      <a:pt x="352" y="2321"/>
                      <a:pt x="276" y="1177"/>
                      <a:pt x="289" y="53"/>
                    </a:cubicBezTo>
                    <a:cubicBezTo>
                      <a:pt x="290" y="19"/>
                      <a:pt x="262" y="0"/>
                      <a:pt x="234"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1"/>
              <p:cNvSpPr/>
              <p:nvPr/>
            </p:nvSpPr>
            <p:spPr>
              <a:xfrm>
                <a:off x="3744275" y="-600250"/>
                <a:ext cx="118950" cy="28950"/>
              </a:xfrm>
              <a:custGeom>
                <a:rect b="b" l="l" r="r" t="t"/>
                <a:pathLst>
                  <a:path extrusionOk="0" h="1158" w="4758">
                    <a:moveTo>
                      <a:pt x="2615" y="0"/>
                    </a:moveTo>
                    <a:cubicBezTo>
                      <a:pt x="1640" y="0"/>
                      <a:pt x="676" y="334"/>
                      <a:pt x="34" y="1070"/>
                    </a:cubicBezTo>
                    <a:cubicBezTo>
                      <a:pt x="1" y="1108"/>
                      <a:pt x="39" y="1157"/>
                      <a:pt x="78" y="1157"/>
                    </a:cubicBezTo>
                    <a:cubicBezTo>
                      <a:pt x="90" y="1157"/>
                      <a:pt x="102" y="1153"/>
                      <a:pt x="113" y="1142"/>
                    </a:cubicBezTo>
                    <a:cubicBezTo>
                      <a:pt x="806" y="502"/>
                      <a:pt x="1733" y="223"/>
                      <a:pt x="2670" y="223"/>
                    </a:cubicBezTo>
                    <a:cubicBezTo>
                      <a:pt x="3356" y="223"/>
                      <a:pt x="4049" y="373"/>
                      <a:pt x="4658" y="641"/>
                    </a:cubicBezTo>
                    <a:cubicBezTo>
                      <a:pt x="4666" y="645"/>
                      <a:pt x="4674" y="646"/>
                      <a:pt x="4682" y="646"/>
                    </a:cubicBezTo>
                    <a:cubicBezTo>
                      <a:pt x="4729" y="646"/>
                      <a:pt x="4758" y="575"/>
                      <a:pt x="4710" y="546"/>
                    </a:cubicBezTo>
                    <a:cubicBezTo>
                      <a:pt x="4097" y="192"/>
                      <a:pt x="3353" y="0"/>
                      <a:pt x="26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5" name="Google Shape;1065;p11"/>
            <p:cNvSpPr/>
            <p:nvPr/>
          </p:nvSpPr>
          <p:spPr>
            <a:xfrm rot="2945411">
              <a:off x="8485093" y="663212"/>
              <a:ext cx="50433" cy="51296"/>
            </a:xfrm>
            <a:custGeom>
              <a:rect b="b" l="l" r="r" t="t"/>
              <a:pathLst>
                <a:path extrusionOk="0" h="2029" w="1995">
                  <a:moveTo>
                    <a:pt x="926" y="0"/>
                  </a:moveTo>
                  <a:cubicBezTo>
                    <a:pt x="860" y="0"/>
                    <a:pt x="790" y="11"/>
                    <a:pt x="716" y="34"/>
                  </a:cubicBezTo>
                  <a:cubicBezTo>
                    <a:pt x="0" y="255"/>
                    <a:pt x="108" y="2029"/>
                    <a:pt x="948" y="2029"/>
                  </a:cubicBezTo>
                  <a:cubicBezTo>
                    <a:pt x="994" y="2029"/>
                    <a:pt x="1042" y="2024"/>
                    <a:pt x="1093" y="2012"/>
                  </a:cubicBezTo>
                  <a:cubicBezTo>
                    <a:pt x="1994" y="1812"/>
                    <a:pt x="1791" y="0"/>
                    <a:pt x="92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1"/>
            <p:cNvSpPr/>
            <p:nvPr/>
          </p:nvSpPr>
          <p:spPr>
            <a:xfrm>
              <a:off x="8600211" y="761446"/>
              <a:ext cx="126695" cy="120303"/>
            </a:xfrm>
            <a:custGeom>
              <a:rect b="b" l="l" r="r" t="t"/>
              <a:pathLst>
                <a:path extrusionOk="0" h="9430" w="9933">
                  <a:moveTo>
                    <a:pt x="8342" y="4852"/>
                  </a:moveTo>
                  <a:lnTo>
                    <a:pt x="8342" y="4853"/>
                  </a:lnTo>
                  <a:lnTo>
                    <a:pt x="8342" y="4853"/>
                  </a:lnTo>
                  <a:lnTo>
                    <a:pt x="8342" y="4853"/>
                  </a:lnTo>
                  <a:cubicBezTo>
                    <a:pt x="8342" y="4853"/>
                    <a:pt x="8342" y="4852"/>
                    <a:pt x="8342" y="4852"/>
                  </a:cubicBezTo>
                  <a:close/>
                  <a:moveTo>
                    <a:pt x="2797" y="6438"/>
                  </a:moveTo>
                  <a:cubicBezTo>
                    <a:pt x="2797" y="6441"/>
                    <a:pt x="2797" y="6443"/>
                    <a:pt x="2797" y="6443"/>
                  </a:cubicBezTo>
                  <a:cubicBezTo>
                    <a:pt x="2797" y="6443"/>
                    <a:pt x="2797" y="6443"/>
                    <a:pt x="2797" y="6442"/>
                  </a:cubicBezTo>
                  <a:lnTo>
                    <a:pt x="2797" y="6438"/>
                  </a:lnTo>
                  <a:close/>
                  <a:moveTo>
                    <a:pt x="4291" y="0"/>
                  </a:moveTo>
                  <a:cubicBezTo>
                    <a:pt x="2927" y="0"/>
                    <a:pt x="1798" y="452"/>
                    <a:pt x="1122" y="954"/>
                  </a:cubicBezTo>
                  <a:cubicBezTo>
                    <a:pt x="730" y="1225"/>
                    <a:pt x="478" y="1536"/>
                    <a:pt x="308" y="1742"/>
                  </a:cubicBezTo>
                  <a:cubicBezTo>
                    <a:pt x="178" y="1931"/>
                    <a:pt x="108" y="2032"/>
                    <a:pt x="108" y="2032"/>
                  </a:cubicBezTo>
                  <a:cubicBezTo>
                    <a:pt x="1" y="2188"/>
                    <a:pt x="22" y="2403"/>
                    <a:pt x="166" y="2532"/>
                  </a:cubicBezTo>
                  <a:cubicBezTo>
                    <a:pt x="239" y="2598"/>
                    <a:pt x="331" y="2630"/>
                    <a:pt x="422" y="2630"/>
                  </a:cubicBezTo>
                  <a:cubicBezTo>
                    <a:pt x="526" y="2630"/>
                    <a:pt x="630" y="2588"/>
                    <a:pt x="705" y="2505"/>
                  </a:cubicBezTo>
                  <a:cubicBezTo>
                    <a:pt x="705" y="2505"/>
                    <a:pt x="788" y="2414"/>
                    <a:pt x="942" y="2243"/>
                  </a:cubicBezTo>
                  <a:cubicBezTo>
                    <a:pt x="1085" y="2114"/>
                    <a:pt x="1296" y="1921"/>
                    <a:pt x="1632" y="1730"/>
                  </a:cubicBezTo>
                  <a:cubicBezTo>
                    <a:pt x="1958" y="1541"/>
                    <a:pt x="2392" y="1366"/>
                    <a:pt x="2919" y="1272"/>
                  </a:cubicBezTo>
                  <a:cubicBezTo>
                    <a:pt x="3189" y="1226"/>
                    <a:pt x="3483" y="1201"/>
                    <a:pt x="3793" y="1201"/>
                  </a:cubicBezTo>
                  <a:cubicBezTo>
                    <a:pt x="4089" y="1201"/>
                    <a:pt x="4399" y="1224"/>
                    <a:pt x="4719" y="1272"/>
                  </a:cubicBezTo>
                  <a:cubicBezTo>
                    <a:pt x="5373" y="1379"/>
                    <a:pt x="6071" y="1601"/>
                    <a:pt x="6706" y="1974"/>
                  </a:cubicBezTo>
                  <a:cubicBezTo>
                    <a:pt x="7340" y="2343"/>
                    <a:pt x="7902" y="2884"/>
                    <a:pt x="8179" y="3532"/>
                  </a:cubicBezTo>
                  <a:cubicBezTo>
                    <a:pt x="8317" y="3855"/>
                    <a:pt x="8382" y="4205"/>
                    <a:pt x="8366" y="4567"/>
                  </a:cubicBezTo>
                  <a:cubicBezTo>
                    <a:pt x="8364" y="4657"/>
                    <a:pt x="8346" y="4750"/>
                    <a:pt x="8339" y="4840"/>
                  </a:cubicBezTo>
                  <a:lnTo>
                    <a:pt x="8335" y="4875"/>
                  </a:lnTo>
                  <a:lnTo>
                    <a:pt x="8335" y="4880"/>
                  </a:lnTo>
                  <a:lnTo>
                    <a:pt x="8321" y="4940"/>
                  </a:lnTo>
                  <a:lnTo>
                    <a:pt x="8280" y="5115"/>
                  </a:lnTo>
                  <a:lnTo>
                    <a:pt x="8199" y="5466"/>
                  </a:lnTo>
                  <a:cubicBezTo>
                    <a:pt x="8172" y="5582"/>
                    <a:pt x="8149" y="5710"/>
                    <a:pt x="8106" y="5778"/>
                  </a:cubicBezTo>
                  <a:cubicBezTo>
                    <a:pt x="8023" y="5942"/>
                    <a:pt x="7976" y="6113"/>
                    <a:pt x="7884" y="6278"/>
                  </a:cubicBezTo>
                  <a:cubicBezTo>
                    <a:pt x="7771" y="6436"/>
                    <a:pt x="7686" y="6617"/>
                    <a:pt x="7560" y="6761"/>
                  </a:cubicBezTo>
                  <a:cubicBezTo>
                    <a:pt x="7308" y="7048"/>
                    <a:pt x="7025" y="7307"/>
                    <a:pt x="6680" y="7473"/>
                  </a:cubicBezTo>
                  <a:cubicBezTo>
                    <a:pt x="6240" y="7707"/>
                    <a:pt x="5721" y="7835"/>
                    <a:pt x="5204" y="7835"/>
                  </a:cubicBezTo>
                  <a:cubicBezTo>
                    <a:pt x="4937" y="7835"/>
                    <a:pt x="4670" y="7800"/>
                    <a:pt x="4414" y="7729"/>
                  </a:cubicBezTo>
                  <a:lnTo>
                    <a:pt x="4137" y="7651"/>
                  </a:lnTo>
                  <a:cubicBezTo>
                    <a:pt x="4046" y="7621"/>
                    <a:pt x="3966" y="7573"/>
                    <a:pt x="3880" y="7539"/>
                  </a:cubicBezTo>
                  <a:cubicBezTo>
                    <a:pt x="3697" y="7477"/>
                    <a:pt x="3564" y="7361"/>
                    <a:pt x="3410" y="7269"/>
                  </a:cubicBezTo>
                  <a:cubicBezTo>
                    <a:pt x="3154" y="7048"/>
                    <a:pt x="2913" y="6809"/>
                    <a:pt x="2842" y="6522"/>
                  </a:cubicBezTo>
                  <a:lnTo>
                    <a:pt x="2797" y="6420"/>
                  </a:lnTo>
                  <a:lnTo>
                    <a:pt x="2792" y="6408"/>
                  </a:lnTo>
                  <a:cubicBezTo>
                    <a:pt x="2790" y="6400"/>
                    <a:pt x="2790" y="6397"/>
                    <a:pt x="2789" y="6397"/>
                  </a:cubicBezTo>
                  <a:lnTo>
                    <a:pt x="2789" y="6397"/>
                  </a:lnTo>
                  <a:cubicBezTo>
                    <a:pt x="2789" y="6397"/>
                    <a:pt x="2790" y="6399"/>
                    <a:pt x="2790" y="6403"/>
                  </a:cubicBezTo>
                  <a:lnTo>
                    <a:pt x="2790" y="6403"/>
                  </a:lnTo>
                  <a:lnTo>
                    <a:pt x="2788" y="6388"/>
                  </a:lnTo>
                  <a:lnTo>
                    <a:pt x="2772" y="6305"/>
                  </a:lnTo>
                  <a:cubicBezTo>
                    <a:pt x="2755" y="6201"/>
                    <a:pt x="2720" y="6063"/>
                    <a:pt x="2719" y="5988"/>
                  </a:cubicBezTo>
                  <a:cubicBezTo>
                    <a:pt x="2717" y="5914"/>
                    <a:pt x="2712" y="5843"/>
                    <a:pt x="2704" y="5769"/>
                  </a:cubicBezTo>
                  <a:lnTo>
                    <a:pt x="2716" y="5531"/>
                  </a:lnTo>
                  <a:cubicBezTo>
                    <a:pt x="2752" y="5225"/>
                    <a:pt x="2862" y="4963"/>
                    <a:pt x="3049" y="4756"/>
                  </a:cubicBezTo>
                  <a:cubicBezTo>
                    <a:pt x="3403" y="4362"/>
                    <a:pt x="4010" y="4158"/>
                    <a:pt x="4570" y="4158"/>
                  </a:cubicBezTo>
                  <a:cubicBezTo>
                    <a:pt x="4606" y="4158"/>
                    <a:pt x="4642" y="4158"/>
                    <a:pt x="4677" y="4160"/>
                  </a:cubicBezTo>
                  <a:lnTo>
                    <a:pt x="4894" y="4179"/>
                  </a:lnTo>
                  <a:lnTo>
                    <a:pt x="4922" y="4181"/>
                  </a:lnTo>
                  <a:lnTo>
                    <a:pt x="4927" y="4181"/>
                  </a:lnTo>
                  <a:lnTo>
                    <a:pt x="4957" y="4189"/>
                  </a:lnTo>
                  <a:lnTo>
                    <a:pt x="5086" y="4221"/>
                  </a:lnTo>
                  <a:lnTo>
                    <a:pt x="5214" y="4254"/>
                  </a:lnTo>
                  <a:lnTo>
                    <a:pt x="5258" y="4283"/>
                  </a:lnTo>
                  <a:cubicBezTo>
                    <a:pt x="5285" y="4306"/>
                    <a:pt x="5321" y="4294"/>
                    <a:pt x="5355" y="4332"/>
                  </a:cubicBezTo>
                  <a:cubicBezTo>
                    <a:pt x="5510" y="4426"/>
                    <a:pt x="5603" y="4568"/>
                    <a:pt x="5632" y="4737"/>
                  </a:cubicBezTo>
                  <a:cubicBezTo>
                    <a:pt x="5663" y="4905"/>
                    <a:pt x="5630" y="5079"/>
                    <a:pt x="5563" y="5214"/>
                  </a:cubicBezTo>
                  <a:cubicBezTo>
                    <a:pt x="5496" y="5353"/>
                    <a:pt x="5385" y="5428"/>
                    <a:pt x="5281" y="5494"/>
                  </a:cubicBezTo>
                  <a:cubicBezTo>
                    <a:pt x="5180" y="5547"/>
                    <a:pt x="5068" y="5564"/>
                    <a:pt x="4960" y="5564"/>
                  </a:cubicBezTo>
                  <a:cubicBezTo>
                    <a:pt x="4829" y="5564"/>
                    <a:pt x="4703" y="5538"/>
                    <a:pt x="4607" y="5517"/>
                  </a:cubicBezTo>
                  <a:cubicBezTo>
                    <a:pt x="4426" y="5454"/>
                    <a:pt x="4329" y="5421"/>
                    <a:pt x="4329" y="5421"/>
                  </a:cubicBezTo>
                  <a:lnTo>
                    <a:pt x="4261" y="5398"/>
                  </a:lnTo>
                  <a:cubicBezTo>
                    <a:pt x="4221" y="5384"/>
                    <a:pt x="4180" y="5378"/>
                    <a:pt x="4139" y="5378"/>
                  </a:cubicBezTo>
                  <a:cubicBezTo>
                    <a:pt x="4001" y="5378"/>
                    <a:pt x="3868" y="5454"/>
                    <a:pt x="3801" y="5585"/>
                  </a:cubicBezTo>
                  <a:cubicBezTo>
                    <a:pt x="3707" y="5771"/>
                    <a:pt x="3783" y="5998"/>
                    <a:pt x="3969" y="6092"/>
                  </a:cubicBezTo>
                  <a:cubicBezTo>
                    <a:pt x="3969" y="6092"/>
                    <a:pt x="4097" y="6157"/>
                    <a:pt x="4336" y="6278"/>
                  </a:cubicBezTo>
                  <a:cubicBezTo>
                    <a:pt x="4508" y="6334"/>
                    <a:pt x="4761" y="6445"/>
                    <a:pt x="5097" y="6445"/>
                  </a:cubicBezTo>
                  <a:cubicBezTo>
                    <a:pt x="5252" y="6445"/>
                    <a:pt x="5423" y="6422"/>
                    <a:pt x="5612" y="6359"/>
                  </a:cubicBezTo>
                  <a:cubicBezTo>
                    <a:pt x="5896" y="6249"/>
                    <a:pt x="6201" y="6056"/>
                    <a:pt x="6404" y="5745"/>
                  </a:cubicBezTo>
                  <a:cubicBezTo>
                    <a:pt x="6605" y="5439"/>
                    <a:pt x="6730" y="5050"/>
                    <a:pt x="6701" y="4620"/>
                  </a:cubicBezTo>
                  <a:cubicBezTo>
                    <a:pt x="6681" y="4195"/>
                    <a:pt x="6459" y="3719"/>
                    <a:pt x="6072" y="3412"/>
                  </a:cubicBezTo>
                  <a:cubicBezTo>
                    <a:pt x="5990" y="3325"/>
                    <a:pt x="5857" y="3262"/>
                    <a:pt x="5739" y="3194"/>
                  </a:cubicBezTo>
                  <a:lnTo>
                    <a:pt x="5553" y="3103"/>
                  </a:lnTo>
                  <a:lnTo>
                    <a:pt x="5428" y="3062"/>
                  </a:lnTo>
                  <a:lnTo>
                    <a:pt x="5302" y="3021"/>
                  </a:lnTo>
                  <a:lnTo>
                    <a:pt x="5238" y="3000"/>
                  </a:lnTo>
                  <a:lnTo>
                    <a:pt x="5222" y="2994"/>
                  </a:lnTo>
                  <a:lnTo>
                    <a:pt x="5143" y="2976"/>
                  </a:lnTo>
                  <a:lnTo>
                    <a:pt x="5103" y="2969"/>
                  </a:lnTo>
                  <a:cubicBezTo>
                    <a:pt x="4997" y="2952"/>
                    <a:pt x="4889" y="2935"/>
                    <a:pt x="4780" y="2918"/>
                  </a:cubicBezTo>
                  <a:cubicBezTo>
                    <a:pt x="4642" y="2903"/>
                    <a:pt x="4499" y="2895"/>
                    <a:pt x="4353" y="2895"/>
                  </a:cubicBezTo>
                  <a:cubicBezTo>
                    <a:pt x="3589" y="2895"/>
                    <a:pt x="2737" y="3118"/>
                    <a:pt x="2045" y="3791"/>
                  </a:cubicBezTo>
                  <a:cubicBezTo>
                    <a:pt x="1640" y="4186"/>
                    <a:pt x="1366" y="4749"/>
                    <a:pt x="1274" y="5317"/>
                  </a:cubicBezTo>
                  <a:lnTo>
                    <a:pt x="1229" y="5744"/>
                  </a:lnTo>
                  <a:cubicBezTo>
                    <a:pt x="1231" y="5894"/>
                    <a:pt x="1237" y="6047"/>
                    <a:pt x="1246" y="6199"/>
                  </a:cubicBezTo>
                  <a:cubicBezTo>
                    <a:pt x="1256" y="6350"/>
                    <a:pt x="1279" y="6434"/>
                    <a:pt x="1294" y="6555"/>
                  </a:cubicBezTo>
                  <a:lnTo>
                    <a:pt x="1308" y="6640"/>
                  </a:lnTo>
                  <a:lnTo>
                    <a:pt x="1315" y="6682"/>
                  </a:lnTo>
                  <a:lnTo>
                    <a:pt x="1316" y="6692"/>
                  </a:lnTo>
                  <a:cubicBezTo>
                    <a:pt x="1316" y="6692"/>
                    <a:pt x="1316" y="6692"/>
                    <a:pt x="1316" y="6692"/>
                  </a:cubicBezTo>
                  <a:lnTo>
                    <a:pt x="1316" y="6692"/>
                  </a:lnTo>
                  <a:cubicBezTo>
                    <a:pt x="1316" y="6692"/>
                    <a:pt x="1328" y="6754"/>
                    <a:pt x="1329" y="6754"/>
                  </a:cubicBezTo>
                  <a:cubicBezTo>
                    <a:pt x="1329" y="6754"/>
                    <a:pt x="1329" y="6752"/>
                    <a:pt x="1328" y="6747"/>
                  </a:cubicBezTo>
                  <a:lnTo>
                    <a:pt x="1328" y="6747"/>
                  </a:lnTo>
                  <a:lnTo>
                    <a:pt x="1336" y="6775"/>
                  </a:lnTo>
                  <a:lnTo>
                    <a:pt x="1410" y="6996"/>
                  </a:lnTo>
                  <a:cubicBezTo>
                    <a:pt x="1577" y="7613"/>
                    <a:pt x="2003" y="8096"/>
                    <a:pt x="2450" y="8487"/>
                  </a:cubicBezTo>
                  <a:cubicBezTo>
                    <a:pt x="2691" y="8657"/>
                    <a:pt x="2930" y="8845"/>
                    <a:pt x="3198" y="8956"/>
                  </a:cubicBezTo>
                  <a:cubicBezTo>
                    <a:pt x="3458" y="9098"/>
                    <a:pt x="3734" y="9184"/>
                    <a:pt x="4013" y="9261"/>
                  </a:cubicBezTo>
                  <a:cubicBezTo>
                    <a:pt x="4414" y="9373"/>
                    <a:pt x="4830" y="9429"/>
                    <a:pt x="5248" y="9429"/>
                  </a:cubicBezTo>
                  <a:cubicBezTo>
                    <a:pt x="5994" y="9429"/>
                    <a:pt x="6748" y="9252"/>
                    <a:pt x="7432" y="8900"/>
                  </a:cubicBezTo>
                  <a:cubicBezTo>
                    <a:pt x="7971" y="8634"/>
                    <a:pt x="8426" y="8219"/>
                    <a:pt x="8808" y="7765"/>
                  </a:cubicBezTo>
                  <a:cubicBezTo>
                    <a:pt x="8996" y="7537"/>
                    <a:pt x="9131" y="7276"/>
                    <a:pt x="9289" y="7030"/>
                  </a:cubicBezTo>
                  <a:cubicBezTo>
                    <a:pt x="9429" y="6771"/>
                    <a:pt x="9526" y="6473"/>
                    <a:pt x="9636" y="6195"/>
                  </a:cubicBezTo>
                  <a:cubicBezTo>
                    <a:pt x="9699" y="6043"/>
                    <a:pt x="9716" y="5933"/>
                    <a:pt x="9742" y="5815"/>
                  </a:cubicBezTo>
                  <a:lnTo>
                    <a:pt x="9819" y="5463"/>
                  </a:lnTo>
                  <a:lnTo>
                    <a:pt x="9856" y="5288"/>
                  </a:lnTo>
                  <a:lnTo>
                    <a:pt x="9875" y="5200"/>
                  </a:lnTo>
                  <a:lnTo>
                    <a:pt x="9877" y="5190"/>
                  </a:lnTo>
                  <a:lnTo>
                    <a:pt x="9890" y="5116"/>
                  </a:lnTo>
                  <a:lnTo>
                    <a:pt x="9892" y="5089"/>
                  </a:lnTo>
                  <a:lnTo>
                    <a:pt x="9897" y="5035"/>
                  </a:lnTo>
                  <a:cubicBezTo>
                    <a:pt x="9906" y="4889"/>
                    <a:pt x="9925" y="4745"/>
                    <a:pt x="9924" y="4599"/>
                  </a:cubicBezTo>
                  <a:cubicBezTo>
                    <a:pt x="9932" y="4015"/>
                    <a:pt x="9802" y="3425"/>
                    <a:pt x="9560" y="2911"/>
                  </a:cubicBezTo>
                  <a:cubicBezTo>
                    <a:pt x="9075" y="1866"/>
                    <a:pt x="8218" y="1179"/>
                    <a:pt x="7383" y="747"/>
                  </a:cubicBezTo>
                  <a:cubicBezTo>
                    <a:pt x="6539" y="304"/>
                    <a:pt x="5671" y="97"/>
                    <a:pt x="4866" y="27"/>
                  </a:cubicBezTo>
                  <a:cubicBezTo>
                    <a:pt x="4671" y="9"/>
                    <a:pt x="4479" y="0"/>
                    <a:pt x="4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7" name="Google Shape;1067;p11"/>
            <p:cNvGrpSpPr/>
            <p:nvPr/>
          </p:nvGrpSpPr>
          <p:grpSpPr>
            <a:xfrm>
              <a:off x="8207858" y="516374"/>
              <a:ext cx="183340" cy="172127"/>
              <a:chOff x="1833125" y="-1256125"/>
              <a:chExt cx="283150" cy="265875"/>
            </a:xfrm>
          </p:grpSpPr>
          <p:sp>
            <p:nvSpPr>
              <p:cNvPr id="1068" name="Google Shape;1068;p11"/>
              <p:cNvSpPr/>
              <p:nvPr/>
            </p:nvSpPr>
            <p:spPr>
              <a:xfrm>
                <a:off x="1833125" y="-1256125"/>
                <a:ext cx="283150" cy="265875"/>
              </a:xfrm>
              <a:custGeom>
                <a:rect b="b" l="l" r="r" t="t"/>
                <a:pathLst>
                  <a:path extrusionOk="0" h="10635" w="11326">
                    <a:moveTo>
                      <a:pt x="4274" y="1"/>
                    </a:moveTo>
                    <a:cubicBezTo>
                      <a:pt x="4225" y="1"/>
                      <a:pt x="4179" y="10"/>
                      <a:pt x="4137" y="29"/>
                    </a:cubicBezTo>
                    <a:cubicBezTo>
                      <a:pt x="3416" y="349"/>
                      <a:pt x="3871" y="3263"/>
                      <a:pt x="3687" y="3430"/>
                    </a:cubicBezTo>
                    <a:cubicBezTo>
                      <a:pt x="3504" y="3598"/>
                      <a:pt x="1" y="3518"/>
                      <a:pt x="1" y="4388"/>
                    </a:cubicBezTo>
                    <a:cubicBezTo>
                      <a:pt x="2" y="4908"/>
                      <a:pt x="3404" y="6362"/>
                      <a:pt x="3422" y="6664"/>
                    </a:cubicBezTo>
                    <a:cubicBezTo>
                      <a:pt x="3438" y="6966"/>
                      <a:pt x="3258" y="10635"/>
                      <a:pt x="4044" y="10635"/>
                    </a:cubicBezTo>
                    <a:cubicBezTo>
                      <a:pt x="4044" y="10635"/>
                      <a:pt x="4044" y="10635"/>
                      <a:pt x="4044" y="10635"/>
                    </a:cubicBezTo>
                    <a:cubicBezTo>
                      <a:pt x="4697" y="10634"/>
                      <a:pt x="6170" y="7986"/>
                      <a:pt x="6421" y="7936"/>
                    </a:cubicBezTo>
                    <a:cubicBezTo>
                      <a:pt x="6425" y="7935"/>
                      <a:pt x="6430" y="7934"/>
                      <a:pt x="6436" y="7934"/>
                    </a:cubicBezTo>
                    <a:cubicBezTo>
                      <a:pt x="6734" y="7934"/>
                      <a:pt x="9058" y="9063"/>
                      <a:pt x="9794" y="9063"/>
                    </a:cubicBezTo>
                    <a:cubicBezTo>
                      <a:pt x="9887" y="9063"/>
                      <a:pt x="9955" y="9045"/>
                      <a:pt x="9990" y="9004"/>
                    </a:cubicBezTo>
                    <a:cubicBezTo>
                      <a:pt x="10308" y="8635"/>
                      <a:pt x="8597" y="5756"/>
                      <a:pt x="8831" y="5405"/>
                    </a:cubicBezTo>
                    <a:cubicBezTo>
                      <a:pt x="9065" y="5051"/>
                      <a:pt x="11325" y="2420"/>
                      <a:pt x="11107" y="1984"/>
                    </a:cubicBezTo>
                    <a:cubicBezTo>
                      <a:pt x="11064" y="1899"/>
                      <a:pt x="10881" y="1865"/>
                      <a:pt x="10613" y="1865"/>
                    </a:cubicBezTo>
                    <a:cubicBezTo>
                      <a:pt x="9595" y="1865"/>
                      <a:pt x="7345" y="2350"/>
                      <a:pt x="6826" y="2350"/>
                    </a:cubicBezTo>
                    <a:cubicBezTo>
                      <a:pt x="6784" y="2350"/>
                      <a:pt x="6753" y="2347"/>
                      <a:pt x="6735" y="2340"/>
                    </a:cubicBezTo>
                    <a:cubicBezTo>
                      <a:pt x="6467" y="2230"/>
                      <a:pt x="5042" y="1"/>
                      <a:pt x="42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1"/>
              <p:cNvSpPr/>
              <p:nvPr/>
            </p:nvSpPr>
            <p:spPr>
              <a:xfrm>
                <a:off x="1926950" y="-1092125"/>
                <a:ext cx="9850" cy="43675"/>
              </a:xfrm>
              <a:custGeom>
                <a:rect b="b" l="l" r="r" t="t"/>
                <a:pathLst>
                  <a:path extrusionOk="0" h="1747" w="394">
                    <a:moveTo>
                      <a:pt x="227" y="1"/>
                    </a:moveTo>
                    <a:cubicBezTo>
                      <a:pt x="227" y="1"/>
                      <a:pt x="183" y="103"/>
                      <a:pt x="135" y="267"/>
                    </a:cubicBezTo>
                    <a:cubicBezTo>
                      <a:pt x="84" y="429"/>
                      <a:pt x="41" y="654"/>
                      <a:pt x="0" y="878"/>
                    </a:cubicBezTo>
                    <a:cubicBezTo>
                      <a:pt x="6" y="1095"/>
                      <a:pt x="16" y="1313"/>
                      <a:pt x="41" y="1475"/>
                    </a:cubicBezTo>
                    <a:cubicBezTo>
                      <a:pt x="63" y="1639"/>
                      <a:pt x="92" y="1747"/>
                      <a:pt x="92" y="1747"/>
                    </a:cubicBezTo>
                    <a:lnTo>
                      <a:pt x="252" y="1746"/>
                    </a:lnTo>
                    <a:cubicBezTo>
                      <a:pt x="252" y="1746"/>
                      <a:pt x="281" y="1637"/>
                      <a:pt x="302" y="1474"/>
                    </a:cubicBezTo>
                    <a:cubicBezTo>
                      <a:pt x="325" y="1311"/>
                      <a:pt x="333" y="1093"/>
                      <a:pt x="338" y="876"/>
                    </a:cubicBezTo>
                    <a:cubicBezTo>
                      <a:pt x="366" y="672"/>
                      <a:pt x="390" y="468"/>
                      <a:pt x="391" y="308"/>
                    </a:cubicBezTo>
                    <a:cubicBezTo>
                      <a:pt x="393" y="151"/>
                      <a:pt x="382" y="38"/>
                      <a:pt x="382" y="38"/>
                    </a:cubicBez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1"/>
              <p:cNvSpPr/>
              <p:nvPr/>
            </p:nvSpPr>
            <p:spPr>
              <a:xfrm>
                <a:off x="1994950" y="-1081800"/>
                <a:ext cx="52675" cy="25025"/>
              </a:xfrm>
              <a:custGeom>
                <a:rect b="b" l="l" r="r" t="t"/>
                <a:pathLst>
                  <a:path extrusionOk="0" h="1001" w="2107">
                    <a:moveTo>
                      <a:pt x="62" y="1"/>
                    </a:moveTo>
                    <a:lnTo>
                      <a:pt x="0" y="148"/>
                    </a:lnTo>
                    <a:cubicBezTo>
                      <a:pt x="0" y="148"/>
                      <a:pt x="117" y="228"/>
                      <a:pt x="301" y="327"/>
                    </a:cubicBezTo>
                    <a:cubicBezTo>
                      <a:pt x="483" y="429"/>
                      <a:pt x="735" y="545"/>
                      <a:pt x="989" y="656"/>
                    </a:cubicBezTo>
                    <a:cubicBezTo>
                      <a:pt x="1246" y="758"/>
                      <a:pt x="1505" y="856"/>
                      <a:pt x="1706" y="914"/>
                    </a:cubicBezTo>
                    <a:cubicBezTo>
                      <a:pt x="1906" y="974"/>
                      <a:pt x="2045" y="1000"/>
                      <a:pt x="2045" y="1000"/>
                    </a:cubicBezTo>
                    <a:lnTo>
                      <a:pt x="2106" y="853"/>
                    </a:lnTo>
                    <a:cubicBezTo>
                      <a:pt x="2106" y="853"/>
                      <a:pt x="1990" y="773"/>
                      <a:pt x="1806" y="673"/>
                    </a:cubicBezTo>
                    <a:cubicBezTo>
                      <a:pt x="1624" y="571"/>
                      <a:pt x="1372" y="456"/>
                      <a:pt x="1119" y="345"/>
                    </a:cubicBezTo>
                    <a:cubicBezTo>
                      <a:pt x="860" y="243"/>
                      <a:pt x="602" y="145"/>
                      <a:pt x="401" y="88"/>
                    </a:cubicBezTo>
                    <a:cubicBezTo>
                      <a:pt x="200" y="28"/>
                      <a:pt x="62"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8"/>
                                        </p:tgtEl>
                                        <p:attrNameLst>
                                          <p:attrName>style.visibility</p:attrName>
                                        </p:attrNameLst>
                                      </p:cBhvr>
                                      <p:to>
                                        <p:strVal val="visible"/>
                                      </p:to>
                                    </p:set>
                                    <p:anim calcmode="lin" valueType="num">
                                      <p:cBhvr additive="base">
                                        <p:cTn dur="1000"/>
                                        <p:tgtEl>
                                          <p:spTgt spid="9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57"/>
                                        </p:tgtEl>
                                        <p:attrNameLst>
                                          <p:attrName>style.visibility</p:attrName>
                                        </p:attrNameLst>
                                      </p:cBhvr>
                                      <p:to>
                                        <p:strVal val="visible"/>
                                      </p:to>
                                    </p:set>
                                    <p:anim calcmode="lin" valueType="num">
                                      <p:cBhvr additive="base">
                                        <p:cTn dur="1000"/>
                                        <p:tgtEl>
                                          <p:spTgt spid="9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6"/>
                                        </p:tgtEl>
                                        <p:attrNameLst>
                                          <p:attrName>style.visibility</p:attrName>
                                        </p:attrNameLst>
                                      </p:cBhvr>
                                      <p:to>
                                        <p:strVal val="visible"/>
                                      </p:to>
                                    </p:set>
                                    <p:anim calcmode="lin" valueType="num">
                                      <p:cBhvr additive="base">
                                        <p:cTn dur="1000"/>
                                        <p:tgtEl>
                                          <p:spTgt spid="9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8"/>
                                        </p:tgtEl>
                                        <p:attrNameLst>
                                          <p:attrName>style.visibility</p:attrName>
                                        </p:attrNameLst>
                                      </p:cBhvr>
                                      <p:to>
                                        <p:strVal val="visible"/>
                                      </p:to>
                                    </p:set>
                                    <p:anim calcmode="lin" valueType="num">
                                      <p:cBhvr additive="base">
                                        <p:cTn dur="1000"/>
                                        <p:tgtEl>
                                          <p:spTgt spid="9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9"/>
                                        </p:tgtEl>
                                        <p:attrNameLst>
                                          <p:attrName>style.visibility</p:attrName>
                                        </p:attrNameLst>
                                      </p:cBhvr>
                                      <p:to>
                                        <p:strVal val="visible"/>
                                      </p:to>
                                    </p:set>
                                    <p:anim calcmode="lin" valueType="num">
                                      <p:cBhvr additive="base">
                                        <p:cTn dur="1100"/>
                                        <p:tgtEl>
                                          <p:spTgt spid="9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0"/>
                                        </p:tgtEl>
                                        <p:attrNameLst>
                                          <p:attrName>style.visibility</p:attrName>
                                        </p:attrNameLst>
                                      </p:cBhvr>
                                      <p:to>
                                        <p:strVal val="visible"/>
                                      </p:to>
                                    </p:set>
                                    <p:anim calcmode="lin" valueType="num">
                                      <p:cBhvr additive="base">
                                        <p:cTn dur="1000"/>
                                        <p:tgtEl>
                                          <p:spTgt spid="9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8"/>
                                        </p:tgtEl>
                                        <p:attrNameLst>
                                          <p:attrName>style.visibility</p:attrName>
                                        </p:attrNameLst>
                                      </p:cBhvr>
                                      <p:to>
                                        <p:strVal val="visible"/>
                                      </p:to>
                                    </p:set>
                                    <p:anim calcmode="lin" valueType="num">
                                      <p:cBhvr additive="base">
                                        <p:cTn dur="1000"/>
                                        <p:tgtEl>
                                          <p:spTgt spid="10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1000"/>
                                        <p:tgtEl>
                                          <p:spTgt spid="9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2"/>
                                        </p:tgtEl>
                                        <p:attrNameLst>
                                          <p:attrName>style.visibility</p:attrName>
                                        </p:attrNameLst>
                                      </p:cBhvr>
                                      <p:to>
                                        <p:strVal val="visible"/>
                                      </p:to>
                                    </p:set>
                                    <p:anim calcmode="lin" valueType="num">
                                      <p:cBhvr additive="base">
                                        <p:cTn dur="1000"/>
                                        <p:tgtEl>
                                          <p:spTgt spid="9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3"/>
                                        </p:tgtEl>
                                        <p:attrNameLst>
                                          <p:attrName>style.visibility</p:attrName>
                                        </p:attrNameLst>
                                      </p:cBhvr>
                                      <p:to>
                                        <p:strVal val="visible"/>
                                      </p:to>
                                    </p:set>
                                    <p:anim calcmode="lin" valueType="num">
                                      <p:cBhvr additive="base">
                                        <p:cTn dur="1000"/>
                                        <p:tgtEl>
                                          <p:spTgt spid="9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84"/>
                                        </p:tgtEl>
                                        <p:attrNameLst>
                                          <p:attrName>style.visibility</p:attrName>
                                        </p:attrNameLst>
                                      </p:cBhvr>
                                      <p:to>
                                        <p:strVal val="visible"/>
                                      </p:to>
                                    </p:set>
                                    <p:anim calcmode="lin" valueType="num">
                                      <p:cBhvr additive="base">
                                        <p:cTn dur="1000"/>
                                        <p:tgtEl>
                                          <p:spTgt spid="9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93"/>
                                        </p:tgtEl>
                                        <p:attrNameLst>
                                          <p:attrName>style.visibility</p:attrName>
                                        </p:attrNameLst>
                                      </p:cBhvr>
                                      <p:to>
                                        <p:strVal val="visible"/>
                                      </p:to>
                                    </p:set>
                                    <p:anim calcmode="lin" valueType="num">
                                      <p:cBhvr additive="base">
                                        <p:cTn dur="1000"/>
                                        <p:tgtEl>
                                          <p:spTgt spid="9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85"/>
                                        </p:tgtEl>
                                        <p:attrNameLst>
                                          <p:attrName>style.visibility</p:attrName>
                                        </p:attrNameLst>
                                      </p:cBhvr>
                                      <p:to>
                                        <p:strVal val="visible"/>
                                      </p:to>
                                    </p:set>
                                    <p:anim calcmode="lin" valueType="num">
                                      <p:cBhvr additive="base">
                                        <p:cTn dur="1000"/>
                                        <p:tgtEl>
                                          <p:spTgt spid="9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99"/>
                                        </p:tgtEl>
                                        <p:attrNameLst>
                                          <p:attrName>style.visibility</p:attrName>
                                        </p:attrNameLst>
                                      </p:cBhvr>
                                      <p:to>
                                        <p:strVal val="visible"/>
                                      </p:to>
                                    </p:set>
                                    <p:anim calcmode="lin" valueType="num">
                                      <p:cBhvr additive="base">
                                        <p:cTn dur="1000"/>
                                        <p:tgtEl>
                                          <p:spTgt spid="9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86"/>
                                        </p:tgtEl>
                                        <p:attrNameLst>
                                          <p:attrName>style.visibility</p:attrName>
                                        </p:attrNameLst>
                                      </p:cBhvr>
                                      <p:to>
                                        <p:strVal val="visible"/>
                                      </p:to>
                                    </p:set>
                                    <p:anim calcmode="lin" valueType="num">
                                      <p:cBhvr additive="base">
                                        <p:cTn dur="1000"/>
                                        <p:tgtEl>
                                          <p:spTgt spid="9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87"/>
                                        </p:tgtEl>
                                        <p:attrNameLst>
                                          <p:attrName>style.visibility</p:attrName>
                                        </p:attrNameLst>
                                      </p:cBhvr>
                                      <p:to>
                                        <p:strVal val="visible"/>
                                      </p:to>
                                    </p:set>
                                    <p:anim calcmode="lin" valueType="num">
                                      <p:cBhvr additive="base">
                                        <p:cTn dur="1000"/>
                                        <p:tgtEl>
                                          <p:spTgt spid="9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88"/>
                                        </p:tgtEl>
                                        <p:attrNameLst>
                                          <p:attrName>style.visibility</p:attrName>
                                        </p:attrNameLst>
                                      </p:cBhvr>
                                      <p:to>
                                        <p:strVal val="visible"/>
                                      </p:to>
                                    </p:set>
                                    <p:anim calcmode="lin" valueType="num">
                                      <p:cBhvr additive="base">
                                        <p:cTn dur="1000"/>
                                        <p:tgtEl>
                                          <p:spTgt spid="9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89"/>
                                        </p:tgtEl>
                                        <p:attrNameLst>
                                          <p:attrName>style.visibility</p:attrName>
                                        </p:attrNameLst>
                                      </p:cBhvr>
                                      <p:to>
                                        <p:strVal val="visible"/>
                                      </p:to>
                                    </p:set>
                                    <p:anim calcmode="lin" valueType="num">
                                      <p:cBhvr additive="base">
                                        <p:cTn dur="1000"/>
                                        <p:tgtEl>
                                          <p:spTgt spid="9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90"/>
                                        </p:tgtEl>
                                        <p:attrNameLst>
                                          <p:attrName>style.visibility</p:attrName>
                                        </p:attrNameLst>
                                      </p:cBhvr>
                                      <p:to>
                                        <p:strVal val="visible"/>
                                      </p:to>
                                    </p:set>
                                    <p:anim calcmode="lin" valueType="num">
                                      <p:cBhvr additive="base">
                                        <p:cTn dur="1000"/>
                                        <p:tgtEl>
                                          <p:spTgt spid="9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91"/>
                                        </p:tgtEl>
                                        <p:attrNameLst>
                                          <p:attrName>style.visibility</p:attrName>
                                        </p:attrNameLst>
                                      </p:cBhvr>
                                      <p:to>
                                        <p:strVal val="visible"/>
                                      </p:to>
                                    </p:set>
                                    <p:anim calcmode="lin" valueType="num">
                                      <p:cBhvr additive="base">
                                        <p:cTn dur="1000"/>
                                        <p:tgtEl>
                                          <p:spTgt spid="9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92"/>
                                        </p:tgtEl>
                                        <p:attrNameLst>
                                          <p:attrName>style.visibility</p:attrName>
                                        </p:attrNameLst>
                                      </p:cBhvr>
                                      <p:to>
                                        <p:strVal val="visible"/>
                                      </p:to>
                                    </p:set>
                                    <p:anim calcmode="lin" valueType="num">
                                      <p:cBhvr additive="base">
                                        <p:cTn dur="1000"/>
                                        <p:tgtEl>
                                          <p:spTgt spid="9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12"/>
                                        </p:tgtEl>
                                        <p:attrNameLst>
                                          <p:attrName>style.visibility</p:attrName>
                                        </p:attrNameLst>
                                      </p:cBhvr>
                                      <p:to>
                                        <p:strVal val="visible"/>
                                      </p:to>
                                    </p:set>
                                    <p:anim calcmode="lin" valueType="num">
                                      <p:cBhvr additive="base">
                                        <p:cTn dur="1000"/>
                                        <p:tgtEl>
                                          <p:spTgt spid="10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2"/>
          <p:cNvSpPr/>
          <p:nvPr/>
        </p:nvSpPr>
        <p:spPr>
          <a:xfrm>
            <a:off x="4117350" y="3026807"/>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2"/>
          <p:cNvSpPr/>
          <p:nvPr/>
        </p:nvSpPr>
        <p:spPr>
          <a:xfrm>
            <a:off x="6967100" y="3076557"/>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2"/>
          <p:cNvSpPr/>
          <p:nvPr/>
        </p:nvSpPr>
        <p:spPr>
          <a:xfrm>
            <a:off x="1254350" y="3026807"/>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2"/>
          <p:cNvSpPr/>
          <p:nvPr/>
        </p:nvSpPr>
        <p:spPr>
          <a:xfrm>
            <a:off x="4146450" y="955139"/>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2"/>
          <p:cNvSpPr/>
          <p:nvPr/>
        </p:nvSpPr>
        <p:spPr>
          <a:xfrm>
            <a:off x="6996200" y="955139"/>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2"/>
          <p:cNvSpPr/>
          <p:nvPr/>
        </p:nvSpPr>
        <p:spPr>
          <a:xfrm>
            <a:off x="1283450" y="955139"/>
            <a:ext cx="851100" cy="6096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2"/>
          <p:cNvSpPr txBox="1"/>
          <p:nvPr>
            <p:ph type="title"/>
          </p:nvPr>
        </p:nvSpPr>
        <p:spPr>
          <a:xfrm>
            <a:off x="738388" y="883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CONSTRAINTS</a:t>
            </a:r>
            <a:endParaRPr/>
          </a:p>
        </p:txBody>
      </p:sp>
      <p:sp>
        <p:nvSpPr>
          <p:cNvPr id="1082" name="Google Shape;1082;p12"/>
          <p:cNvSpPr txBox="1"/>
          <p:nvPr>
            <p:ph idx="1" type="subTitle"/>
          </p:nvPr>
        </p:nvSpPr>
        <p:spPr>
          <a:xfrm>
            <a:off x="367100" y="1858876"/>
            <a:ext cx="2683800" cy="7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accuracy and effectiveness of the proposed system depend on the quality and quantity of data.</a:t>
            </a:r>
            <a:endParaRPr sz="1300"/>
          </a:p>
        </p:txBody>
      </p:sp>
      <p:sp>
        <p:nvSpPr>
          <p:cNvPr id="1083" name="Google Shape;1083;p12"/>
          <p:cNvSpPr txBox="1"/>
          <p:nvPr>
            <p:ph idx="2" type="subTitle"/>
          </p:nvPr>
        </p:nvSpPr>
        <p:spPr>
          <a:xfrm>
            <a:off x="3293950" y="1858876"/>
            <a:ext cx="2592900" cy="7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proposed system relies on wearable sensors to collect data on physiological parameters.</a:t>
            </a:r>
            <a:endParaRPr sz="1300"/>
          </a:p>
        </p:txBody>
      </p:sp>
      <p:sp>
        <p:nvSpPr>
          <p:cNvPr id="1084" name="Google Shape;1084;p12"/>
          <p:cNvSpPr txBox="1"/>
          <p:nvPr>
            <p:ph idx="3" type="subTitle"/>
          </p:nvPr>
        </p:nvSpPr>
        <p:spPr>
          <a:xfrm>
            <a:off x="5997050" y="1858875"/>
            <a:ext cx="2825100" cy="7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Developing a sensitive and specific ML model that can accurately detect seizures could be challenging.</a:t>
            </a:r>
            <a:endParaRPr sz="1300"/>
          </a:p>
        </p:txBody>
      </p:sp>
      <p:sp>
        <p:nvSpPr>
          <p:cNvPr id="1085" name="Google Shape;1085;p12"/>
          <p:cNvSpPr txBox="1"/>
          <p:nvPr>
            <p:ph idx="4" type="subTitle"/>
          </p:nvPr>
        </p:nvSpPr>
        <p:spPr>
          <a:xfrm>
            <a:off x="511700" y="3984950"/>
            <a:ext cx="2336400" cy="67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proposed system must comply with regulatory requirements and standards.</a:t>
            </a:r>
            <a:endParaRPr sz="1300"/>
          </a:p>
        </p:txBody>
      </p:sp>
      <p:sp>
        <p:nvSpPr>
          <p:cNvPr id="1086" name="Google Shape;1086;p12"/>
          <p:cNvSpPr txBox="1"/>
          <p:nvPr>
            <p:ph idx="5" type="subTitle"/>
          </p:nvPr>
        </p:nvSpPr>
        <p:spPr>
          <a:xfrm>
            <a:off x="3246451" y="3984950"/>
            <a:ext cx="2592900" cy="67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development and implementation of the proposed system could be costly.</a:t>
            </a:r>
            <a:endParaRPr sz="1300"/>
          </a:p>
        </p:txBody>
      </p:sp>
      <p:sp>
        <p:nvSpPr>
          <p:cNvPr id="1087" name="Google Shape;1087;p12"/>
          <p:cNvSpPr txBox="1"/>
          <p:nvPr>
            <p:ph idx="6" type="subTitle"/>
          </p:nvPr>
        </p:nvSpPr>
        <p:spPr>
          <a:xfrm>
            <a:off x="6147875" y="4027400"/>
            <a:ext cx="2494500" cy="67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collection and use of patient data must adhere to ethical and privacy guidelines.</a:t>
            </a:r>
            <a:endParaRPr sz="1300"/>
          </a:p>
        </p:txBody>
      </p:sp>
      <p:sp>
        <p:nvSpPr>
          <p:cNvPr id="1088" name="Google Shape;1088;p12"/>
          <p:cNvSpPr txBox="1"/>
          <p:nvPr>
            <p:ph idx="7" type="subTitle"/>
          </p:nvPr>
        </p:nvSpPr>
        <p:spPr>
          <a:xfrm>
            <a:off x="415650" y="1574225"/>
            <a:ext cx="2592900" cy="4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DATA AVAILABILITY</a:t>
            </a:r>
            <a:endParaRPr sz="1700"/>
          </a:p>
        </p:txBody>
      </p:sp>
      <p:sp>
        <p:nvSpPr>
          <p:cNvPr id="1089" name="Google Shape;1089;p12"/>
          <p:cNvSpPr txBox="1"/>
          <p:nvPr>
            <p:ph idx="8" type="subTitle"/>
          </p:nvPr>
        </p:nvSpPr>
        <p:spPr>
          <a:xfrm>
            <a:off x="3190125" y="1653800"/>
            <a:ext cx="2758200" cy="3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SENSOR LIMITATION</a:t>
            </a:r>
            <a:endParaRPr sz="1700"/>
          </a:p>
        </p:txBody>
      </p:sp>
      <p:sp>
        <p:nvSpPr>
          <p:cNvPr id="1090" name="Google Shape;1090;p12"/>
          <p:cNvSpPr txBox="1"/>
          <p:nvPr>
            <p:ph idx="9" type="subTitle"/>
          </p:nvPr>
        </p:nvSpPr>
        <p:spPr>
          <a:xfrm>
            <a:off x="6122200" y="1653800"/>
            <a:ext cx="2700000" cy="3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TECHNICAL LIMITATION</a:t>
            </a:r>
            <a:endParaRPr sz="1700"/>
          </a:p>
        </p:txBody>
      </p:sp>
      <p:sp>
        <p:nvSpPr>
          <p:cNvPr id="1091" name="Google Shape;1091;p12"/>
          <p:cNvSpPr txBox="1"/>
          <p:nvPr>
            <p:ph idx="13" type="subTitle"/>
          </p:nvPr>
        </p:nvSpPr>
        <p:spPr>
          <a:xfrm>
            <a:off x="506800" y="3638950"/>
            <a:ext cx="2336400" cy="44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REGULATORY</a:t>
            </a:r>
            <a:endParaRPr sz="1700"/>
          </a:p>
        </p:txBody>
      </p:sp>
      <p:sp>
        <p:nvSpPr>
          <p:cNvPr id="1092" name="Google Shape;1092;p12"/>
          <p:cNvSpPr txBox="1"/>
          <p:nvPr>
            <p:ph idx="14" type="subTitle"/>
          </p:nvPr>
        </p:nvSpPr>
        <p:spPr>
          <a:xfrm>
            <a:off x="3370700" y="3638950"/>
            <a:ext cx="2336400" cy="44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COST CONSTRAINTS</a:t>
            </a:r>
            <a:endParaRPr sz="1700"/>
          </a:p>
        </p:txBody>
      </p:sp>
      <p:sp>
        <p:nvSpPr>
          <p:cNvPr id="1093" name="Google Shape;1093;p12"/>
          <p:cNvSpPr txBox="1"/>
          <p:nvPr>
            <p:ph idx="15" type="subTitle"/>
          </p:nvPr>
        </p:nvSpPr>
        <p:spPr>
          <a:xfrm>
            <a:off x="6064000" y="3638950"/>
            <a:ext cx="2758200" cy="44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ETHICAL CONSTRAINTS</a:t>
            </a:r>
            <a:endParaRPr sz="1700"/>
          </a:p>
        </p:txBody>
      </p:sp>
      <p:grpSp>
        <p:nvGrpSpPr>
          <p:cNvPr id="1094" name="Google Shape;1094;p12"/>
          <p:cNvGrpSpPr/>
          <p:nvPr/>
        </p:nvGrpSpPr>
        <p:grpSpPr>
          <a:xfrm>
            <a:off x="4247289" y="3120437"/>
            <a:ext cx="585682" cy="422327"/>
            <a:chOff x="3010030" y="4129437"/>
            <a:chExt cx="413209" cy="478883"/>
          </a:xfrm>
        </p:grpSpPr>
        <p:sp>
          <p:nvSpPr>
            <p:cNvPr id="1095" name="Google Shape;1095;p12"/>
            <p:cNvSpPr/>
            <p:nvPr/>
          </p:nvSpPr>
          <p:spPr>
            <a:xfrm>
              <a:off x="3010030" y="4338819"/>
              <a:ext cx="366336" cy="174211"/>
            </a:xfrm>
            <a:custGeom>
              <a:rect b="b" l="l" r="r" t="t"/>
              <a:pathLst>
                <a:path extrusionOk="0" h="5300" w="11145">
                  <a:moveTo>
                    <a:pt x="2017" y="0"/>
                  </a:moveTo>
                  <a:cubicBezTo>
                    <a:pt x="2017" y="0"/>
                    <a:pt x="2017" y="1249"/>
                    <a:pt x="982" y="2052"/>
                  </a:cubicBezTo>
                  <a:cubicBezTo>
                    <a:pt x="0" y="2817"/>
                    <a:pt x="606" y="4023"/>
                    <a:pt x="1550" y="4023"/>
                  </a:cubicBezTo>
                  <a:cubicBezTo>
                    <a:pt x="1729" y="4023"/>
                    <a:pt x="1920" y="3979"/>
                    <a:pt x="2115" y="3881"/>
                  </a:cubicBezTo>
                  <a:cubicBezTo>
                    <a:pt x="2142" y="3866"/>
                    <a:pt x="2170" y="3859"/>
                    <a:pt x="2197" y="3859"/>
                  </a:cubicBezTo>
                  <a:cubicBezTo>
                    <a:pt x="2251" y="3859"/>
                    <a:pt x="2303" y="3887"/>
                    <a:pt x="2338" y="3935"/>
                  </a:cubicBezTo>
                  <a:cubicBezTo>
                    <a:pt x="2597" y="4309"/>
                    <a:pt x="3480" y="5299"/>
                    <a:pt x="5577" y="5299"/>
                  </a:cubicBezTo>
                  <a:cubicBezTo>
                    <a:pt x="7664" y="5299"/>
                    <a:pt x="8547" y="4309"/>
                    <a:pt x="8806" y="3935"/>
                  </a:cubicBezTo>
                  <a:cubicBezTo>
                    <a:pt x="8842" y="3887"/>
                    <a:pt x="8897" y="3859"/>
                    <a:pt x="8954" y="3859"/>
                  </a:cubicBezTo>
                  <a:cubicBezTo>
                    <a:pt x="8983" y="3859"/>
                    <a:pt x="9011" y="3866"/>
                    <a:pt x="9038" y="3881"/>
                  </a:cubicBezTo>
                  <a:cubicBezTo>
                    <a:pt x="9233" y="3979"/>
                    <a:pt x="9424" y="4023"/>
                    <a:pt x="9603" y="4023"/>
                  </a:cubicBezTo>
                  <a:cubicBezTo>
                    <a:pt x="10545" y="4023"/>
                    <a:pt x="11144" y="2817"/>
                    <a:pt x="10162" y="2052"/>
                  </a:cubicBezTo>
                  <a:cubicBezTo>
                    <a:pt x="9127" y="1249"/>
                    <a:pt x="9127" y="0"/>
                    <a:pt x="9127" y="0"/>
                  </a:cubicBezTo>
                  <a:close/>
                </a:path>
              </a:pathLst>
            </a:custGeom>
            <a:solidFill>
              <a:srgbClr val="AB6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2"/>
            <p:cNvSpPr/>
            <p:nvPr/>
          </p:nvSpPr>
          <p:spPr>
            <a:xfrm>
              <a:off x="3037608" y="4485419"/>
              <a:ext cx="311443" cy="122901"/>
            </a:xfrm>
            <a:custGeom>
              <a:rect b="b" l="l" r="r" t="t"/>
              <a:pathLst>
                <a:path extrusionOk="0" h="3739" w="9475">
                  <a:moveTo>
                    <a:pt x="2151" y="1"/>
                  </a:moveTo>
                  <a:lnTo>
                    <a:pt x="1794" y="90"/>
                  </a:lnTo>
                  <a:cubicBezTo>
                    <a:pt x="741" y="358"/>
                    <a:pt x="1" y="1303"/>
                    <a:pt x="1" y="2392"/>
                  </a:cubicBezTo>
                  <a:lnTo>
                    <a:pt x="1" y="3444"/>
                  </a:lnTo>
                  <a:cubicBezTo>
                    <a:pt x="1" y="3605"/>
                    <a:pt x="126" y="3739"/>
                    <a:pt x="286" y="3739"/>
                  </a:cubicBezTo>
                  <a:lnTo>
                    <a:pt x="9180" y="3739"/>
                  </a:lnTo>
                  <a:cubicBezTo>
                    <a:pt x="9341" y="3739"/>
                    <a:pt x="9475" y="3605"/>
                    <a:pt x="9475" y="3444"/>
                  </a:cubicBezTo>
                  <a:lnTo>
                    <a:pt x="9475" y="2392"/>
                  </a:lnTo>
                  <a:cubicBezTo>
                    <a:pt x="9475" y="1303"/>
                    <a:pt x="8734" y="358"/>
                    <a:pt x="7682" y="90"/>
                  </a:cubicBezTo>
                  <a:lnTo>
                    <a:pt x="7316" y="1"/>
                  </a:lnTo>
                  <a:cubicBezTo>
                    <a:pt x="7146" y="1277"/>
                    <a:pt x="6058" y="2258"/>
                    <a:pt x="4738" y="2258"/>
                  </a:cubicBezTo>
                  <a:cubicBezTo>
                    <a:pt x="3417" y="2258"/>
                    <a:pt x="2320" y="1277"/>
                    <a:pt x="21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2"/>
            <p:cNvSpPr/>
            <p:nvPr/>
          </p:nvSpPr>
          <p:spPr>
            <a:xfrm>
              <a:off x="3108279" y="4429146"/>
              <a:ext cx="169806" cy="130494"/>
            </a:xfrm>
            <a:custGeom>
              <a:rect b="b" l="l" r="r" t="t"/>
              <a:pathLst>
                <a:path extrusionOk="0" h="3970" w="5166">
                  <a:moveTo>
                    <a:pt x="1401" y="0"/>
                  </a:moveTo>
                  <a:lnTo>
                    <a:pt x="1401" y="1365"/>
                  </a:lnTo>
                  <a:lnTo>
                    <a:pt x="1" y="1713"/>
                  </a:lnTo>
                  <a:cubicBezTo>
                    <a:pt x="170" y="2989"/>
                    <a:pt x="1267" y="3970"/>
                    <a:pt x="2588" y="3970"/>
                  </a:cubicBezTo>
                  <a:cubicBezTo>
                    <a:pt x="3908" y="3970"/>
                    <a:pt x="4996" y="2989"/>
                    <a:pt x="5166" y="1713"/>
                  </a:cubicBezTo>
                  <a:lnTo>
                    <a:pt x="3774" y="1365"/>
                  </a:lnTo>
                  <a:lnTo>
                    <a:pt x="3774" y="0"/>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2"/>
            <p:cNvSpPr/>
            <p:nvPr/>
          </p:nvSpPr>
          <p:spPr>
            <a:xfrm>
              <a:off x="3196535" y="4488082"/>
              <a:ext cx="152517" cy="120238"/>
            </a:xfrm>
            <a:custGeom>
              <a:rect b="b" l="l" r="r" t="t"/>
              <a:pathLst>
                <a:path extrusionOk="0" h="3658" w="4640">
                  <a:moveTo>
                    <a:pt x="2802" y="0"/>
                  </a:moveTo>
                  <a:cubicBezTo>
                    <a:pt x="2490" y="964"/>
                    <a:pt x="1919" y="1927"/>
                    <a:pt x="1080" y="2766"/>
                  </a:cubicBezTo>
                  <a:cubicBezTo>
                    <a:pt x="741" y="3105"/>
                    <a:pt x="376" y="3399"/>
                    <a:pt x="1" y="3658"/>
                  </a:cubicBezTo>
                  <a:lnTo>
                    <a:pt x="4345" y="3658"/>
                  </a:lnTo>
                  <a:cubicBezTo>
                    <a:pt x="4506" y="3658"/>
                    <a:pt x="4640" y="3524"/>
                    <a:pt x="4640" y="3363"/>
                  </a:cubicBezTo>
                  <a:lnTo>
                    <a:pt x="4640" y="2311"/>
                  </a:lnTo>
                  <a:cubicBezTo>
                    <a:pt x="4640" y="1222"/>
                    <a:pt x="3899" y="277"/>
                    <a:pt x="2847" y="9"/>
                  </a:cubicBezTo>
                  <a:lnTo>
                    <a:pt x="2802" y="0"/>
                  </a:ln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2"/>
            <p:cNvSpPr/>
            <p:nvPr/>
          </p:nvSpPr>
          <p:spPr>
            <a:xfrm>
              <a:off x="3154329" y="4429146"/>
              <a:ext cx="78033" cy="36091"/>
            </a:xfrm>
            <a:custGeom>
              <a:rect b="b" l="l" r="r" t="t"/>
              <a:pathLst>
                <a:path extrusionOk="0" h="1098" w="2374">
                  <a:moveTo>
                    <a:pt x="0" y="0"/>
                  </a:moveTo>
                  <a:lnTo>
                    <a:pt x="0" y="910"/>
                  </a:lnTo>
                  <a:cubicBezTo>
                    <a:pt x="375" y="1035"/>
                    <a:pt x="767" y="1097"/>
                    <a:pt x="1187" y="1097"/>
                  </a:cubicBezTo>
                  <a:cubicBezTo>
                    <a:pt x="1597" y="1097"/>
                    <a:pt x="1999" y="1035"/>
                    <a:pt x="2373" y="910"/>
                  </a:cubicBezTo>
                  <a:lnTo>
                    <a:pt x="2373" y="0"/>
                  </a:lnTo>
                  <a:close/>
                </a:path>
              </a:pathLst>
            </a:custGeom>
            <a:solidFill>
              <a:srgbClr val="F6A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2"/>
            <p:cNvSpPr/>
            <p:nvPr/>
          </p:nvSpPr>
          <p:spPr>
            <a:xfrm>
              <a:off x="3095952" y="4245271"/>
              <a:ext cx="194755" cy="192684"/>
            </a:xfrm>
            <a:custGeom>
              <a:rect b="b" l="l" r="r" t="t"/>
              <a:pathLst>
                <a:path extrusionOk="0" h="5862" w="5925">
                  <a:moveTo>
                    <a:pt x="1" y="1"/>
                  </a:moveTo>
                  <a:lnTo>
                    <a:pt x="1" y="2900"/>
                  </a:lnTo>
                  <a:cubicBezTo>
                    <a:pt x="1" y="4532"/>
                    <a:pt x="1321" y="5862"/>
                    <a:pt x="2963" y="5862"/>
                  </a:cubicBezTo>
                  <a:cubicBezTo>
                    <a:pt x="4595" y="5862"/>
                    <a:pt x="5924" y="4532"/>
                    <a:pt x="5924" y="2900"/>
                  </a:cubicBezTo>
                  <a:lnTo>
                    <a:pt x="5924" y="1"/>
                  </a:ln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2"/>
            <p:cNvSpPr/>
            <p:nvPr/>
          </p:nvSpPr>
          <p:spPr>
            <a:xfrm>
              <a:off x="3173657" y="4245271"/>
              <a:ext cx="117050" cy="192684"/>
            </a:xfrm>
            <a:custGeom>
              <a:rect b="b" l="l" r="r" t="t"/>
              <a:pathLst>
                <a:path extrusionOk="0" h="5862" w="3561">
                  <a:moveTo>
                    <a:pt x="2374" y="1"/>
                  </a:moveTo>
                  <a:lnTo>
                    <a:pt x="2374" y="2900"/>
                  </a:lnTo>
                  <a:cubicBezTo>
                    <a:pt x="2374" y="4336"/>
                    <a:pt x="1357" y="5532"/>
                    <a:pt x="1" y="5799"/>
                  </a:cubicBezTo>
                  <a:cubicBezTo>
                    <a:pt x="197" y="5844"/>
                    <a:pt x="394" y="5862"/>
                    <a:pt x="599" y="5862"/>
                  </a:cubicBezTo>
                  <a:cubicBezTo>
                    <a:pt x="2231" y="5862"/>
                    <a:pt x="3560" y="4532"/>
                    <a:pt x="3560" y="2900"/>
                  </a:cubicBezTo>
                  <a:lnTo>
                    <a:pt x="3560" y="1"/>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2"/>
            <p:cNvSpPr/>
            <p:nvPr/>
          </p:nvSpPr>
          <p:spPr>
            <a:xfrm>
              <a:off x="3076329" y="4129437"/>
              <a:ext cx="233739" cy="211157"/>
            </a:xfrm>
            <a:custGeom>
              <a:rect b="b" l="l" r="r" t="t"/>
              <a:pathLst>
                <a:path extrusionOk="0" h="6424" w="7111">
                  <a:moveTo>
                    <a:pt x="3560" y="1"/>
                  </a:moveTo>
                  <a:cubicBezTo>
                    <a:pt x="1597" y="1"/>
                    <a:pt x="0" y="1589"/>
                    <a:pt x="0" y="3551"/>
                  </a:cubicBezTo>
                  <a:lnTo>
                    <a:pt x="0" y="4943"/>
                  </a:lnTo>
                  <a:lnTo>
                    <a:pt x="598" y="4943"/>
                  </a:lnTo>
                  <a:lnTo>
                    <a:pt x="598" y="6424"/>
                  </a:lnTo>
                  <a:lnTo>
                    <a:pt x="1160" y="5344"/>
                  </a:lnTo>
                  <a:cubicBezTo>
                    <a:pt x="1231" y="5202"/>
                    <a:pt x="1365" y="5095"/>
                    <a:pt x="1526" y="5050"/>
                  </a:cubicBezTo>
                  <a:lnTo>
                    <a:pt x="1784" y="4979"/>
                  </a:lnTo>
                  <a:cubicBezTo>
                    <a:pt x="2400" y="4809"/>
                    <a:pt x="2944" y="4461"/>
                    <a:pt x="3363" y="3980"/>
                  </a:cubicBezTo>
                  <a:lnTo>
                    <a:pt x="3426" y="3908"/>
                  </a:lnTo>
                  <a:cubicBezTo>
                    <a:pt x="3462" y="3868"/>
                    <a:pt x="3511" y="3848"/>
                    <a:pt x="3560" y="3848"/>
                  </a:cubicBezTo>
                  <a:cubicBezTo>
                    <a:pt x="3609" y="3848"/>
                    <a:pt x="3658" y="3868"/>
                    <a:pt x="3694" y="3908"/>
                  </a:cubicBezTo>
                  <a:lnTo>
                    <a:pt x="3747" y="3980"/>
                  </a:lnTo>
                  <a:cubicBezTo>
                    <a:pt x="4166" y="4461"/>
                    <a:pt x="4719" y="4809"/>
                    <a:pt x="5326" y="4979"/>
                  </a:cubicBezTo>
                  <a:lnTo>
                    <a:pt x="5594" y="5050"/>
                  </a:lnTo>
                  <a:cubicBezTo>
                    <a:pt x="5745" y="5095"/>
                    <a:pt x="5879" y="5202"/>
                    <a:pt x="5959" y="5344"/>
                  </a:cubicBezTo>
                  <a:lnTo>
                    <a:pt x="6521" y="6424"/>
                  </a:lnTo>
                  <a:lnTo>
                    <a:pt x="6521" y="4943"/>
                  </a:lnTo>
                  <a:lnTo>
                    <a:pt x="7110" y="4943"/>
                  </a:lnTo>
                  <a:lnTo>
                    <a:pt x="7110" y="3551"/>
                  </a:lnTo>
                  <a:cubicBezTo>
                    <a:pt x="7110" y="1589"/>
                    <a:pt x="5522" y="1"/>
                    <a:pt x="3560" y="1"/>
                  </a:cubicBezTo>
                  <a:close/>
                </a:path>
              </a:pathLst>
            </a:custGeom>
            <a:solidFill>
              <a:srgbClr val="AB6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2"/>
            <p:cNvSpPr/>
            <p:nvPr/>
          </p:nvSpPr>
          <p:spPr>
            <a:xfrm>
              <a:off x="3204456" y="4138246"/>
              <a:ext cx="105611" cy="202348"/>
            </a:xfrm>
            <a:custGeom>
              <a:rect b="b" l="l" r="r" t="t"/>
              <a:pathLst>
                <a:path extrusionOk="0" h="6156" w="3213">
                  <a:moveTo>
                    <a:pt x="1018" y="0"/>
                  </a:moveTo>
                  <a:lnTo>
                    <a:pt x="1018" y="0"/>
                  </a:lnTo>
                  <a:cubicBezTo>
                    <a:pt x="1116" y="955"/>
                    <a:pt x="1036" y="2463"/>
                    <a:pt x="1" y="3872"/>
                  </a:cubicBezTo>
                  <a:cubicBezTo>
                    <a:pt x="402" y="4274"/>
                    <a:pt x="893" y="4559"/>
                    <a:pt x="1428" y="4711"/>
                  </a:cubicBezTo>
                  <a:lnTo>
                    <a:pt x="1696" y="4782"/>
                  </a:lnTo>
                  <a:cubicBezTo>
                    <a:pt x="1847" y="4827"/>
                    <a:pt x="1981" y="4934"/>
                    <a:pt x="2061" y="5076"/>
                  </a:cubicBezTo>
                  <a:lnTo>
                    <a:pt x="2623" y="6156"/>
                  </a:lnTo>
                  <a:lnTo>
                    <a:pt x="2623" y="4675"/>
                  </a:lnTo>
                  <a:lnTo>
                    <a:pt x="3212" y="4675"/>
                  </a:lnTo>
                  <a:lnTo>
                    <a:pt x="3212" y="3283"/>
                  </a:lnTo>
                  <a:cubicBezTo>
                    <a:pt x="3212" y="1802"/>
                    <a:pt x="2311" y="536"/>
                    <a:pt x="1018" y="0"/>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2"/>
            <p:cNvSpPr/>
            <p:nvPr/>
          </p:nvSpPr>
          <p:spPr>
            <a:xfrm>
              <a:off x="3290674" y="4282217"/>
              <a:ext cx="38754" cy="58377"/>
            </a:xfrm>
            <a:custGeom>
              <a:rect b="b" l="l" r="r" t="t"/>
              <a:pathLst>
                <a:path extrusionOk="0" h="1776" w="1179">
                  <a:moveTo>
                    <a:pt x="170" y="1"/>
                  </a:moveTo>
                  <a:cubicBezTo>
                    <a:pt x="81" y="1"/>
                    <a:pt x="0" y="81"/>
                    <a:pt x="0" y="179"/>
                  </a:cubicBezTo>
                  <a:lnTo>
                    <a:pt x="0" y="1776"/>
                  </a:lnTo>
                  <a:lnTo>
                    <a:pt x="295" y="1776"/>
                  </a:lnTo>
                  <a:cubicBezTo>
                    <a:pt x="786" y="1776"/>
                    <a:pt x="1178" y="1383"/>
                    <a:pt x="1178" y="893"/>
                  </a:cubicBezTo>
                  <a:cubicBezTo>
                    <a:pt x="1178" y="402"/>
                    <a:pt x="786" y="1"/>
                    <a:pt x="295"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2"/>
            <p:cNvSpPr/>
            <p:nvPr/>
          </p:nvSpPr>
          <p:spPr>
            <a:xfrm>
              <a:off x="3056968" y="4282217"/>
              <a:ext cx="39017" cy="58377"/>
            </a:xfrm>
            <a:custGeom>
              <a:rect b="b" l="l" r="r" t="t"/>
              <a:pathLst>
                <a:path extrusionOk="0" h="1776" w="1187">
                  <a:moveTo>
                    <a:pt x="893" y="1"/>
                  </a:moveTo>
                  <a:cubicBezTo>
                    <a:pt x="402" y="1"/>
                    <a:pt x="0" y="402"/>
                    <a:pt x="0" y="893"/>
                  </a:cubicBezTo>
                  <a:cubicBezTo>
                    <a:pt x="0" y="1383"/>
                    <a:pt x="402" y="1776"/>
                    <a:pt x="893" y="1776"/>
                  </a:cubicBezTo>
                  <a:lnTo>
                    <a:pt x="1187" y="1776"/>
                  </a:lnTo>
                  <a:lnTo>
                    <a:pt x="1187" y="179"/>
                  </a:lnTo>
                  <a:cubicBezTo>
                    <a:pt x="1187" y="81"/>
                    <a:pt x="1107" y="1"/>
                    <a:pt x="1008"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2"/>
            <p:cNvSpPr/>
            <p:nvPr/>
          </p:nvSpPr>
          <p:spPr>
            <a:xfrm>
              <a:off x="3271314" y="4141172"/>
              <a:ext cx="151925" cy="151925"/>
            </a:xfrm>
            <a:custGeom>
              <a:rect b="b" l="l" r="r" t="t"/>
              <a:pathLst>
                <a:path extrusionOk="0" h="4622" w="4622">
                  <a:moveTo>
                    <a:pt x="2311" y="1"/>
                  </a:moveTo>
                  <a:cubicBezTo>
                    <a:pt x="1036" y="1"/>
                    <a:pt x="1" y="1035"/>
                    <a:pt x="1" y="2311"/>
                  </a:cubicBezTo>
                  <a:cubicBezTo>
                    <a:pt x="1" y="3587"/>
                    <a:pt x="1036" y="4622"/>
                    <a:pt x="2311" y="4622"/>
                  </a:cubicBezTo>
                  <a:cubicBezTo>
                    <a:pt x="3587" y="4622"/>
                    <a:pt x="4622" y="3587"/>
                    <a:pt x="4622" y="2311"/>
                  </a:cubicBezTo>
                  <a:cubicBezTo>
                    <a:pt x="4622" y="1035"/>
                    <a:pt x="3587" y="1"/>
                    <a:pt x="23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2"/>
            <p:cNvSpPr/>
            <p:nvPr/>
          </p:nvSpPr>
          <p:spPr>
            <a:xfrm>
              <a:off x="3285382" y="4155240"/>
              <a:ext cx="137857" cy="137857"/>
            </a:xfrm>
            <a:custGeom>
              <a:rect b="b" l="l" r="r" t="t"/>
              <a:pathLst>
                <a:path extrusionOk="0" h="4194" w="4194">
                  <a:moveTo>
                    <a:pt x="3221" y="1"/>
                  </a:moveTo>
                  <a:cubicBezTo>
                    <a:pt x="3498" y="384"/>
                    <a:pt x="3659" y="848"/>
                    <a:pt x="3659" y="1348"/>
                  </a:cubicBezTo>
                  <a:cubicBezTo>
                    <a:pt x="3659" y="2624"/>
                    <a:pt x="2624" y="3658"/>
                    <a:pt x="1348" y="3658"/>
                  </a:cubicBezTo>
                  <a:cubicBezTo>
                    <a:pt x="848" y="3658"/>
                    <a:pt x="385" y="3498"/>
                    <a:pt x="1" y="3230"/>
                  </a:cubicBezTo>
                  <a:lnTo>
                    <a:pt x="1" y="3230"/>
                  </a:lnTo>
                  <a:cubicBezTo>
                    <a:pt x="420" y="3810"/>
                    <a:pt x="1107" y="4194"/>
                    <a:pt x="1883" y="4194"/>
                  </a:cubicBezTo>
                  <a:cubicBezTo>
                    <a:pt x="3159" y="4194"/>
                    <a:pt x="4194" y="3159"/>
                    <a:pt x="4194" y="1883"/>
                  </a:cubicBezTo>
                  <a:cubicBezTo>
                    <a:pt x="4194" y="1107"/>
                    <a:pt x="3810" y="420"/>
                    <a:pt x="3221"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2"/>
            <p:cNvSpPr/>
            <p:nvPr/>
          </p:nvSpPr>
          <p:spPr>
            <a:xfrm rot="10800000">
              <a:off x="3217078" y="4321398"/>
              <a:ext cx="24653" cy="21957"/>
            </a:xfrm>
            <a:custGeom>
              <a:rect b="b" l="l" r="r" t="t"/>
              <a:pathLst>
                <a:path extrusionOk="0" h="668" w="750">
                  <a:moveTo>
                    <a:pt x="473" y="0"/>
                  </a:moveTo>
                  <a:cubicBezTo>
                    <a:pt x="452" y="0"/>
                    <a:pt x="431" y="4"/>
                    <a:pt x="411" y="13"/>
                  </a:cubicBezTo>
                  <a:lnTo>
                    <a:pt x="116" y="138"/>
                  </a:lnTo>
                  <a:cubicBezTo>
                    <a:pt x="54" y="165"/>
                    <a:pt x="9" y="227"/>
                    <a:pt x="0" y="290"/>
                  </a:cubicBezTo>
                  <a:cubicBezTo>
                    <a:pt x="0" y="441"/>
                    <a:pt x="81" y="584"/>
                    <a:pt x="232" y="646"/>
                  </a:cubicBezTo>
                  <a:cubicBezTo>
                    <a:pt x="273" y="661"/>
                    <a:pt x="315" y="667"/>
                    <a:pt x="356" y="667"/>
                  </a:cubicBezTo>
                  <a:cubicBezTo>
                    <a:pt x="494" y="667"/>
                    <a:pt x="623" y="590"/>
                    <a:pt x="678" y="459"/>
                  </a:cubicBezTo>
                  <a:cubicBezTo>
                    <a:pt x="750" y="316"/>
                    <a:pt x="705" y="147"/>
                    <a:pt x="598" y="49"/>
                  </a:cubicBezTo>
                  <a:cubicBezTo>
                    <a:pt x="562" y="18"/>
                    <a:pt x="517" y="0"/>
                    <a:pt x="473"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2"/>
            <p:cNvSpPr/>
            <p:nvPr/>
          </p:nvSpPr>
          <p:spPr>
            <a:xfrm rot="10192211">
              <a:off x="3144792" y="4321434"/>
              <a:ext cx="24958" cy="21885"/>
            </a:xfrm>
            <a:custGeom>
              <a:rect b="b" l="l" r="r" t="t"/>
              <a:pathLst>
                <a:path extrusionOk="0" h="668" w="751">
                  <a:moveTo>
                    <a:pt x="269" y="0"/>
                  </a:moveTo>
                  <a:cubicBezTo>
                    <a:pt x="225" y="0"/>
                    <a:pt x="183" y="18"/>
                    <a:pt x="152" y="49"/>
                  </a:cubicBezTo>
                  <a:cubicBezTo>
                    <a:pt x="36" y="147"/>
                    <a:pt x="1" y="316"/>
                    <a:pt x="63" y="459"/>
                  </a:cubicBezTo>
                  <a:cubicBezTo>
                    <a:pt x="125" y="590"/>
                    <a:pt x="256" y="667"/>
                    <a:pt x="391" y="667"/>
                  </a:cubicBezTo>
                  <a:cubicBezTo>
                    <a:pt x="430" y="667"/>
                    <a:pt x="470" y="661"/>
                    <a:pt x="509" y="646"/>
                  </a:cubicBezTo>
                  <a:cubicBezTo>
                    <a:pt x="661" y="584"/>
                    <a:pt x="750" y="441"/>
                    <a:pt x="741" y="290"/>
                  </a:cubicBezTo>
                  <a:cubicBezTo>
                    <a:pt x="741" y="227"/>
                    <a:pt x="697" y="165"/>
                    <a:pt x="634" y="138"/>
                  </a:cubicBezTo>
                  <a:lnTo>
                    <a:pt x="331" y="13"/>
                  </a:lnTo>
                  <a:cubicBezTo>
                    <a:pt x="311" y="4"/>
                    <a:pt x="290" y="0"/>
                    <a:pt x="269"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2"/>
            <p:cNvSpPr/>
            <p:nvPr/>
          </p:nvSpPr>
          <p:spPr>
            <a:xfrm>
              <a:off x="3273943" y="4570191"/>
              <a:ext cx="13838" cy="38129"/>
            </a:xfrm>
            <a:custGeom>
              <a:rect b="b" l="l" r="r" t="t"/>
              <a:pathLst>
                <a:path extrusionOk="0" h="1160" w="421">
                  <a:moveTo>
                    <a:pt x="215" y="0"/>
                  </a:moveTo>
                  <a:cubicBezTo>
                    <a:pt x="90" y="0"/>
                    <a:pt x="1" y="98"/>
                    <a:pt x="1" y="214"/>
                  </a:cubicBezTo>
                  <a:lnTo>
                    <a:pt x="1" y="1160"/>
                  </a:lnTo>
                  <a:lnTo>
                    <a:pt x="420" y="1160"/>
                  </a:lnTo>
                  <a:lnTo>
                    <a:pt x="420" y="214"/>
                  </a:lnTo>
                  <a:cubicBezTo>
                    <a:pt x="420" y="98"/>
                    <a:pt x="331" y="0"/>
                    <a:pt x="215"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2"/>
            <p:cNvSpPr/>
            <p:nvPr/>
          </p:nvSpPr>
          <p:spPr>
            <a:xfrm>
              <a:off x="3098615" y="4570191"/>
              <a:ext cx="14101" cy="38129"/>
            </a:xfrm>
            <a:custGeom>
              <a:rect b="b" l="l" r="r" t="t"/>
              <a:pathLst>
                <a:path extrusionOk="0" h="1160" w="429">
                  <a:moveTo>
                    <a:pt x="214" y="0"/>
                  </a:moveTo>
                  <a:cubicBezTo>
                    <a:pt x="98" y="0"/>
                    <a:pt x="0" y="98"/>
                    <a:pt x="0" y="214"/>
                  </a:cubicBezTo>
                  <a:lnTo>
                    <a:pt x="0" y="1160"/>
                  </a:lnTo>
                  <a:lnTo>
                    <a:pt x="428" y="1160"/>
                  </a:lnTo>
                  <a:lnTo>
                    <a:pt x="428" y="214"/>
                  </a:lnTo>
                  <a:cubicBezTo>
                    <a:pt x="428" y="98"/>
                    <a:pt x="330" y="0"/>
                    <a:pt x="214"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2"/>
            <p:cNvSpPr/>
            <p:nvPr/>
          </p:nvSpPr>
          <p:spPr>
            <a:xfrm rot="-10052456">
              <a:off x="3200236" y="4282811"/>
              <a:ext cx="49528" cy="26653"/>
            </a:xfrm>
            <a:custGeom>
              <a:rect b="b" l="l" r="r" t="t"/>
              <a:pathLst>
                <a:path extrusionOk="0" h="815" w="1482">
                  <a:moveTo>
                    <a:pt x="1241" y="0"/>
                  </a:moveTo>
                  <a:cubicBezTo>
                    <a:pt x="1217" y="0"/>
                    <a:pt x="1193" y="4"/>
                    <a:pt x="1169" y="11"/>
                  </a:cubicBezTo>
                  <a:cubicBezTo>
                    <a:pt x="929" y="101"/>
                    <a:pt x="652" y="261"/>
                    <a:pt x="465" y="386"/>
                  </a:cubicBezTo>
                  <a:lnTo>
                    <a:pt x="384" y="315"/>
                  </a:lnTo>
                  <a:cubicBezTo>
                    <a:pt x="342" y="272"/>
                    <a:pt x="290" y="252"/>
                    <a:pt x="238" y="252"/>
                  </a:cubicBezTo>
                  <a:cubicBezTo>
                    <a:pt x="180" y="252"/>
                    <a:pt x="123" y="277"/>
                    <a:pt x="81" y="324"/>
                  </a:cubicBezTo>
                  <a:cubicBezTo>
                    <a:pt x="1" y="404"/>
                    <a:pt x="1" y="538"/>
                    <a:pt x="90" y="618"/>
                  </a:cubicBezTo>
                  <a:lnTo>
                    <a:pt x="170" y="698"/>
                  </a:lnTo>
                  <a:cubicBezTo>
                    <a:pt x="259" y="779"/>
                    <a:pt x="358" y="814"/>
                    <a:pt x="465" y="814"/>
                  </a:cubicBezTo>
                  <a:cubicBezTo>
                    <a:pt x="545" y="814"/>
                    <a:pt x="625" y="796"/>
                    <a:pt x="697" y="743"/>
                  </a:cubicBezTo>
                  <a:cubicBezTo>
                    <a:pt x="839" y="654"/>
                    <a:pt x="1098" y="493"/>
                    <a:pt x="1312" y="413"/>
                  </a:cubicBezTo>
                  <a:cubicBezTo>
                    <a:pt x="1419" y="377"/>
                    <a:pt x="1482" y="252"/>
                    <a:pt x="1446" y="145"/>
                  </a:cubicBezTo>
                  <a:cubicBezTo>
                    <a:pt x="1411" y="53"/>
                    <a:pt x="1330" y="0"/>
                    <a:pt x="1241"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2"/>
            <p:cNvSpPr/>
            <p:nvPr/>
          </p:nvSpPr>
          <p:spPr>
            <a:xfrm rot="9908523">
              <a:off x="3136421" y="4282839"/>
              <a:ext cx="50180" cy="26595"/>
            </a:xfrm>
            <a:custGeom>
              <a:rect b="b" l="l" r="r" t="t"/>
              <a:pathLst>
                <a:path extrusionOk="0" h="815" w="1491">
                  <a:moveTo>
                    <a:pt x="245" y="0"/>
                  </a:moveTo>
                  <a:cubicBezTo>
                    <a:pt x="158" y="0"/>
                    <a:pt x="74" y="53"/>
                    <a:pt x="45" y="145"/>
                  </a:cubicBezTo>
                  <a:cubicBezTo>
                    <a:pt x="1" y="252"/>
                    <a:pt x="63" y="377"/>
                    <a:pt x="179" y="413"/>
                  </a:cubicBezTo>
                  <a:cubicBezTo>
                    <a:pt x="393" y="493"/>
                    <a:pt x="652" y="654"/>
                    <a:pt x="786" y="743"/>
                  </a:cubicBezTo>
                  <a:cubicBezTo>
                    <a:pt x="857" y="796"/>
                    <a:pt x="938" y="814"/>
                    <a:pt x="1027" y="814"/>
                  </a:cubicBezTo>
                  <a:cubicBezTo>
                    <a:pt x="1125" y="814"/>
                    <a:pt x="1232" y="779"/>
                    <a:pt x="1312" y="698"/>
                  </a:cubicBezTo>
                  <a:lnTo>
                    <a:pt x="1401" y="618"/>
                  </a:lnTo>
                  <a:cubicBezTo>
                    <a:pt x="1482" y="538"/>
                    <a:pt x="1491" y="404"/>
                    <a:pt x="1410" y="324"/>
                  </a:cubicBezTo>
                  <a:cubicBezTo>
                    <a:pt x="1368" y="277"/>
                    <a:pt x="1311" y="252"/>
                    <a:pt x="1254" y="252"/>
                  </a:cubicBezTo>
                  <a:cubicBezTo>
                    <a:pt x="1202" y="252"/>
                    <a:pt x="1149" y="272"/>
                    <a:pt x="1107" y="315"/>
                  </a:cubicBezTo>
                  <a:lnTo>
                    <a:pt x="1027" y="386"/>
                  </a:lnTo>
                  <a:cubicBezTo>
                    <a:pt x="839" y="261"/>
                    <a:pt x="563" y="101"/>
                    <a:pt x="313" y="11"/>
                  </a:cubicBezTo>
                  <a:cubicBezTo>
                    <a:pt x="291" y="4"/>
                    <a:pt x="268" y="0"/>
                    <a:pt x="245"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2"/>
            <p:cNvSpPr/>
            <p:nvPr/>
          </p:nvSpPr>
          <p:spPr>
            <a:xfrm rot="10800000">
              <a:off x="3163697" y="4388288"/>
              <a:ext cx="58969" cy="23272"/>
            </a:xfrm>
            <a:custGeom>
              <a:rect b="b" l="l" r="r" t="t"/>
              <a:pathLst>
                <a:path extrusionOk="0" h="708" w="1794">
                  <a:moveTo>
                    <a:pt x="901" y="1"/>
                  </a:moveTo>
                  <a:cubicBezTo>
                    <a:pt x="605" y="1"/>
                    <a:pt x="308" y="115"/>
                    <a:pt x="81" y="342"/>
                  </a:cubicBezTo>
                  <a:cubicBezTo>
                    <a:pt x="1" y="422"/>
                    <a:pt x="1" y="556"/>
                    <a:pt x="81" y="645"/>
                  </a:cubicBezTo>
                  <a:cubicBezTo>
                    <a:pt x="126" y="686"/>
                    <a:pt x="181" y="706"/>
                    <a:pt x="236" y="706"/>
                  </a:cubicBezTo>
                  <a:cubicBezTo>
                    <a:pt x="291" y="706"/>
                    <a:pt x="344" y="686"/>
                    <a:pt x="384" y="645"/>
                  </a:cubicBezTo>
                  <a:cubicBezTo>
                    <a:pt x="527" y="503"/>
                    <a:pt x="714" y="431"/>
                    <a:pt x="901" y="431"/>
                  </a:cubicBezTo>
                  <a:cubicBezTo>
                    <a:pt x="1087" y="431"/>
                    <a:pt x="1272" y="503"/>
                    <a:pt x="1410" y="645"/>
                  </a:cubicBezTo>
                  <a:cubicBezTo>
                    <a:pt x="1455" y="681"/>
                    <a:pt x="1508" y="708"/>
                    <a:pt x="1562" y="708"/>
                  </a:cubicBezTo>
                  <a:cubicBezTo>
                    <a:pt x="1615" y="708"/>
                    <a:pt x="1669" y="681"/>
                    <a:pt x="1714" y="645"/>
                  </a:cubicBezTo>
                  <a:cubicBezTo>
                    <a:pt x="1794" y="556"/>
                    <a:pt x="1794" y="422"/>
                    <a:pt x="1714" y="342"/>
                  </a:cubicBezTo>
                  <a:cubicBezTo>
                    <a:pt x="1490" y="115"/>
                    <a:pt x="1196" y="1"/>
                    <a:pt x="901"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2"/>
            <p:cNvSpPr/>
            <p:nvPr/>
          </p:nvSpPr>
          <p:spPr>
            <a:xfrm rot="-2810687">
              <a:off x="3350402" y="4181740"/>
              <a:ext cx="48904" cy="35913"/>
            </a:xfrm>
            <a:custGeom>
              <a:rect b="b" l="l" r="r" t="t"/>
              <a:pathLst>
                <a:path extrusionOk="0" h="1205" w="1178">
                  <a:moveTo>
                    <a:pt x="214" y="0"/>
                  </a:moveTo>
                  <a:cubicBezTo>
                    <a:pt x="98" y="0"/>
                    <a:pt x="0" y="89"/>
                    <a:pt x="0" y="205"/>
                  </a:cubicBezTo>
                  <a:lnTo>
                    <a:pt x="0" y="482"/>
                  </a:lnTo>
                  <a:cubicBezTo>
                    <a:pt x="0" y="874"/>
                    <a:pt x="321" y="1205"/>
                    <a:pt x="723" y="1205"/>
                  </a:cubicBezTo>
                  <a:lnTo>
                    <a:pt x="964" y="1205"/>
                  </a:lnTo>
                  <a:cubicBezTo>
                    <a:pt x="1079" y="1205"/>
                    <a:pt x="1178" y="1106"/>
                    <a:pt x="1178" y="990"/>
                  </a:cubicBezTo>
                  <a:cubicBezTo>
                    <a:pt x="1178" y="866"/>
                    <a:pt x="1079" y="776"/>
                    <a:pt x="964" y="776"/>
                  </a:cubicBezTo>
                  <a:lnTo>
                    <a:pt x="723" y="776"/>
                  </a:lnTo>
                  <a:cubicBezTo>
                    <a:pt x="562" y="776"/>
                    <a:pt x="428" y="643"/>
                    <a:pt x="428" y="482"/>
                  </a:cubicBezTo>
                  <a:lnTo>
                    <a:pt x="428" y="205"/>
                  </a:lnTo>
                  <a:cubicBezTo>
                    <a:pt x="428" y="89"/>
                    <a:pt x="330" y="0"/>
                    <a:pt x="2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2"/>
            <p:cNvSpPr/>
            <p:nvPr/>
          </p:nvSpPr>
          <p:spPr>
            <a:xfrm rot="2399480">
              <a:off x="3296753" y="4181138"/>
              <a:ext cx="45627" cy="37116"/>
            </a:xfrm>
            <a:custGeom>
              <a:rect b="b" l="l" r="r" t="t"/>
              <a:pathLst>
                <a:path extrusionOk="0" h="1205" w="1170">
                  <a:moveTo>
                    <a:pt x="964" y="0"/>
                  </a:moveTo>
                  <a:cubicBezTo>
                    <a:pt x="839" y="0"/>
                    <a:pt x="750" y="89"/>
                    <a:pt x="750" y="205"/>
                  </a:cubicBezTo>
                  <a:lnTo>
                    <a:pt x="750" y="482"/>
                  </a:lnTo>
                  <a:cubicBezTo>
                    <a:pt x="750" y="643"/>
                    <a:pt x="616" y="776"/>
                    <a:pt x="456" y="776"/>
                  </a:cubicBezTo>
                  <a:lnTo>
                    <a:pt x="215" y="776"/>
                  </a:lnTo>
                  <a:cubicBezTo>
                    <a:pt x="90" y="776"/>
                    <a:pt x="1" y="866"/>
                    <a:pt x="1" y="990"/>
                  </a:cubicBezTo>
                  <a:cubicBezTo>
                    <a:pt x="1" y="1106"/>
                    <a:pt x="90" y="1205"/>
                    <a:pt x="215" y="1205"/>
                  </a:cubicBezTo>
                  <a:lnTo>
                    <a:pt x="456" y="1205"/>
                  </a:lnTo>
                  <a:cubicBezTo>
                    <a:pt x="848" y="1205"/>
                    <a:pt x="1170" y="874"/>
                    <a:pt x="1170" y="482"/>
                  </a:cubicBezTo>
                  <a:lnTo>
                    <a:pt x="1170" y="205"/>
                  </a:lnTo>
                  <a:cubicBezTo>
                    <a:pt x="1170" y="89"/>
                    <a:pt x="1080" y="0"/>
                    <a:pt x="96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2"/>
            <p:cNvSpPr/>
            <p:nvPr/>
          </p:nvSpPr>
          <p:spPr>
            <a:xfrm rot="10800000">
              <a:off x="3318811" y="4226502"/>
              <a:ext cx="56931" cy="28202"/>
            </a:xfrm>
            <a:custGeom>
              <a:rect b="b" l="l" r="r" t="t"/>
              <a:pathLst>
                <a:path extrusionOk="0" h="858" w="1732">
                  <a:moveTo>
                    <a:pt x="863" y="1"/>
                  </a:moveTo>
                  <a:cubicBezTo>
                    <a:pt x="679" y="1"/>
                    <a:pt x="496" y="72"/>
                    <a:pt x="358" y="215"/>
                  </a:cubicBezTo>
                  <a:lnTo>
                    <a:pt x="81" y="491"/>
                  </a:lnTo>
                  <a:cubicBezTo>
                    <a:pt x="1" y="572"/>
                    <a:pt x="1" y="705"/>
                    <a:pt x="81" y="795"/>
                  </a:cubicBezTo>
                  <a:cubicBezTo>
                    <a:pt x="121" y="835"/>
                    <a:pt x="175" y="855"/>
                    <a:pt x="230" y="855"/>
                  </a:cubicBezTo>
                  <a:cubicBezTo>
                    <a:pt x="284" y="855"/>
                    <a:pt x="340" y="835"/>
                    <a:pt x="385" y="795"/>
                  </a:cubicBezTo>
                  <a:lnTo>
                    <a:pt x="661" y="518"/>
                  </a:lnTo>
                  <a:cubicBezTo>
                    <a:pt x="719" y="460"/>
                    <a:pt x="793" y="431"/>
                    <a:pt x="866" y="431"/>
                  </a:cubicBezTo>
                  <a:cubicBezTo>
                    <a:pt x="940" y="431"/>
                    <a:pt x="1013" y="460"/>
                    <a:pt x="1071" y="518"/>
                  </a:cubicBezTo>
                  <a:lnTo>
                    <a:pt x="1348" y="795"/>
                  </a:lnTo>
                  <a:cubicBezTo>
                    <a:pt x="1393" y="830"/>
                    <a:pt x="1446" y="857"/>
                    <a:pt x="1500" y="857"/>
                  </a:cubicBezTo>
                  <a:cubicBezTo>
                    <a:pt x="1553" y="857"/>
                    <a:pt x="1607" y="830"/>
                    <a:pt x="1651" y="795"/>
                  </a:cubicBezTo>
                  <a:cubicBezTo>
                    <a:pt x="1732" y="705"/>
                    <a:pt x="1732" y="572"/>
                    <a:pt x="1651" y="491"/>
                  </a:cubicBezTo>
                  <a:lnTo>
                    <a:pt x="1375" y="215"/>
                  </a:lnTo>
                  <a:cubicBezTo>
                    <a:pt x="1232" y="72"/>
                    <a:pt x="1047" y="1"/>
                    <a:pt x="86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12"/>
          <p:cNvGrpSpPr/>
          <p:nvPr/>
        </p:nvGrpSpPr>
        <p:grpSpPr>
          <a:xfrm>
            <a:off x="7155656" y="3119730"/>
            <a:ext cx="478885" cy="523263"/>
            <a:chOff x="7275439" y="3315740"/>
            <a:chExt cx="345167" cy="394112"/>
          </a:xfrm>
        </p:grpSpPr>
        <p:sp>
          <p:nvSpPr>
            <p:cNvPr id="1119" name="Google Shape;1119;p12"/>
            <p:cNvSpPr/>
            <p:nvPr/>
          </p:nvSpPr>
          <p:spPr>
            <a:xfrm>
              <a:off x="7292169" y="3575249"/>
              <a:ext cx="311739" cy="134603"/>
            </a:xfrm>
            <a:custGeom>
              <a:rect b="b" l="l" r="r" t="t"/>
              <a:pathLst>
                <a:path extrusionOk="0" h="4095" w="9484">
                  <a:moveTo>
                    <a:pt x="3560" y="0"/>
                  </a:moveTo>
                  <a:lnTo>
                    <a:pt x="1793" y="446"/>
                  </a:lnTo>
                  <a:cubicBezTo>
                    <a:pt x="741" y="705"/>
                    <a:pt x="0" y="1659"/>
                    <a:pt x="0" y="2739"/>
                  </a:cubicBezTo>
                  <a:lnTo>
                    <a:pt x="0" y="3809"/>
                  </a:lnTo>
                  <a:cubicBezTo>
                    <a:pt x="0" y="3961"/>
                    <a:pt x="134" y="4095"/>
                    <a:pt x="286" y="4095"/>
                  </a:cubicBezTo>
                  <a:lnTo>
                    <a:pt x="2337" y="4095"/>
                  </a:lnTo>
                  <a:lnTo>
                    <a:pt x="4737" y="3390"/>
                  </a:lnTo>
                  <a:lnTo>
                    <a:pt x="7146" y="4095"/>
                  </a:lnTo>
                  <a:lnTo>
                    <a:pt x="9483" y="4095"/>
                  </a:lnTo>
                  <a:lnTo>
                    <a:pt x="9483" y="2739"/>
                  </a:lnTo>
                  <a:cubicBezTo>
                    <a:pt x="9483" y="1659"/>
                    <a:pt x="8743" y="705"/>
                    <a:pt x="7681" y="446"/>
                  </a:cubicBezTo>
                  <a:lnTo>
                    <a:pt x="592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2"/>
            <p:cNvSpPr/>
            <p:nvPr/>
          </p:nvSpPr>
          <p:spPr>
            <a:xfrm>
              <a:off x="7451392" y="3589613"/>
              <a:ext cx="152517" cy="120238"/>
            </a:xfrm>
            <a:custGeom>
              <a:rect b="b" l="l" r="r" t="t"/>
              <a:pathLst>
                <a:path extrusionOk="0" h="3658" w="4640">
                  <a:moveTo>
                    <a:pt x="2801" y="0"/>
                  </a:moveTo>
                  <a:cubicBezTo>
                    <a:pt x="2489" y="964"/>
                    <a:pt x="1909" y="1927"/>
                    <a:pt x="1080" y="2757"/>
                  </a:cubicBezTo>
                  <a:cubicBezTo>
                    <a:pt x="741" y="3096"/>
                    <a:pt x="375" y="3399"/>
                    <a:pt x="0" y="3658"/>
                  </a:cubicBezTo>
                  <a:lnTo>
                    <a:pt x="4354" y="3658"/>
                  </a:lnTo>
                  <a:cubicBezTo>
                    <a:pt x="4505" y="3658"/>
                    <a:pt x="4639" y="3524"/>
                    <a:pt x="4639" y="3372"/>
                  </a:cubicBezTo>
                  <a:lnTo>
                    <a:pt x="4639" y="2302"/>
                  </a:lnTo>
                  <a:cubicBezTo>
                    <a:pt x="4639" y="1222"/>
                    <a:pt x="3899" y="268"/>
                    <a:pt x="2837" y="9"/>
                  </a:cubicBezTo>
                  <a:lnTo>
                    <a:pt x="2801" y="0"/>
                  </a:ln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2"/>
            <p:cNvSpPr/>
            <p:nvPr/>
          </p:nvSpPr>
          <p:spPr>
            <a:xfrm>
              <a:off x="7275439" y="3566801"/>
              <a:ext cx="195609" cy="143050"/>
            </a:xfrm>
            <a:custGeom>
              <a:rect b="b" l="l" r="r" t="t"/>
              <a:pathLst>
                <a:path extrusionOk="0" h="4352" w="5951">
                  <a:moveTo>
                    <a:pt x="1406" y="1"/>
                  </a:moveTo>
                  <a:cubicBezTo>
                    <a:pt x="1285" y="1"/>
                    <a:pt x="1165" y="47"/>
                    <a:pt x="1071" y="141"/>
                  </a:cubicBezTo>
                  <a:lnTo>
                    <a:pt x="188" y="1015"/>
                  </a:lnTo>
                  <a:cubicBezTo>
                    <a:pt x="1" y="1203"/>
                    <a:pt x="1" y="1506"/>
                    <a:pt x="188" y="1693"/>
                  </a:cubicBezTo>
                  <a:lnTo>
                    <a:pt x="2846" y="4352"/>
                  </a:lnTo>
                  <a:lnTo>
                    <a:pt x="5951" y="4352"/>
                  </a:lnTo>
                  <a:lnTo>
                    <a:pt x="3337" y="1729"/>
                  </a:lnTo>
                  <a:lnTo>
                    <a:pt x="3319" y="1265"/>
                  </a:lnTo>
                  <a:cubicBezTo>
                    <a:pt x="3310" y="1114"/>
                    <a:pt x="3248" y="971"/>
                    <a:pt x="3141" y="873"/>
                  </a:cubicBezTo>
                  <a:lnTo>
                    <a:pt x="2668" y="391"/>
                  </a:lnTo>
                  <a:cubicBezTo>
                    <a:pt x="2574" y="297"/>
                    <a:pt x="2452" y="250"/>
                    <a:pt x="2329" y="250"/>
                  </a:cubicBezTo>
                  <a:cubicBezTo>
                    <a:pt x="2206" y="250"/>
                    <a:pt x="2084" y="297"/>
                    <a:pt x="1990" y="391"/>
                  </a:cubicBezTo>
                  <a:lnTo>
                    <a:pt x="1740" y="141"/>
                  </a:lnTo>
                  <a:cubicBezTo>
                    <a:pt x="1647" y="47"/>
                    <a:pt x="1526" y="1"/>
                    <a:pt x="1406" y="1"/>
                  </a:cubicBez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2"/>
            <p:cNvSpPr/>
            <p:nvPr/>
          </p:nvSpPr>
          <p:spPr>
            <a:xfrm>
              <a:off x="7296837" y="3566801"/>
              <a:ext cx="174211" cy="143050"/>
            </a:xfrm>
            <a:custGeom>
              <a:rect b="b" l="l" r="r" t="t"/>
              <a:pathLst>
                <a:path extrusionOk="0" h="4352" w="5300">
                  <a:moveTo>
                    <a:pt x="755" y="1"/>
                  </a:moveTo>
                  <a:cubicBezTo>
                    <a:pt x="634" y="1"/>
                    <a:pt x="514" y="47"/>
                    <a:pt x="420" y="141"/>
                  </a:cubicBezTo>
                  <a:lnTo>
                    <a:pt x="1" y="560"/>
                  </a:lnTo>
                  <a:cubicBezTo>
                    <a:pt x="94" y="467"/>
                    <a:pt x="215" y="420"/>
                    <a:pt x="335" y="420"/>
                  </a:cubicBezTo>
                  <a:cubicBezTo>
                    <a:pt x="456" y="420"/>
                    <a:pt x="576" y="467"/>
                    <a:pt x="670" y="560"/>
                  </a:cubicBezTo>
                  <a:lnTo>
                    <a:pt x="946" y="837"/>
                  </a:lnTo>
                  <a:cubicBezTo>
                    <a:pt x="1007" y="898"/>
                    <a:pt x="1092" y="934"/>
                    <a:pt x="1177" y="934"/>
                  </a:cubicBezTo>
                  <a:cubicBezTo>
                    <a:pt x="1217" y="934"/>
                    <a:pt x="1257" y="926"/>
                    <a:pt x="1294" y="908"/>
                  </a:cubicBezTo>
                  <a:cubicBezTo>
                    <a:pt x="1348" y="888"/>
                    <a:pt x="1406" y="879"/>
                    <a:pt x="1464" y="879"/>
                  </a:cubicBezTo>
                  <a:cubicBezTo>
                    <a:pt x="1587" y="879"/>
                    <a:pt x="1712" y="924"/>
                    <a:pt x="1803" y="1015"/>
                  </a:cubicBezTo>
                  <a:lnTo>
                    <a:pt x="1901" y="1122"/>
                  </a:lnTo>
                  <a:cubicBezTo>
                    <a:pt x="2008" y="1230"/>
                    <a:pt x="2070" y="1363"/>
                    <a:pt x="2079" y="1515"/>
                  </a:cubicBezTo>
                  <a:lnTo>
                    <a:pt x="2088" y="1836"/>
                  </a:lnTo>
                  <a:cubicBezTo>
                    <a:pt x="2097" y="1934"/>
                    <a:pt x="2133" y="2023"/>
                    <a:pt x="2195" y="2086"/>
                  </a:cubicBezTo>
                  <a:lnTo>
                    <a:pt x="4461" y="4352"/>
                  </a:lnTo>
                  <a:lnTo>
                    <a:pt x="5300" y="4352"/>
                  </a:lnTo>
                  <a:lnTo>
                    <a:pt x="2686" y="1729"/>
                  </a:lnTo>
                  <a:lnTo>
                    <a:pt x="2668" y="1265"/>
                  </a:lnTo>
                  <a:cubicBezTo>
                    <a:pt x="2659" y="1114"/>
                    <a:pt x="2597" y="971"/>
                    <a:pt x="2490" y="873"/>
                  </a:cubicBezTo>
                  <a:lnTo>
                    <a:pt x="2017" y="391"/>
                  </a:lnTo>
                  <a:cubicBezTo>
                    <a:pt x="1923" y="297"/>
                    <a:pt x="1801" y="250"/>
                    <a:pt x="1678" y="250"/>
                  </a:cubicBezTo>
                  <a:cubicBezTo>
                    <a:pt x="1555" y="250"/>
                    <a:pt x="1433" y="297"/>
                    <a:pt x="1339" y="391"/>
                  </a:cubicBezTo>
                  <a:lnTo>
                    <a:pt x="1089" y="141"/>
                  </a:lnTo>
                  <a:cubicBezTo>
                    <a:pt x="996" y="47"/>
                    <a:pt x="875" y="1"/>
                    <a:pt x="755" y="1"/>
                  </a:cubicBez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2"/>
            <p:cNvSpPr/>
            <p:nvPr/>
          </p:nvSpPr>
          <p:spPr>
            <a:xfrm>
              <a:off x="7424997" y="3566801"/>
              <a:ext cx="195609" cy="143050"/>
            </a:xfrm>
            <a:custGeom>
              <a:rect b="b" l="l" r="r" t="t"/>
              <a:pathLst>
                <a:path extrusionOk="0" h="4352" w="5951">
                  <a:moveTo>
                    <a:pt x="4546" y="1"/>
                  </a:moveTo>
                  <a:cubicBezTo>
                    <a:pt x="4425" y="1"/>
                    <a:pt x="4305" y="47"/>
                    <a:pt x="4211" y="141"/>
                  </a:cubicBezTo>
                  <a:lnTo>
                    <a:pt x="3961" y="391"/>
                  </a:lnTo>
                  <a:cubicBezTo>
                    <a:pt x="3868" y="297"/>
                    <a:pt x="3745" y="250"/>
                    <a:pt x="3622" y="250"/>
                  </a:cubicBezTo>
                  <a:cubicBezTo>
                    <a:pt x="3500" y="250"/>
                    <a:pt x="3377" y="297"/>
                    <a:pt x="3283" y="391"/>
                  </a:cubicBezTo>
                  <a:lnTo>
                    <a:pt x="2810" y="873"/>
                  </a:lnTo>
                  <a:cubicBezTo>
                    <a:pt x="2703" y="971"/>
                    <a:pt x="2641" y="1114"/>
                    <a:pt x="2632" y="1265"/>
                  </a:cubicBezTo>
                  <a:lnTo>
                    <a:pt x="2614" y="1729"/>
                  </a:lnTo>
                  <a:lnTo>
                    <a:pt x="0" y="4352"/>
                  </a:lnTo>
                  <a:lnTo>
                    <a:pt x="3105" y="4352"/>
                  </a:lnTo>
                  <a:lnTo>
                    <a:pt x="5763" y="1693"/>
                  </a:lnTo>
                  <a:cubicBezTo>
                    <a:pt x="5951" y="1506"/>
                    <a:pt x="5951" y="1203"/>
                    <a:pt x="5763" y="1015"/>
                  </a:cubicBezTo>
                  <a:lnTo>
                    <a:pt x="4880" y="141"/>
                  </a:lnTo>
                  <a:cubicBezTo>
                    <a:pt x="4786" y="47"/>
                    <a:pt x="4666" y="1"/>
                    <a:pt x="4546" y="1"/>
                  </a:cubicBez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2"/>
            <p:cNvSpPr/>
            <p:nvPr/>
          </p:nvSpPr>
          <p:spPr>
            <a:xfrm>
              <a:off x="7497705" y="3585504"/>
              <a:ext cx="122901" cy="124347"/>
            </a:xfrm>
            <a:custGeom>
              <a:rect b="b" l="l" r="r" t="t"/>
              <a:pathLst>
                <a:path extrusionOk="0" h="3783" w="3739">
                  <a:moveTo>
                    <a:pt x="3105" y="0"/>
                  </a:moveTo>
                  <a:cubicBezTo>
                    <a:pt x="3293" y="188"/>
                    <a:pt x="3293" y="491"/>
                    <a:pt x="3105" y="678"/>
                  </a:cubicBezTo>
                  <a:lnTo>
                    <a:pt x="1" y="3783"/>
                  </a:lnTo>
                  <a:lnTo>
                    <a:pt x="893" y="3783"/>
                  </a:lnTo>
                  <a:lnTo>
                    <a:pt x="3551" y="1124"/>
                  </a:lnTo>
                  <a:cubicBezTo>
                    <a:pt x="3739" y="937"/>
                    <a:pt x="3739" y="634"/>
                    <a:pt x="3551" y="446"/>
                  </a:cubicBezTo>
                  <a:lnTo>
                    <a:pt x="3105" y="0"/>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2"/>
            <p:cNvSpPr/>
            <p:nvPr/>
          </p:nvSpPr>
          <p:spPr>
            <a:xfrm>
              <a:off x="7350514" y="3431541"/>
              <a:ext cx="194722" cy="192684"/>
            </a:xfrm>
            <a:custGeom>
              <a:rect b="b" l="l" r="r" t="t"/>
              <a:pathLst>
                <a:path extrusionOk="0" h="5862" w="5924">
                  <a:moveTo>
                    <a:pt x="0" y="1"/>
                  </a:moveTo>
                  <a:lnTo>
                    <a:pt x="0" y="2900"/>
                  </a:lnTo>
                  <a:cubicBezTo>
                    <a:pt x="0" y="4542"/>
                    <a:pt x="1330" y="5862"/>
                    <a:pt x="2962" y="5862"/>
                  </a:cubicBezTo>
                  <a:cubicBezTo>
                    <a:pt x="4604" y="5862"/>
                    <a:pt x="5924" y="4542"/>
                    <a:pt x="5924" y="2900"/>
                  </a:cubicBezTo>
                  <a:lnTo>
                    <a:pt x="5924" y="1"/>
                  </a:ln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2"/>
            <p:cNvSpPr/>
            <p:nvPr/>
          </p:nvSpPr>
          <p:spPr>
            <a:xfrm>
              <a:off x="7428514" y="3431541"/>
              <a:ext cx="116721" cy="192684"/>
            </a:xfrm>
            <a:custGeom>
              <a:rect b="b" l="l" r="r" t="t"/>
              <a:pathLst>
                <a:path extrusionOk="0" h="5862" w="3551">
                  <a:moveTo>
                    <a:pt x="2373" y="1"/>
                  </a:moveTo>
                  <a:lnTo>
                    <a:pt x="2373" y="2900"/>
                  </a:lnTo>
                  <a:cubicBezTo>
                    <a:pt x="2373" y="4336"/>
                    <a:pt x="1356" y="5532"/>
                    <a:pt x="0" y="5808"/>
                  </a:cubicBezTo>
                  <a:cubicBezTo>
                    <a:pt x="197" y="5844"/>
                    <a:pt x="393" y="5862"/>
                    <a:pt x="589" y="5862"/>
                  </a:cubicBezTo>
                  <a:cubicBezTo>
                    <a:pt x="2231" y="5862"/>
                    <a:pt x="3551" y="4542"/>
                    <a:pt x="3551" y="2900"/>
                  </a:cubicBezTo>
                  <a:lnTo>
                    <a:pt x="3551" y="1"/>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2"/>
            <p:cNvSpPr/>
            <p:nvPr/>
          </p:nvSpPr>
          <p:spPr>
            <a:xfrm>
              <a:off x="7331153" y="3315740"/>
              <a:ext cx="233739" cy="211157"/>
            </a:xfrm>
            <a:custGeom>
              <a:rect b="b" l="l" r="r" t="t"/>
              <a:pathLst>
                <a:path extrusionOk="0" h="6424" w="7111">
                  <a:moveTo>
                    <a:pt x="3551" y="0"/>
                  </a:moveTo>
                  <a:cubicBezTo>
                    <a:pt x="1589" y="0"/>
                    <a:pt x="1" y="1588"/>
                    <a:pt x="1" y="3551"/>
                  </a:cubicBezTo>
                  <a:lnTo>
                    <a:pt x="1" y="4942"/>
                  </a:lnTo>
                  <a:lnTo>
                    <a:pt x="589" y="4942"/>
                  </a:lnTo>
                  <a:lnTo>
                    <a:pt x="589" y="6423"/>
                  </a:lnTo>
                  <a:lnTo>
                    <a:pt x="946" y="5754"/>
                  </a:lnTo>
                  <a:cubicBezTo>
                    <a:pt x="1142" y="5370"/>
                    <a:pt x="1553" y="5121"/>
                    <a:pt x="1990" y="5121"/>
                  </a:cubicBezTo>
                  <a:lnTo>
                    <a:pt x="2552" y="5121"/>
                  </a:lnTo>
                  <a:cubicBezTo>
                    <a:pt x="4095" y="5121"/>
                    <a:pt x="4809" y="4130"/>
                    <a:pt x="4987" y="3845"/>
                  </a:cubicBezTo>
                  <a:cubicBezTo>
                    <a:pt x="5023" y="3791"/>
                    <a:pt x="5077" y="3756"/>
                    <a:pt x="5139" y="3756"/>
                  </a:cubicBezTo>
                  <a:lnTo>
                    <a:pt x="5166" y="3756"/>
                  </a:lnTo>
                  <a:cubicBezTo>
                    <a:pt x="5389" y="3756"/>
                    <a:pt x="5594" y="3899"/>
                    <a:pt x="5665" y="4113"/>
                  </a:cubicBezTo>
                  <a:lnTo>
                    <a:pt x="6513" y="6423"/>
                  </a:lnTo>
                  <a:lnTo>
                    <a:pt x="6513" y="4942"/>
                  </a:lnTo>
                  <a:lnTo>
                    <a:pt x="7111" y="4942"/>
                  </a:lnTo>
                  <a:lnTo>
                    <a:pt x="7111" y="3551"/>
                  </a:lnTo>
                  <a:cubicBezTo>
                    <a:pt x="7111" y="1588"/>
                    <a:pt x="5514" y="0"/>
                    <a:pt x="3551"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2"/>
            <p:cNvSpPr/>
            <p:nvPr/>
          </p:nvSpPr>
          <p:spPr>
            <a:xfrm>
              <a:off x="7431144" y="3330696"/>
              <a:ext cx="133748" cy="196201"/>
            </a:xfrm>
            <a:custGeom>
              <a:rect b="b" l="l" r="r" t="t"/>
              <a:pathLst>
                <a:path extrusionOk="0" h="5969" w="4069">
                  <a:moveTo>
                    <a:pt x="2249" y="0"/>
                  </a:moveTo>
                  <a:cubicBezTo>
                    <a:pt x="2284" y="1071"/>
                    <a:pt x="1999" y="2926"/>
                    <a:pt x="1" y="4630"/>
                  </a:cubicBezTo>
                  <a:cubicBezTo>
                    <a:pt x="1205" y="4452"/>
                    <a:pt x="1785" y="3649"/>
                    <a:pt x="1945" y="3381"/>
                  </a:cubicBezTo>
                  <a:cubicBezTo>
                    <a:pt x="1981" y="3336"/>
                    <a:pt x="2035" y="3301"/>
                    <a:pt x="2097" y="3301"/>
                  </a:cubicBezTo>
                  <a:lnTo>
                    <a:pt x="2124" y="3301"/>
                  </a:lnTo>
                  <a:cubicBezTo>
                    <a:pt x="2347" y="3301"/>
                    <a:pt x="2552" y="3444"/>
                    <a:pt x="2623" y="3658"/>
                  </a:cubicBezTo>
                  <a:lnTo>
                    <a:pt x="3471" y="5968"/>
                  </a:lnTo>
                  <a:lnTo>
                    <a:pt x="3471" y="4487"/>
                  </a:lnTo>
                  <a:lnTo>
                    <a:pt x="4069" y="4487"/>
                  </a:lnTo>
                  <a:lnTo>
                    <a:pt x="4069" y="3096"/>
                  </a:lnTo>
                  <a:cubicBezTo>
                    <a:pt x="4069" y="1766"/>
                    <a:pt x="3337" y="607"/>
                    <a:pt x="2249" y="0"/>
                  </a:cubicBezTo>
                  <a:close/>
                </a:path>
              </a:pathLst>
            </a:custGeom>
            <a:solidFill>
              <a:srgbClr val="995E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2"/>
            <p:cNvSpPr/>
            <p:nvPr/>
          </p:nvSpPr>
          <p:spPr>
            <a:xfrm>
              <a:off x="7545203" y="3468487"/>
              <a:ext cx="39050" cy="58410"/>
            </a:xfrm>
            <a:custGeom>
              <a:rect b="b" l="l" r="r" t="t"/>
              <a:pathLst>
                <a:path extrusionOk="0" h="1777" w="1188">
                  <a:moveTo>
                    <a:pt x="179" y="1"/>
                  </a:moveTo>
                  <a:cubicBezTo>
                    <a:pt x="81" y="1"/>
                    <a:pt x="1" y="81"/>
                    <a:pt x="1" y="170"/>
                  </a:cubicBezTo>
                  <a:lnTo>
                    <a:pt x="1" y="1776"/>
                  </a:lnTo>
                  <a:lnTo>
                    <a:pt x="304" y="1776"/>
                  </a:lnTo>
                  <a:cubicBezTo>
                    <a:pt x="795" y="1776"/>
                    <a:pt x="1187" y="1384"/>
                    <a:pt x="1187" y="893"/>
                  </a:cubicBezTo>
                  <a:cubicBezTo>
                    <a:pt x="1187" y="402"/>
                    <a:pt x="795" y="1"/>
                    <a:pt x="304"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2"/>
            <p:cNvSpPr/>
            <p:nvPr/>
          </p:nvSpPr>
          <p:spPr>
            <a:xfrm>
              <a:off x="7311793" y="3468487"/>
              <a:ext cx="38754" cy="58410"/>
            </a:xfrm>
            <a:custGeom>
              <a:rect b="b" l="l" r="r" t="t"/>
              <a:pathLst>
                <a:path extrusionOk="0" h="1777" w="1179">
                  <a:moveTo>
                    <a:pt x="884" y="1"/>
                  </a:moveTo>
                  <a:cubicBezTo>
                    <a:pt x="393" y="1"/>
                    <a:pt x="1" y="402"/>
                    <a:pt x="1" y="893"/>
                  </a:cubicBezTo>
                  <a:cubicBezTo>
                    <a:pt x="1" y="1384"/>
                    <a:pt x="393" y="1776"/>
                    <a:pt x="884" y="1776"/>
                  </a:cubicBezTo>
                  <a:lnTo>
                    <a:pt x="1178" y="1776"/>
                  </a:lnTo>
                  <a:lnTo>
                    <a:pt x="1178" y="170"/>
                  </a:lnTo>
                  <a:cubicBezTo>
                    <a:pt x="1178" y="81"/>
                    <a:pt x="1107" y="1"/>
                    <a:pt x="1009"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2"/>
            <p:cNvSpPr/>
            <p:nvPr/>
          </p:nvSpPr>
          <p:spPr>
            <a:xfrm>
              <a:off x="7470456" y="3509246"/>
              <a:ext cx="39313" cy="39641"/>
            </a:xfrm>
            <a:custGeom>
              <a:rect b="b" l="l" r="r" t="t"/>
              <a:pathLst>
                <a:path extrusionOk="0" h="1206" w="1196">
                  <a:moveTo>
                    <a:pt x="598" y="429"/>
                  </a:moveTo>
                  <a:cubicBezTo>
                    <a:pt x="696" y="429"/>
                    <a:pt x="776" y="509"/>
                    <a:pt x="776" y="608"/>
                  </a:cubicBezTo>
                  <a:cubicBezTo>
                    <a:pt x="776" y="697"/>
                    <a:pt x="696" y="777"/>
                    <a:pt x="598" y="777"/>
                  </a:cubicBezTo>
                  <a:cubicBezTo>
                    <a:pt x="509" y="777"/>
                    <a:pt x="428" y="697"/>
                    <a:pt x="428" y="608"/>
                  </a:cubicBezTo>
                  <a:cubicBezTo>
                    <a:pt x="428" y="509"/>
                    <a:pt x="509" y="429"/>
                    <a:pt x="598" y="429"/>
                  </a:cubicBezTo>
                  <a:close/>
                  <a:moveTo>
                    <a:pt x="598" y="1"/>
                  </a:moveTo>
                  <a:cubicBezTo>
                    <a:pt x="268" y="1"/>
                    <a:pt x="0" y="269"/>
                    <a:pt x="0" y="608"/>
                  </a:cubicBezTo>
                  <a:cubicBezTo>
                    <a:pt x="0" y="938"/>
                    <a:pt x="268" y="1205"/>
                    <a:pt x="598" y="1205"/>
                  </a:cubicBezTo>
                  <a:cubicBezTo>
                    <a:pt x="928" y="1205"/>
                    <a:pt x="1195" y="938"/>
                    <a:pt x="1195" y="608"/>
                  </a:cubicBezTo>
                  <a:cubicBezTo>
                    <a:pt x="1195" y="269"/>
                    <a:pt x="928" y="1"/>
                    <a:pt x="598"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2"/>
            <p:cNvSpPr/>
            <p:nvPr/>
          </p:nvSpPr>
          <p:spPr>
            <a:xfrm>
              <a:off x="7386276" y="3509246"/>
              <a:ext cx="39345" cy="39641"/>
            </a:xfrm>
            <a:custGeom>
              <a:rect b="b" l="l" r="r" t="t"/>
              <a:pathLst>
                <a:path extrusionOk="0" h="1206" w="1197">
                  <a:moveTo>
                    <a:pt x="598" y="429"/>
                  </a:moveTo>
                  <a:cubicBezTo>
                    <a:pt x="688" y="429"/>
                    <a:pt x="768" y="509"/>
                    <a:pt x="768" y="608"/>
                  </a:cubicBezTo>
                  <a:cubicBezTo>
                    <a:pt x="768" y="697"/>
                    <a:pt x="688" y="777"/>
                    <a:pt x="598" y="777"/>
                  </a:cubicBezTo>
                  <a:cubicBezTo>
                    <a:pt x="500" y="777"/>
                    <a:pt x="420" y="697"/>
                    <a:pt x="420" y="608"/>
                  </a:cubicBezTo>
                  <a:cubicBezTo>
                    <a:pt x="420" y="509"/>
                    <a:pt x="500" y="429"/>
                    <a:pt x="598" y="429"/>
                  </a:cubicBezTo>
                  <a:close/>
                  <a:moveTo>
                    <a:pt x="598" y="1"/>
                  </a:moveTo>
                  <a:cubicBezTo>
                    <a:pt x="268" y="1"/>
                    <a:pt x="1" y="269"/>
                    <a:pt x="1" y="608"/>
                  </a:cubicBezTo>
                  <a:cubicBezTo>
                    <a:pt x="1" y="938"/>
                    <a:pt x="268" y="1205"/>
                    <a:pt x="598" y="1205"/>
                  </a:cubicBezTo>
                  <a:cubicBezTo>
                    <a:pt x="929" y="1205"/>
                    <a:pt x="1196" y="938"/>
                    <a:pt x="1196" y="608"/>
                  </a:cubicBezTo>
                  <a:cubicBezTo>
                    <a:pt x="1196" y="269"/>
                    <a:pt x="929" y="1"/>
                    <a:pt x="598"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12"/>
          <p:cNvGrpSpPr/>
          <p:nvPr/>
        </p:nvGrpSpPr>
        <p:grpSpPr>
          <a:xfrm>
            <a:off x="1443554" y="3092163"/>
            <a:ext cx="478898" cy="478891"/>
            <a:chOff x="2341487" y="3230673"/>
            <a:chExt cx="358349" cy="479179"/>
          </a:xfrm>
        </p:grpSpPr>
        <p:sp>
          <p:nvSpPr>
            <p:cNvPr id="1134" name="Google Shape;1134;p12"/>
            <p:cNvSpPr/>
            <p:nvPr/>
          </p:nvSpPr>
          <p:spPr>
            <a:xfrm>
              <a:off x="2558462" y="3344469"/>
              <a:ext cx="141374" cy="84180"/>
            </a:xfrm>
            <a:custGeom>
              <a:rect b="b" l="l" r="r" t="t"/>
              <a:pathLst>
                <a:path extrusionOk="0" h="2561" w="4301">
                  <a:moveTo>
                    <a:pt x="2445" y="0"/>
                  </a:moveTo>
                  <a:cubicBezTo>
                    <a:pt x="2052" y="0"/>
                    <a:pt x="1705" y="179"/>
                    <a:pt x="1473" y="446"/>
                  </a:cubicBezTo>
                  <a:cubicBezTo>
                    <a:pt x="1410" y="429"/>
                    <a:pt x="1348" y="420"/>
                    <a:pt x="1285" y="420"/>
                  </a:cubicBezTo>
                  <a:cubicBezTo>
                    <a:pt x="1000" y="420"/>
                    <a:pt x="768" y="643"/>
                    <a:pt x="759" y="928"/>
                  </a:cubicBezTo>
                  <a:cubicBezTo>
                    <a:pt x="331" y="955"/>
                    <a:pt x="1" y="1312"/>
                    <a:pt x="1" y="1740"/>
                  </a:cubicBezTo>
                  <a:cubicBezTo>
                    <a:pt x="1" y="2195"/>
                    <a:pt x="366" y="2561"/>
                    <a:pt x="821" y="2561"/>
                  </a:cubicBezTo>
                  <a:lnTo>
                    <a:pt x="3480" y="2561"/>
                  </a:lnTo>
                  <a:cubicBezTo>
                    <a:pt x="3935" y="2561"/>
                    <a:pt x="4301" y="2195"/>
                    <a:pt x="4301" y="1740"/>
                  </a:cubicBezTo>
                  <a:cubicBezTo>
                    <a:pt x="4301" y="1356"/>
                    <a:pt x="4033" y="1035"/>
                    <a:pt x="3676" y="946"/>
                  </a:cubicBezTo>
                  <a:cubicBezTo>
                    <a:pt x="3524" y="402"/>
                    <a:pt x="3034" y="0"/>
                    <a:pt x="24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2"/>
            <p:cNvSpPr/>
            <p:nvPr/>
          </p:nvSpPr>
          <p:spPr>
            <a:xfrm>
              <a:off x="2341487" y="3382598"/>
              <a:ext cx="141078" cy="83884"/>
            </a:xfrm>
            <a:custGeom>
              <a:rect b="b" l="l" r="r" t="t"/>
              <a:pathLst>
                <a:path extrusionOk="0" h="2552" w="4292">
                  <a:moveTo>
                    <a:pt x="1856" y="0"/>
                  </a:moveTo>
                  <a:cubicBezTo>
                    <a:pt x="1267" y="0"/>
                    <a:pt x="767" y="401"/>
                    <a:pt x="625" y="946"/>
                  </a:cubicBezTo>
                  <a:cubicBezTo>
                    <a:pt x="268" y="1035"/>
                    <a:pt x="0" y="1356"/>
                    <a:pt x="0" y="1740"/>
                  </a:cubicBezTo>
                  <a:cubicBezTo>
                    <a:pt x="0" y="2186"/>
                    <a:pt x="366" y="2551"/>
                    <a:pt x="821" y="2551"/>
                  </a:cubicBezTo>
                  <a:lnTo>
                    <a:pt x="3479" y="2551"/>
                  </a:lnTo>
                  <a:cubicBezTo>
                    <a:pt x="3925" y="2551"/>
                    <a:pt x="4291" y="2186"/>
                    <a:pt x="4291" y="1740"/>
                  </a:cubicBezTo>
                  <a:cubicBezTo>
                    <a:pt x="4291" y="1303"/>
                    <a:pt x="3961" y="955"/>
                    <a:pt x="3542" y="919"/>
                  </a:cubicBezTo>
                  <a:cubicBezTo>
                    <a:pt x="3524" y="642"/>
                    <a:pt x="3292" y="410"/>
                    <a:pt x="3015" y="410"/>
                  </a:cubicBezTo>
                  <a:cubicBezTo>
                    <a:pt x="2944" y="410"/>
                    <a:pt x="2882" y="428"/>
                    <a:pt x="2828" y="446"/>
                  </a:cubicBezTo>
                  <a:cubicBezTo>
                    <a:pt x="2596" y="170"/>
                    <a:pt x="2248" y="0"/>
                    <a:pt x="18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2"/>
            <p:cNvSpPr/>
            <p:nvPr/>
          </p:nvSpPr>
          <p:spPr>
            <a:xfrm>
              <a:off x="2364924" y="3583171"/>
              <a:ext cx="311443" cy="126681"/>
            </a:xfrm>
            <a:custGeom>
              <a:rect b="b" l="l" r="r" t="t"/>
              <a:pathLst>
                <a:path extrusionOk="0" h="3854" w="9475">
                  <a:moveTo>
                    <a:pt x="2615" y="0"/>
                  </a:moveTo>
                  <a:lnTo>
                    <a:pt x="1794" y="205"/>
                  </a:lnTo>
                  <a:cubicBezTo>
                    <a:pt x="741" y="464"/>
                    <a:pt x="1" y="1418"/>
                    <a:pt x="1" y="2498"/>
                  </a:cubicBezTo>
                  <a:lnTo>
                    <a:pt x="1" y="3854"/>
                  </a:lnTo>
                  <a:lnTo>
                    <a:pt x="9475" y="3854"/>
                  </a:lnTo>
                  <a:lnTo>
                    <a:pt x="9475" y="2498"/>
                  </a:lnTo>
                  <a:cubicBezTo>
                    <a:pt x="9475" y="1418"/>
                    <a:pt x="8734" y="464"/>
                    <a:pt x="7682" y="205"/>
                  </a:cubicBezTo>
                  <a:lnTo>
                    <a:pt x="6852" y="0"/>
                  </a:lnTo>
                  <a:cubicBezTo>
                    <a:pt x="6736" y="1062"/>
                    <a:pt x="5835" y="1900"/>
                    <a:pt x="4738" y="1900"/>
                  </a:cubicBezTo>
                  <a:cubicBezTo>
                    <a:pt x="3641" y="1900"/>
                    <a:pt x="2731" y="1062"/>
                    <a:pt x="26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2"/>
            <p:cNvSpPr/>
            <p:nvPr/>
          </p:nvSpPr>
          <p:spPr>
            <a:xfrm>
              <a:off x="2450846" y="3575249"/>
              <a:ext cx="139336" cy="70408"/>
            </a:xfrm>
            <a:custGeom>
              <a:rect b="b" l="l" r="r" t="t"/>
              <a:pathLst>
                <a:path extrusionOk="0" h="2142" w="4239">
                  <a:moveTo>
                    <a:pt x="937" y="0"/>
                  </a:moveTo>
                  <a:lnTo>
                    <a:pt x="1" y="241"/>
                  </a:lnTo>
                  <a:cubicBezTo>
                    <a:pt x="117" y="1303"/>
                    <a:pt x="1027" y="2141"/>
                    <a:pt x="2124" y="2141"/>
                  </a:cubicBezTo>
                  <a:cubicBezTo>
                    <a:pt x="3221" y="2141"/>
                    <a:pt x="4122" y="1303"/>
                    <a:pt x="4238" y="241"/>
                  </a:cubicBezTo>
                  <a:lnTo>
                    <a:pt x="33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2"/>
            <p:cNvSpPr/>
            <p:nvPr/>
          </p:nvSpPr>
          <p:spPr>
            <a:xfrm>
              <a:off x="2523850" y="3589613"/>
              <a:ext cx="152517" cy="120238"/>
            </a:xfrm>
            <a:custGeom>
              <a:rect b="b" l="l" r="r" t="t"/>
              <a:pathLst>
                <a:path extrusionOk="0" h="3658" w="4640">
                  <a:moveTo>
                    <a:pt x="2802" y="0"/>
                  </a:moveTo>
                  <a:cubicBezTo>
                    <a:pt x="2499" y="964"/>
                    <a:pt x="1919" y="1927"/>
                    <a:pt x="1089" y="2757"/>
                  </a:cubicBezTo>
                  <a:cubicBezTo>
                    <a:pt x="741" y="3096"/>
                    <a:pt x="376" y="3399"/>
                    <a:pt x="1" y="3658"/>
                  </a:cubicBezTo>
                  <a:lnTo>
                    <a:pt x="4640" y="3658"/>
                  </a:lnTo>
                  <a:lnTo>
                    <a:pt x="4640" y="2302"/>
                  </a:lnTo>
                  <a:cubicBezTo>
                    <a:pt x="4640" y="1222"/>
                    <a:pt x="3899" y="268"/>
                    <a:pt x="2847" y="9"/>
                  </a:cubicBezTo>
                  <a:lnTo>
                    <a:pt x="2802" y="0"/>
                  </a:ln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2"/>
            <p:cNvSpPr/>
            <p:nvPr/>
          </p:nvSpPr>
          <p:spPr>
            <a:xfrm>
              <a:off x="2481645" y="3530677"/>
              <a:ext cx="78033" cy="83588"/>
            </a:xfrm>
            <a:custGeom>
              <a:rect b="b" l="l" r="r" t="t"/>
              <a:pathLst>
                <a:path extrusionOk="0" h="2543" w="2374">
                  <a:moveTo>
                    <a:pt x="0" y="0"/>
                  </a:moveTo>
                  <a:lnTo>
                    <a:pt x="0" y="1356"/>
                  </a:lnTo>
                  <a:cubicBezTo>
                    <a:pt x="0" y="2016"/>
                    <a:pt x="527" y="2543"/>
                    <a:pt x="1187" y="2543"/>
                  </a:cubicBezTo>
                  <a:cubicBezTo>
                    <a:pt x="1838" y="2543"/>
                    <a:pt x="2373" y="2016"/>
                    <a:pt x="2373" y="1356"/>
                  </a:cubicBezTo>
                  <a:lnTo>
                    <a:pt x="2373" y="0"/>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2"/>
            <p:cNvSpPr/>
            <p:nvPr/>
          </p:nvSpPr>
          <p:spPr>
            <a:xfrm>
              <a:off x="2481645" y="3530677"/>
              <a:ext cx="78033" cy="36091"/>
            </a:xfrm>
            <a:custGeom>
              <a:rect b="b" l="l" r="r" t="t"/>
              <a:pathLst>
                <a:path extrusionOk="0" h="1098" w="2374">
                  <a:moveTo>
                    <a:pt x="0" y="0"/>
                  </a:moveTo>
                  <a:lnTo>
                    <a:pt x="0" y="901"/>
                  </a:lnTo>
                  <a:cubicBezTo>
                    <a:pt x="375" y="1026"/>
                    <a:pt x="768" y="1097"/>
                    <a:pt x="1187" y="1097"/>
                  </a:cubicBezTo>
                  <a:cubicBezTo>
                    <a:pt x="1597" y="1097"/>
                    <a:pt x="1999" y="1026"/>
                    <a:pt x="2373" y="901"/>
                  </a:cubicBezTo>
                  <a:lnTo>
                    <a:pt x="2373" y="0"/>
                  </a:lnTo>
                  <a:close/>
                </a:path>
              </a:pathLst>
            </a:custGeom>
            <a:solidFill>
              <a:srgbClr val="F6A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2"/>
            <p:cNvSpPr/>
            <p:nvPr/>
          </p:nvSpPr>
          <p:spPr>
            <a:xfrm>
              <a:off x="2423301" y="3346507"/>
              <a:ext cx="194722" cy="192980"/>
            </a:xfrm>
            <a:custGeom>
              <a:rect b="b" l="l" r="r" t="t"/>
              <a:pathLst>
                <a:path extrusionOk="0" h="5871" w="5924">
                  <a:moveTo>
                    <a:pt x="0" y="1"/>
                  </a:moveTo>
                  <a:lnTo>
                    <a:pt x="0" y="2909"/>
                  </a:lnTo>
                  <a:cubicBezTo>
                    <a:pt x="0" y="4542"/>
                    <a:pt x="1320" y="5871"/>
                    <a:pt x="2962" y="5871"/>
                  </a:cubicBezTo>
                  <a:cubicBezTo>
                    <a:pt x="4594" y="5871"/>
                    <a:pt x="5924" y="4542"/>
                    <a:pt x="5924" y="2909"/>
                  </a:cubicBezTo>
                  <a:lnTo>
                    <a:pt x="5924" y="1"/>
                  </a:ln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2"/>
            <p:cNvSpPr/>
            <p:nvPr/>
          </p:nvSpPr>
          <p:spPr>
            <a:xfrm>
              <a:off x="2501005" y="3346507"/>
              <a:ext cx="117017" cy="192980"/>
            </a:xfrm>
            <a:custGeom>
              <a:rect b="b" l="l" r="r" t="t"/>
              <a:pathLst>
                <a:path extrusionOk="0" h="5871" w="3560">
                  <a:moveTo>
                    <a:pt x="2373" y="1"/>
                  </a:moveTo>
                  <a:lnTo>
                    <a:pt x="2373" y="2909"/>
                  </a:lnTo>
                  <a:cubicBezTo>
                    <a:pt x="2373" y="4336"/>
                    <a:pt x="1356" y="5532"/>
                    <a:pt x="0" y="5808"/>
                  </a:cubicBezTo>
                  <a:cubicBezTo>
                    <a:pt x="196" y="5844"/>
                    <a:pt x="393" y="5871"/>
                    <a:pt x="598" y="5871"/>
                  </a:cubicBezTo>
                  <a:cubicBezTo>
                    <a:pt x="2230" y="5871"/>
                    <a:pt x="3560" y="4542"/>
                    <a:pt x="3560" y="2909"/>
                  </a:cubicBezTo>
                  <a:lnTo>
                    <a:pt x="3560" y="1"/>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2"/>
            <p:cNvSpPr/>
            <p:nvPr/>
          </p:nvSpPr>
          <p:spPr>
            <a:xfrm>
              <a:off x="2403644" y="3230673"/>
              <a:ext cx="233739" cy="211453"/>
            </a:xfrm>
            <a:custGeom>
              <a:rect b="b" l="l" r="r" t="t"/>
              <a:pathLst>
                <a:path extrusionOk="0" h="6433" w="7111">
                  <a:moveTo>
                    <a:pt x="3560" y="1"/>
                  </a:moveTo>
                  <a:cubicBezTo>
                    <a:pt x="1597" y="1"/>
                    <a:pt x="0" y="1598"/>
                    <a:pt x="0" y="3560"/>
                  </a:cubicBezTo>
                  <a:lnTo>
                    <a:pt x="0" y="4952"/>
                  </a:lnTo>
                  <a:lnTo>
                    <a:pt x="598" y="4952"/>
                  </a:lnTo>
                  <a:lnTo>
                    <a:pt x="598" y="6433"/>
                  </a:lnTo>
                  <a:lnTo>
                    <a:pt x="946" y="5764"/>
                  </a:lnTo>
                  <a:cubicBezTo>
                    <a:pt x="1151" y="5371"/>
                    <a:pt x="1553" y="5131"/>
                    <a:pt x="1999" y="5131"/>
                  </a:cubicBezTo>
                  <a:lnTo>
                    <a:pt x="2552" y="5131"/>
                  </a:lnTo>
                  <a:cubicBezTo>
                    <a:pt x="4363" y="5131"/>
                    <a:pt x="5041" y="3766"/>
                    <a:pt x="5041" y="3766"/>
                  </a:cubicBezTo>
                  <a:lnTo>
                    <a:pt x="5166" y="3766"/>
                  </a:lnTo>
                  <a:cubicBezTo>
                    <a:pt x="5398" y="3766"/>
                    <a:pt x="5594" y="3908"/>
                    <a:pt x="5674" y="4114"/>
                  </a:cubicBezTo>
                  <a:lnTo>
                    <a:pt x="6522" y="6433"/>
                  </a:lnTo>
                  <a:lnTo>
                    <a:pt x="6522" y="4952"/>
                  </a:lnTo>
                  <a:lnTo>
                    <a:pt x="7110" y="4952"/>
                  </a:lnTo>
                  <a:lnTo>
                    <a:pt x="7110" y="3560"/>
                  </a:lnTo>
                  <a:cubicBezTo>
                    <a:pt x="7110" y="1598"/>
                    <a:pt x="5522" y="1"/>
                    <a:pt x="3560"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2"/>
            <p:cNvSpPr/>
            <p:nvPr/>
          </p:nvSpPr>
          <p:spPr>
            <a:xfrm>
              <a:off x="2503931" y="3245629"/>
              <a:ext cx="133452" cy="196497"/>
            </a:xfrm>
            <a:custGeom>
              <a:rect b="b" l="l" r="r" t="t"/>
              <a:pathLst>
                <a:path extrusionOk="0" h="5978" w="4060">
                  <a:moveTo>
                    <a:pt x="2240" y="1"/>
                  </a:moveTo>
                  <a:lnTo>
                    <a:pt x="2240" y="1"/>
                  </a:lnTo>
                  <a:cubicBezTo>
                    <a:pt x="2275" y="1071"/>
                    <a:pt x="1990" y="2936"/>
                    <a:pt x="0" y="4640"/>
                  </a:cubicBezTo>
                  <a:cubicBezTo>
                    <a:pt x="1437" y="4417"/>
                    <a:pt x="1990" y="3311"/>
                    <a:pt x="1990" y="3311"/>
                  </a:cubicBezTo>
                  <a:lnTo>
                    <a:pt x="2115" y="3311"/>
                  </a:lnTo>
                  <a:cubicBezTo>
                    <a:pt x="2347" y="3311"/>
                    <a:pt x="2543" y="3453"/>
                    <a:pt x="2623" y="3659"/>
                  </a:cubicBezTo>
                  <a:lnTo>
                    <a:pt x="3471" y="5978"/>
                  </a:lnTo>
                  <a:lnTo>
                    <a:pt x="3471" y="4497"/>
                  </a:lnTo>
                  <a:lnTo>
                    <a:pt x="4059" y="4497"/>
                  </a:lnTo>
                  <a:lnTo>
                    <a:pt x="4059" y="3105"/>
                  </a:lnTo>
                  <a:cubicBezTo>
                    <a:pt x="4059" y="1767"/>
                    <a:pt x="3328" y="608"/>
                    <a:pt x="2240" y="1"/>
                  </a:cubicBezTo>
                  <a:close/>
                </a:path>
              </a:pathLst>
            </a:custGeom>
            <a:solidFill>
              <a:srgbClr val="995E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2"/>
            <p:cNvSpPr/>
            <p:nvPr/>
          </p:nvSpPr>
          <p:spPr>
            <a:xfrm>
              <a:off x="2617990" y="3383453"/>
              <a:ext cx="39050" cy="58673"/>
            </a:xfrm>
            <a:custGeom>
              <a:rect b="b" l="l" r="r" t="t"/>
              <a:pathLst>
                <a:path extrusionOk="0" h="1785" w="1188">
                  <a:moveTo>
                    <a:pt x="170" y="1"/>
                  </a:moveTo>
                  <a:cubicBezTo>
                    <a:pt x="72" y="1"/>
                    <a:pt x="1" y="81"/>
                    <a:pt x="1" y="179"/>
                  </a:cubicBezTo>
                  <a:lnTo>
                    <a:pt x="1" y="1785"/>
                  </a:lnTo>
                  <a:lnTo>
                    <a:pt x="295" y="1785"/>
                  </a:lnTo>
                  <a:cubicBezTo>
                    <a:pt x="786" y="1785"/>
                    <a:pt x="1187" y="1384"/>
                    <a:pt x="1187" y="893"/>
                  </a:cubicBezTo>
                  <a:cubicBezTo>
                    <a:pt x="1187" y="402"/>
                    <a:pt x="786" y="1"/>
                    <a:pt x="295"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2"/>
            <p:cNvSpPr/>
            <p:nvPr/>
          </p:nvSpPr>
          <p:spPr>
            <a:xfrm>
              <a:off x="2384284" y="3383453"/>
              <a:ext cx="39050" cy="58673"/>
            </a:xfrm>
            <a:custGeom>
              <a:rect b="b" l="l" r="r" t="t"/>
              <a:pathLst>
                <a:path extrusionOk="0" h="1785" w="1188">
                  <a:moveTo>
                    <a:pt x="893" y="1"/>
                  </a:moveTo>
                  <a:cubicBezTo>
                    <a:pt x="402" y="1"/>
                    <a:pt x="1" y="402"/>
                    <a:pt x="1" y="893"/>
                  </a:cubicBezTo>
                  <a:cubicBezTo>
                    <a:pt x="1" y="1384"/>
                    <a:pt x="402" y="1785"/>
                    <a:pt x="893" y="1785"/>
                  </a:cubicBezTo>
                  <a:lnTo>
                    <a:pt x="1187" y="1785"/>
                  </a:lnTo>
                  <a:lnTo>
                    <a:pt x="1187" y="179"/>
                  </a:lnTo>
                  <a:cubicBezTo>
                    <a:pt x="1187" y="81"/>
                    <a:pt x="1107" y="1"/>
                    <a:pt x="1018" y="1"/>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2"/>
            <p:cNvSpPr/>
            <p:nvPr/>
          </p:nvSpPr>
          <p:spPr>
            <a:xfrm>
              <a:off x="2341487" y="3230673"/>
              <a:ext cx="189463" cy="112941"/>
            </a:xfrm>
            <a:custGeom>
              <a:rect b="b" l="l" r="r" t="t"/>
              <a:pathLst>
                <a:path extrusionOk="0" h="3436" w="5764">
                  <a:moveTo>
                    <a:pt x="3274" y="1"/>
                  </a:moveTo>
                  <a:cubicBezTo>
                    <a:pt x="2757" y="1"/>
                    <a:pt x="2284" y="242"/>
                    <a:pt x="1972" y="608"/>
                  </a:cubicBezTo>
                  <a:cubicBezTo>
                    <a:pt x="1891" y="581"/>
                    <a:pt x="1811" y="563"/>
                    <a:pt x="1722" y="563"/>
                  </a:cubicBezTo>
                  <a:cubicBezTo>
                    <a:pt x="1338" y="563"/>
                    <a:pt x="1026" y="866"/>
                    <a:pt x="1017" y="1241"/>
                  </a:cubicBezTo>
                  <a:cubicBezTo>
                    <a:pt x="446" y="1286"/>
                    <a:pt x="0" y="1758"/>
                    <a:pt x="0" y="2338"/>
                  </a:cubicBezTo>
                  <a:cubicBezTo>
                    <a:pt x="0" y="2945"/>
                    <a:pt x="491" y="3436"/>
                    <a:pt x="1097" y="3436"/>
                  </a:cubicBezTo>
                  <a:lnTo>
                    <a:pt x="4666" y="3436"/>
                  </a:lnTo>
                  <a:cubicBezTo>
                    <a:pt x="5272" y="3436"/>
                    <a:pt x="5763" y="2945"/>
                    <a:pt x="5763" y="2338"/>
                  </a:cubicBezTo>
                  <a:cubicBezTo>
                    <a:pt x="5763" y="1821"/>
                    <a:pt x="5415" y="1393"/>
                    <a:pt x="4933" y="1268"/>
                  </a:cubicBezTo>
                  <a:cubicBezTo>
                    <a:pt x="4737" y="545"/>
                    <a:pt x="4068" y="1"/>
                    <a:pt x="32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2"/>
            <p:cNvSpPr/>
            <p:nvPr/>
          </p:nvSpPr>
          <p:spPr>
            <a:xfrm>
              <a:off x="2397465" y="3240961"/>
              <a:ext cx="133485" cy="102653"/>
            </a:xfrm>
            <a:custGeom>
              <a:rect b="b" l="l" r="r" t="t"/>
              <a:pathLst>
                <a:path extrusionOk="0" h="3123" w="4061">
                  <a:moveTo>
                    <a:pt x="2552" y="0"/>
                  </a:moveTo>
                  <a:cubicBezTo>
                    <a:pt x="2392" y="678"/>
                    <a:pt x="1919" y="1472"/>
                    <a:pt x="1214" y="2186"/>
                  </a:cubicBezTo>
                  <a:cubicBezTo>
                    <a:pt x="831" y="2569"/>
                    <a:pt x="411" y="2891"/>
                    <a:pt x="1" y="3123"/>
                  </a:cubicBezTo>
                  <a:lnTo>
                    <a:pt x="2963" y="3123"/>
                  </a:lnTo>
                  <a:cubicBezTo>
                    <a:pt x="3569" y="3123"/>
                    <a:pt x="4060" y="2632"/>
                    <a:pt x="4060" y="2025"/>
                  </a:cubicBezTo>
                  <a:cubicBezTo>
                    <a:pt x="4060" y="1508"/>
                    <a:pt x="3712" y="1080"/>
                    <a:pt x="3230" y="955"/>
                  </a:cubicBezTo>
                  <a:cubicBezTo>
                    <a:pt x="3123" y="562"/>
                    <a:pt x="2882" y="223"/>
                    <a:pt x="2552" y="0"/>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2"/>
            <p:cNvSpPr/>
            <p:nvPr/>
          </p:nvSpPr>
          <p:spPr>
            <a:xfrm>
              <a:off x="2558462" y="3231264"/>
              <a:ext cx="141374" cy="83917"/>
            </a:xfrm>
            <a:custGeom>
              <a:rect b="b" l="l" r="r" t="t"/>
              <a:pathLst>
                <a:path extrusionOk="0" h="2553" w="4301">
                  <a:moveTo>
                    <a:pt x="2445" y="1"/>
                  </a:moveTo>
                  <a:cubicBezTo>
                    <a:pt x="2052" y="1"/>
                    <a:pt x="1705" y="170"/>
                    <a:pt x="1473" y="447"/>
                  </a:cubicBezTo>
                  <a:cubicBezTo>
                    <a:pt x="1410" y="429"/>
                    <a:pt x="1348" y="411"/>
                    <a:pt x="1285" y="411"/>
                  </a:cubicBezTo>
                  <a:cubicBezTo>
                    <a:pt x="1000" y="411"/>
                    <a:pt x="768" y="634"/>
                    <a:pt x="759" y="920"/>
                  </a:cubicBezTo>
                  <a:cubicBezTo>
                    <a:pt x="331" y="955"/>
                    <a:pt x="1" y="1303"/>
                    <a:pt x="1" y="1740"/>
                  </a:cubicBezTo>
                  <a:cubicBezTo>
                    <a:pt x="1" y="2186"/>
                    <a:pt x="366" y="2552"/>
                    <a:pt x="821" y="2552"/>
                  </a:cubicBezTo>
                  <a:lnTo>
                    <a:pt x="3480" y="2552"/>
                  </a:lnTo>
                  <a:cubicBezTo>
                    <a:pt x="3935" y="2552"/>
                    <a:pt x="4301" y="2186"/>
                    <a:pt x="4301" y="1740"/>
                  </a:cubicBezTo>
                  <a:cubicBezTo>
                    <a:pt x="4301" y="1357"/>
                    <a:pt x="4033" y="1027"/>
                    <a:pt x="3676" y="946"/>
                  </a:cubicBezTo>
                  <a:cubicBezTo>
                    <a:pt x="3524" y="402"/>
                    <a:pt x="3034" y="1"/>
                    <a:pt x="24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2"/>
            <p:cNvSpPr/>
            <p:nvPr/>
          </p:nvSpPr>
          <p:spPr>
            <a:xfrm>
              <a:off x="2600108" y="3238890"/>
              <a:ext cx="99728" cy="76291"/>
            </a:xfrm>
            <a:custGeom>
              <a:rect b="b" l="l" r="r" t="t"/>
              <a:pathLst>
                <a:path extrusionOk="0" h="2321" w="3034">
                  <a:moveTo>
                    <a:pt x="1910" y="1"/>
                  </a:moveTo>
                  <a:cubicBezTo>
                    <a:pt x="1785" y="500"/>
                    <a:pt x="1437" y="1098"/>
                    <a:pt x="910" y="1624"/>
                  </a:cubicBezTo>
                  <a:cubicBezTo>
                    <a:pt x="616" y="1910"/>
                    <a:pt x="304" y="2151"/>
                    <a:pt x="0" y="2320"/>
                  </a:cubicBezTo>
                  <a:lnTo>
                    <a:pt x="2213" y="2320"/>
                  </a:lnTo>
                  <a:cubicBezTo>
                    <a:pt x="2668" y="2320"/>
                    <a:pt x="3034" y="1954"/>
                    <a:pt x="3034" y="1508"/>
                  </a:cubicBezTo>
                  <a:cubicBezTo>
                    <a:pt x="3034" y="1125"/>
                    <a:pt x="2766" y="795"/>
                    <a:pt x="2409" y="714"/>
                  </a:cubicBezTo>
                  <a:cubicBezTo>
                    <a:pt x="2329" y="420"/>
                    <a:pt x="2150" y="170"/>
                    <a:pt x="1910"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2"/>
            <p:cNvSpPr/>
            <p:nvPr/>
          </p:nvSpPr>
          <p:spPr>
            <a:xfrm>
              <a:off x="2459753" y="3263378"/>
              <a:ext cx="96999" cy="101766"/>
            </a:xfrm>
            <a:custGeom>
              <a:rect b="b" l="l" r="r" t="t"/>
              <a:pathLst>
                <a:path extrusionOk="0" h="3096" w="2951">
                  <a:moveTo>
                    <a:pt x="1823" y="1"/>
                  </a:moveTo>
                  <a:cubicBezTo>
                    <a:pt x="1791" y="1"/>
                    <a:pt x="1758" y="15"/>
                    <a:pt x="1737" y="41"/>
                  </a:cubicBezTo>
                  <a:lnTo>
                    <a:pt x="568" y="1317"/>
                  </a:lnTo>
                  <a:cubicBezTo>
                    <a:pt x="524" y="1370"/>
                    <a:pt x="533" y="1441"/>
                    <a:pt x="577" y="1486"/>
                  </a:cubicBezTo>
                  <a:lnTo>
                    <a:pt x="854" y="1700"/>
                  </a:lnTo>
                  <a:cubicBezTo>
                    <a:pt x="907" y="1736"/>
                    <a:pt x="916" y="1807"/>
                    <a:pt x="872" y="1861"/>
                  </a:cubicBezTo>
                  <a:lnTo>
                    <a:pt x="60" y="2913"/>
                  </a:lnTo>
                  <a:cubicBezTo>
                    <a:pt x="0" y="2995"/>
                    <a:pt x="65" y="3096"/>
                    <a:pt x="150" y="3096"/>
                  </a:cubicBezTo>
                  <a:cubicBezTo>
                    <a:pt x="167" y="3096"/>
                    <a:pt x="185" y="3092"/>
                    <a:pt x="202" y="3083"/>
                  </a:cubicBezTo>
                  <a:lnTo>
                    <a:pt x="2272" y="2066"/>
                  </a:lnTo>
                  <a:cubicBezTo>
                    <a:pt x="2343" y="2030"/>
                    <a:pt x="2361" y="1932"/>
                    <a:pt x="2299" y="1879"/>
                  </a:cubicBezTo>
                  <a:lnTo>
                    <a:pt x="2031" y="1629"/>
                  </a:lnTo>
                  <a:cubicBezTo>
                    <a:pt x="1969" y="1584"/>
                    <a:pt x="1978" y="1486"/>
                    <a:pt x="2049" y="1450"/>
                  </a:cubicBezTo>
                  <a:lnTo>
                    <a:pt x="2870" y="995"/>
                  </a:lnTo>
                  <a:cubicBezTo>
                    <a:pt x="2941" y="960"/>
                    <a:pt x="2950" y="862"/>
                    <a:pt x="2888" y="808"/>
                  </a:cubicBezTo>
                  <a:lnTo>
                    <a:pt x="1889" y="23"/>
                  </a:lnTo>
                  <a:cubicBezTo>
                    <a:pt x="1870" y="8"/>
                    <a:pt x="1847" y="1"/>
                    <a:pt x="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2"/>
            <p:cNvSpPr/>
            <p:nvPr/>
          </p:nvSpPr>
          <p:spPr>
            <a:xfrm>
              <a:off x="2601292" y="3671427"/>
              <a:ext cx="13805" cy="38425"/>
            </a:xfrm>
            <a:custGeom>
              <a:rect b="b" l="l" r="r" t="t"/>
              <a:pathLst>
                <a:path extrusionOk="0" h="1169" w="420">
                  <a:moveTo>
                    <a:pt x="214" y="0"/>
                  </a:moveTo>
                  <a:cubicBezTo>
                    <a:pt x="89" y="0"/>
                    <a:pt x="0" y="98"/>
                    <a:pt x="0" y="214"/>
                  </a:cubicBezTo>
                  <a:lnTo>
                    <a:pt x="0" y="1169"/>
                  </a:lnTo>
                  <a:lnTo>
                    <a:pt x="419" y="1169"/>
                  </a:lnTo>
                  <a:lnTo>
                    <a:pt x="419" y="214"/>
                  </a:lnTo>
                  <a:cubicBezTo>
                    <a:pt x="419" y="98"/>
                    <a:pt x="330" y="0"/>
                    <a:pt x="214"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2"/>
            <p:cNvSpPr/>
            <p:nvPr/>
          </p:nvSpPr>
          <p:spPr>
            <a:xfrm>
              <a:off x="2425930" y="3671427"/>
              <a:ext cx="14101" cy="38425"/>
            </a:xfrm>
            <a:custGeom>
              <a:rect b="b" l="l" r="r" t="t"/>
              <a:pathLst>
                <a:path extrusionOk="0" h="1169" w="429">
                  <a:moveTo>
                    <a:pt x="214" y="0"/>
                  </a:moveTo>
                  <a:cubicBezTo>
                    <a:pt x="98" y="0"/>
                    <a:pt x="0" y="98"/>
                    <a:pt x="0" y="214"/>
                  </a:cubicBezTo>
                  <a:lnTo>
                    <a:pt x="0" y="1169"/>
                  </a:lnTo>
                  <a:lnTo>
                    <a:pt x="429" y="1169"/>
                  </a:lnTo>
                  <a:lnTo>
                    <a:pt x="429" y="214"/>
                  </a:lnTo>
                  <a:cubicBezTo>
                    <a:pt x="429" y="98"/>
                    <a:pt x="330" y="0"/>
                    <a:pt x="214"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2"/>
            <p:cNvSpPr/>
            <p:nvPr/>
          </p:nvSpPr>
          <p:spPr>
            <a:xfrm rot="10800000">
              <a:off x="2491013" y="3490116"/>
              <a:ext cx="58969" cy="23272"/>
            </a:xfrm>
            <a:custGeom>
              <a:rect b="b" l="l" r="r" t="t"/>
              <a:pathLst>
                <a:path extrusionOk="0" h="708" w="1794">
                  <a:moveTo>
                    <a:pt x="901" y="1"/>
                  </a:moveTo>
                  <a:cubicBezTo>
                    <a:pt x="605" y="1"/>
                    <a:pt x="309" y="115"/>
                    <a:pt x="81" y="342"/>
                  </a:cubicBezTo>
                  <a:cubicBezTo>
                    <a:pt x="1" y="422"/>
                    <a:pt x="1" y="556"/>
                    <a:pt x="81" y="645"/>
                  </a:cubicBezTo>
                  <a:cubicBezTo>
                    <a:pt x="126" y="686"/>
                    <a:pt x="181" y="706"/>
                    <a:pt x="236" y="706"/>
                  </a:cubicBezTo>
                  <a:cubicBezTo>
                    <a:pt x="291" y="706"/>
                    <a:pt x="344" y="686"/>
                    <a:pt x="384" y="645"/>
                  </a:cubicBezTo>
                  <a:cubicBezTo>
                    <a:pt x="527" y="503"/>
                    <a:pt x="714" y="431"/>
                    <a:pt x="901" y="431"/>
                  </a:cubicBezTo>
                  <a:cubicBezTo>
                    <a:pt x="1087" y="431"/>
                    <a:pt x="1272" y="503"/>
                    <a:pt x="1410" y="645"/>
                  </a:cubicBezTo>
                  <a:cubicBezTo>
                    <a:pt x="1455" y="681"/>
                    <a:pt x="1508" y="708"/>
                    <a:pt x="1562" y="708"/>
                  </a:cubicBezTo>
                  <a:cubicBezTo>
                    <a:pt x="1616" y="708"/>
                    <a:pt x="1669" y="681"/>
                    <a:pt x="1714" y="645"/>
                  </a:cubicBezTo>
                  <a:cubicBezTo>
                    <a:pt x="1794" y="556"/>
                    <a:pt x="1794" y="422"/>
                    <a:pt x="1714" y="342"/>
                  </a:cubicBezTo>
                  <a:cubicBezTo>
                    <a:pt x="1491" y="115"/>
                    <a:pt x="1196" y="1"/>
                    <a:pt x="901"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2"/>
            <p:cNvSpPr/>
            <p:nvPr/>
          </p:nvSpPr>
          <p:spPr>
            <a:xfrm>
              <a:off x="2538543" y="3425986"/>
              <a:ext cx="45163" cy="29649"/>
            </a:xfrm>
            <a:custGeom>
              <a:rect b="b" l="l" r="r" t="t"/>
              <a:pathLst>
                <a:path extrusionOk="0" h="902" w="1374">
                  <a:moveTo>
                    <a:pt x="214" y="0"/>
                  </a:moveTo>
                  <a:cubicBezTo>
                    <a:pt x="98" y="0"/>
                    <a:pt x="0" y="98"/>
                    <a:pt x="0" y="214"/>
                  </a:cubicBezTo>
                  <a:cubicBezTo>
                    <a:pt x="0" y="598"/>
                    <a:pt x="312" y="901"/>
                    <a:pt x="687" y="901"/>
                  </a:cubicBezTo>
                  <a:cubicBezTo>
                    <a:pt x="1071" y="901"/>
                    <a:pt x="1374" y="598"/>
                    <a:pt x="1374" y="214"/>
                  </a:cubicBezTo>
                  <a:cubicBezTo>
                    <a:pt x="1374" y="98"/>
                    <a:pt x="1285" y="0"/>
                    <a:pt x="1160" y="0"/>
                  </a:cubicBezTo>
                  <a:cubicBezTo>
                    <a:pt x="1044" y="0"/>
                    <a:pt x="955" y="98"/>
                    <a:pt x="955" y="214"/>
                  </a:cubicBezTo>
                  <a:cubicBezTo>
                    <a:pt x="955" y="357"/>
                    <a:pt x="830" y="473"/>
                    <a:pt x="687" y="473"/>
                  </a:cubicBezTo>
                  <a:cubicBezTo>
                    <a:pt x="544" y="473"/>
                    <a:pt x="428" y="357"/>
                    <a:pt x="428" y="214"/>
                  </a:cubicBezTo>
                  <a:cubicBezTo>
                    <a:pt x="428" y="98"/>
                    <a:pt x="330" y="0"/>
                    <a:pt x="214"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2"/>
            <p:cNvSpPr/>
            <p:nvPr/>
          </p:nvSpPr>
          <p:spPr>
            <a:xfrm>
              <a:off x="2457288" y="3425986"/>
              <a:ext cx="45196" cy="29649"/>
            </a:xfrm>
            <a:custGeom>
              <a:rect b="b" l="l" r="r" t="t"/>
              <a:pathLst>
                <a:path extrusionOk="0" h="902" w="1375">
                  <a:moveTo>
                    <a:pt x="215" y="0"/>
                  </a:moveTo>
                  <a:cubicBezTo>
                    <a:pt x="99" y="0"/>
                    <a:pt x="1" y="98"/>
                    <a:pt x="1" y="214"/>
                  </a:cubicBezTo>
                  <a:cubicBezTo>
                    <a:pt x="1" y="598"/>
                    <a:pt x="313" y="901"/>
                    <a:pt x="688" y="901"/>
                  </a:cubicBezTo>
                  <a:cubicBezTo>
                    <a:pt x="1071" y="901"/>
                    <a:pt x="1375" y="598"/>
                    <a:pt x="1375" y="214"/>
                  </a:cubicBezTo>
                  <a:cubicBezTo>
                    <a:pt x="1375" y="98"/>
                    <a:pt x="1286" y="0"/>
                    <a:pt x="1161" y="0"/>
                  </a:cubicBezTo>
                  <a:cubicBezTo>
                    <a:pt x="1045" y="0"/>
                    <a:pt x="947" y="98"/>
                    <a:pt x="947" y="214"/>
                  </a:cubicBezTo>
                  <a:cubicBezTo>
                    <a:pt x="947" y="357"/>
                    <a:pt x="831" y="473"/>
                    <a:pt x="688" y="473"/>
                  </a:cubicBezTo>
                  <a:cubicBezTo>
                    <a:pt x="545" y="473"/>
                    <a:pt x="429" y="357"/>
                    <a:pt x="429" y="214"/>
                  </a:cubicBezTo>
                  <a:cubicBezTo>
                    <a:pt x="429" y="98"/>
                    <a:pt x="331" y="0"/>
                    <a:pt x="215"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7" name="Google Shape;1157;p12"/>
          <p:cNvSpPr/>
          <p:nvPr/>
        </p:nvSpPr>
        <p:spPr>
          <a:xfrm>
            <a:off x="1469404" y="1392661"/>
            <a:ext cx="625" cy="329"/>
          </a:xfrm>
          <a:custGeom>
            <a:rect b="b" l="l" r="r" t="t"/>
            <a:pathLst>
              <a:path extrusionOk="0" h="10" w="19">
                <a:moveTo>
                  <a:pt x="0" y="0"/>
                </a:moveTo>
                <a:lnTo>
                  <a:pt x="0" y="9"/>
                </a:lnTo>
                <a:lnTo>
                  <a:pt x="18" y="9"/>
                </a:lnTo>
                <a:cubicBezTo>
                  <a:pt x="9" y="9"/>
                  <a:pt x="9" y="9"/>
                  <a:pt x="0" y="0"/>
                </a:cubicBezTo>
                <a:close/>
              </a:path>
            </a:pathLst>
          </a:custGeom>
          <a:solidFill>
            <a:srgbClr val="5FA7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8" name="Google Shape;1158;p12"/>
          <p:cNvGrpSpPr/>
          <p:nvPr/>
        </p:nvGrpSpPr>
        <p:grpSpPr>
          <a:xfrm>
            <a:off x="4326187" y="955137"/>
            <a:ext cx="565481" cy="572715"/>
            <a:chOff x="922818" y="1433473"/>
            <a:chExt cx="379747" cy="479179"/>
          </a:xfrm>
        </p:grpSpPr>
        <p:sp>
          <p:nvSpPr>
            <p:cNvPr id="1159" name="Google Shape;1159;p12"/>
            <p:cNvSpPr/>
            <p:nvPr/>
          </p:nvSpPr>
          <p:spPr>
            <a:xfrm>
              <a:off x="1282909" y="1855721"/>
              <a:ext cx="19656" cy="56931"/>
            </a:xfrm>
            <a:custGeom>
              <a:rect b="b" l="l" r="r" t="t"/>
              <a:pathLst>
                <a:path extrusionOk="0" h="1732" w="598">
                  <a:moveTo>
                    <a:pt x="214" y="0"/>
                  </a:moveTo>
                  <a:cubicBezTo>
                    <a:pt x="98" y="0"/>
                    <a:pt x="0" y="99"/>
                    <a:pt x="0" y="215"/>
                  </a:cubicBezTo>
                  <a:cubicBezTo>
                    <a:pt x="0" y="393"/>
                    <a:pt x="98" y="482"/>
                    <a:pt x="152" y="536"/>
                  </a:cubicBezTo>
                  <a:cubicBezTo>
                    <a:pt x="152" y="536"/>
                    <a:pt x="161" y="536"/>
                    <a:pt x="161" y="545"/>
                  </a:cubicBezTo>
                  <a:lnTo>
                    <a:pt x="152" y="545"/>
                  </a:lnTo>
                  <a:cubicBezTo>
                    <a:pt x="98" y="598"/>
                    <a:pt x="0" y="696"/>
                    <a:pt x="0" y="866"/>
                  </a:cubicBezTo>
                  <a:cubicBezTo>
                    <a:pt x="0" y="1035"/>
                    <a:pt x="98" y="1133"/>
                    <a:pt x="152" y="1187"/>
                  </a:cubicBezTo>
                  <a:lnTo>
                    <a:pt x="161" y="1187"/>
                  </a:lnTo>
                  <a:cubicBezTo>
                    <a:pt x="161" y="1196"/>
                    <a:pt x="152" y="1196"/>
                    <a:pt x="152" y="1196"/>
                  </a:cubicBezTo>
                  <a:cubicBezTo>
                    <a:pt x="98" y="1249"/>
                    <a:pt x="0" y="1339"/>
                    <a:pt x="0" y="1517"/>
                  </a:cubicBezTo>
                  <a:cubicBezTo>
                    <a:pt x="0" y="1633"/>
                    <a:pt x="98" y="1731"/>
                    <a:pt x="214" y="1731"/>
                  </a:cubicBezTo>
                  <a:cubicBezTo>
                    <a:pt x="330" y="1731"/>
                    <a:pt x="419" y="1642"/>
                    <a:pt x="428" y="1526"/>
                  </a:cubicBezTo>
                  <a:cubicBezTo>
                    <a:pt x="428" y="1517"/>
                    <a:pt x="437" y="1517"/>
                    <a:pt x="446" y="1508"/>
                  </a:cubicBezTo>
                  <a:cubicBezTo>
                    <a:pt x="500" y="1455"/>
                    <a:pt x="598" y="1365"/>
                    <a:pt x="598" y="1187"/>
                  </a:cubicBezTo>
                  <a:cubicBezTo>
                    <a:pt x="598" y="1017"/>
                    <a:pt x="500" y="928"/>
                    <a:pt x="446" y="875"/>
                  </a:cubicBezTo>
                  <a:cubicBezTo>
                    <a:pt x="446" y="875"/>
                    <a:pt x="437" y="866"/>
                    <a:pt x="437" y="866"/>
                  </a:cubicBezTo>
                  <a:cubicBezTo>
                    <a:pt x="437" y="866"/>
                    <a:pt x="446" y="857"/>
                    <a:pt x="446" y="857"/>
                  </a:cubicBezTo>
                  <a:cubicBezTo>
                    <a:pt x="500" y="812"/>
                    <a:pt x="598" y="714"/>
                    <a:pt x="598" y="545"/>
                  </a:cubicBezTo>
                  <a:cubicBezTo>
                    <a:pt x="598" y="366"/>
                    <a:pt x="500" y="277"/>
                    <a:pt x="446" y="223"/>
                  </a:cubicBezTo>
                  <a:cubicBezTo>
                    <a:pt x="437" y="215"/>
                    <a:pt x="428" y="215"/>
                    <a:pt x="428" y="206"/>
                  </a:cubicBezTo>
                  <a:cubicBezTo>
                    <a:pt x="419" y="90"/>
                    <a:pt x="330" y="0"/>
                    <a:pt x="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2"/>
            <p:cNvSpPr/>
            <p:nvPr/>
          </p:nvSpPr>
          <p:spPr>
            <a:xfrm>
              <a:off x="1230415" y="1767037"/>
              <a:ext cx="54860" cy="53512"/>
            </a:xfrm>
            <a:custGeom>
              <a:rect b="b" l="l" r="r" t="t"/>
              <a:pathLst>
                <a:path extrusionOk="0" h="1628" w="1669">
                  <a:moveTo>
                    <a:pt x="242" y="0"/>
                  </a:moveTo>
                  <a:cubicBezTo>
                    <a:pt x="170" y="0"/>
                    <a:pt x="98" y="40"/>
                    <a:pt x="63" y="111"/>
                  </a:cubicBezTo>
                  <a:cubicBezTo>
                    <a:pt x="0" y="209"/>
                    <a:pt x="36" y="343"/>
                    <a:pt x="143" y="406"/>
                  </a:cubicBezTo>
                  <a:cubicBezTo>
                    <a:pt x="241" y="459"/>
                    <a:pt x="357" y="468"/>
                    <a:pt x="455" y="468"/>
                  </a:cubicBezTo>
                  <a:cubicBezTo>
                    <a:pt x="491" y="477"/>
                    <a:pt x="553" y="477"/>
                    <a:pt x="571" y="486"/>
                  </a:cubicBezTo>
                  <a:cubicBezTo>
                    <a:pt x="589" y="504"/>
                    <a:pt x="607" y="557"/>
                    <a:pt x="616" y="602"/>
                  </a:cubicBezTo>
                  <a:cubicBezTo>
                    <a:pt x="643" y="691"/>
                    <a:pt x="678" y="798"/>
                    <a:pt x="767" y="879"/>
                  </a:cubicBezTo>
                  <a:cubicBezTo>
                    <a:pt x="848" y="968"/>
                    <a:pt x="955" y="1003"/>
                    <a:pt x="1044" y="1039"/>
                  </a:cubicBezTo>
                  <a:cubicBezTo>
                    <a:pt x="1089" y="1048"/>
                    <a:pt x="1142" y="1066"/>
                    <a:pt x="1160" y="1084"/>
                  </a:cubicBezTo>
                  <a:cubicBezTo>
                    <a:pt x="1169" y="1102"/>
                    <a:pt x="1169" y="1164"/>
                    <a:pt x="1169" y="1200"/>
                  </a:cubicBezTo>
                  <a:cubicBezTo>
                    <a:pt x="1178" y="1298"/>
                    <a:pt x="1178" y="1414"/>
                    <a:pt x="1240" y="1512"/>
                  </a:cubicBezTo>
                  <a:cubicBezTo>
                    <a:pt x="1276" y="1583"/>
                    <a:pt x="1347" y="1628"/>
                    <a:pt x="1428" y="1628"/>
                  </a:cubicBezTo>
                  <a:cubicBezTo>
                    <a:pt x="1463" y="1628"/>
                    <a:pt x="1499" y="1619"/>
                    <a:pt x="1526" y="1601"/>
                  </a:cubicBezTo>
                  <a:cubicBezTo>
                    <a:pt x="1633" y="1539"/>
                    <a:pt x="1668" y="1414"/>
                    <a:pt x="1615" y="1307"/>
                  </a:cubicBezTo>
                  <a:cubicBezTo>
                    <a:pt x="1606" y="1289"/>
                    <a:pt x="1597" y="1226"/>
                    <a:pt x="1597" y="1182"/>
                  </a:cubicBezTo>
                  <a:cubicBezTo>
                    <a:pt x="1597" y="1075"/>
                    <a:pt x="1588" y="941"/>
                    <a:pt x="1499" y="825"/>
                  </a:cubicBezTo>
                  <a:cubicBezTo>
                    <a:pt x="1419" y="709"/>
                    <a:pt x="1285" y="664"/>
                    <a:pt x="1187" y="629"/>
                  </a:cubicBezTo>
                  <a:cubicBezTo>
                    <a:pt x="1142" y="620"/>
                    <a:pt x="1089" y="593"/>
                    <a:pt x="1071" y="584"/>
                  </a:cubicBezTo>
                  <a:cubicBezTo>
                    <a:pt x="1053" y="566"/>
                    <a:pt x="1035" y="504"/>
                    <a:pt x="1026" y="468"/>
                  </a:cubicBezTo>
                  <a:cubicBezTo>
                    <a:pt x="990" y="361"/>
                    <a:pt x="946" y="236"/>
                    <a:pt x="830" y="147"/>
                  </a:cubicBezTo>
                  <a:cubicBezTo>
                    <a:pt x="723" y="58"/>
                    <a:pt x="589" y="49"/>
                    <a:pt x="473" y="49"/>
                  </a:cubicBezTo>
                  <a:cubicBezTo>
                    <a:pt x="437" y="40"/>
                    <a:pt x="366" y="40"/>
                    <a:pt x="348" y="31"/>
                  </a:cubicBezTo>
                  <a:cubicBezTo>
                    <a:pt x="315" y="10"/>
                    <a:pt x="279" y="0"/>
                    <a:pt x="2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2"/>
            <p:cNvSpPr/>
            <p:nvPr/>
          </p:nvSpPr>
          <p:spPr>
            <a:xfrm>
              <a:off x="922818" y="1855721"/>
              <a:ext cx="19952" cy="56931"/>
            </a:xfrm>
            <a:custGeom>
              <a:rect b="b" l="l" r="r" t="t"/>
              <a:pathLst>
                <a:path extrusionOk="0" h="1732" w="607">
                  <a:moveTo>
                    <a:pt x="393" y="0"/>
                  </a:moveTo>
                  <a:cubicBezTo>
                    <a:pt x="277" y="0"/>
                    <a:pt x="178" y="90"/>
                    <a:pt x="178" y="206"/>
                  </a:cubicBezTo>
                  <a:cubicBezTo>
                    <a:pt x="170" y="215"/>
                    <a:pt x="161" y="215"/>
                    <a:pt x="161" y="223"/>
                  </a:cubicBezTo>
                  <a:cubicBezTo>
                    <a:pt x="107" y="277"/>
                    <a:pt x="0" y="366"/>
                    <a:pt x="0" y="545"/>
                  </a:cubicBezTo>
                  <a:cubicBezTo>
                    <a:pt x="0" y="714"/>
                    <a:pt x="107" y="812"/>
                    <a:pt x="161" y="857"/>
                  </a:cubicBezTo>
                  <a:cubicBezTo>
                    <a:pt x="161" y="857"/>
                    <a:pt x="161" y="866"/>
                    <a:pt x="161" y="866"/>
                  </a:cubicBezTo>
                  <a:cubicBezTo>
                    <a:pt x="161" y="866"/>
                    <a:pt x="161" y="875"/>
                    <a:pt x="161" y="875"/>
                  </a:cubicBezTo>
                  <a:cubicBezTo>
                    <a:pt x="107" y="928"/>
                    <a:pt x="0" y="1017"/>
                    <a:pt x="0" y="1187"/>
                  </a:cubicBezTo>
                  <a:cubicBezTo>
                    <a:pt x="0" y="1365"/>
                    <a:pt x="107" y="1455"/>
                    <a:pt x="161" y="1508"/>
                  </a:cubicBezTo>
                  <a:cubicBezTo>
                    <a:pt x="161" y="1517"/>
                    <a:pt x="170" y="1517"/>
                    <a:pt x="178" y="1526"/>
                  </a:cubicBezTo>
                  <a:cubicBezTo>
                    <a:pt x="178" y="1642"/>
                    <a:pt x="277" y="1731"/>
                    <a:pt x="393" y="1731"/>
                  </a:cubicBezTo>
                  <a:cubicBezTo>
                    <a:pt x="509" y="1731"/>
                    <a:pt x="607" y="1633"/>
                    <a:pt x="607" y="1517"/>
                  </a:cubicBezTo>
                  <a:cubicBezTo>
                    <a:pt x="607" y="1339"/>
                    <a:pt x="500" y="1249"/>
                    <a:pt x="446" y="1196"/>
                  </a:cubicBezTo>
                  <a:cubicBezTo>
                    <a:pt x="446" y="1196"/>
                    <a:pt x="446" y="1196"/>
                    <a:pt x="446" y="1187"/>
                  </a:cubicBezTo>
                  <a:cubicBezTo>
                    <a:pt x="500" y="1133"/>
                    <a:pt x="607" y="1035"/>
                    <a:pt x="607" y="866"/>
                  </a:cubicBezTo>
                  <a:cubicBezTo>
                    <a:pt x="607" y="696"/>
                    <a:pt x="500" y="598"/>
                    <a:pt x="446" y="554"/>
                  </a:cubicBezTo>
                  <a:cubicBezTo>
                    <a:pt x="446" y="545"/>
                    <a:pt x="446" y="545"/>
                    <a:pt x="446" y="545"/>
                  </a:cubicBezTo>
                  <a:cubicBezTo>
                    <a:pt x="446" y="536"/>
                    <a:pt x="446" y="536"/>
                    <a:pt x="446" y="536"/>
                  </a:cubicBezTo>
                  <a:cubicBezTo>
                    <a:pt x="500" y="482"/>
                    <a:pt x="607" y="393"/>
                    <a:pt x="607" y="215"/>
                  </a:cubicBezTo>
                  <a:cubicBezTo>
                    <a:pt x="607" y="99"/>
                    <a:pt x="509" y="0"/>
                    <a:pt x="39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2"/>
            <p:cNvSpPr/>
            <p:nvPr/>
          </p:nvSpPr>
          <p:spPr>
            <a:xfrm>
              <a:off x="940403" y="1767037"/>
              <a:ext cx="54564" cy="53512"/>
            </a:xfrm>
            <a:custGeom>
              <a:rect b="b" l="l" r="r" t="t"/>
              <a:pathLst>
                <a:path extrusionOk="0" h="1628" w="1660">
                  <a:moveTo>
                    <a:pt x="1422" y="0"/>
                  </a:moveTo>
                  <a:cubicBezTo>
                    <a:pt x="1385" y="0"/>
                    <a:pt x="1347" y="10"/>
                    <a:pt x="1312" y="31"/>
                  </a:cubicBezTo>
                  <a:cubicBezTo>
                    <a:pt x="1294" y="40"/>
                    <a:pt x="1231" y="40"/>
                    <a:pt x="1187" y="49"/>
                  </a:cubicBezTo>
                  <a:cubicBezTo>
                    <a:pt x="1080" y="49"/>
                    <a:pt x="946" y="58"/>
                    <a:pt x="830" y="147"/>
                  </a:cubicBezTo>
                  <a:cubicBezTo>
                    <a:pt x="714" y="236"/>
                    <a:pt x="678" y="361"/>
                    <a:pt x="643" y="468"/>
                  </a:cubicBezTo>
                  <a:cubicBezTo>
                    <a:pt x="625" y="504"/>
                    <a:pt x="607" y="566"/>
                    <a:pt x="598" y="584"/>
                  </a:cubicBezTo>
                  <a:cubicBezTo>
                    <a:pt x="580" y="593"/>
                    <a:pt x="518" y="620"/>
                    <a:pt x="482" y="629"/>
                  </a:cubicBezTo>
                  <a:cubicBezTo>
                    <a:pt x="375" y="664"/>
                    <a:pt x="250" y="709"/>
                    <a:pt x="161" y="825"/>
                  </a:cubicBezTo>
                  <a:cubicBezTo>
                    <a:pt x="72" y="941"/>
                    <a:pt x="72" y="1075"/>
                    <a:pt x="63" y="1182"/>
                  </a:cubicBezTo>
                  <a:cubicBezTo>
                    <a:pt x="63" y="1226"/>
                    <a:pt x="63" y="1289"/>
                    <a:pt x="54" y="1307"/>
                  </a:cubicBezTo>
                  <a:cubicBezTo>
                    <a:pt x="0" y="1414"/>
                    <a:pt x="36" y="1539"/>
                    <a:pt x="134" y="1601"/>
                  </a:cubicBezTo>
                  <a:cubicBezTo>
                    <a:pt x="170" y="1619"/>
                    <a:pt x="205" y="1628"/>
                    <a:pt x="241" y="1628"/>
                  </a:cubicBezTo>
                  <a:cubicBezTo>
                    <a:pt x="313" y="1628"/>
                    <a:pt x="384" y="1583"/>
                    <a:pt x="429" y="1512"/>
                  </a:cubicBezTo>
                  <a:cubicBezTo>
                    <a:pt x="482" y="1414"/>
                    <a:pt x="491" y="1298"/>
                    <a:pt x="491" y="1200"/>
                  </a:cubicBezTo>
                  <a:cubicBezTo>
                    <a:pt x="491" y="1164"/>
                    <a:pt x="500" y="1102"/>
                    <a:pt x="509" y="1084"/>
                  </a:cubicBezTo>
                  <a:cubicBezTo>
                    <a:pt x="527" y="1066"/>
                    <a:pt x="580" y="1048"/>
                    <a:pt x="616" y="1039"/>
                  </a:cubicBezTo>
                  <a:cubicBezTo>
                    <a:pt x="705" y="1003"/>
                    <a:pt x="812" y="968"/>
                    <a:pt x="901" y="879"/>
                  </a:cubicBezTo>
                  <a:cubicBezTo>
                    <a:pt x="982" y="798"/>
                    <a:pt x="1017" y="691"/>
                    <a:pt x="1044" y="602"/>
                  </a:cubicBezTo>
                  <a:cubicBezTo>
                    <a:pt x="1062" y="557"/>
                    <a:pt x="1080" y="504"/>
                    <a:pt x="1089" y="486"/>
                  </a:cubicBezTo>
                  <a:cubicBezTo>
                    <a:pt x="1115" y="477"/>
                    <a:pt x="1169" y="477"/>
                    <a:pt x="1214" y="468"/>
                  </a:cubicBezTo>
                  <a:cubicBezTo>
                    <a:pt x="1303" y="468"/>
                    <a:pt x="1419" y="459"/>
                    <a:pt x="1526" y="406"/>
                  </a:cubicBezTo>
                  <a:cubicBezTo>
                    <a:pt x="1624" y="343"/>
                    <a:pt x="1660" y="209"/>
                    <a:pt x="1606" y="111"/>
                  </a:cubicBezTo>
                  <a:cubicBezTo>
                    <a:pt x="1564" y="40"/>
                    <a:pt x="1495" y="0"/>
                    <a:pt x="14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2"/>
            <p:cNvSpPr/>
            <p:nvPr/>
          </p:nvSpPr>
          <p:spPr>
            <a:xfrm>
              <a:off x="962689" y="1776241"/>
              <a:ext cx="300004" cy="129343"/>
            </a:xfrm>
            <a:custGeom>
              <a:rect b="b" l="l" r="r" t="t"/>
              <a:pathLst>
                <a:path extrusionOk="0" h="3935" w="9127">
                  <a:moveTo>
                    <a:pt x="3426" y="1"/>
                  </a:moveTo>
                  <a:lnTo>
                    <a:pt x="1731" y="420"/>
                  </a:lnTo>
                  <a:cubicBezTo>
                    <a:pt x="714" y="679"/>
                    <a:pt x="0" y="1589"/>
                    <a:pt x="0" y="2633"/>
                  </a:cubicBezTo>
                  <a:lnTo>
                    <a:pt x="0" y="3650"/>
                  </a:lnTo>
                  <a:cubicBezTo>
                    <a:pt x="0" y="3810"/>
                    <a:pt x="134" y="3935"/>
                    <a:pt x="286" y="3935"/>
                  </a:cubicBezTo>
                  <a:lnTo>
                    <a:pt x="2454" y="3935"/>
                  </a:lnTo>
                  <a:lnTo>
                    <a:pt x="4568" y="3284"/>
                  </a:lnTo>
                  <a:lnTo>
                    <a:pt x="6673" y="3935"/>
                  </a:lnTo>
                  <a:lnTo>
                    <a:pt x="8841" y="3935"/>
                  </a:lnTo>
                  <a:cubicBezTo>
                    <a:pt x="9002" y="3935"/>
                    <a:pt x="9127" y="3810"/>
                    <a:pt x="9127" y="3650"/>
                  </a:cubicBezTo>
                  <a:lnTo>
                    <a:pt x="9127" y="2633"/>
                  </a:lnTo>
                  <a:cubicBezTo>
                    <a:pt x="9127" y="1589"/>
                    <a:pt x="8413" y="679"/>
                    <a:pt x="7396" y="420"/>
                  </a:cubicBezTo>
                  <a:lnTo>
                    <a:pt x="571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2"/>
            <p:cNvSpPr/>
            <p:nvPr/>
          </p:nvSpPr>
          <p:spPr>
            <a:xfrm>
              <a:off x="1152119" y="1793268"/>
              <a:ext cx="110575" cy="112317"/>
            </a:xfrm>
            <a:custGeom>
              <a:rect b="b" l="l" r="r" t="t"/>
              <a:pathLst>
                <a:path extrusionOk="0" h="3417" w="3364">
                  <a:moveTo>
                    <a:pt x="1927" y="0"/>
                  </a:moveTo>
                  <a:cubicBezTo>
                    <a:pt x="1624" y="1062"/>
                    <a:pt x="991" y="2141"/>
                    <a:pt x="63" y="3069"/>
                  </a:cubicBezTo>
                  <a:cubicBezTo>
                    <a:pt x="45" y="3096"/>
                    <a:pt x="18" y="3114"/>
                    <a:pt x="0" y="3132"/>
                  </a:cubicBezTo>
                  <a:lnTo>
                    <a:pt x="910" y="3417"/>
                  </a:lnTo>
                  <a:lnTo>
                    <a:pt x="3078" y="3417"/>
                  </a:lnTo>
                  <a:cubicBezTo>
                    <a:pt x="3239" y="3417"/>
                    <a:pt x="3364" y="3292"/>
                    <a:pt x="3364" y="3132"/>
                  </a:cubicBezTo>
                  <a:lnTo>
                    <a:pt x="3364" y="2115"/>
                  </a:lnTo>
                  <a:cubicBezTo>
                    <a:pt x="3364" y="1169"/>
                    <a:pt x="2784" y="339"/>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2"/>
            <p:cNvSpPr/>
            <p:nvPr/>
          </p:nvSpPr>
          <p:spPr>
            <a:xfrm>
              <a:off x="1018996" y="1583886"/>
              <a:ext cx="187392" cy="185650"/>
            </a:xfrm>
            <a:custGeom>
              <a:rect b="b" l="l" r="r" t="t"/>
              <a:pathLst>
                <a:path extrusionOk="0" h="5648" w="5701">
                  <a:moveTo>
                    <a:pt x="0" y="1"/>
                  </a:moveTo>
                  <a:lnTo>
                    <a:pt x="0" y="2802"/>
                  </a:lnTo>
                  <a:cubicBezTo>
                    <a:pt x="0" y="4372"/>
                    <a:pt x="1276" y="5648"/>
                    <a:pt x="2855" y="5648"/>
                  </a:cubicBezTo>
                  <a:cubicBezTo>
                    <a:pt x="4425" y="5648"/>
                    <a:pt x="5701" y="4372"/>
                    <a:pt x="5701" y="2802"/>
                  </a:cubicBezTo>
                  <a:lnTo>
                    <a:pt x="5701" y="1"/>
                  </a:ln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2"/>
            <p:cNvSpPr/>
            <p:nvPr/>
          </p:nvSpPr>
          <p:spPr>
            <a:xfrm>
              <a:off x="1094038" y="1583886"/>
              <a:ext cx="112350" cy="185650"/>
            </a:xfrm>
            <a:custGeom>
              <a:rect b="b" l="l" r="r" t="t"/>
              <a:pathLst>
                <a:path extrusionOk="0" h="5648" w="3418">
                  <a:moveTo>
                    <a:pt x="2285" y="1"/>
                  </a:moveTo>
                  <a:lnTo>
                    <a:pt x="2285" y="2802"/>
                  </a:lnTo>
                  <a:cubicBezTo>
                    <a:pt x="2285" y="4176"/>
                    <a:pt x="1303" y="5326"/>
                    <a:pt x="1" y="5594"/>
                  </a:cubicBezTo>
                  <a:cubicBezTo>
                    <a:pt x="179" y="5630"/>
                    <a:pt x="376" y="5648"/>
                    <a:pt x="572" y="5648"/>
                  </a:cubicBezTo>
                  <a:cubicBezTo>
                    <a:pt x="2142" y="5648"/>
                    <a:pt x="3418" y="4372"/>
                    <a:pt x="3418" y="2802"/>
                  </a:cubicBezTo>
                  <a:lnTo>
                    <a:pt x="3418" y="1"/>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2"/>
            <p:cNvSpPr/>
            <p:nvPr/>
          </p:nvSpPr>
          <p:spPr>
            <a:xfrm>
              <a:off x="967094" y="1475480"/>
              <a:ext cx="50455" cy="70309"/>
            </a:xfrm>
            <a:custGeom>
              <a:rect b="b" l="l" r="r" t="t"/>
              <a:pathLst>
                <a:path extrusionOk="0" h="2139" w="1535">
                  <a:moveTo>
                    <a:pt x="1299" y="0"/>
                  </a:moveTo>
                  <a:cubicBezTo>
                    <a:pt x="1245" y="0"/>
                    <a:pt x="1191" y="20"/>
                    <a:pt x="1151" y="60"/>
                  </a:cubicBezTo>
                  <a:cubicBezTo>
                    <a:pt x="1044" y="167"/>
                    <a:pt x="1008" y="301"/>
                    <a:pt x="981" y="417"/>
                  </a:cubicBezTo>
                  <a:cubicBezTo>
                    <a:pt x="964" y="471"/>
                    <a:pt x="955" y="542"/>
                    <a:pt x="928" y="569"/>
                  </a:cubicBezTo>
                  <a:cubicBezTo>
                    <a:pt x="910" y="596"/>
                    <a:pt x="848" y="622"/>
                    <a:pt x="794" y="658"/>
                  </a:cubicBezTo>
                  <a:cubicBezTo>
                    <a:pt x="696" y="712"/>
                    <a:pt x="562" y="774"/>
                    <a:pt x="491" y="899"/>
                  </a:cubicBezTo>
                  <a:cubicBezTo>
                    <a:pt x="410" y="1024"/>
                    <a:pt x="410" y="1167"/>
                    <a:pt x="410" y="1274"/>
                  </a:cubicBezTo>
                  <a:cubicBezTo>
                    <a:pt x="402" y="1336"/>
                    <a:pt x="402" y="1407"/>
                    <a:pt x="393" y="1443"/>
                  </a:cubicBezTo>
                  <a:cubicBezTo>
                    <a:pt x="375" y="1470"/>
                    <a:pt x="321" y="1514"/>
                    <a:pt x="277" y="1550"/>
                  </a:cubicBezTo>
                  <a:cubicBezTo>
                    <a:pt x="187" y="1630"/>
                    <a:pt x="80" y="1720"/>
                    <a:pt x="36" y="1862"/>
                  </a:cubicBezTo>
                  <a:cubicBezTo>
                    <a:pt x="0" y="1978"/>
                    <a:pt x="63" y="2094"/>
                    <a:pt x="170" y="2130"/>
                  </a:cubicBezTo>
                  <a:cubicBezTo>
                    <a:pt x="196" y="2139"/>
                    <a:pt x="214" y="2139"/>
                    <a:pt x="241" y="2139"/>
                  </a:cubicBezTo>
                  <a:cubicBezTo>
                    <a:pt x="330" y="2139"/>
                    <a:pt x="410" y="2085"/>
                    <a:pt x="437" y="1996"/>
                  </a:cubicBezTo>
                  <a:cubicBezTo>
                    <a:pt x="455" y="1969"/>
                    <a:pt x="509" y="1916"/>
                    <a:pt x="553" y="1880"/>
                  </a:cubicBezTo>
                  <a:cubicBezTo>
                    <a:pt x="634" y="1809"/>
                    <a:pt x="723" y="1729"/>
                    <a:pt x="776" y="1622"/>
                  </a:cubicBezTo>
                  <a:cubicBezTo>
                    <a:pt x="830" y="1506"/>
                    <a:pt x="830" y="1390"/>
                    <a:pt x="830" y="1283"/>
                  </a:cubicBezTo>
                  <a:cubicBezTo>
                    <a:pt x="839" y="1229"/>
                    <a:pt x="839" y="1149"/>
                    <a:pt x="857" y="1122"/>
                  </a:cubicBezTo>
                  <a:cubicBezTo>
                    <a:pt x="865" y="1095"/>
                    <a:pt x="937" y="1059"/>
                    <a:pt x="990" y="1033"/>
                  </a:cubicBezTo>
                  <a:cubicBezTo>
                    <a:pt x="1080" y="988"/>
                    <a:pt x="1187" y="926"/>
                    <a:pt x="1267" y="836"/>
                  </a:cubicBezTo>
                  <a:cubicBezTo>
                    <a:pt x="1338" y="738"/>
                    <a:pt x="1374" y="622"/>
                    <a:pt x="1401" y="524"/>
                  </a:cubicBezTo>
                  <a:cubicBezTo>
                    <a:pt x="1410" y="462"/>
                    <a:pt x="1427" y="381"/>
                    <a:pt x="1454" y="364"/>
                  </a:cubicBezTo>
                  <a:cubicBezTo>
                    <a:pt x="1535" y="283"/>
                    <a:pt x="1535" y="150"/>
                    <a:pt x="1454" y="60"/>
                  </a:cubicBezTo>
                  <a:cubicBezTo>
                    <a:pt x="1410" y="20"/>
                    <a:pt x="1354" y="0"/>
                    <a:pt x="1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2"/>
            <p:cNvSpPr/>
            <p:nvPr/>
          </p:nvSpPr>
          <p:spPr>
            <a:xfrm>
              <a:off x="1204021" y="1479359"/>
              <a:ext cx="49009" cy="68501"/>
            </a:xfrm>
            <a:custGeom>
              <a:rect b="b" l="l" r="r" t="t"/>
              <a:pathLst>
                <a:path extrusionOk="0" h="2084" w="1491">
                  <a:moveTo>
                    <a:pt x="236" y="0"/>
                  </a:moveTo>
                  <a:cubicBezTo>
                    <a:pt x="181" y="0"/>
                    <a:pt x="125" y="23"/>
                    <a:pt x="81" y="67"/>
                  </a:cubicBezTo>
                  <a:cubicBezTo>
                    <a:pt x="0" y="148"/>
                    <a:pt x="0" y="281"/>
                    <a:pt x="81" y="371"/>
                  </a:cubicBezTo>
                  <a:cubicBezTo>
                    <a:pt x="170" y="451"/>
                    <a:pt x="277" y="495"/>
                    <a:pt x="375" y="531"/>
                  </a:cubicBezTo>
                  <a:cubicBezTo>
                    <a:pt x="429" y="558"/>
                    <a:pt x="509" y="585"/>
                    <a:pt x="527" y="611"/>
                  </a:cubicBezTo>
                  <a:cubicBezTo>
                    <a:pt x="545" y="629"/>
                    <a:pt x="553" y="710"/>
                    <a:pt x="562" y="772"/>
                  </a:cubicBezTo>
                  <a:cubicBezTo>
                    <a:pt x="580" y="870"/>
                    <a:pt x="589" y="986"/>
                    <a:pt x="660" y="1093"/>
                  </a:cubicBezTo>
                  <a:cubicBezTo>
                    <a:pt x="723" y="1200"/>
                    <a:pt x="821" y="1263"/>
                    <a:pt x="901" y="1325"/>
                  </a:cubicBezTo>
                  <a:cubicBezTo>
                    <a:pt x="955" y="1361"/>
                    <a:pt x="1017" y="1405"/>
                    <a:pt x="1035" y="1432"/>
                  </a:cubicBezTo>
                  <a:cubicBezTo>
                    <a:pt x="1044" y="1459"/>
                    <a:pt x="1035" y="1539"/>
                    <a:pt x="1035" y="1593"/>
                  </a:cubicBezTo>
                  <a:cubicBezTo>
                    <a:pt x="1026" y="1700"/>
                    <a:pt x="1008" y="1816"/>
                    <a:pt x="1053" y="1932"/>
                  </a:cubicBezTo>
                  <a:cubicBezTo>
                    <a:pt x="1080" y="2021"/>
                    <a:pt x="1160" y="2083"/>
                    <a:pt x="1249" y="2083"/>
                  </a:cubicBezTo>
                  <a:cubicBezTo>
                    <a:pt x="1276" y="2083"/>
                    <a:pt x="1303" y="2074"/>
                    <a:pt x="1321" y="2066"/>
                  </a:cubicBezTo>
                  <a:cubicBezTo>
                    <a:pt x="1437" y="2030"/>
                    <a:pt x="1490" y="1914"/>
                    <a:pt x="1454" y="1798"/>
                  </a:cubicBezTo>
                  <a:cubicBezTo>
                    <a:pt x="1446" y="1762"/>
                    <a:pt x="1454" y="1700"/>
                    <a:pt x="1454" y="1637"/>
                  </a:cubicBezTo>
                  <a:cubicBezTo>
                    <a:pt x="1472" y="1521"/>
                    <a:pt x="1481" y="1379"/>
                    <a:pt x="1419" y="1245"/>
                  </a:cubicBezTo>
                  <a:cubicBezTo>
                    <a:pt x="1356" y="1120"/>
                    <a:pt x="1240" y="1040"/>
                    <a:pt x="1142" y="968"/>
                  </a:cubicBezTo>
                  <a:cubicBezTo>
                    <a:pt x="1098" y="941"/>
                    <a:pt x="1035" y="897"/>
                    <a:pt x="1017" y="870"/>
                  </a:cubicBezTo>
                  <a:cubicBezTo>
                    <a:pt x="999" y="843"/>
                    <a:pt x="991" y="772"/>
                    <a:pt x="982" y="710"/>
                  </a:cubicBezTo>
                  <a:cubicBezTo>
                    <a:pt x="973" y="602"/>
                    <a:pt x="946" y="460"/>
                    <a:pt x="857" y="344"/>
                  </a:cubicBezTo>
                  <a:cubicBezTo>
                    <a:pt x="768" y="228"/>
                    <a:pt x="634" y="174"/>
                    <a:pt x="527" y="139"/>
                  </a:cubicBezTo>
                  <a:cubicBezTo>
                    <a:pt x="473" y="112"/>
                    <a:pt x="411" y="85"/>
                    <a:pt x="384" y="67"/>
                  </a:cubicBezTo>
                  <a:cubicBezTo>
                    <a:pt x="344" y="23"/>
                    <a:pt x="290" y="0"/>
                    <a:pt x="2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2"/>
            <p:cNvSpPr/>
            <p:nvPr/>
          </p:nvSpPr>
          <p:spPr>
            <a:xfrm>
              <a:off x="963281" y="1570113"/>
              <a:ext cx="14101" cy="44013"/>
            </a:xfrm>
            <a:custGeom>
              <a:rect b="b" l="l" r="r" t="t"/>
              <a:pathLst>
                <a:path extrusionOk="0" h="1339" w="429">
                  <a:moveTo>
                    <a:pt x="214" y="0"/>
                  </a:moveTo>
                  <a:cubicBezTo>
                    <a:pt x="98" y="0"/>
                    <a:pt x="0" y="98"/>
                    <a:pt x="0" y="214"/>
                  </a:cubicBezTo>
                  <a:lnTo>
                    <a:pt x="0" y="1124"/>
                  </a:lnTo>
                  <a:cubicBezTo>
                    <a:pt x="0" y="1240"/>
                    <a:pt x="98" y="1339"/>
                    <a:pt x="214" y="1339"/>
                  </a:cubicBezTo>
                  <a:cubicBezTo>
                    <a:pt x="330" y="1339"/>
                    <a:pt x="428" y="1240"/>
                    <a:pt x="428" y="1124"/>
                  </a:cubicBezTo>
                  <a:lnTo>
                    <a:pt x="428" y="214"/>
                  </a:lnTo>
                  <a:cubicBezTo>
                    <a:pt x="428" y="98"/>
                    <a:pt x="330" y="0"/>
                    <a:pt x="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2"/>
            <p:cNvSpPr/>
            <p:nvPr/>
          </p:nvSpPr>
          <p:spPr>
            <a:xfrm>
              <a:off x="1248297" y="1570113"/>
              <a:ext cx="14101" cy="44013"/>
            </a:xfrm>
            <a:custGeom>
              <a:rect b="b" l="l" r="r" t="t"/>
              <a:pathLst>
                <a:path extrusionOk="0" h="1339" w="429">
                  <a:moveTo>
                    <a:pt x="215" y="0"/>
                  </a:moveTo>
                  <a:cubicBezTo>
                    <a:pt x="90" y="0"/>
                    <a:pt x="0" y="98"/>
                    <a:pt x="0" y="214"/>
                  </a:cubicBezTo>
                  <a:lnTo>
                    <a:pt x="0" y="1124"/>
                  </a:lnTo>
                  <a:cubicBezTo>
                    <a:pt x="0" y="1240"/>
                    <a:pt x="90" y="1339"/>
                    <a:pt x="215" y="1339"/>
                  </a:cubicBezTo>
                  <a:cubicBezTo>
                    <a:pt x="330" y="1339"/>
                    <a:pt x="429" y="1240"/>
                    <a:pt x="429" y="1124"/>
                  </a:cubicBezTo>
                  <a:lnTo>
                    <a:pt x="429" y="214"/>
                  </a:lnTo>
                  <a:cubicBezTo>
                    <a:pt x="429" y="98"/>
                    <a:pt x="330" y="0"/>
                    <a:pt x="2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2"/>
            <p:cNvSpPr/>
            <p:nvPr/>
          </p:nvSpPr>
          <p:spPr>
            <a:xfrm>
              <a:off x="1042432" y="1433473"/>
              <a:ext cx="140519" cy="32443"/>
            </a:xfrm>
            <a:custGeom>
              <a:rect b="b" l="l" r="r" t="t"/>
              <a:pathLst>
                <a:path extrusionOk="0" h="987" w="4275">
                  <a:moveTo>
                    <a:pt x="2142" y="0"/>
                  </a:moveTo>
                  <a:cubicBezTo>
                    <a:pt x="1972" y="0"/>
                    <a:pt x="1821" y="54"/>
                    <a:pt x="1687" y="98"/>
                  </a:cubicBezTo>
                  <a:cubicBezTo>
                    <a:pt x="1607" y="134"/>
                    <a:pt x="1526" y="161"/>
                    <a:pt x="1455" y="170"/>
                  </a:cubicBezTo>
                  <a:cubicBezTo>
                    <a:pt x="1384" y="179"/>
                    <a:pt x="1294" y="179"/>
                    <a:pt x="1205" y="179"/>
                  </a:cubicBezTo>
                  <a:cubicBezTo>
                    <a:pt x="1161" y="176"/>
                    <a:pt x="1116" y="174"/>
                    <a:pt x="1071" y="174"/>
                  </a:cubicBezTo>
                  <a:cubicBezTo>
                    <a:pt x="969" y="174"/>
                    <a:pt x="864" y="183"/>
                    <a:pt x="759" y="214"/>
                  </a:cubicBezTo>
                  <a:cubicBezTo>
                    <a:pt x="599" y="268"/>
                    <a:pt x="474" y="357"/>
                    <a:pt x="358" y="446"/>
                  </a:cubicBezTo>
                  <a:cubicBezTo>
                    <a:pt x="286" y="500"/>
                    <a:pt x="224" y="544"/>
                    <a:pt x="152" y="580"/>
                  </a:cubicBezTo>
                  <a:cubicBezTo>
                    <a:pt x="45" y="634"/>
                    <a:pt x="1" y="758"/>
                    <a:pt x="54" y="866"/>
                  </a:cubicBezTo>
                  <a:cubicBezTo>
                    <a:pt x="92" y="942"/>
                    <a:pt x="171" y="986"/>
                    <a:pt x="249" y="986"/>
                  </a:cubicBezTo>
                  <a:cubicBezTo>
                    <a:pt x="280" y="986"/>
                    <a:pt x="312" y="979"/>
                    <a:pt x="340" y="964"/>
                  </a:cubicBezTo>
                  <a:cubicBezTo>
                    <a:pt x="447" y="910"/>
                    <a:pt x="527" y="848"/>
                    <a:pt x="616" y="785"/>
                  </a:cubicBezTo>
                  <a:cubicBezTo>
                    <a:pt x="706" y="714"/>
                    <a:pt x="795" y="651"/>
                    <a:pt x="884" y="625"/>
                  </a:cubicBezTo>
                  <a:cubicBezTo>
                    <a:pt x="935" y="608"/>
                    <a:pt x="1000" y="601"/>
                    <a:pt x="1071" y="601"/>
                  </a:cubicBezTo>
                  <a:cubicBezTo>
                    <a:pt x="1111" y="601"/>
                    <a:pt x="1154" y="604"/>
                    <a:pt x="1196" y="607"/>
                  </a:cubicBezTo>
                  <a:cubicBezTo>
                    <a:pt x="1294" y="607"/>
                    <a:pt x="1410" y="607"/>
                    <a:pt x="1517" y="589"/>
                  </a:cubicBezTo>
                  <a:cubicBezTo>
                    <a:pt x="1633" y="571"/>
                    <a:pt x="1732" y="535"/>
                    <a:pt x="1830" y="509"/>
                  </a:cubicBezTo>
                  <a:cubicBezTo>
                    <a:pt x="1946" y="464"/>
                    <a:pt x="2044" y="428"/>
                    <a:pt x="2142" y="428"/>
                  </a:cubicBezTo>
                  <a:cubicBezTo>
                    <a:pt x="2231" y="428"/>
                    <a:pt x="2338" y="464"/>
                    <a:pt x="2445" y="509"/>
                  </a:cubicBezTo>
                  <a:cubicBezTo>
                    <a:pt x="2543" y="535"/>
                    <a:pt x="2650" y="571"/>
                    <a:pt x="2757" y="589"/>
                  </a:cubicBezTo>
                  <a:cubicBezTo>
                    <a:pt x="2873" y="607"/>
                    <a:pt x="2980" y="607"/>
                    <a:pt x="3088" y="607"/>
                  </a:cubicBezTo>
                  <a:cubicBezTo>
                    <a:pt x="3130" y="604"/>
                    <a:pt x="3171" y="601"/>
                    <a:pt x="3210" y="601"/>
                  </a:cubicBezTo>
                  <a:cubicBezTo>
                    <a:pt x="3278" y="601"/>
                    <a:pt x="3340" y="608"/>
                    <a:pt x="3391" y="625"/>
                  </a:cubicBezTo>
                  <a:cubicBezTo>
                    <a:pt x="3480" y="651"/>
                    <a:pt x="3569" y="714"/>
                    <a:pt x="3667" y="785"/>
                  </a:cubicBezTo>
                  <a:cubicBezTo>
                    <a:pt x="3748" y="848"/>
                    <a:pt x="3837" y="910"/>
                    <a:pt x="3935" y="964"/>
                  </a:cubicBezTo>
                  <a:cubicBezTo>
                    <a:pt x="3962" y="981"/>
                    <a:pt x="3997" y="981"/>
                    <a:pt x="4033" y="981"/>
                  </a:cubicBezTo>
                  <a:cubicBezTo>
                    <a:pt x="4105" y="981"/>
                    <a:pt x="4185" y="946"/>
                    <a:pt x="4220" y="866"/>
                  </a:cubicBezTo>
                  <a:cubicBezTo>
                    <a:pt x="4274" y="758"/>
                    <a:pt x="4229" y="634"/>
                    <a:pt x="4122" y="580"/>
                  </a:cubicBezTo>
                  <a:cubicBezTo>
                    <a:pt x="4060" y="544"/>
                    <a:pt x="3989" y="500"/>
                    <a:pt x="3917" y="446"/>
                  </a:cubicBezTo>
                  <a:cubicBezTo>
                    <a:pt x="3810" y="357"/>
                    <a:pt x="3676" y="268"/>
                    <a:pt x="3525" y="214"/>
                  </a:cubicBezTo>
                  <a:cubicBezTo>
                    <a:pt x="3420" y="183"/>
                    <a:pt x="3311" y="174"/>
                    <a:pt x="3206" y="174"/>
                  </a:cubicBezTo>
                  <a:cubicBezTo>
                    <a:pt x="3160" y="174"/>
                    <a:pt x="3114" y="176"/>
                    <a:pt x="3070" y="179"/>
                  </a:cubicBezTo>
                  <a:cubicBezTo>
                    <a:pt x="2980" y="179"/>
                    <a:pt x="2900" y="179"/>
                    <a:pt x="2820" y="170"/>
                  </a:cubicBezTo>
                  <a:cubicBezTo>
                    <a:pt x="2749" y="161"/>
                    <a:pt x="2668" y="134"/>
                    <a:pt x="2588" y="98"/>
                  </a:cubicBezTo>
                  <a:cubicBezTo>
                    <a:pt x="2454" y="54"/>
                    <a:pt x="2302" y="0"/>
                    <a:pt x="21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2"/>
            <p:cNvSpPr/>
            <p:nvPr/>
          </p:nvSpPr>
          <p:spPr>
            <a:xfrm>
              <a:off x="1000227" y="1472456"/>
              <a:ext cx="224929" cy="203531"/>
            </a:xfrm>
            <a:custGeom>
              <a:rect b="b" l="l" r="r" t="t"/>
              <a:pathLst>
                <a:path extrusionOk="0" h="6192" w="6843">
                  <a:moveTo>
                    <a:pt x="3426" y="1"/>
                  </a:moveTo>
                  <a:cubicBezTo>
                    <a:pt x="1535" y="1"/>
                    <a:pt x="0" y="1535"/>
                    <a:pt x="0" y="3426"/>
                  </a:cubicBezTo>
                  <a:lnTo>
                    <a:pt x="0" y="4764"/>
                  </a:lnTo>
                  <a:lnTo>
                    <a:pt x="571" y="4764"/>
                  </a:lnTo>
                  <a:lnTo>
                    <a:pt x="571" y="6192"/>
                  </a:lnTo>
                  <a:lnTo>
                    <a:pt x="910" y="5550"/>
                  </a:lnTo>
                  <a:cubicBezTo>
                    <a:pt x="1106" y="5166"/>
                    <a:pt x="1490" y="4934"/>
                    <a:pt x="1918" y="4934"/>
                  </a:cubicBezTo>
                  <a:lnTo>
                    <a:pt x="2453" y="4934"/>
                  </a:lnTo>
                  <a:cubicBezTo>
                    <a:pt x="4202" y="4934"/>
                    <a:pt x="4853" y="3623"/>
                    <a:pt x="4853" y="3623"/>
                  </a:cubicBezTo>
                  <a:lnTo>
                    <a:pt x="4978" y="3623"/>
                  </a:lnTo>
                  <a:cubicBezTo>
                    <a:pt x="5192" y="3623"/>
                    <a:pt x="5380" y="3756"/>
                    <a:pt x="5460" y="3962"/>
                  </a:cubicBezTo>
                  <a:lnTo>
                    <a:pt x="6272" y="6192"/>
                  </a:lnTo>
                  <a:lnTo>
                    <a:pt x="6272" y="4764"/>
                  </a:lnTo>
                  <a:lnTo>
                    <a:pt x="6843" y="4764"/>
                  </a:lnTo>
                  <a:lnTo>
                    <a:pt x="6843" y="3426"/>
                  </a:lnTo>
                  <a:cubicBezTo>
                    <a:pt x="6843" y="1535"/>
                    <a:pt x="5317" y="1"/>
                    <a:pt x="3426"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2"/>
            <p:cNvSpPr/>
            <p:nvPr/>
          </p:nvSpPr>
          <p:spPr>
            <a:xfrm>
              <a:off x="1096700" y="1486821"/>
              <a:ext cx="128456" cy="189167"/>
            </a:xfrm>
            <a:custGeom>
              <a:rect b="b" l="l" r="r" t="t"/>
              <a:pathLst>
                <a:path extrusionOk="0" h="5755" w="3908">
                  <a:moveTo>
                    <a:pt x="2159" y="1"/>
                  </a:moveTo>
                  <a:cubicBezTo>
                    <a:pt x="2195" y="1036"/>
                    <a:pt x="1918" y="2820"/>
                    <a:pt x="0" y="4461"/>
                  </a:cubicBezTo>
                  <a:cubicBezTo>
                    <a:pt x="1383" y="4256"/>
                    <a:pt x="1918" y="3186"/>
                    <a:pt x="1918" y="3186"/>
                  </a:cubicBezTo>
                  <a:lnTo>
                    <a:pt x="2043" y="3186"/>
                  </a:lnTo>
                  <a:cubicBezTo>
                    <a:pt x="2257" y="3186"/>
                    <a:pt x="2445" y="3319"/>
                    <a:pt x="2525" y="3525"/>
                  </a:cubicBezTo>
                  <a:lnTo>
                    <a:pt x="3337" y="5755"/>
                  </a:lnTo>
                  <a:lnTo>
                    <a:pt x="3337" y="4327"/>
                  </a:lnTo>
                  <a:lnTo>
                    <a:pt x="3908" y="4327"/>
                  </a:lnTo>
                  <a:lnTo>
                    <a:pt x="3908" y="2989"/>
                  </a:lnTo>
                  <a:cubicBezTo>
                    <a:pt x="3908" y="1705"/>
                    <a:pt x="3203" y="590"/>
                    <a:pt x="2159" y="1"/>
                  </a:cubicBezTo>
                  <a:close/>
                </a:path>
              </a:pathLst>
            </a:custGeom>
            <a:solidFill>
              <a:srgbClr val="995E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2"/>
            <p:cNvSpPr/>
            <p:nvPr/>
          </p:nvSpPr>
          <p:spPr>
            <a:xfrm>
              <a:off x="1206355" y="1619681"/>
              <a:ext cx="37570" cy="56306"/>
            </a:xfrm>
            <a:custGeom>
              <a:rect b="b" l="l" r="r" t="t"/>
              <a:pathLst>
                <a:path extrusionOk="0" h="1713" w="1143">
                  <a:moveTo>
                    <a:pt x="179" y="0"/>
                  </a:moveTo>
                  <a:cubicBezTo>
                    <a:pt x="81" y="0"/>
                    <a:pt x="1" y="71"/>
                    <a:pt x="1" y="170"/>
                  </a:cubicBezTo>
                  <a:lnTo>
                    <a:pt x="1" y="1713"/>
                  </a:lnTo>
                  <a:lnTo>
                    <a:pt x="286" y="1713"/>
                  </a:lnTo>
                  <a:cubicBezTo>
                    <a:pt x="759" y="1713"/>
                    <a:pt x="1143" y="1329"/>
                    <a:pt x="1143" y="856"/>
                  </a:cubicBezTo>
                  <a:cubicBezTo>
                    <a:pt x="1143" y="384"/>
                    <a:pt x="759" y="0"/>
                    <a:pt x="286" y="0"/>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2"/>
            <p:cNvSpPr/>
            <p:nvPr/>
          </p:nvSpPr>
          <p:spPr>
            <a:xfrm>
              <a:off x="981458" y="1619681"/>
              <a:ext cx="37570" cy="56306"/>
            </a:xfrm>
            <a:custGeom>
              <a:rect b="b" l="l" r="r" t="t"/>
              <a:pathLst>
                <a:path extrusionOk="0" h="1713" w="1143">
                  <a:moveTo>
                    <a:pt x="857" y="0"/>
                  </a:moveTo>
                  <a:cubicBezTo>
                    <a:pt x="384" y="0"/>
                    <a:pt x="0" y="384"/>
                    <a:pt x="0" y="856"/>
                  </a:cubicBezTo>
                  <a:cubicBezTo>
                    <a:pt x="0" y="1329"/>
                    <a:pt x="384" y="1713"/>
                    <a:pt x="857" y="1713"/>
                  </a:cubicBezTo>
                  <a:lnTo>
                    <a:pt x="1142" y="1713"/>
                  </a:lnTo>
                  <a:lnTo>
                    <a:pt x="1142" y="170"/>
                  </a:lnTo>
                  <a:cubicBezTo>
                    <a:pt x="1142" y="71"/>
                    <a:pt x="1071" y="0"/>
                    <a:pt x="973" y="0"/>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2"/>
            <p:cNvSpPr/>
            <p:nvPr/>
          </p:nvSpPr>
          <p:spPr>
            <a:xfrm>
              <a:off x="1133942" y="1655148"/>
              <a:ext cx="38425" cy="38458"/>
            </a:xfrm>
            <a:custGeom>
              <a:rect b="b" l="l" r="r" t="t"/>
              <a:pathLst>
                <a:path extrusionOk="0" h="1170" w="1169">
                  <a:moveTo>
                    <a:pt x="589" y="429"/>
                  </a:moveTo>
                  <a:cubicBezTo>
                    <a:pt x="678" y="429"/>
                    <a:pt x="750" y="500"/>
                    <a:pt x="750" y="589"/>
                  </a:cubicBezTo>
                  <a:cubicBezTo>
                    <a:pt x="750" y="670"/>
                    <a:pt x="678" y="741"/>
                    <a:pt x="589" y="741"/>
                  </a:cubicBezTo>
                  <a:cubicBezTo>
                    <a:pt x="500" y="741"/>
                    <a:pt x="428" y="670"/>
                    <a:pt x="428" y="589"/>
                  </a:cubicBezTo>
                  <a:cubicBezTo>
                    <a:pt x="428" y="500"/>
                    <a:pt x="500" y="429"/>
                    <a:pt x="589" y="429"/>
                  </a:cubicBezTo>
                  <a:close/>
                  <a:moveTo>
                    <a:pt x="589" y="0"/>
                  </a:moveTo>
                  <a:cubicBezTo>
                    <a:pt x="268" y="0"/>
                    <a:pt x="0" y="259"/>
                    <a:pt x="0" y="589"/>
                  </a:cubicBezTo>
                  <a:cubicBezTo>
                    <a:pt x="0" y="910"/>
                    <a:pt x="268" y="1169"/>
                    <a:pt x="589" y="1169"/>
                  </a:cubicBezTo>
                  <a:cubicBezTo>
                    <a:pt x="910" y="1169"/>
                    <a:pt x="1169" y="910"/>
                    <a:pt x="1169" y="589"/>
                  </a:cubicBezTo>
                  <a:cubicBezTo>
                    <a:pt x="1169" y="259"/>
                    <a:pt x="910" y="0"/>
                    <a:pt x="589"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2"/>
            <p:cNvSpPr/>
            <p:nvPr/>
          </p:nvSpPr>
          <p:spPr>
            <a:xfrm>
              <a:off x="1052983" y="1655148"/>
              <a:ext cx="38458" cy="38458"/>
            </a:xfrm>
            <a:custGeom>
              <a:rect b="b" l="l" r="r" t="t"/>
              <a:pathLst>
                <a:path extrusionOk="0" h="1170" w="1170">
                  <a:moveTo>
                    <a:pt x="590" y="429"/>
                  </a:moveTo>
                  <a:cubicBezTo>
                    <a:pt x="670" y="429"/>
                    <a:pt x="741" y="500"/>
                    <a:pt x="741" y="589"/>
                  </a:cubicBezTo>
                  <a:cubicBezTo>
                    <a:pt x="741" y="670"/>
                    <a:pt x="670" y="741"/>
                    <a:pt x="590" y="741"/>
                  </a:cubicBezTo>
                  <a:cubicBezTo>
                    <a:pt x="501" y="741"/>
                    <a:pt x="429" y="670"/>
                    <a:pt x="429" y="589"/>
                  </a:cubicBezTo>
                  <a:cubicBezTo>
                    <a:pt x="429" y="500"/>
                    <a:pt x="501" y="429"/>
                    <a:pt x="590" y="429"/>
                  </a:cubicBezTo>
                  <a:close/>
                  <a:moveTo>
                    <a:pt x="590" y="0"/>
                  </a:moveTo>
                  <a:cubicBezTo>
                    <a:pt x="260" y="0"/>
                    <a:pt x="1" y="259"/>
                    <a:pt x="1" y="589"/>
                  </a:cubicBezTo>
                  <a:cubicBezTo>
                    <a:pt x="1" y="910"/>
                    <a:pt x="260" y="1169"/>
                    <a:pt x="590" y="1169"/>
                  </a:cubicBezTo>
                  <a:cubicBezTo>
                    <a:pt x="911" y="1169"/>
                    <a:pt x="1170" y="910"/>
                    <a:pt x="1170" y="589"/>
                  </a:cubicBezTo>
                  <a:cubicBezTo>
                    <a:pt x="1170" y="259"/>
                    <a:pt x="911" y="0"/>
                    <a:pt x="590"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2"/>
            <p:cNvSpPr/>
            <p:nvPr/>
          </p:nvSpPr>
          <p:spPr>
            <a:xfrm>
              <a:off x="1028364" y="1741366"/>
              <a:ext cx="84476" cy="164219"/>
            </a:xfrm>
            <a:custGeom>
              <a:rect b="b" l="l" r="r" t="t"/>
              <a:pathLst>
                <a:path extrusionOk="0" h="4996" w="2570">
                  <a:moveTo>
                    <a:pt x="911" y="0"/>
                  </a:moveTo>
                  <a:cubicBezTo>
                    <a:pt x="661" y="0"/>
                    <a:pt x="456" y="205"/>
                    <a:pt x="456" y="464"/>
                  </a:cubicBezTo>
                  <a:lnTo>
                    <a:pt x="456" y="803"/>
                  </a:lnTo>
                  <a:cubicBezTo>
                    <a:pt x="206" y="803"/>
                    <a:pt x="1" y="1008"/>
                    <a:pt x="1" y="1258"/>
                  </a:cubicBezTo>
                  <a:lnTo>
                    <a:pt x="1" y="1909"/>
                  </a:lnTo>
                  <a:cubicBezTo>
                    <a:pt x="1" y="2052"/>
                    <a:pt x="54" y="2195"/>
                    <a:pt x="152" y="2293"/>
                  </a:cubicBezTo>
                  <a:lnTo>
                    <a:pt x="456" y="2632"/>
                  </a:lnTo>
                  <a:lnTo>
                    <a:pt x="456" y="4996"/>
                  </a:lnTo>
                  <a:lnTo>
                    <a:pt x="2570" y="4996"/>
                  </a:lnTo>
                  <a:lnTo>
                    <a:pt x="2570" y="464"/>
                  </a:lnTo>
                  <a:cubicBezTo>
                    <a:pt x="2570" y="205"/>
                    <a:pt x="2365" y="0"/>
                    <a:pt x="2115" y="0"/>
                  </a:cubicBez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2"/>
            <p:cNvSpPr/>
            <p:nvPr/>
          </p:nvSpPr>
          <p:spPr>
            <a:xfrm>
              <a:off x="1079082" y="1741366"/>
              <a:ext cx="33757" cy="164219"/>
            </a:xfrm>
            <a:custGeom>
              <a:rect b="b" l="l" r="r" t="t"/>
              <a:pathLst>
                <a:path extrusionOk="0" h="4996" w="1027">
                  <a:moveTo>
                    <a:pt x="1" y="0"/>
                  </a:moveTo>
                  <a:cubicBezTo>
                    <a:pt x="251" y="0"/>
                    <a:pt x="456" y="205"/>
                    <a:pt x="456" y="464"/>
                  </a:cubicBezTo>
                  <a:lnTo>
                    <a:pt x="456" y="4996"/>
                  </a:lnTo>
                  <a:lnTo>
                    <a:pt x="1027" y="4996"/>
                  </a:lnTo>
                  <a:lnTo>
                    <a:pt x="1027" y="464"/>
                  </a:lnTo>
                  <a:cubicBezTo>
                    <a:pt x="1027" y="205"/>
                    <a:pt x="822" y="0"/>
                    <a:pt x="572" y="0"/>
                  </a:cubicBez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2"/>
            <p:cNvSpPr/>
            <p:nvPr/>
          </p:nvSpPr>
          <p:spPr>
            <a:xfrm>
              <a:off x="1112807" y="1741366"/>
              <a:ext cx="84213" cy="164219"/>
            </a:xfrm>
            <a:custGeom>
              <a:rect b="b" l="l" r="r" t="t"/>
              <a:pathLst>
                <a:path extrusionOk="0" h="4996" w="2562">
                  <a:moveTo>
                    <a:pt x="456" y="0"/>
                  </a:moveTo>
                  <a:cubicBezTo>
                    <a:pt x="206" y="0"/>
                    <a:pt x="1" y="205"/>
                    <a:pt x="1" y="464"/>
                  </a:cubicBezTo>
                  <a:lnTo>
                    <a:pt x="1" y="4996"/>
                  </a:lnTo>
                  <a:lnTo>
                    <a:pt x="2106" y="4996"/>
                  </a:lnTo>
                  <a:lnTo>
                    <a:pt x="2106" y="2632"/>
                  </a:lnTo>
                  <a:lnTo>
                    <a:pt x="2410" y="2293"/>
                  </a:lnTo>
                  <a:cubicBezTo>
                    <a:pt x="2508" y="2195"/>
                    <a:pt x="2561" y="2052"/>
                    <a:pt x="2561" y="1909"/>
                  </a:cubicBezTo>
                  <a:lnTo>
                    <a:pt x="2561" y="1258"/>
                  </a:lnTo>
                  <a:cubicBezTo>
                    <a:pt x="2561" y="1008"/>
                    <a:pt x="2365" y="803"/>
                    <a:pt x="2106" y="803"/>
                  </a:cubicBezTo>
                  <a:lnTo>
                    <a:pt x="2106" y="464"/>
                  </a:lnTo>
                  <a:cubicBezTo>
                    <a:pt x="2106" y="205"/>
                    <a:pt x="1901" y="0"/>
                    <a:pt x="1651" y="0"/>
                  </a:cubicBez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2"/>
            <p:cNvSpPr/>
            <p:nvPr/>
          </p:nvSpPr>
          <p:spPr>
            <a:xfrm>
              <a:off x="1148306" y="1741366"/>
              <a:ext cx="48713" cy="164219"/>
            </a:xfrm>
            <a:custGeom>
              <a:rect b="b" l="l" r="r" t="t"/>
              <a:pathLst>
                <a:path extrusionOk="0" h="4996" w="1482">
                  <a:moveTo>
                    <a:pt x="0" y="0"/>
                  </a:moveTo>
                  <a:cubicBezTo>
                    <a:pt x="250" y="0"/>
                    <a:pt x="455" y="205"/>
                    <a:pt x="455" y="464"/>
                  </a:cubicBezTo>
                  <a:lnTo>
                    <a:pt x="455" y="839"/>
                  </a:lnTo>
                  <a:cubicBezTo>
                    <a:pt x="455" y="964"/>
                    <a:pt x="527" y="1080"/>
                    <a:pt x="643" y="1124"/>
                  </a:cubicBezTo>
                  <a:cubicBezTo>
                    <a:pt x="803" y="1196"/>
                    <a:pt x="910" y="1356"/>
                    <a:pt x="910" y="1544"/>
                  </a:cubicBezTo>
                  <a:lnTo>
                    <a:pt x="910" y="1686"/>
                  </a:lnTo>
                  <a:cubicBezTo>
                    <a:pt x="910" y="1829"/>
                    <a:pt x="857" y="1963"/>
                    <a:pt x="768" y="2070"/>
                  </a:cubicBezTo>
                  <a:lnTo>
                    <a:pt x="553" y="2302"/>
                  </a:lnTo>
                  <a:cubicBezTo>
                    <a:pt x="491" y="2364"/>
                    <a:pt x="455" y="2445"/>
                    <a:pt x="455" y="2534"/>
                  </a:cubicBezTo>
                  <a:lnTo>
                    <a:pt x="455" y="4996"/>
                  </a:lnTo>
                  <a:lnTo>
                    <a:pt x="1026" y="4996"/>
                  </a:lnTo>
                  <a:lnTo>
                    <a:pt x="1026" y="2632"/>
                  </a:lnTo>
                  <a:lnTo>
                    <a:pt x="1330" y="2293"/>
                  </a:lnTo>
                  <a:cubicBezTo>
                    <a:pt x="1428" y="2195"/>
                    <a:pt x="1481" y="2052"/>
                    <a:pt x="1481" y="1909"/>
                  </a:cubicBezTo>
                  <a:lnTo>
                    <a:pt x="1481" y="1258"/>
                  </a:lnTo>
                  <a:cubicBezTo>
                    <a:pt x="1481" y="1008"/>
                    <a:pt x="1285" y="803"/>
                    <a:pt x="1026" y="803"/>
                  </a:cubicBezTo>
                  <a:lnTo>
                    <a:pt x="1026" y="464"/>
                  </a:lnTo>
                  <a:cubicBezTo>
                    <a:pt x="1026" y="205"/>
                    <a:pt x="821" y="0"/>
                    <a:pt x="571" y="0"/>
                  </a:cubicBez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2"/>
            <p:cNvSpPr/>
            <p:nvPr/>
          </p:nvSpPr>
          <p:spPr>
            <a:xfrm>
              <a:off x="1205763" y="1831101"/>
              <a:ext cx="21464" cy="81550"/>
            </a:xfrm>
            <a:custGeom>
              <a:rect b="b" l="l" r="r" t="t"/>
              <a:pathLst>
                <a:path extrusionOk="0" h="2481" w="653">
                  <a:moveTo>
                    <a:pt x="215" y="0"/>
                  </a:moveTo>
                  <a:cubicBezTo>
                    <a:pt x="99" y="0"/>
                    <a:pt x="1" y="89"/>
                    <a:pt x="1" y="214"/>
                  </a:cubicBezTo>
                  <a:cubicBezTo>
                    <a:pt x="1" y="419"/>
                    <a:pt x="99" y="535"/>
                    <a:pt x="170" y="607"/>
                  </a:cubicBezTo>
                  <a:cubicBezTo>
                    <a:pt x="215" y="669"/>
                    <a:pt x="233" y="678"/>
                    <a:pt x="233" y="723"/>
                  </a:cubicBezTo>
                  <a:cubicBezTo>
                    <a:pt x="233" y="767"/>
                    <a:pt x="215" y="785"/>
                    <a:pt x="170" y="839"/>
                  </a:cubicBezTo>
                  <a:cubicBezTo>
                    <a:pt x="99" y="919"/>
                    <a:pt x="1" y="1026"/>
                    <a:pt x="1" y="1240"/>
                  </a:cubicBezTo>
                  <a:cubicBezTo>
                    <a:pt x="1" y="1445"/>
                    <a:pt x="99" y="1561"/>
                    <a:pt x="170" y="1633"/>
                  </a:cubicBezTo>
                  <a:cubicBezTo>
                    <a:pt x="215" y="1695"/>
                    <a:pt x="233" y="1704"/>
                    <a:pt x="233" y="1749"/>
                  </a:cubicBezTo>
                  <a:cubicBezTo>
                    <a:pt x="233" y="1793"/>
                    <a:pt x="215" y="1811"/>
                    <a:pt x="170" y="1865"/>
                  </a:cubicBezTo>
                  <a:cubicBezTo>
                    <a:pt x="99" y="1945"/>
                    <a:pt x="1" y="2052"/>
                    <a:pt x="1" y="2266"/>
                  </a:cubicBezTo>
                  <a:cubicBezTo>
                    <a:pt x="1" y="2382"/>
                    <a:pt x="99" y="2480"/>
                    <a:pt x="215" y="2480"/>
                  </a:cubicBezTo>
                  <a:cubicBezTo>
                    <a:pt x="331" y="2480"/>
                    <a:pt x="429" y="2382"/>
                    <a:pt x="429" y="2266"/>
                  </a:cubicBezTo>
                  <a:cubicBezTo>
                    <a:pt x="429" y="2221"/>
                    <a:pt x="438" y="2204"/>
                    <a:pt x="492" y="2150"/>
                  </a:cubicBezTo>
                  <a:cubicBezTo>
                    <a:pt x="554" y="2070"/>
                    <a:pt x="652" y="1963"/>
                    <a:pt x="652" y="1749"/>
                  </a:cubicBezTo>
                  <a:cubicBezTo>
                    <a:pt x="652" y="1543"/>
                    <a:pt x="554" y="1427"/>
                    <a:pt x="492" y="1356"/>
                  </a:cubicBezTo>
                  <a:cubicBezTo>
                    <a:pt x="438" y="1294"/>
                    <a:pt x="429" y="1285"/>
                    <a:pt x="429" y="1240"/>
                  </a:cubicBezTo>
                  <a:cubicBezTo>
                    <a:pt x="429" y="1195"/>
                    <a:pt x="438" y="1178"/>
                    <a:pt x="492" y="1124"/>
                  </a:cubicBezTo>
                  <a:cubicBezTo>
                    <a:pt x="554" y="1044"/>
                    <a:pt x="652" y="937"/>
                    <a:pt x="652" y="723"/>
                  </a:cubicBezTo>
                  <a:cubicBezTo>
                    <a:pt x="652" y="517"/>
                    <a:pt x="554" y="401"/>
                    <a:pt x="492" y="330"/>
                  </a:cubicBezTo>
                  <a:cubicBezTo>
                    <a:pt x="438" y="268"/>
                    <a:pt x="429" y="259"/>
                    <a:pt x="429" y="214"/>
                  </a:cubicBezTo>
                  <a:cubicBezTo>
                    <a:pt x="429" y="89"/>
                    <a:pt x="331" y="0"/>
                    <a:pt x="2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2"/>
            <p:cNvSpPr/>
            <p:nvPr/>
          </p:nvSpPr>
          <p:spPr>
            <a:xfrm>
              <a:off x="998156" y="1831101"/>
              <a:ext cx="21431" cy="81550"/>
            </a:xfrm>
            <a:custGeom>
              <a:rect b="b" l="l" r="r" t="t"/>
              <a:pathLst>
                <a:path extrusionOk="0" h="2481" w="652">
                  <a:moveTo>
                    <a:pt x="438" y="0"/>
                  </a:moveTo>
                  <a:cubicBezTo>
                    <a:pt x="322" y="0"/>
                    <a:pt x="233" y="89"/>
                    <a:pt x="233" y="214"/>
                  </a:cubicBezTo>
                  <a:cubicBezTo>
                    <a:pt x="233" y="259"/>
                    <a:pt x="215" y="268"/>
                    <a:pt x="170" y="330"/>
                  </a:cubicBezTo>
                  <a:cubicBezTo>
                    <a:pt x="99" y="401"/>
                    <a:pt x="1" y="517"/>
                    <a:pt x="1" y="723"/>
                  </a:cubicBezTo>
                  <a:cubicBezTo>
                    <a:pt x="1" y="937"/>
                    <a:pt x="99" y="1044"/>
                    <a:pt x="170" y="1124"/>
                  </a:cubicBezTo>
                  <a:cubicBezTo>
                    <a:pt x="215" y="1178"/>
                    <a:pt x="233" y="1195"/>
                    <a:pt x="233" y="1240"/>
                  </a:cubicBezTo>
                  <a:cubicBezTo>
                    <a:pt x="233" y="1285"/>
                    <a:pt x="215" y="1294"/>
                    <a:pt x="170" y="1356"/>
                  </a:cubicBezTo>
                  <a:cubicBezTo>
                    <a:pt x="99" y="1427"/>
                    <a:pt x="1" y="1543"/>
                    <a:pt x="1" y="1749"/>
                  </a:cubicBezTo>
                  <a:cubicBezTo>
                    <a:pt x="1" y="1963"/>
                    <a:pt x="99" y="2070"/>
                    <a:pt x="170" y="2150"/>
                  </a:cubicBezTo>
                  <a:cubicBezTo>
                    <a:pt x="215" y="2204"/>
                    <a:pt x="233" y="2221"/>
                    <a:pt x="233" y="2266"/>
                  </a:cubicBezTo>
                  <a:cubicBezTo>
                    <a:pt x="233" y="2382"/>
                    <a:pt x="322" y="2480"/>
                    <a:pt x="438" y="2480"/>
                  </a:cubicBezTo>
                  <a:cubicBezTo>
                    <a:pt x="563" y="2480"/>
                    <a:pt x="652" y="2382"/>
                    <a:pt x="652" y="2266"/>
                  </a:cubicBezTo>
                  <a:cubicBezTo>
                    <a:pt x="652" y="2052"/>
                    <a:pt x="554" y="1945"/>
                    <a:pt x="491" y="1865"/>
                  </a:cubicBezTo>
                  <a:cubicBezTo>
                    <a:pt x="438" y="1811"/>
                    <a:pt x="429" y="1793"/>
                    <a:pt x="429" y="1749"/>
                  </a:cubicBezTo>
                  <a:cubicBezTo>
                    <a:pt x="429" y="1704"/>
                    <a:pt x="438" y="1695"/>
                    <a:pt x="491" y="1633"/>
                  </a:cubicBezTo>
                  <a:cubicBezTo>
                    <a:pt x="554" y="1561"/>
                    <a:pt x="652" y="1445"/>
                    <a:pt x="652" y="1240"/>
                  </a:cubicBezTo>
                  <a:cubicBezTo>
                    <a:pt x="652" y="1026"/>
                    <a:pt x="554" y="919"/>
                    <a:pt x="491" y="839"/>
                  </a:cubicBezTo>
                  <a:cubicBezTo>
                    <a:pt x="438" y="785"/>
                    <a:pt x="429" y="767"/>
                    <a:pt x="429" y="723"/>
                  </a:cubicBezTo>
                  <a:cubicBezTo>
                    <a:pt x="429" y="678"/>
                    <a:pt x="438" y="669"/>
                    <a:pt x="491" y="607"/>
                  </a:cubicBezTo>
                  <a:cubicBezTo>
                    <a:pt x="554" y="535"/>
                    <a:pt x="652" y="419"/>
                    <a:pt x="652" y="214"/>
                  </a:cubicBezTo>
                  <a:cubicBezTo>
                    <a:pt x="652" y="89"/>
                    <a:pt x="563" y="0"/>
                    <a:pt x="4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4" name="Google Shape;1184;p12"/>
          <p:cNvGrpSpPr/>
          <p:nvPr/>
        </p:nvGrpSpPr>
        <p:grpSpPr>
          <a:xfrm>
            <a:off x="1421334" y="1020493"/>
            <a:ext cx="565527" cy="478891"/>
            <a:chOff x="1648604" y="1195112"/>
            <a:chExt cx="479179" cy="418501"/>
          </a:xfrm>
        </p:grpSpPr>
        <p:sp>
          <p:nvSpPr>
            <p:cNvPr id="1185" name="Google Shape;1185;p12"/>
            <p:cNvSpPr/>
            <p:nvPr/>
          </p:nvSpPr>
          <p:spPr>
            <a:xfrm>
              <a:off x="1816044" y="1427667"/>
              <a:ext cx="311739" cy="185946"/>
            </a:xfrm>
            <a:custGeom>
              <a:rect b="b" l="l" r="r" t="t"/>
              <a:pathLst>
                <a:path extrusionOk="0" h="5657" w="9484">
                  <a:moveTo>
                    <a:pt x="3560" y="0"/>
                  </a:moveTo>
                  <a:lnTo>
                    <a:pt x="3560" y="1365"/>
                  </a:lnTo>
                  <a:lnTo>
                    <a:pt x="1793" y="1802"/>
                  </a:lnTo>
                  <a:cubicBezTo>
                    <a:pt x="741" y="2070"/>
                    <a:pt x="0" y="3016"/>
                    <a:pt x="0" y="4104"/>
                  </a:cubicBezTo>
                  <a:lnTo>
                    <a:pt x="0" y="5656"/>
                  </a:lnTo>
                  <a:lnTo>
                    <a:pt x="9198" y="5656"/>
                  </a:lnTo>
                  <a:cubicBezTo>
                    <a:pt x="9349" y="5656"/>
                    <a:pt x="9483" y="5531"/>
                    <a:pt x="9483" y="5371"/>
                  </a:cubicBezTo>
                  <a:lnTo>
                    <a:pt x="9483" y="4104"/>
                  </a:lnTo>
                  <a:cubicBezTo>
                    <a:pt x="9483" y="3016"/>
                    <a:pt x="8743" y="2070"/>
                    <a:pt x="7681" y="1802"/>
                  </a:cubicBezTo>
                  <a:lnTo>
                    <a:pt x="5924" y="1365"/>
                  </a:lnTo>
                  <a:lnTo>
                    <a:pt x="59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2"/>
            <p:cNvSpPr/>
            <p:nvPr/>
          </p:nvSpPr>
          <p:spPr>
            <a:xfrm>
              <a:off x="1816044" y="1472534"/>
              <a:ext cx="169511" cy="141078"/>
            </a:xfrm>
            <a:custGeom>
              <a:rect b="b" l="l" r="r" t="t"/>
              <a:pathLst>
                <a:path extrusionOk="0" h="4292" w="5157">
                  <a:moveTo>
                    <a:pt x="3551" y="0"/>
                  </a:moveTo>
                  <a:lnTo>
                    <a:pt x="1793" y="437"/>
                  </a:lnTo>
                  <a:cubicBezTo>
                    <a:pt x="741" y="705"/>
                    <a:pt x="0" y="1651"/>
                    <a:pt x="0" y="2739"/>
                  </a:cubicBezTo>
                  <a:lnTo>
                    <a:pt x="0" y="4291"/>
                  </a:lnTo>
                  <a:lnTo>
                    <a:pt x="5156" y="4291"/>
                  </a:lnTo>
                  <a:lnTo>
                    <a:pt x="5156" y="2739"/>
                  </a:lnTo>
                  <a:cubicBezTo>
                    <a:pt x="5156" y="1579"/>
                    <a:pt x="4523" y="544"/>
                    <a:pt x="3551"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2"/>
            <p:cNvSpPr/>
            <p:nvPr/>
          </p:nvSpPr>
          <p:spPr>
            <a:xfrm>
              <a:off x="1933028" y="1427667"/>
              <a:ext cx="77738" cy="36091"/>
            </a:xfrm>
            <a:custGeom>
              <a:rect b="b" l="l" r="r" t="t"/>
              <a:pathLst>
                <a:path extrusionOk="0" h="1098" w="2365">
                  <a:moveTo>
                    <a:pt x="1" y="0"/>
                  </a:moveTo>
                  <a:lnTo>
                    <a:pt x="1" y="910"/>
                  </a:lnTo>
                  <a:cubicBezTo>
                    <a:pt x="366" y="1035"/>
                    <a:pt x="768" y="1098"/>
                    <a:pt x="1178" y="1098"/>
                  </a:cubicBezTo>
                  <a:cubicBezTo>
                    <a:pt x="1597" y="1098"/>
                    <a:pt x="1990" y="1035"/>
                    <a:pt x="2365" y="910"/>
                  </a:cubicBezTo>
                  <a:lnTo>
                    <a:pt x="2365" y="0"/>
                  </a:ln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2"/>
            <p:cNvSpPr/>
            <p:nvPr/>
          </p:nvSpPr>
          <p:spPr>
            <a:xfrm>
              <a:off x="1874388" y="1195112"/>
              <a:ext cx="194722" cy="241364"/>
            </a:xfrm>
            <a:custGeom>
              <a:rect b="b" l="l" r="r" t="t"/>
              <a:pathLst>
                <a:path extrusionOk="0" h="7343" w="5924">
                  <a:moveTo>
                    <a:pt x="2944" y="1"/>
                  </a:moveTo>
                  <a:cubicBezTo>
                    <a:pt x="1321" y="1"/>
                    <a:pt x="0" y="1312"/>
                    <a:pt x="0" y="2945"/>
                  </a:cubicBezTo>
                  <a:lnTo>
                    <a:pt x="0" y="4345"/>
                  </a:lnTo>
                  <a:cubicBezTo>
                    <a:pt x="0" y="5978"/>
                    <a:pt x="1312" y="7334"/>
                    <a:pt x="2944" y="7343"/>
                  </a:cubicBezTo>
                  <a:cubicBezTo>
                    <a:pt x="2950" y="7343"/>
                    <a:pt x="2955" y="7343"/>
                    <a:pt x="2961" y="7343"/>
                  </a:cubicBezTo>
                  <a:cubicBezTo>
                    <a:pt x="4595" y="7343"/>
                    <a:pt x="5924" y="6017"/>
                    <a:pt x="5924" y="4381"/>
                  </a:cubicBezTo>
                  <a:lnTo>
                    <a:pt x="5924" y="2981"/>
                  </a:lnTo>
                  <a:cubicBezTo>
                    <a:pt x="5924" y="1330"/>
                    <a:pt x="4595" y="1"/>
                    <a:pt x="29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2"/>
            <p:cNvSpPr/>
            <p:nvPr/>
          </p:nvSpPr>
          <p:spPr>
            <a:xfrm>
              <a:off x="1874388" y="1221802"/>
              <a:ext cx="52822" cy="187721"/>
            </a:xfrm>
            <a:custGeom>
              <a:rect b="b" l="l" r="r" t="t"/>
              <a:pathLst>
                <a:path extrusionOk="0" h="5711" w="1607">
                  <a:moveTo>
                    <a:pt x="910" y="1"/>
                  </a:moveTo>
                  <a:cubicBezTo>
                    <a:pt x="357" y="536"/>
                    <a:pt x="0" y="1294"/>
                    <a:pt x="0" y="2133"/>
                  </a:cubicBezTo>
                  <a:lnTo>
                    <a:pt x="0" y="3533"/>
                  </a:lnTo>
                  <a:cubicBezTo>
                    <a:pt x="0" y="4381"/>
                    <a:pt x="357" y="5157"/>
                    <a:pt x="928" y="5710"/>
                  </a:cubicBezTo>
                  <a:cubicBezTo>
                    <a:pt x="1365" y="5086"/>
                    <a:pt x="1606" y="4345"/>
                    <a:pt x="1606" y="3569"/>
                  </a:cubicBezTo>
                  <a:lnTo>
                    <a:pt x="1606" y="2169"/>
                  </a:lnTo>
                  <a:cubicBezTo>
                    <a:pt x="1606" y="1366"/>
                    <a:pt x="1347" y="616"/>
                    <a:pt x="910"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2"/>
            <p:cNvSpPr/>
            <p:nvPr/>
          </p:nvSpPr>
          <p:spPr>
            <a:xfrm>
              <a:off x="1648604" y="1427667"/>
              <a:ext cx="311739" cy="185946"/>
            </a:xfrm>
            <a:custGeom>
              <a:rect b="b" l="l" r="r" t="t"/>
              <a:pathLst>
                <a:path extrusionOk="0" h="5657" w="9484">
                  <a:moveTo>
                    <a:pt x="3560" y="0"/>
                  </a:moveTo>
                  <a:lnTo>
                    <a:pt x="3560" y="1365"/>
                  </a:lnTo>
                  <a:lnTo>
                    <a:pt x="1793" y="1802"/>
                  </a:lnTo>
                  <a:cubicBezTo>
                    <a:pt x="741" y="2070"/>
                    <a:pt x="0" y="3016"/>
                    <a:pt x="0" y="4104"/>
                  </a:cubicBezTo>
                  <a:lnTo>
                    <a:pt x="0" y="5371"/>
                  </a:lnTo>
                  <a:cubicBezTo>
                    <a:pt x="0" y="5531"/>
                    <a:pt x="125" y="5656"/>
                    <a:pt x="286" y="5656"/>
                  </a:cubicBezTo>
                  <a:lnTo>
                    <a:pt x="9198" y="5656"/>
                  </a:lnTo>
                  <a:cubicBezTo>
                    <a:pt x="9349" y="5656"/>
                    <a:pt x="9483" y="5531"/>
                    <a:pt x="9483" y="5371"/>
                  </a:cubicBezTo>
                  <a:lnTo>
                    <a:pt x="9483" y="4104"/>
                  </a:lnTo>
                  <a:cubicBezTo>
                    <a:pt x="9483" y="3016"/>
                    <a:pt x="8743" y="2070"/>
                    <a:pt x="7681" y="1802"/>
                  </a:cubicBezTo>
                  <a:lnTo>
                    <a:pt x="5924" y="1365"/>
                  </a:lnTo>
                  <a:lnTo>
                    <a:pt x="592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2"/>
            <p:cNvSpPr/>
            <p:nvPr/>
          </p:nvSpPr>
          <p:spPr>
            <a:xfrm>
              <a:off x="1758850" y="1486011"/>
              <a:ext cx="201493" cy="127601"/>
            </a:xfrm>
            <a:custGeom>
              <a:rect b="b" l="l" r="r" t="t"/>
              <a:pathLst>
                <a:path extrusionOk="0" h="3882" w="6130">
                  <a:moveTo>
                    <a:pt x="4202" y="1"/>
                  </a:moveTo>
                  <a:cubicBezTo>
                    <a:pt x="4051" y="1740"/>
                    <a:pt x="2391" y="3881"/>
                    <a:pt x="1" y="3881"/>
                  </a:cubicBezTo>
                  <a:lnTo>
                    <a:pt x="5844" y="3881"/>
                  </a:lnTo>
                  <a:cubicBezTo>
                    <a:pt x="5995" y="3881"/>
                    <a:pt x="6129" y="3756"/>
                    <a:pt x="6129" y="3596"/>
                  </a:cubicBezTo>
                  <a:lnTo>
                    <a:pt x="6129" y="2329"/>
                  </a:lnTo>
                  <a:cubicBezTo>
                    <a:pt x="6129" y="1241"/>
                    <a:pt x="5389" y="295"/>
                    <a:pt x="4327" y="27"/>
                  </a:cubicBezTo>
                  <a:lnTo>
                    <a:pt x="4202" y="1"/>
                  </a:ln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2"/>
            <p:cNvSpPr/>
            <p:nvPr/>
          </p:nvSpPr>
          <p:spPr>
            <a:xfrm>
              <a:off x="1765588" y="1427667"/>
              <a:ext cx="77738" cy="36091"/>
            </a:xfrm>
            <a:custGeom>
              <a:rect b="b" l="l" r="r" t="t"/>
              <a:pathLst>
                <a:path extrusionOk="0" h="1098" w="2365">
                  <a:moveTo>
                    <a:pt x="1" y="0"/>
                  </a:moveTo>
                  <a:lnTo>
                    <a:pt x="1" y="910"/>
                  </a:lnTo>
                  <a:cubicBezTo>
                    <a:pt x="366" y="1035"/>
                    <a:pt x="768" y="1098"/>
                    <a:pt x="1178" y="1098"/>
                  </a:cubicBezTo>
                  <a:cubicBezTo>
                    <a:pt x="1598" y="1098"/>
                    <a:pt x="1990" y="1035"/>
                    <a:pt x="2365" y="910"/>
                  </a:cubicBezTo>
                  <a:lnTo>
                    <a:pt x="2365" y="0"/>
                  </a:ln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2"/>
            <p:cNvSpPr/>
            <p:nvPr/>
          </p:nvSpPr>
          <p:spPr>
            <a:xfrm>
              <a:off x="1706948" y="1195112"/>
              <a:ext cx="194755" cy="241364"/>
            </a:xfrm>
            <a:custGeom>
              <a:rect b="b" l="l" r="r" t="t"/>
              <a:pathLst>
                <a:path extrusionOk="0" h="7343" w="5925">
                  <a:moveTo>
                    <a:pt x="2944" y="1"/>
                  </a:moveTo>
                  <a:cubicBezTo>
                    <a:pt x="1321" y="1"/>
                    <a:pt x="1" y="1312"/>
                    <a:pt x="1" y="2945"/>
                  </a:cubicBezTo>
                  <a:lnTo>
                    <a:pt x="1" y="4345"/>
                  </a:lnTo>
                  <a:cubicBezTo>
                    <a:pt x="1" y="5978"/>
                    <a:pt x="1312" y="7334"/>
                    <a:pt x="2944" y="7343"/>
                  </a:cubicBezTo>
                  <a:cubicBezTo>
                    <a:pt x="2950" y="7343"/>
                    <a:pt x="2955" y="7343"/>
                    <a:pt x="2961" y="7343"/>
                  </a:cubicBezTo>
                  <a:cubicBezTo>
                    <a:pt x="4595" y="7343"/>
                    <a:pt x="5924" y="6017"/>
                    <a:pt x="5924" y="4381"/>
                  </a:cubicBezTo>
                  <a:lnTo>
                    <a:pt x="5924" y="2981"/>
                  </a:lnTo>
                  <a:cubicBezTo>
                    <a:pt x="5924" y="1330"/>
                    <a:pt x="4595" y="1"/>
                    <a:pt x="29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2"/>
            <p:cNvSpPr/>
            <p:nvPr/>
          </p:nvSpPr>
          <p:spPr>
            <a:xfrm>
              <a:off x="1784949" y="1214768"/>
              <a:ext cx="116754" cy="221708"/>
            </a:xfrm>
            <a:custGeom>
              <a:rect b="b" l="l" r="r" t="t"/>
              <a:pathLst>
                <a:path extrusionOk="0" h="6745" w="3552">
                  <a:moveTo>
                    <a:pt x="2373" y="1"/>
                  </a:moveTo>
                  <a:lnTo>
                    <a:pt x="2373" y="3783"/>
                  </a:lnTo>
                  <a:cubicBezTo>
                    <a:pt x="2373" y="5219"/>
                    <a:pt x="1356" y="6406"/>
                    <a:pt x="0" y="6682"/>
                  </a:cubicBezTo>
                  <a:cubicBezTo>
                    <a:pt x="188" y="6727"/>
                    <a:pt x="375" y="6745"/>
                    <a:pt x="571" y="6745"/>
                  </a:cubicBezTo>
                  <a:cubicBezTo>
                    <a:pt x="577" y="6745"/>
                    <a:pt x="582" y="6745"/>
                    <a:pt x="588" y="6745"/>
                  </a:cubicBezTo>
                  <a:cubicBezTo>
                    <a:pt x="2222" y="6745"/>
                    <a:pt x="3551" y="5419"/>
                    <a:pt x="3551" y="3783"/>
                  </a:cubicBezTo>
                  <a:lnTo>
                    <a:pt x="3551" y="2383"/>
                  </a:lnTo>
                  <a:cubicBezTo>
                    <a:pt x="3551" y="1410"/>
                    <a:pt x="3087" y="545"/>
                    <a:pt x="2373"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5" name="Google Shape;1195;p12"/>
            <p:cNvGrpSpPr/>
            <p:nvPr/>
          </p:nvGrpSpPr>
          <p:grpSpPr>
            <a:xfrm>
              <a:off x="1921367" y="1274541"/>
              <a:ext cx="102054" cy="118262"/>
              <a:chOff x="1921367" y="1274541"/>
              <a:chExt cx="102054" cy="118262"/>
            </a:xfrm>
          </p:grpSpPr>
          <p:sp>
            <p:nvSpPr>
              <p:cNvPr id="1196" name="Google Shape;1196;p12"/>
              <p:cNvSpPr/>
              <p:nvPr/>
            </p:nvSpPr>
            <p:spPr>
              <a:xfrm rot="10627942">
                <a:off x="1942419" y="1368274"/>
                <a:ext cx="58989" cy="23068"/>
              </a:xfrm>
              <a:custGeom>
                <a:rect b="b" l="l" r="r" t="t"/>
                <a:pathLst>
                  <a:path extrusionOk="0" h="702" w="1794">
                    <a:moveTo>
                      <a:pt x="893" y="1"/>
                    </a:moveTo>
                    <a:cubicBezTo>
                      <a:pt x="598" y="1"/>
                      <a:pt x="303" y="112"/>
                      <a:pt x="80" y="335"/>
                    </a:cubicBezTo>
                    <a:cubicBezTo>
                      <a:pt x="0" y="424"/>
                      <a:pt x="0" y="558"/>
                      <a:pt x="80" y="639"/>
                    </a:cubicBezTo>
                    <a:cubicBezTo>
                      <a:pt x="121" y="679"/>
                      <a:pt x="176" y="699"/>
                      <a:pt x="232" y="699"/>
                    </a:cubicBezTo>
                    <a:cubicBezTo>
                      <a:pt x="288" y="699"/>
                      <a:pt x="344" y="679"/>
                      <a:pt x="384" y="639"/>
                    </a:cubicBezTo>
                    <a:cubicBezTo>
                      <a:pt x="526" y="496"/>
                      <a:pt x="712" y="424"/>
                      <a:pt x="897" y="424"/>
                    </a:cubicBezTo>
                    <a:cubicBezTo>
                      <a:pt x="1082" y="424"/>
                      <a:pt x="1267" y="496"/>
                      <a:pt x="1410" y="639"/>
                    </a:cubicBezTo>
                    <a:cubicBezTo>
                      <a:pt x="1454" y="683"/>
                      <a:pt x="1508" y="701"/>
                      <a:pt x="1561" y="701"/>
                    </a:cubicBezTo>
                    <a:cubicBezTo>
                      <a:pt x="1615" y="701"/>
                      <a:pt x="1668" y="683"/>
                      <a:pt x="1713" y="639"/>
                    </a:cubicBezTo>
                    <a:cubicBezTo>
                      <a:pt x="1793" y="558"/>
                      <a:pt x="1793" y="424"/>
                      <a:pt x="1713" y="335"/>
                    </a:cubicBezTo>
                    <a:cubicBezTo>
                      <a:pt x="1485" y="112"/>
                      <a:pt x="1189" y="1"/>
                      <a:pt x="893"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2"/>
              <p:cNvSpPr/>
              <p:nvPr/>
            </p:nvSpPr>
            <p:spPr>
              <a:xfrm rot="-10284365">
                <a:off x="1923305" y="1280181"/>
                <a:ext cx="37097" cy="28727"/>
              </a:xfrm>
              <a:custGeom>
                <a:rect b="b" l="l" r="r" t="t"/>
                <a:pathLst>
                  <a:path extrusionOk="0" h="876" w="1125">
                    <a:moveTo>
                      <a:pt x="919" y="1"/>
                    </a:moveTo>
                    <a:cubicBezTo>
                      <a:pt x="803" y="1"/>
                      <a:pt x="696" y="90"/>
                      <a:pt x="696" y="215"/>
                    </a:cubicBezTo>
                    <a:lnTo>
                      <a:pt x="696" y="322"/>
                    </a:lnTo>
                    <a:cubicBezTo>
                      <a:pt x="580" y="349"/>
                      <a:pt x="411" y="385"/>
                      <a:pt x="250" y="438"/>
                    </a:cubicBezTo>
                    <a:cubicBezTo>
                      <a:pt x="223" y="447"/>
                      <a:pt x="196" y="456"/>
                      <a:pt x="170" y="465"/>
                    </a:cubicBezTo>
                    <a:cubicBezTo>
                      <a:pt x="63" y="501"/>
                      <a:pt x="0" y="617"/>
                      <a:pt x="36" y="733"/>
                    </a:cubicBezTo>
                    <a:cubicBezTo>
                      <a:pt x="63" y="822"/>
                      <a:pt x="152" y="875"/>
                      <a:pt x="241" y="875"/>
                    </a:cubicBezTo>
                    <a:cubicBezTo>
                      <a:pt x="259" y="875"/>
                      <a:pt x="286" y="875"/>
                      <a:pt x="304" y="866"/>
                    </a:cubicBezTo>
                    <a:cubicBezTo>
                      <a:pt x="330" y="857"/>
                      <a:pt x="348" y="848"/>
                      <a:pt x="375" y="848"/>
                    </a:cubicBezTo>
                    <a:cubicBezTo>
                      <a:pt x="527" y="795"/>
                      <a:pt x="678" y="768"/>
                      <a:pt x="776" y="741"/>
                    </a:cubicBezTo>
                    <a:cubicBezTo>
                      <a:pt x="973" y="706"/>
                      <a:pt x="1115" y="536"/>
                      <a:pt x="1115" y="340"/>
                    </a:cubicBezTo>
                    <a:lnTo>
                      <a:pt x="1124" y="224"/>
                    </a:lnTo>
                    <a:cubicBezTo>
                      <a:pt x="1124" y="108"/>
                      <a:pt x="1035" y="10"/>
                      <a:pt x="919"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2"/>
              <p:cNvSpPr/>
              <p:nvPr/>
            </p:nvSpPr>
            <p:spPr>
              <a:xfrm rot="9556512">
                <a:off x="1981658" y="1280339"/>
                <a:ext cx="37965" cy="28409"/>
              </a:xfrm>
              <a:custGeom>
                <a:rect b="b" l="l" r="r" t="t"/>
                <a:pathLst>
                  <a:path extrusionOk="0" h="876" w="1134">
                    <a:moveTo>
                      <a:pt x="215" y="1"/>
                    </a:moveTo>
                    <a:cubicBezTo>
                      <a:pt x="99" y="10"/>
                      <a:pt x="0" y="108"/>
                      <a:pt x="9" y="224"/>
                    </a:cubicBezTo>
                    <a:lnTo>
                      <a:pt x="9" y="340"/>
                    </a:lnTo>
                    <a:cubicBezTo>
                      <a:pt x="18" y="536"/>
                      <a:pt x="161" y="706"/>
                      <a:pt x="357" y="741"/>
                    </a:cubicBezTo>
                    <a:cubicBezTo>
                      <a:pt x="455" y="768"/>
                      <a:pt x="607" y="795"/>
                      <a:pt x="759" y="848"/>
                    </a:cubicBezTo>
                    <a:cubicBezTo>
                      <a:pt x="777" y="848"/>
                      <a:pt x="803" y="857"/>
                      <a:pt x="821" y="866"/>
                    </a:cubicBezTo>
                    <a:cubicBezTo>
                      <a:pt x="848" y="875"/>
                      <a:pt x="866" y="875"/>
                      <a:pt x="893" y="875"/>
                    </a:cubicBezTo>
                    <a:cubicBezTo>
                      <a:pt x="982" y="875"/>
                      <a:pt x="1062" y="822"/>
                      <a:pt x="1098" y="733"/>
                    </a:cubicBezTo>
                    <a:cubicBezTo>
                      <a:pt x="1133" y="617"/>
                      <a:pt x="1071" y="501"/>
                      <a:pt x="964" y="465"/>
                    </a:cubicBezTo>
                    <a:cubicBezTo>
                      <a:pt x="937" y="456"/>
                      <a:pt x="910" y="447"/>
                      <a:pt x="884" y="438"/>
                    </a:cubicBezTo>
                    <a:cubicBezTo>
                      <a:pt x="714" y="385"/>
                      <a:pt x="545" y="349"/>
                      <a:pt x="438" y="331"/>
                    </a:cubicBezTo>
                    <a:lnTo>
                      <a:pt x="438" y="215"/>
                    </a:lnTo>
                    <a:cubicBezTo>
                      <a:pt x="429" y="90"/>
                      <a:pt x="331" y="1"/>
                      <a:pt x="215"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2"/>
              <p:cNvSpPr/>
              <p:nvPr/>
            </p:nvSpPr>
            <p:spPr>
              <a:xfrm>
                <a:off x="1994889" y="1319919"/>
                <a:ext cx="24685" cy="21957"/>
              </a:xfrm>
              <a:custGeom>
                <a:rect b="b" l="l" r="r" t="t"/>
                <a:pathLst>
                  <a:path extrusionOk="0" h="668" w="751">
                    <a:moveTo>
                      <a:pt x="276" y="1"/>
                    </a:moveTo>
                    <a:cubicBezTo>
                      <a:pt x="230" y="1"/>
                      <a:pt x="183" y="19"/>
                      <a:pt x="153" y="49"/>
                    </a:cubicBezTo>
                    <a:cubicBezTo>
                      <a:pt x="37" y="147"/>
                      <a:pt x="1" y="316"/>
                      <a:pt x="63" y="459"/>
                    </a:cubicBezTo>
                    <a:cubicBezTo>
                      <a:pt x="125" y="590"/>
                      <a:pt x="256" y="668"/>
                      <a:pt x="391" y="668"/>
                    </a:cubicBezTo>
                    <a:cubicBezTo>
                      <a:pt x="431" y="668"/>
                      <a:pt x="471" y="661"/>
                      <a:pt x="509" y="647"/>
                    </a:cubicBezTo>
                    <a:cubicBezTo>
                      <a:pt x="661" y="584"/>
                      <a:pt x="750" y="441"/>
                      <a:pt x="741" y="290"/>
                    </a:cubicBezTo>
                    <a:cubicBezTo>
                      <a:pt x="741" y="227"/>
                      <a:pt x="697" y="165"/>
                      <a:pt x="634" y="138"/>
                    </a:cubicBezTo>
                    <a:lnTo>
                      <a:pt x="340" y="13"/>
                    </a:lnTo>
                    <a:cubicBezTo>
                      <a:pt x="320" y="5"/>
                      <a:pt x="298" y="1"/>
                      <a:pt x="276"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2"/>
              <p:cNvSpPr/>
              <p:nvPr/>
            </p:nvSpPr>
            <p:spPr>
              <a:xfrm>
                <a:off x="1924219" y="1319919"/>
                <a:ext cx="24685" cy="21957"/>
              </a:xfrm>
              <a:custGeom>
                <a:rect b="b" l="l" r="r" t="t"/>
                <a:pathLst>
                  <a:path extrusionOk="0" h="668" w="751">
                    <a:moveTo>
                      <a:pt x="473" y="1"/>
                    </a:moveTo>
                    <a:cubicBezTo>
                      <a:pt x="452" y="1"/>
                      <a:pt x="431" y="5"/>
                      <a:pt x="411" y="13"/>
                    </a:cubicBezTo>
                    <a:lnTo>
                      <a:pt x="117" y="138"/>
                    </a:lnTo>
                    <a:cubicBezTo>
                      <a:pt x="55" y="165"/>
                      <a:pt x="10" y="227"/>
                      <a:pt x="1" y="290"/>
                    </a:cubicBezTo>
                    <a:cubicBezTo>
                      <a:pt x="1" y="441"/>
                      <a:pt x="90" y="584"/>
                      <a:pt x="233" y="647"/>
                    </a:cubicBezTo>
                    <a:cubicBezTo>
                      <a:pt x="274" y="661"/>
                      <a:pt x="315" y="668"/>
                      <a:pt x="356" y="668"/>
                    </a:cubicBezTo>
                    <a:cubicBezTo>
                      <a:pt x="495" y="668"/>
                      <a:pt x="624" y="590"/>
                      <a:pt x="679" y="459"/>
                    </a:cubicBezTo>
                    <a:cubicBezTo>
                      <a:pt x="750" y="316"/>
                      <a:pt x="706" y="147"/>
                      <a:pt x="599" y="49"/>
                    </a:cubicBezTo>
                    <a:cubicBezTo>
                      <a:pt x="562" y="19"/>
                      <a:pt x="518" y="1"/>
                      <a:pt x="473"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1" name="Google Shape;1201;p12"/>
            <p:cNvSpPr/>
            <p:nvPr/>
          </p:nvSpPr>
          <p:spPr>
            <a:xfrm>
              <a:off x="2052379" y="1568712"/>
              <a:ext cx="14101" cy="44900"/>
            </a:xfrm>
            <a:custGeom>
              <a:rect b="b" l="l" r="r" t="t"/>
              <a:pathLst>
                <a:path extrusionOk="0" h="1366" w="429">
                  <a:moveTo>
                    <a:pt x="215" y="0"/>
                  </a:moveTo>
                  <a:cubicBezTo>
                    <a:pt x="99" y="0"/>
                    <a:pt x="0" y="98"/>
                    <a:pt x="0" y="214"/>
                  </a:cubicBezTo>
                  <a:lnTo>
                    <a:pt x="0" y="1365"/>
                  </a:lnTo>
                  <a:lnTo>
                    <a:pt x="429" y="1365"/>
                  </a:lnTo>
                  <a:lnTo>
                    <a:pt x="429" y="214"/>
                  </a:lnTo>
                  <a:cubicBezTo>
                    <a:pt x="429" y="98"/>
                    <a:pt x="331" y="0"/>
                    <a:pt x="215"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2"/>
            <p:cNvSpPr/>
            <p:nvPr/>
          </p:nvSpPr>
          <p:spPr>
            <a:xfrm>
              <a:off x="1884939" y="1568712"/>
              <a:ext cx="14101" cy="44900"/>
            </a:xfrm>
            <a:custGeom>
              <a:rect b="b" l="l" r="r" t="t"/>
              <a:pathLst>
                <a:path extrusionOk="0" h="1366" w="429">
                  <a:moveTo>
                    <a:pt x="215" y="0"/>
                  </a:moveTo>
                  <a:cubicBezTo>
                    <a:pt x="99" y="0"/>
                    <a:pt x="1" y="98"/>
                    <a:pt x="1" y="214"/>
                  </a:cubicBezTo>
                  <a:lnTo>
                    <a:pt x="1" y="1365"/>
                  </a:lnTo>
                  <a:lnTo>
                    <a:pt x="429" y="1365"/>
                  </a:lnTo>
                  <a:lnTo>
                    <a:pt x="429" y="214"/>
                  </a:lnTo>
                  <a:cubicBezTo>
                    <a:pt x="429" y="98"/>
                    <a:pt x="331" y="0"/>
                    <a:pt x="215"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2"/>
            <p:cNvSpPr/>
            <p:nvPr/>
          </p:nvSpPr>
          <p:spPr>
            <a:xfrm>
              <a:off x="1709874" y="1568712"/>
              <a:ext cx="14101" cy="44900"/>
            </a:xfrm>
            <a:custGeom>
              <a:rect b="b" l="l" r="r" t="t"/>
              <a:pathLst>
                <a:path extrusionOk="0" h="1366" w="429">
                  <a:moveTo>
                    <a:pt x="215" y="0"/>
                  </a:moveTo>
                  <a:cubicBezTo>
                    <a:pt x="90" y="0"/>
                    <a:pt x="1" y="98"/>
                    <a:pt x="1" y="214"/>
                  </a:cubicBezTo>
                  <a:lnTo>
                    <a:pt x="1" y="1365"/>
                  </a:lnTo>
                  <a:lnTo>
                    <a:pt x="429" y="1365"/>
                  </a:lnTo>
                  <a:lnTo>
                    <a:pt x="429" y="214"/>
                  </a:lnTo>
                  <a:cubicBezTo>
                    <a:pt x="429" y="98"/>
                    <a:pt x="331" y="0"/>
                    <a:pt x="215"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4" name="Google Shape;1204;p12"/>
            <p:cNvGrpSpPr/>
            <p:nvPr/>
          </p:nvGrpSpPr>
          <p:grpSpPr>
            <a:xfrm>
              <a:off x="1754706" y="1274792"/>
              <a:ext cx="101552" cy="121354"/>
              <a:chOff x="1921706" y="1274792"/>
              <a:chExt cx="101552" cy="121354"/>
            </a:xfrm>
          </p:grpSpPr>
          <p:sp>
            <p:nvSpPr>
              <p:cNvPr id="1205" name="Google Shape;1205;p12"/>
              <p:cNvSpPr/>
              <p:nvPr/>
            </p:nvSpPr>
            <p:spPr>
              <a:xfrm rot="10218333">
                <a:off x="1942430" y="1368271"/>
                <a:ext cx="58968" cy="23074"/>
              </a:xfrm>
              <a:custGeom>
                <a:rect b="b" l="l" r="r" t="t"/>
                <a:pathLst>
                  <a:path extrusionOk="0" h="702" w="1794">
                    <a:moveTo>
                      <a:pt x="893" y="1"/>
                    </a:moveTo>
                    <a:cubicBezTo>
                      <a:pt x="598" y="1"/>
                      <a:pt x="303" y="112"/>
                      <a:pt x="80" y="335"/>
                    </a:cubicBezTo>
                    <a:cubicBezTo>
                      <a:pt x="0" y="424"/>
                      <a:pt x="0" y="558"/>
                      <a:pt x="80" y="639"/>
                    </a:cubicBezTo>
                    <a:cubicBezTo>
                      <a:pt x="121" y="679"/>
                      <a:pt x="176" y="699"/>
                      <a:pt x="232" y="699"/>
                    </a:cubicBezTo>
                    <a:cubicBezTo>
                      <a:pt x="288" y="699"/>
                      <a:pt x="344" y="679"/>
                      <a:pt x="384" y="639"/>
                    </a:cubicBezTo>
                    <a:cubicBezTo>
                      <a:pt x="526" y="496"/>
                      <a:pt x="712" y="424"/>
                      <a:pt x="897" y="424"/>
                    </a:cubicBezTo>
                    <a:cubicBezTo>
                      <a:pt x="1082" y="424"/>
                      <a:pt x="1267" y="496"/>
                      <a:pt x="1410" y="639"/>
                    </a:cubicBezTo>
                    <a:cubicBezTo>
                      <a:pt x="1454" y="683"/>
                      <a:pt x="1508" y="701"/>
                      <a:pt x="1561" y="701"/>
                    </a:cubicBezTo>
                    <a:cubicBezTo>
                      <a:pt x="1615" y="701"/>
                      <a:pt x="1668" y="683"/>
                      <a:pt x="1713" y="639"/>
                    </a:cubicBezTo>
                    <a:cubicBezTo>
                      <a:pt x="1793" y="558"/>
                      <a:pt x="1793" y="424"/>
                      <a:pt x="1713" y="335"/>
                    </a:cubicBezTo>
                    <a:cubicBezTo>
                      <a:pt x="1485" y="112"/>
                      <a:pt x="1189" y="1"/>
                      <a:pt x="893"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2"/>
              <p:cNvSpPr/>
              <p:nvPr/>
            </p:nvSpPr>
            <p:spPr>
              <a:xfrm rot="10367959">
                <a:off x="1923365" y="1280146"/>
                <a:ext cx="36978" cy="28793"/>
              </a:xfrm>
              <a:custGeom>
                <a:rect b="b" l="l" r="r" t="t"/>
                <a:pathLst>
                  <a:path extrusionOk="0" h="876" w="1125">
                    <a:moveTo>
                      <a:pt x="919" y="1"/>
                    </a:moveTo>
                    <a:cubicBezTo>
                      <a:pt x="803" y="1"/>
                      <a:pt x="696" y="90"/>
                      <a:pt x="696" y="215"/>
                    </a:cubicBezTo>
                    <a:lnTo>
                      <a:pt x="696" y="322"/>
                    </a:lnTo>
                    <a:cubicBezTo>
                      <a:pt x="580" y="349"/>
                      <a:pt x="411" y="385"/>
                      <a:pt x="250" y="438"/>
                    </a:cubicBezTo>
                    <a:cubicBezTo>
                      <a:pt x="223" y="447"/>
                      <a:pt x="196" y="456"/>
                      <a:pt x="170" y="465"/>
                    </a:cubicBezTo>
                    <a:cubicBezTo>
                      <a:pt x="63" y="501"/>
                      <a:pt x="0" y="617"/>
                      <a:pt x="36" y="733"/>
                    </a:cubicBezTo>
                    <a:cubicBezTo>
                      <a:pt x="63" y="822"/>
                      <a:pt x="152" y="875"/>
                      <a:pt x="241" y="875"/>
                    </a:cubicBezTo>
                    <a:cubicBezTo>
                      <a:pt x="259" y="875"/>
                      <a:pt x="286" y="875"/>
                      <a:pt x="304" y="866"/>
                    </a:cubicBezTo>
                    <a:cubicBezTo>
                      <a:pt x="330" y="857"/>
                      <a:pt x="348" y="848"/>
                      <a:pt x="375" y="848"/>
                    </a:cubicBezTo>
                    <a:cubicBezTo>
                      <a:pt x="527" y="795"/>
                      <a:pt x="678" y="768"/>
                      <a:pt x="776" y="741"/>
                    </a:cubicBezTo>
                    <a:cubicBezTo>
                      <a:pt x="973" y="706"/>
                      <a:pt x="1115" y="536"/>
                      <a:pt x="1115" y="340"/>
                    </a:cubicBezTo>
                    <a:lnTo>
                      <a:pt x="1124" y="224"/>
                    </a:lnTo>
                    <a:cubicBezTo>
                      <a:pt x="1124" y="108"/>
                      <a:pt x="1035" y="10"/>
                      <a:pt x="919"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2"/>
              <p:cNvSpPr/>
              <p:nvPr/>
            </p:nvSpPr>
            <p:spPr>
              <a:xfrm rot="9625252">
                <a:off x="1981695" y="1280318"/>
                <a:ext cx="37892" cy="28450"/>
              </a:xfrm>
              <a:custGeom>
                <a:rect b="b" l="l" r="r" t="t"/>
                <a:pathLst>
                  <a:path extrusionOk="0" h="876" w="1134">
                    <a:moveTo>
                      <a:pt x="215" y="1"/>
                    </a:moveTo>
                    <a:cubicBezTo>
                      <a:pt x="99" y="10"/>
                      <a:pt x="0" y="108"/>
                      <a:pt x="9" y="224"/>
                    </a:cubicBezTo>
                    <a:lnTo>
                      <a:pt x="9" y="340"/>
                    </a:lnTo>
                    <a:cubicBezTo>
                      <a:pt x="18" y="536"/>
                      <a:pt x="161" y="706"/>
                      <a:pt x="357" y="741"/>
                    </a:cubicBezTo>
                    <a:cubicBezTo>
                      <a:pt x="455" y="768"/>
                      <a:pt x="607" y="795"/>
                      <a:pt x="759" y="848"/>
                    </a:cubicBezTo>
                    <a:cubicBezTo>
                      <a:pt x="777" y="848"/>
                      <a:pt x="803" y="857"/>
                      <a:pt x="821" y="866"/>
                    </a:cubicBezTo>
                    <a:cubicBezTo>
                      <a:pt x="848" y="875"/>
                      <a:pt x="866" y="875"/>
                      <a:pt x="893" y="875"/>
                    </a:cubicBezTo>
                    <a:cubicBezTo>
                      <a:pt x="982" y="875"/>
                      <a:pt x="1062" y="822"/>
                      <a:pt x="1098" y="733"/>
                    </a:cubicBezTo>
                    <a:cubicBezTo>
                      <a:pt x="1133" y="617"/>
                      <a:pt x="1071" y="501"/>
                      <a:pt x="964" y="465"/>
                    </a:cubicBezTo>
                    <a:cubicBezTo>
                      <a:pt x="937" y="456"/>
                      <a:pt x="910" y="447"/>
                      <a:pt x="884" y="438"/>
                    </a:cubicBezTo>
                    <a:cubicBezTo>
                      <a:pt x="714" y="385"/>
                      <a:pt x="545" y="349"/>
                      <a:pt x="438" y="331"/>
                    </a:cubicBezTo>
                    <a:lnTo>
                      <a:pt x="438" y="215"/>
                    </a:lnTo>
                    <a:cubicBezTo>
                      <a:pt x="429" y="90"/>
                      <a:pt x="331" y="1"/>
                      <a:pt x="215"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2"/>
              <p:cNvSpPr/>
              <p:nvPr/>
            </p:nvSpPr>
            <p:spPr>
              <a:xfrm>
                <a:off x="1994889" y="1319919"/>
                <a:ext cx="24685" cy="21957"/>
              </a:xfrm>
              <a:custGeom>
                <a:rect b="b" l="l" r="r" t="t"/>
                <a:pathLst>
                  <a:path extrusionOk="0" h="668" w="751">
                    <a:moveTo>
                      <a:pt x="276" y="1"/>
                    </a:moveTo>
                    <a:cubicBezTo>
                      <a:pt x="230" y="1"/>
                      <a:pt x="183" y="19"/>
                      <a:pt x="153" y="49"/>
                    </a:cubicBezTo>
                    <a:cubicBezTo>
                      <a:pt x="37" y="147"/>
                      <a:pt x="1" y="316"/>
                      <a:pt x="63" y="459"/>
                    </a:cubicBezTo>
                    <a:cubicBezTo>
                      <a:pt x="125" y="590"/>
                      <a:pt x="256" y="668"/>
                      <a:pt x="391" y="668"/>
                    </a:cubicBezTo>
                    <a:cubicBezTo>
                      <a:pt x="431" y="668"/>
                      <a:pt x="471" y="661"/>
                      <a:pt x="509" y="647"/>
                    </a:cubicBezTo>
                    <a:cubicBezTo>
                      <a:pt x="661" y="584"/>
                      <a:pt x="750" y="441"/>
                      <a:pt x="741" y="290"/>
                    </a:cubicBezTo>
                    <a:cubicBezTo>
                      <a:pt x="741" y="227"/>
                      <a:pt x="697" y="165"/>
                      <a:pt x="634" y="138"/>
                    </a:cubicBezTo>
                    <a:lnTo>
                      <a:pt x="340" y="13"/>
                    </a:lnTo>
                    <a:cubicBezTo>
                      <a:pt x="320" y="5"/>
                      <a:pt x="298" y="1"/>
                      <a:pt x="276"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2"/>
              <p:cNvSpPr/>
              <p:nvPr/>
            </p:nvSpPr>
            <p:spPr>
              <a:xfrm>
                <a:off x="1924219" y="1319919"/>
                <a:ext cx="24685" cy="21957"/>
              </a:xfrm>
              <a:custGeom>
                <a:rect b="b" l="l" r="r" t="t"/>
                <a:pathLst>
                  <a:path extrusionOk="0" h="668" w="751">
                    <a:moveTo>
                      <a:pt x="473" y="1"/>
                    </a:moveTo>
                    <a:cubicBezTo>
                      <a:pt x="452" y="1"/>
                      <a:pt x="431" y="5"/>
                      <a:pt x="411" y="13"/>
                    </a:cubicBezTo>
                    <a:lnTo>
                      <a:pt x="117" y="138"/>
                    </a:lnTo>
                    <a:cubicBezTo>
                      <a:pt x="55" y="165"/>
                      <a:pt x="10" y="227"/>
                      <a:pt x="1" y="290"/>
                    </a:cubicBezTo>
                    <a:cubicBezTo>
                      <a:pt x="1" y="441"/>
                      <a:pt x="90" y="584"/>
                      <a:pt x="233" y="647"/>
                    </a:cubicBezTo>
                    <a:cubicBezTo>
                      <a:pt x="274" y="661"/>
                      <a:pt x="315" y="668"/>
                      <a:pt x="356" y="668"/>
                    </a:cubicBezTo>
                    <a:cubicBezTo>
                      <a:pt x="495" y="668"/>
                      <a:pt x="624" y="590"/>
                      <a:pt x="679" y="459"/>
                    </a:cubicBezTo>
                    <a:cubicBezTo>
                      <a:pt x="750" y="316"/>
                      <a:pt x="706" y="147"/>
                      <a:pt x="599" y="49"/>
                    </a:cubicBezTo>
                    <a:cubicBezTo>
                      <a:pt x="562" y="19"/>
                      <a:pt x="518" y="1"/>
                      <a:pt x="473" y="1"/>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10" name="Google Shape;1210;p12"/>
          <p:cNvGrpSpPr/>
          <p:nvPr/>
        </p:nvGrpSpPr>
        <p:grpSpPr>
          <a:xfrm>
            <a:off x="7876432" y="181154"/>
            <a:ext cx="686900" cy="836571"/>
            <a:chOff x="7807282" y="228354"/>
            <a:chExt cx="686900" cy="836571"/>
          </a:xfrm>
        </p:grpSpPr>
        <p:grpSp>
          <p:nvGrpSpPr>
            <p:cNvPr id="1211" name="Google Shape;1211;p12"/>
            <p:cNvGrpSpPr/>
            <p:nvPr/>
          </p:nvGrpSpPr>
          <p:grpSpPr>
            <a:xfrm rot="1479842">
              <a:off x="7944709" y="640529"/>
              <a:ext cx="343265" cy="369635"/>
              <a:chOff x="5937634" y="3212099"/>
              <a:chExt cx="281975" cy="303637"/>
            </a:xfrm>
          </p:grpSpPr>
          <p:sp>
            <p:nvSpPr>
              <p:cNvPr id="1212" name="Google Shape;1212;p12"/>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2"/>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2"/>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2"/>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2"/>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2"/>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2"/>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2"/>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2"/>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2"/>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2"/>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4" name="Google Shape;1224;p12"/>
            <p:cNvGrpSpPr/>
            <p:nvPr/>
          </p:nvGrpSpPr>
          <p:grpSpPr>
            <a:xfrm>
              <a:off x="8200645" y="228354"/>
              <a:ext cx="159745" cy="220478"/>
              <a:chOff x="2916600" y="-617325"/>
              <a:chExt cx="184250" cy="254300"/>
            </a:xfrm>
          </p:grpSpPr>
          <p:sp>
            <p:nvSpPr>
              <p:cNvPr id="1225" name="Google Shape;1225;p12"/>
              <p:cNvSpPr/>
              <p:nvPr/>
            </p:nvSpPr>
            <p:spPr>
              <a:xfrm>
                <a:off x="2916600" y="-617325"/>
                <a:ext cx="184250" cy="254300"/>
              </a:xfrm>
              <a:custGeom>
                <a:rect b="b" l="l" r="r" t="t"/>
                <a:pathLst>
                  <a:path extrusionOk="0" h="10172" w="7370">
                    <a:moveTo>
                      <a:pt x="3449" y="1"/>
                    </a:moveTo>
                    <a:cubicBezTo>
                      <a:pt x="1" y="1"/>
                      <a:pt x="1027" y="10171"/>
                      <a:pt x="1490" y="10171"/>
                    </a:cubicBezTo>
                    <a:cubicBezTo>
                      <a:pt x="1502" y="10171"/>
                      <a:pt x="1514" y="10165"/>
                      <a:pt x="1525" y="10150"/>
                    </a:cubicBezTo>
                    <a:cubicBezTo>
                      <a:pt x="2090" y="9433"/>
                      <a:pt x="7370" y="362"/>
                      <a:pt x="3622" y="9"/>
                    </a:cubicBezTo>
                    <a:cubicBezTo>
                      <a:pt x="3563" y="3"/>
                      <a:pt x="3505" y="1"/>
                      <a:pt x="34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
              <p:cNvSpPr/>
              <p:nvPr/>
            </p:nvSpPr>
            <p:spPr>
              <a:xfrm>
                <a:off x="2965150" y="-602650"/>
                <a:ext cx="62000" cy="205775"/>
              </a:xfrm>
              <a:custGeom>
                <a:rect b="b" l="l" r="r" t="t"/>
                <a:pathLst>
                  <a:path extrusionOk="0" h="8231" w="2480">
                    <a:moveTo>
                      <a:pt x="2233" y="1"/>
                    </a:moveTo>
                    <a:cubicBezTo>
                      <a:pt x="2233" y="1"/>
                      <a:pt x="2223" y="134"/>
                      <a:pt x="2208" y="369"/>
                    </a:cubicBezTo>
                    <a:cubicBezTo>
                      <a:pt x="2185" y="601"/>
                      <a:pt x="2196" y="945"/>
                      <a:pt x="2131" y="1334"/>
                    </a:cubicBezTo>
                    <a:cubicBezTo>
                      <a:pt x="2105" y="1530"/>
                      <a:pt x="2077" y="1742"/>
                      <a:pt x="2047" y="1965"/>
                    </a:cubicBezTo>
                    <a:cubicBezTo>
                      <a:pt x="2020" y="2190"/>
                      <a:pt x="1954" y="2424"/>
                      <a:pt x="1914" y="2669"/>
                    </a:cubicBezTo>
                    <a:cubicBezTo>
                      <a:pt x="1865" y="2912"/>
                      <a:pt x="1826" y="3166"/>
                      <a:pt x="1752" y="3416"/>
                    </a:cubicBezTo>
                    <a:cubicBezTo>
                      <a:pt x="1685" y="3669"/>
                      <a:pt x="1617" y="3926"/>
                      <a:pt x="1550" y="4182"/>
                    </a:cubicBezTo>
                    <a:cubicBezTo>
                      <a:pt x="1389" y="4687"/>
                      <a:pt x="1251" y="5202"/>
                      <a:pt x="1061" y="5663"/>
                    </a:cubicBezTo>
                    <a:cubicBezTo>
                      <a:pt x="974" y="5896"/>
                      <a:pt x="890" y="6121"/>
                      <a:pt x="811" y="6336"/>
                    </a:cubicBezTo>
                    <a:cubicBezTo>
                      <a:pt x="721" y="6546"/>
                      <a:pt x="636" y="6745"/>
                      <a:pt x="557" y="6928"/>
                    </a:cubicBezTo>
                    <a:cubicBezTo>
                      <a:pt x="409" y="7299"/>
                      <a:pt x="253" y="7594"/>
                      <a:pt x="156" y="7806"/>
                    </a:cubicBezTo>
                    <a:cubicBezTo>
                      <a:pt x="56" y="8018"/>
                      <a:pt x="0" y="8138"/>
                      <a:pt x="0" y="8138"/>
                    </a:cubicBezTo>
                    <a:lnTo>
                      <a:pt x="159" y="8230"/>
                    </a:lnTo>
                    <a:cubicBezTo>
                      <a:pt x="159" y="8230"/>
                      <a:pt x="230" y="8115"/>
                      <a:pt x="351" y="7912"/>
                    </a:cubicBezTo>
                    <a:cubicBezTo>
                      <a:pt x="466" y="7705"/>
                      <a:pt x="659" y="7424"/>
                      <a:pt x="828" y="7056"/>
                    </a:cubicBezTo>
                    <a:cubicBezTo>
                      <a:pt x="1009" y="6692"/>
                      <a:pt x="1219" y="6267"/>
                      <a:pt x="1399" y="5792"/>
                    </a:cubicBezTo>
                    <a:cubicBezTo>
                      <a:pt x="1601" y="5325"/>
                      <a:pt x="1750" y="4803"/>
                      <a:pt x="1923" y="4290"/>
                    </a:cubicBezTo>
                    <a:cubicBezTo>
                      <a:pt x="2050" y="3762"/>
                      <a:pt x="2199" y="3239"/>
                      <a:pt x="2270" y="2735"/>
                    </a:cubicBezTo>
                    <a:cubicBezTo>
                      <a:pt x="2311" y="2483"/>
                      <a:pt x="2364" y="2244"/>
                      <a:pt x="2379" y="2008"/>
                    </a:cubicBezTo>
                    <a:cubicBezTo>
                      <a:pt x="2397" y="1774"/>
                      <a:pt x="2414" y="1552"/>
                      <a:pt x="2430" y="1348"/>
                    </a:cubicBezTo>
                    <a:cubicBezTo>
                      <a:pt x="2479" y="938"/>
                      <a:pt x="2426" y="608"/>
                      <a:pt x="2431" y="372"/>
                    </a:cubicBezTo>
                    <a:cubicBezTo>
                      <a:pt x="2421" y="137"/>
                      <a:pt x="2416" y="3"/>
                      <a:pt x="2416" y="3"/>
                    </a:cubicBezTo>
                    <a:lnTo>
                      <a:pt x="2233"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12"/>
            <p:cNvGrpSpPr/>
            <p:nvPr/>
          </p:nvGrpSpPr>
          <p:grpSpPr>
            <a:xfrm rot="-5098823">
              <a:off x="8292916" y="510584"/>
              <a:ext cx="199050" cy="186781"/>
              <a:chOff x="8107225" y="258240"/>
              <a:chExt cx="199043" cy="186774"/>
            </a:xfrm>
          </p:grpSpPr>
          <p:sp>
            <p:nvSpPr>
              <p:cNvPr id="1228" name="Google Shape;1228;p12"/>
              <p:cNvSpPr/>
              <p:nvPr/>
            </p:nvSpPr>
            <p:spPr>
              <a:xfrm>
                <a:off x="8236520" y="402063"/>
                <a:ext cx="69748" cy="42951"/>
              </a:xfrm>
              <a:custGeom>
                <a:rect b="b" l="l" r="r" t="t"/>
                <a:pathLst>
                  <a:path extrusionOk="0" h="1699" w="2759">
                    <a:moveTo>
                      <a:pt x="1306" y="0"/>
                    </a:moveTo>
                    <a:cubicBezTo>
                      <a:pt x="1110" y="0"/>
                      <a:pt x="909" y="62"/>
                      <a:pt x="723" y="209"/>
                    </a:cubicBezTo>
                    <a:cubicBezTo>
                      <a:pt x="1" y="777"/>
                      <a:pt x="995" y="1699"/>
                      <a:pt x="1751" y="1699"/>
                    </a:cubicBezTo>
                    <a:cubicBezTo>
                      <a:pt x="1946" y="1699"/>
                      <a:pt x="2125" y="1638"/>
                      <a:pt x="2255" y="1493"/>
                    </a:cubicBezTo>
                    <a:cubicBezTo>
                      <a:pt x="2758" y="933"/>
                      <a:pt x="2067" y="0"/>
                      <a:pt x="13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2"/>
              <p:cNvSpPr/>
              <p:nvPr/>
            </p:nvSpPr>
            <p:spPr>
              <a:xfrm>
                <a:off x="8248881" y="258240"/>
                <a:ext cx="50434" cy="51293"/>
              </a:xfrm>
              <a:custGeom>
                <a:rect b="b" l="l" r="r" t="t"/>
                <a:pathLst>
                  <a:path extrusionOk="0" h="2029" w="1995">
                    <a:moveTo>
                      <a:pt x="926" y="0"/>
                    </a:moveTo>
                    <a:cubicBezTo>
                      <a:pt x="860" y="0"/>
                      <a:pt x="790" y="11"/>
                      <a:pt x="716" y="34"/>
                    </a:cubicBezTo>
                    <a:cubicBezTo>
                      <a:pt x="0" y="255"/>
                      <a:pt x="108" y="2029"/>
                      <a:pt x="948" y="2029"/>
                    </a:cubicBezTo>
                    <a:cubicBezTo>
                      <a:pt x="994" y="2029"/>
                      <a:pt x="1042" y="2024"/>
                      <a:pt x="1093" y="2012"/>
                    </a:cubicBezTo>
                    <a:cubicBezTo>
                      <a:pt x="1994" y="1812"/>
                      <a:pt x="1791" y="0"/>
                      <a:pt x="9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2"/>
              <p:cNvSpPr/>
              <p:nvPr/>
            </p:nvSpPr>
            <p:spPr>
              <a:xfrm rot="2945411">
                <a:off x="8117905" y="306299"/>
                <a:ext cx="50433" cy="51296"/>
              </a:xfrm>
              <a:custGeom>
                <a:rect b="b" l="l" r="r" t="t"/>
                <a:pathLst>
                  <a:path extrusionOk="0" h="2029" w="1995">
                    <a:moveTo>
                      <a:pt x="926" y="0"/>
                    </a:moveTo>
                    <a:cubicBezTo>
                      <a:pt x="860" y="0"/>
                      <a:pt x="790" y="11"/>
                      <a:pt x="716" y="34"/>
                    </a:cubicBezTo>
                    <a:cubicBezTo>
                      <a:pt x="0" y="255"/>
                      <a:pt x="108" y="2029"/>
                      <a:pt x="948" y="2029"/>
                    </a:cubicBezTo>
                    <a:cubicBezTo>
                      <a:pt x="994" y="2029"/>
                      <a:pt x="1042" y="2024"/>
                      <a:pt x="1093" y="2012"/>
                    </a:cubicBezTo>
                    <a:cubicBezTo>
                      <a:pt x="1994" y="1812"/>
                      <a:pt x="1791" y="0"/>
                      <a:pt x="92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1" name="Google Shape;1231;p12"/>
            <p:cNvGrpSpPr/>
            <p:nvPr/>
          </p:nvGrpSpPr>
          <p:grpSpPr>
            <a:xfrm rot="-1524564">
              <a:off x="7856166" y="328645"/>
              <a:ext cx="295599" cy="294493"/>
              <a:chOff x="7366890" y="483372"/>
              <a:chExt cx="295588" cy="294481"/>
            </a:xfrm>
          </p:grpSpPr>
          <p:grpSp>
            <p:nvGrpSpPr>
              <p:cNvPr id="1232" name="Google Shape;1232;p12"/>
              <p:cNvGrpSpPr/>
              <p:nvPr/>
            </p:nvGrpSpPr>
            <p:grpSpPr>
              <a:xfrm>
                <a:off x="7549248" y="483372"/>
                <a:ext cx="113230" cy="111246"/>
                <a:chOff x="5397687" y="2595834"/>
                <a:chExt cx="157527" cy="154767"/>
              </a:xfrm>
            </p:grpSpPr>
            <p:sp>
              <p:nvSpPr>
                <p:cNvPr id="1233" name="Google Shape;1233;p12"/>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2"/>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12"/>
              <p:cNvGrpSpPr/>
              <p:nvPr/>
            </p:nvGrpSpPr>
            <p:grpSpPr>
              <a:xfrm rot="-1532646">
                <a:off x="7392336" y="598257"/>
                <a:ext cx="156173" cy="153423"/>
                <a:chOff x="5397687" y="2595834"/>
                <a:chExt cx="157527" cy="154767"/>
              </a:xfrm>
            </p:grpSpPr>
            <p:sp>
              <p:nvSpPr>
                <p:cNvPr id="1236" name="Google Shape;1236;p12"/>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2"/>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238" name="Google Shape;1238;p12"/>
          <p:cNvGrpSpPr/>
          <p:nvPr/>
        </p:nvGrpSpPr>
        <p:grpSpPr>
          <a:xfrm>
            <a:off x="7223294" y="1020487"/>
            <a:ext cx="478883" cy="479170"/>
            <a:chOff x="5800759" y="535004"/>
            <a:chExt cx="478883" cy="478883"/>
          </a:xfrm>
        </p:grpSpPr>
        <p:sp>
          <p:nvSpPr>
            <p:cNvPr id="1239" name="Google Shape;1239;p12"/>
            <p:cNvSpPr/>
            <p:nvPr/>
          </p:nvSpPr>
          <p:spPr>
            <a:xfrm>
              <a:off x="5839776" y="720029"/>
              <a:ext cx="233443" cy="211453"/>
            </a:xfrm>
            <a:custGeom>
              <a:rect b="b" l="l" r="r" t="t"/>
              <a:pathLst>
                <a:path extrusionOk="0" h="6433" w="7102">
                  <a:moveTo>
                    <a:pt x="0" y="0"/>
                  </a:moveTo>
                  <a:lnTo>
                    <a:pt x="0" y="6432"/>
                  </a:lnTo>
                  <a:lnTo>
                    <a:pt x="7101" y="6432"/>
                  </a:lnTo>
                  <a:lnTo>
                    <a:pt x="7101" y="0"/>
                  </a:lnTo>
                  <a:close/>
                </a:path>
              </a:pathLst>
            </a:custGeom>
            <a:solidFill>
              <a:srgbClr val="8D56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2"/>
            <p:cNvSpPr/>
            <p:nvPr/>
          </p:nvSpPr>
          <p:spPr>
            <a:xfrm>
              <a:off x="5800759" y="890986"/>
              <a:ext cx="311443" cy="122901"/>
            </a:xfrm>
            <a:custGeom>
              <a:rect b="b" l="l" r="r" t="t"/>
              <a:pathLst>
                <a:path extrusionOk="0" h="3739" w="9475">
                  <a:moveTo>
                    <a:pt x="2151" y="0"/>
                  </a:moveTo>
                  <a:lnTo>
                    <a:pt x="1794" y="90"/>
                  </a:lnTo>
                  <a:cubicBezTo>
                    <a:pt x="741" y="357"/>
                    <a:pt x="1" y="1303"/>
                    <a:pt x="1" y="2391"/>
                  </a:cubicBezTo>
                  <a:lnTo>
                    <a:pt x="1" y="3453"/>
                  </a:lnTo>
                  <a:cubicBezTo>
                    <a:pt x="1" y="3613"/>
                    <a:pt x="126" y="3738"/>
                    <a:pt x="286" y="3738"/>
                  </a:cubicBezTo>
                  <a:lnTo>
                    <a:pt x="9189" y="3738"/>
                  </a:lnTo>
                  <a:cubicBezTo>
                    <a:pt x="9350" y="3738"/>
                    <a:pt x="9475" y="3613"/>
                    <a:pt x="9475" y="3453"/>
                  </a:cubicBezTo>
                  <a:lnTo>
                    <a:pt x="9475" y="2391"/>
                  </a:lnTo>
                  <a:cubicBezTo>
                    <a:pt x="9475" y="1303"/>
                    <a:pt x="8734" y="357"/>
                    <a:pt x="7682" y="90"/>
                  </a:cubicBezTo>
                  <a:lnTo>
                    <a:pt x="7316" y="0"/>
                  </a:lnTo>
                  <a:cubicBezTo>
                    <a:pt x="7146" y="1276"/>
                    <a:pt x="6058" y="2257"/>
                    <a:pt x="4738" y="2257"/>
                  </a:cubicBezTo>
                  <a:cubicBezTo>
                    <a:pt x="3417" y="2257"/>
                    <a:pt x="2329" y="1276"/>
                    <a:pt x="21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2"/>
            <p:cNvSpPr/>
            <p:nvPr/>
          </p:nvSpPr>
          <p:spPr>
            <a:xfrm>
              <a:off x="5871429" y="834680"/>
              <a:ext cx="169806" cy="130527"/>
            </a:xfrm>
            <a:custGeom>
              <a:rect b="b" l="l" r="r" t="t"/>
              <a:pathLst>
                <a:path extrusionOk="0" h="3971" w="5166">
                  <a:moveTo>
                    <a:pt x="1401" y="1"/>
                  </a:moveTo>
                  <a:lnTo>
                    <a:pt x="1401" y="1365"/>
                  </a:lnTo>
                  <a:lnTo>
                    <a:pt x="1" y="1713"/>
                  </a:lnTo>
                  <a:cubicBezTo>
                    <a:pt x="179" y="2989"/>
                    <a:pt x="1267" y="3970"/>
                    <a:pt x="2588" y="3970"/>
                  </a:cubicBezTo>
                  <a:cubicBezTo>
                    <a:pt x="3908" y="3970"/>
                    <a:pt x="4996" y="2989"/>
                    <a:pt x="5166" y="1713"/>
                  </a:cubicBezTo>
                  <a:lnTo>
                    <a:pt x="3774" y="1365"/>
                  </a:lnTo>
                  <a:lnTo>
                    <a:pt x="3774" y="1"/>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2"/>
            <p:cNvSpPr/>
            <p:nvPr/>
          </p:nvSpPr>
          <p:spPr>
            <a:xfrm>
              <a:off x="5959685" y="893616"/>
              <a:ext cx="152517" cy="120271"/>
            </a:xfrm>
            <a:custGeom>
              <a:rect b="b" l="l" r="r" t="t"/>
              <a:pathLst>
                <a:path extrusionOk="0" h="3659" w="4640">
                  <a:moveTo>
                    <a:pt x="2802" y="1"/>
                  </a:moveTo>
                  <a:cubicBezTo>
                    <a:pt x="2499" y="973"/>
                    <a:pt x="1919" y="1936"/>
                    <a:pt x="1089" y="2766"/>
                  </a:cubicBezTo>
                  <a:cubicBezTo>
                    <a:pt x="741" y="3105"/>
                    <a:pt x="376" y="3408"/>
                    <a:pt x="1" y="3658"/>
                  </a:cubicBezTo>
                  <a:lnTo>
                    <a:pt x="4354" y="3658"/>
                  </a:lnTo>
                  <a:cubicBezTo>
                    <a:pt x="4515" y="3658"/>
                    <a:pt x="4640" y="3533"/>
                    <a:pt x="4640" y="3373"/>
                  </a:cubicBezTo>
                  <a:lnTo>
                    <a:pt x="4640" y="2311"/>
                  </a:lnTo>
                  <a:cubicBezTo>
                    <a:pt x="4640" y="1223"/>
                    <a:pt x="3899" y="277"/>
                    <a:pt x="2847" y="10"/>
                  </a:cubicBezTo>
                  <a:lnTo>
                    <a:pt x="28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2"/>
            <p:cNvSpPr/>
            <p:nvPr/>
          </p:nvSpPr>
          <p:spPr>
            <a:xfrm>
              <a:off x="5917480" y="834680"/>
              <a:ext cx="78033" cy="36091"/>
            </a:xfrm>
            <a:custGeom>
              <a:rect b="b" l="l" r="r" t="t"/>
              <a:pathLst>
                <a:path extrusionOk="0" h="1098" w="2374">
                  <a:moveTo>
                    <a:pt x="0" y="1"/>
                  </a:moveTo>
                  <a:lnTo>
                    <a:pt x="0" y="910"/>
                  </a:lnTo>
                  <a:cubicBezTo>
                    <a:pt x="375" y="1035"/>
                    <a:pt x="776" y="1098"/>
                    <a:pt x="1187" y="1098"/>
                  </a:cubicBezTo>
                  <a:cubicBezTo>
                    <a:pt x="1597" y="1098"/>
                    <a:pt x="1999" y="1035"/>
                    <a:pt x="2373" y="910"/>
                  </a:cubicBezTo>
                  <a:lnTo>
                    <a:pt x="2373" y="1"/>
                  </a:lnTo>
                  <a:close/>
                </a:path>
              </a:pathLst>
            </a:custGeom>
            <a:solidFill>
              <a:srgbClr val="F6A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2"/>
            <p:cNvSpPr/>
            <p:nvPr/>
          </p:nvSpPr>
          <p:spPr>
            <a:xfrm>
              <a:off x="5859103" y="650838"/>
              <a:ext cx="194755" cy="192684"/>
            </a:xfrm>
            <a:custGeom>
              <a:rect b="b" l="l" r="r" t="t"/>
              <a:pathLst>
                <a:path extrusionOk="0" h="5862" w="5925">
                  <a:moveTo>
                    <a:pt x="1" y="0"/>
                  </a:moveTo>
                  <a:lnTo>
                    <a:pt x="1" y="2899"/>
                  </a:lnTo>
                  <a:cubicBezTo>
                    <a:pt x="1" y="4541"/>
                    <a:pt x="1330" y="5861"/>
                    <a:pt x="2963" y="5861"/>
                  </a:cubicBezTo>
                  <a:cubicBezTo>
                    <a:pt x="4595" y="5861"/>
                    <a:pt x="5925" y="4541"/>
                    <a:pt x="5925" y="2899"/>
                  </a:cubicBezTo>
                  <a:lnTo>
                    <a:pt x="5925" y="0"/>
                  </a:lnTo>
                  <a:close/>
                </a:path>
              </a:pathLst>
            </a:custGeom>
            <a:solidFill>
              <a:srgbClr val="FED2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2"/>
            <p:cNvSpPr/>
            <p:nvPr/>
          </p:nvSpPr>
          <p:spPr>
            <a:xfrm>
              <a:off x="5937104" y="650838"/>
              <a:ext cx="116754" cy="192684"/>
            </a:xfrm>
            <a:custGeom>
              <a:rect b="b" l="l" r="r" t="t"/>
              <a:pathLst>
                <a:path extrusionOk="0" h="5862" w="3552">
                  <a:moveTo>
                    <a:pt x="2365" y="0"/>
                  </a:moveTo>
                  <a:lnTo>
                    <a:pt x="2365" y="2899"/>
                  </a:lnTo>
                  <a:cubicBezTo>
                    <a:pt x="2365" y="4336"/>
                    <a:pt x="1348" y="5531"/>
                    <a:pt x="1" y="5808"/>
                  </a:cubicBezTo>
                  <a:cubicBezTo>
                    <a:pt x="188" y="5843"/>
                    <a:pt x="385" y="5861"/>
                    <a:pt x="590" y="5861"/>
                  </a:cubicBezTo>
                  <a:cubicBezTo>
                    <a:pt x="2222" y="5861"/>
                    <a:pt x="3552" y="4541"/>
                    <a:pt x="3552" y="2899"/>
                  </a:cubicBezTo>
                  <a:lnTo>
                    <a:pt x="3552" y="0"/>
                  </a:lnTo>
                  <a:close/>
                </a:path>
              </a:pathLst>
            </a:custGeom>
            <a:solidFill>
              <a:srgbClr val="FFBD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2"/>
            <p:cNvSpPr/>
            <p:nvPr/>
          </p:nvSpPr>
          <p:spPr>
            <a:xfrm>
              <a:off x="5839776" y="535004"/>
              <a:ext cx="233443" cy="211157"/>
            </a:xfrm>
            <a:custGeom>
              <a:rect b="b" l="l" r="r" t="t"/>
              <a:pathLst>
                <a:path extrusionOk="0" h="6424" w="7102">
                  <a:moveTo>
                    <a:pt x="3551" y="0"/>
                  </a:moveTo>
                  <a:cubicBezTo>
                    <a:pt x="1588" y="0"/>
                    <a:pt x="0" y="1588"/>
                    <a:pt x="0" y="3551"/>
                  </a:cubicBezTo>
                  <a:lnTo>
                    <a:pt x="0" y="4942"/>
                  </a:lnTo>
                  <a:lnTo>
                    <a:pt x="295" y="4942"/>
                  </a:lnTo>
                  <a:cubicBezTo>
                    <a:pt x="455" y="4942"/>
                    <a:pt x="589" y="5076"/>
                    <a:pt x="589" y="5246"/>
                  </a:cubicBezTo>
                  <a:lnTo>
                    <a:pt x="589" y="6423"/>
                  </a:lnTo>
                  <a:lnTo>
                    <a:pt x="1419" y="4149"/>
                  </a:lnTo>
                  <a:cubicBezTo>
                    <a:pt x="1446" y="4076"/>
                    <a:pt x="1512" y="4040"/>
                    <a:pt x="1579" y="4040"/>
                  </a:cubicBezTo>
                  <a:cubicBezTo>
                    <a:pt x="1644" y="4040"/>
                    <a:pt x="1709" y="4074"/>
                    <a:pt x="1740" y="4140"/>
                  </a:cubicBezTo>
                  <a:lnTo>
                    <a:pt x="1891" y="4488"/>
                  </a:lnTo>
                  <a:cubicBezTo>
                    <a:pt x="1918" y="4541"/>
                    <a:pt x="1981" y="4586"/>
                    <a:pt x="2052" y="4586"/>
                  </a:cubicBezTo>
                  <a:lnTo>
                    <a:pt x="3007" y="4586"/>
                  </a:lnTo>
                  <a:cubicBezTo>
                    <a:pt x="3069" y="4586"/>
                    <a:pt x="3123" y="4550"/>
                    <a:pt x="3158" y="4505"/>
                  </a:cubicBezTo>
                  <a:lnTo>
                    <a:pt x="3408" y="4095"/>
                  </a:lnTo>
                  <a:cubicBezTo>
                    <a:pt x="3439" y="4037"/>
                    <a:pt x="3495" y="4008"/>
                    <a:pt x="3551" y="4008"/>
                  </a:cubicBezTo>
                  <a:cubicBezTo>
                    <a:pt x="3606" y="4008"/>
                    <a:pt x="3662" y="4037"/>
                    <a:pt x="3693" y="4095"/>
                  </a:cubicBezTo>
                  <a:lnTo>
                    <a:pt x="3943" y="4505"/>
                  </a:lnTo>
                  <a:cubicBezTo>
                    <a:pt x="3979" y="4550"/>
                    <a:pt x="4032" y="4586"/>
                    <a:pt x="4086" y="4586"/>
                  </a:cubicBezTo>
                  <a:lnTo>
                    <a:pt x="5049" y="4586"/>
                  </a:lnTo>
                  <a:cubicBezTo>
                    <a:pt x="5121" y="4586"/>
                    <a:pt x="5183" y="4541"/>
                    <a:pt x="5210" y="4488"/>
                  </a:cubicBezTo>
                  <a:lnTo>
                    <a:pt x="5362" y="4140"/>
                  </a:lnTo>
                  <a:cubicBezTo>
                    <a:pt x="5392" y="4074"/>
                    <a:pt x="5458" y="4040"/>
                    <a:pt x="5521" y="4040"/>
                  </a:cubicBezTo>
                  <a:cubicBezTo>
                    <a:pt x="5587" y="4040"/>
                    <a:pt x="5651" y="4076"/>
                    <a:pt x="5674" y="4149"/>
                  </a:cubicBezTo>
                  <a:lnTo>
                    <a:pt x="6513" y="6423"/>
                  </a:lnTo>
                  <a:lnTo>
                    <a:pt x="6513" y="5246"/>
                  </a:lnTo>
                  <a:cubicBezTo>
                    <a:pt x="6513" y="5076"/>
                    <a:pt x="6646" y="4942"/>
                    <a:pt x="6807" y="4942"/>
                  </a:cubicBezTo>
                  <a:lnTo>
                    <a:pt x="7101" y="4942"/>
                  </a:lnTo>
                  <a:lnTo>
                    <a:pt x="7101" y="3551"/>
                  </a:lnTo>
                  <a:cubicBezTo>
                    <a:pt x="7101" y="1588"/>
                    <a:pt x="5513" y="0"/>
                    <a:pt x="3551"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2"/>
            <p:cNvSpPr/>
            <p:nvPr/>
          </p:nvSpPr>
          <p:spPr>
            <a:xfrm>
              <a:off x="5966161" y="564916"/>
              <a:ext cx="107058" cy="181245"/>
            </a:xfrm>
            <a:custGeom>
              <a:rect b="b" l="l" r="r" t="t"/>
              <a:pathLst>
                <a:path extrusionOk="0" h="5514" w="3257">
                  <a:moveTo>
                    <a:pt x="2079" y="0"/>
                  </a:moveTo>
                  <a:cubicBezTo>
                    <a:pt x="1775" y="1044"/>
                    <a:pt x="1053" y="2266"/>
                    <a:pt x="0" y="3426"/>
                  </a:cubicBezTo>
                  <a:lnTo>
                    <a:pt x="98" y="3595"/>
                  </a:lnTo>
                  <a:cubicBezTo>
                    <a:pt x="134" y="3640"/>
                    <a:pt x="187" y="3676"/>
                    <a:pt x="241" y="3676"/>
                  </a:cubicBezTo>
                  <a:lnTo>
                    <a:pt x="1204" y="3676"/>
                  </a:lnTo>
                  <a:cubicBezTo>
                    <a:pt x="1276" y="3676"/>
                    <a:pt x="1338" y="3631"/>
                    <a:pt x="1365" y="3578"/>
                  </a:cubicBezTo>
                  <a:lnTo>
                    <a:pt x="1517" y="3230"/>
                  </a:lnTo>
                  <a:cubicBezTo>
                    <a:pt x="1547" y="3164"/>
                    <a:pt x="1613" y="3130"/>
                    <a:pt x="1676" y="3130"/>
                  </a:cubicBezTo>
                  <a:cubicBezTo>
                    <a:pt x="1742" y="3130"/>
                    <a:pt x="1806" y="3166"/>
                    <a:pt x="1829" y="3239"/>
                  </a:cubicBezTo>
                  <a:lnTo>
                    <a:pt x="2668" y="5513"/>
                  </a:lnTo>
                  <a:lnTo>
                    <a:pt x="2668" y="4336"/>
                  </a:lnTo>
                  <a:cubicBezTo>
                    <a:pt x="2668" y="4166"/>
                    <a:pt x="2801" y="4032"/>
                    <a:pt x="2962" y="4032"/>
                  </a:cubicBezTo>
                  <a:lnTo>
                    <a:pt x="3256" y="4032"/>
                  </a:lnTo>
                  <a:lnTo>
                    <a:pt x="3256" y="2641"/>
                  </a:lnTo>
                  <a:cubicBezTo>
                    <a:pt x="3256" y="1597"/>
                    <a:pt x="2801" y="651"/>
                    <a:pt x="2079" y="0"/>
                  </a:cubicBezTo>
                  <a:close/>
                </a:path>
              </a:pathLst>
            </a:custGeom>
            <a:solidFill>
              <a:srgbClr val="995E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2"/>
            <p:cNvSpPr/>
            <p:nvPr/>
          </p:nvSpPr>
          <p:spPr>
            <a:xfrm>
              <a:off x="6053825" y="687784"/>
              <a:ext cx="39017" cy="58377"/>
            </a:xfrm>
            <a:custGeom>
              <a:rect b="b" l="l" r="r" t="t"/>
              <a:pathLst>
                <a:path extrusionOk="0" h="1776" w="1187">
                  <a:moveTo>
                    <a:pt x="170" y="0"/>
                  </a:moveTo>
                  <a:cubicBezTo>
                    <a:pt x="72" y="0"/>
                    <a:pt x="1" y="80"/>
                    <a:pt x="1" y="170"/>
                  </a:cubicBezTo>
                  <a:lnTo>
                    <a:pt x="1" y="1775"/>
                  </a:lnTo>
                  <a:lnTo>
                    <a:pt x="295" y="1775"/>
                  </a:lnTo>
                  <a:cubicBezTo>
                    <a:pt x="786" y="1775"/>
                    <a:pt x="1187" y="1383"/>
                    <a:pt x="1187" y="892"/>
                  </a:cubicBezTo>
                  <a:cubicBezTo>
                    <a:pt x="1187" y="402"/>
                    <a:pt x="786" y="0"/>
                    <a:pt x="295" y="0"/>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2"/>
            <p:cNvSpPr/>
            <p:nvPr/>
          </p:nvSpPr>
          <p:spPr>
            <a:xfrm>
              <a:off x="5820119" y="687784"/>
              <a:ext cx="39017" cy="58377"/>
            </a:xfrm>
            <a:custGeom>
              <a:rect b="b" l="l" r="r" t="t"/>
              <a:pathLst>
                <a:path extrusionOk="0" h="1776" w="1187">
                  <a:moveTo>
                    <a:pt x="893" y="0"/>
                  </a:moveTo>
                  <a:cubicBezTo>
                    <a:pt x="402" y="0"/>
                    <a:pt x="0" y="402"/>
                    <a:pt x="0" y="892"/>
                  </a:cubicBezTo>
                  <a:cubicBezTo>
                    <a:pt x="0" y="1383"/>
                    <a:pt x="402" y="1775"/>
                    <a:pt x="893" y="1775"/>
                  </a:cubicBezTo>
                  <a:lnTo>
                    <a:pt x="1187" y="1775"/>
                  </a:lnTo>
                  <a:lnTo>
                    <a:pt x="1187" y="170"/>
                  </a:lnTo>
                  <a:cubicBezTo>
                    <a:pt x="1187" y="80"/>
                    <a:pt x="1107" y="0"/>
                    <a:pt x="1017" y="0"/>
                  </a:cubicBezTo>
                  <a:close/>
                </a:path>
              </a:pathLst>
            </a:custGeom>
            <a:solidFill>
              <a:srgbClr val="EA9B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2"/>
            <p:cNvSpPr/>
            <p:nvPr/>
          </p:nvSpPr>
          <p:spPr>
            <a:xfrm>
              <a:off x="6072594" y="544668"/>
              <a:ext cx="207048" cy="226967"/>
            </a:xfrm>
            <a:custGeom>
              <a:rect b="b" l="l" r="r" t="t"/>
              <a:pathLst>
                <a:path extrusionOk="0" h="6905" w="6299">
                  <a:moveTo>
                    <a:pt x="3163" y="0"/>
                  </a:moveTo>
                  <a:cubicBezTo>
                    <a:pt x="3147" y="0"/>
                    <a:pt x="3130" y="0"/>
                    <a:pt x="3114" y="1"/>
                  </a:cubicBezTo>
                  <a:cubicBezTo>
                    <a:pt x="1437" y="27"/>
                    <a:pt x="54" y="1392"/>
                    <a:pt x="18" y="3069"/>
                  </a:cubicBezTo>
                  <a:cubicBezTo>
                    <a:pt x="0" y="4229"/>
                    <a:pt x="598" y="5246"/>
                    <a:pt x="1508" y="5808"/>
                  </a:cubicBezTo>
                  <a:cubicBezTo>
                    <a:pt x="1562" y="5844"/>
                    <a:pt x="1579" y="5906"/>
                    <a:pt x="1562" y="5969"/>
                  </a:cubicBezTo>
                  <a:lnTo>
                    <a:pt x="1258" y="6745"/>
                  </a:lnTo>
                  <a:cubicBezTo>
                    <a:pt x="1228" y="6828"/>
                    <a:pt x="1294" y="6905"/>
                    <a:pt x="1369" y="6905"/>
                  </a:cubicBezTo>
                  <a:cubicBezTo>
                    <a:pt x="1382" y="6905"/>
                    <a:pt x="1396" y="6902"/>
                    <a:pt x="1410" y="6897"/>
                  </a:cubicBezTo>
                  <a:cubicBezTo>
                    <a:pt x="1829" y="6736"/>
                    <a:pt x="2659" y="6415"/>
                    <a:pt x="2953" y="6308"/>
                  </a:cubicBezTo>
                  <a:cubicBezTo>
                    <a:pt x="2998" y="6290"/>
                    <a:pt x="3051" y="6281"/>
                    <a:pt x="3114" y="6281"/>
                  </a:cubicBezTo>
                  <a:lnTo>
                    <a:pt x="3159" y="6281"/>
                  </a:lnTo>
                  <a:cubicBezTo>
                    <a:pt x="4898" y="6281"/>
                    <a:pt x="6299" y="4872"/>
                    <a:pt x="6299" y="3141"/>
                  </a:cubicBezTo>
                  <a:cubicBezTo>
                    <a:pt x="6299" y="1409"/>
                    <a:pt x="4898" y="0"/>
                    <a:pt x="31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2"/>
            <p:cNvSpPr/>
            <p:nvPr/>
          </p:nvSpPr>
          <p:spPr>
            <a:xfrm>
              <a:off x="6091067" y="552589"/>
              <a:ext cx="188575" cy="219046"/>
            </a:xfrm>
            <a:custGeom>
              <a:rect b="b" l="l" r="r" t="t"/>
              <a:pathLst>
                <a:path extrusionOk="0" h="6664" w="5737">
                  <a:moveTo>
                    <a:pt x="3801" y="1"/>
                  </a:moveTo>
                  <a:lnTo>
                    <a:pt x="3801" y="1"/>
                  </a:lnTo>
                  <a:cubicBezTo>
                    <a:pt x="4274" y="536"/>
                    <a:pt x="4559" y="1241"/>
                    <a:pt x="4559" y="2008"/>
                  </a:cubicBezTo>
                  <a:cubicBezTo>
                    <a:pt x="4559" y="3676"/>
                    <a:pt x="3194" y="5050"/>
                    <a:pt x="1526" y="5059"/>
                  </a:cubicBezTo>
                  <a:cubicBezTo>
                    <a:pt x="1511" y="5059"/>
                    <a:pt x="1495" y="5059"/>
                    <a:pt x="1480" y="5059"/>
                  </a:cubicBezTo>
                  <a:cubicBezTo>
                    <a:pt x="944" y="5059"/>
                    <a:pt x="443" y="4909"/>
                    <a:pt x="0" y="4666"/>
                  </a:cubicBezTo>
                  <a:lnTo>
                    <a:pt x="0" y="4666"/>
                  </a:lnTo>
                  <a:cubicBezTo>
                    <a:pt x="250" y="5023"/>
                    <a:pt x="571" y="5335"/>
                    <a:pt x="946" y="5567"/>
                  </a:cubicBezTo>
                  <a:cubicBezTo>
                    <a:pt x="1000" y="5603"/>
                    <a:pt x="1017" y="5665"/>
                    <a:pt x="1000" y="5728"/>
                  </a:cubicBezTo>
                  <a:lnTo>
                    <a:pt x="696" y="6504"/>
                  </a:lnTo>
                  <a:cubicBezTo>
                    <a:pt x="666" y="6587"/>
                    <a:pt x="732" y="6664"/>
                    <a:pt x="807" y="6664"/>
                  </a:cubicBezTo>
                  <a:cubicBezTo>
                    <a:pt x="820" y="6664"/>
                    <a:pt x="834" y="6661"/>
                    <a:pt x="848" y="6656"/>
                  </a:cubicBezTo>
                  <a:cubicBezTo>
                    <a:pt x="1267" y="6495"/>
                    <a:pt x="2097" y="6174"/>
                    <a:pt x="2391" y="6067"/>
                  </a:cubicBezTo>
                  <a:cubicBezTo>
                    <a:pt x="2436" y="6049"/>
                    <a:pt x="2489" y="6040"/>
                    <a:pt x="2552" y="6040"/>
                  </a:cubicBezTo>
                  <a:lnTo>
                    <a:pt x="2597" y="6040"/>
                  </a:lnTo>
                  <a:cubicBezTo>
                    <a:pt x="4336" y="6040"/>
                    <a:pt x="5737" y="4631"/>
                    <a:pt x="5737" y="2900"/>
                  </a:cubicBezTo>
                  <a:cubicBezTo>
                    <a:pt x="5737" y="1588"/>
                    <a:pt x="4943" y="473"/>
                    <a:pt x="3801" y="1"/>
                  </a:cubicBezTo>
                  <a:close/>
                </a:path>
              </a:pathLst>
            </a:custGeom>
            <a:solidFill>
              <a:srgbClr val="9485BA">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2"/>
            <p:cNvSpPr/>
            <p:nvPr/>
          </p:nvSpPr>
          <p:spPr>
            <a:xfrm>
              <a:off x="6104543" y="575171"/>
              <a:ext cx="144036" cy="144299"/>
            </a:xfrm>
            <a:custGeom>
              <a:rect b="b" l="l" r="r" t="t"/>
              <a:pathLst>
                <a:path extrusionOk="0" h="4390" w="4382">
                  <a:moveTo>
                    <a:pt x="2187" y="0"/>
                  </a:moveTo>
                  <a:cubicBezTo>
                    <a:pt x="973" y="0"/>
                    <a:pt x="1" y="982"/>
                    <a:pt x="1" y="2195"/>
                  </a:cubicBezTo>
                  <a:cubicBezTo>
                    <a:pt x="1" y="3408"/>
                    <a:pt x="973" y="4390"/>
                    <a:pt x="2187" y="4390"/>
                  </a:cubicBezTo>
                  <a:cubicBezTo>
                    <a:pt x="3400" y="4390"/>
                    <a:pt x="4381" y="3408"/>
                    <a:pt x="4381" y="2195"/>
                  </a:cubicBezTo>
                  <a:cubicBezTo>
                    <a:pt x="4381" y="982"/>
                    <a:pt x="3400" y="0"/>
                    <a:pt x="21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2"/>
            <p:cNvSpPr/>
            <p:nvPr/>
          </p:nvSpPr>
          <p:spPr>
            <a:xfrm>
              <a:off x="6037127" y="975725"/>
              <a:ext cx="14101" cy="38162"/>
            </a:xfrm>
            <a:custGeom>
              <a:rect b="b" l="l" r="r" t="t"/>
              <a:pathLst>
                <a:path extrusionOk="0" h="1161" w="429">
                  <a:moveTo>
                    <a:pt x="214" y="1"/>
                  </a:moveTo>
                  <a:cubicBezTo>
                    <a:pt x="89" y="1"/>
                    <a:pt x="0" y="99"/>
                    <a:pt x="0" y="215"/>
                  </a:cubicBezTo>
                  <a:lnTo>
                    <a:pt x="0" y="1160"/>
                  </a:lnTo>
                  <a:lnTo>
                    <a:pt x="428" y="1160"/>
                  </a:lnTo>
                  <a:lnTo>
                    <a:pt x="428" y="215"/>
                  </a:lnTo>
                  <a:cubicBezTo>
                    <a:pt x="428" y="99"/>
                    <a:pt x="330" y="1"/>
                    <a:pt x="2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
            <p:cNvSpPr/>
            <p:nvPr/>
          </p:nvSpPr>
          <p:spPr>
            <a:xfrm>
              <a:off x="5861766" y="975725"/>
              <a:ext cx="14101" cy="38162"/>
            </a:xfrm>
            <a:custGeom>
              <a:rect b="b" l="l" r="r" t="t"/>
              <a:pathLst>
                <a:path extrusionOk="0" h="1161" w="429">
                  <a:moveTo>
                    <a:pt x="214" y="1"/>
                  </a:moveTo>
                  <a:cubicBezTo>
                    <a:pt x="98" y="1"/>
                    <a:pt x="0" y="99"/>
                    <a:pt x="0" y="215"/>
                  </a:cubicBezTo>
                  <a:lnTo>
                    <a:pt x="0" y="1160"/>
                  </a:lnTo>
                  <a:lnTo>
                    <a:pt x="428" y="1160"/>
                  </a:lnTo>
                  <a:lnTo>
                    <a:pt x="428" y="215"/>
                  </a:lnTo>
                  <a:cubicBezTo>
                    <a:pt x="428" y="99"/>
                    <a:pt x="330" y="1"/>
                    <a:pt x="2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2"/>
            <p:cNvSpPr/>
            <p:nvPr/>
          </p:nvSpPr>
          <p:spPr>
            <a:xfrm>
              <a:off x="5926848" y="786953"/>
              <a:ext cx="59265" cy="23140"/>
            </a:xfrm>
            <a:custGeom>
              <a:rect b="b" l="l" r="r" t="t"/>
              <a:pathLst>
                <a:path extrusionOk="0" h="704" w="1803">
                  <a:moveTo>
                    <a:pt x="237" y="1"/>
                  </a:moveTo>
                  <a:cubicBezTo>
                    <a:pt x="184" y="1"/>
                    <a:pt x="130" y="21"/>
                    <a:pt x="90" y="61"/>
                  </a:cubicBezTo>
                  <a:cubicBezTo>
                    <a:pt x="1" y="150"/>
                    <a:pt x="1" y="284"/>
                    <a:pt x="90" y="364"/>
                  </a:cubicBezTo>
                  <a:cubicBezTo>
                    <a:pt x="313" y="587"/>
                    <a:pt x="607" y="703"/>
                    <a:pt x="902" y="703"/>
                  </a:cubicBezTo>
                  <a:cubicBezTo>
                    <a:pt x="1196" y="703"/>
                    <a:pt x="1491" y="587"/>
                    <a:pt x="1714" y="364"/>
                  </a:cubicBezTo>
                  <a:cubicBezTo>
                    <a:pt x="1803" y="284"/>
                    <a:pt x="1803" y="150"/>
                    <a:pt x="1714" y="61"/>
                  </a:cubicBezTo>
                  <a:cubicBezTo>
                    <a:pt x="1673" y="21"/>
                    <a:pt x="1620" y="1"/>
                    <a:pt x="1565" y="1"/>
                  </a:cubicBezTo>
                  <a:cubicBezTo>
                    <a:pt x="1511" y="1"/>
                    <a:pt x="1455" y="21"/>
                    <a:pt x="1410" y="61"/>
                  </a:cubicBezTo>
                  <a:cubicBezTo>
                    <a:pt x="1272" y="204"/>
                    <a:pt x="1087" y="275"/>
                    <a:pt x="901" y="275"/>
                  </a:cubicBezTo>
                  <a:cubicBezTo>
                    <a:pt x="714" y="275"/>
                    <a:pt x="527" y="204"/>
                    <a:pt x="384" y="61"/>
                  </a:cubicBezTo>
                  <a:cubicBezTo>
                    <a:pt x="344" y="21"/>
                    <a:pt x="291" y="1"/>
                    <a:pt x="237"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2"/>
            <p:cNvSpPr/>
            <p:nvPr/>
          </p:nvSpPr>
          <p:spPr>
            <a:xfrm>
              <a:off x="5893124" y="720917"/>
              <a:ext cx="45196" cy="29649"/>
            </a:xfrm>
            <a:custGeom>
              <a:rect b="b" l="l" r="r" t="t"/>
              <a:pathLst>
                <a:path extrusionOk="0" h="902" w="1375">
                  <a:moveTo>
                    <a:pt x="688" y="0"/>
                  </a:moveTo>
                  <a:cubicBezTo>
                    <a:pt x="313" y="0"/>
                    <a:pt x="1" y="312"/>
                    <a:pt x="1" y="687"/>
                  </a:cubicBezTo>
                  <a:cubicBezTo>
                    <a:pt x="1" y="803"/>
                    <a:pt x="99" y="901"/>
                    <a:pt x="215" y="901"/>
                  </a:cubicBezTo>
                  <a:cubicBezTo>
                    <a:pt x="331" y="901"/>
                    <a:pt x="429" y="803"/>
                    <a:pt x="429" y="687"/>
                  </a:cubicBezTo>
                  <a:cubicBezTo>
                    <a:pt x="429" y="544"/>
                    <a:pt x="545" y="428"/>
                    <a:pt x="688" y="428"/>
                  </a:cubicBezTo>
                  <a:cubicBezTo>
                    <a:pt x="830" y="428"/>
                    <a:pt x="946" y="544"/>
                    <a:pt x="946" y="687"/>
                  </a:cubicBezTo>
                  <a:cubicBezTo>
                    <a:pt x="946" y="803"/>
                    <a:pt x="1045" y="901"/>
                    <a:pt x="1161" y="901"/>
                  </a:cubicBezTo>
                  <a:cubicBezTo>
                    <a:pt x="1285" y="901"/>
                    <a:pt x="1375" y="803"/>
                    <a:pt x="1375" y="687"/>
                  </a:cubicBezTo>
                  <a:cubicBezTo>
                    <a:pt x="1375" y="312"/>
                    <a:pt x="1071" y="0"/>
                    <a:pt x="688"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
            <p:cNvSpPr/>
            <p:nvPr/>
          </p:nvSpPr>
          <p:spPr>
            <a:xfrm>
              <a:off x="5974345" y="720917"/>
              <a:ext cx="45492" cy="29649"/>
            </a:xfrm>
            <a:custGeom>
              <a:rect b="b" l="l" r="r" t="t"/>
              <a:pathLst>
                <a:path extrusionOk="0" h="902" w="1384">
                  <a:moveTo>
                    <a:pt x="688" y="0"/>
                  </a:moveTo>
                  <a:cubicBezTo>
                    <a:pt x="313" y="0"/>
                    <a:pt x="1" y="312"/>
                    <a:pt x="1" y="687"/>
                  </a:cubicBezTo>
                  <a:cubicBezTo>
                    <a:pt x="1" y="803"/>
                    <a:pt x="99" y="901"/>
                    <a:pt x="215" y="901"/>
                  </a:cubicBezTo>
                  <a:cubicBezTo>
                    <a:pt x="340" y="901"/>
                    <a:pt x="429" y="803"/>
                    <a:pt x="429" y="687"/>
                  </a:cubicBezTo>
                  <a:cubicBezTo>
                    <a:pt x="429" y="544"/>
                    <a:pt x="545" y="428"/>
                    <a:pt x="688" y="428"/>
                  </a:cubicBezTo>
                  <a:cubicBezTo>
                    <a:pt x="839" y="428"/>
                    <a:pt x="955" y="544"/>
                    <a:pt x="955" y="687"/>
                  </a:cubicBezTo>
                  <a:cubicBezTo>
                    <a:pt x="955" y="803"/>
                    <a:pt x="1045" y="901"/>
                    <a:pt x="1170" y="901"/>
                  </a:cubicBezTo>
                  <a:cubicBezTo>
                    <a:pt x="1286" y="901"/>
                    <a:pt x="1384" y="803"/>
                    <a:pt x="1384" y="687"/>
                  </a:cubicBezTo>
                  <a:cubicBezTo>
                    <a:pt x="1384" y="312"/>
                    <a:pt x="1071" y="0"/>
                    <a:pt x="688" y="0"/>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2"/>
            <p:cNvSpPr/>
            <p:nvPr/>
          </p:nvSpPr>
          <p:spPr>
            <a:xfrm rot="-3198544">
              <a:off x="6139179" y="612900"/>
              <a:ext cx="24606" cy="26243"/>
            </a:xfrm>
            <a:custGeom>
              <a:rect b="b" l="l" r="r" t="t"/>
              <a:pathLst>
                <a:path extrusionOk="0" h="816" w="732">
                  <a:moveTo>
                    <a:pt x="244" y="0"/>
                  </a:moveTo>
                  <a:cubicBezTo>
                    <a:pt x="163" y="0"/>
                    <a:pt x="87" y="52"/>
                    <a:pt x="54" y="137"/>
                  </a:cubicBezTo>
                  <a:cubicBezTo>
                    <a:pt x="0" y="244"/>
                    <a:pt x="54" y="369"/>
                    <a:pt x="170" y="414"/>
                  </a:cubicBezTo>
                  <a:cubicBezTo>
                    <a:pt x="170" y="414"/>
                    <a:pt x="313" y="476"/>
                    <a:pt x="313" y="601"/>
                  </a:cubicBezTo>
                  <a:cubicBezTo>
                    <a:pt x="313" y="726"/>
                    <a:pt x="402" y="815"/>
                    <a:pt x="527" y="815"/>
                  </a:cubicBezTo>
                  <a:cubicBezTo>
                    <a:pt x="643" y="815"/>
                    <a:pt x="732" y="726"/>
                    <a:pt x="732" y="601"/>
                  </a:cubicBezTo>
                  <a:cubicBezTo>
                    <a:pt x="732" y="271"/>
                    <a:pt x="482" y="84"/>
                    <a:pt x="331" y="21"/>
                  </a:cubicBezTo>
                  <a:cubicBezTo>
                    <a:pt x="302" y="7"/>
                    <a:pt x="273" y="0"/>
                    <a:pt x="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2"/>
            <p:cNvSpPr/>
            <p:nvPr/>
          </p:nvSpPr>
          <p:spPr>
            <a:xfrm rot="-10515006">
              <a:off x="6147662" y="655508"/>
              <a:ext cx="57799" cy="22906"/>
            </a:xfrm>
            <a:custGeom>
              <a:rect b="b" l="l" r="r" t="t"/>
              <a:pathLst>
                <a:path extrusionOk="0" h="697" w="1758">
                  <a:moveTo>
                    <a:pt x="875" y="1"/>
                  </a:moveTo>
                  <a:cubicBezTo>
                    <a:pt x="580" y="1"/>
                    <a:pt x="295" y="117"/>
                    <a:pt x="81" y="331"/>
                  </a:cubicBezTo>
                  <a:cubicBezTo>
                    <a:pt x="0" y="411"/>
                    <a:pt x="0" y="545"/>
                    <a:pt x="81" y="634"/>
                  </a:cubicBezTo>
                  <a:cubicBezTo>
                    <a:pt x="125" y="674"/>
                    <a:pt x="181" y="694"/>
                    <a:pt x="236" y="694"/>
                  </a:cubicBezTo>
                  <a:cubicBezTo>
                    <a:pt x="290" y="694"/>
                    <a:pt x="344" y="674"/>
                    <a:pt x="384" y="634"/>
                  </a:cubicBezTo>
                  <a:cubicBezTo>
                    <a:pt x="518" y="500"/>
                    <a:pt x="687" y="429"/>
                    <a:pt x="875" y="429"/>
                  </a:cubicBezTo>
                  <a:cubicBezTo>
                    <a:pt x="1062" y="429"/>
                    <a:pt x="1240" y="500"/>
                    <a:pt x="1365" y="634"/>
                  </a:cubicBezTo>
                  <a:cubicBezTo>
                    <a:pt x="1410" y="670"/>
                    <a:pt x="1463" y="697"/>
                    <a:pt x="1517" y="697"/>
                  </a:cubicBezTo>
                  <a:cubicBezTo>
                    <a:pt x="1570" y="697"/>
                    <a:pt x="1633" y="670"/>
                    <a:pt x="1668" y="634"/>
                  </a:cubicBezTo>
                  <a:cubicBezTo>
                    <a:pt x="1758" y="545"/>
                    <a:pt x="1758" y="411"/>
                    <a:pt x="1668" y="331"/>
                  </a:cubicBezTo>
                  <a:cubicBezTo>
                    <a:pt x="1454" y="117"/>
                    <a:pt x="1178" y="1"/>
                    <a:pt x="8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2"/>
            <p:cNvSpPr/>
            <p:nvPr/>
          </p:nvSpPr>
          <p:spPr>
            <a:xfrm rot="3730585">
              <a:off x="6188994" y="612949"/>
              <a:ext cx="24704" cy="26144"/>
            </a:xfrm>
            <a:custGeom>
              <a:rect b="b" l="l" r="r" t="t"/>
              <a:pathLst>
                <a:path extrusionOk="0" h="816" w="732">
                  <a:moveTo>
                    <a:pt x="497" y="0"/>
                  </a:moveTo>
                  <a:cubicBezTo>
                    <a:pt x="468" y="0"/>
                    <a:pt x="439" y="7"/>
                    <a:pt x="410" y="21"/>
                  </a:cubicBezTo>
                  <a:cubicBezTo>
                    <a:pt x="259" y="84"/>
                    <a:pt x="0" y="271"/>
                    <a:pt x="0" y="601"/>
                  </a:cubicBezTo>
                  <a:cubicBezTo>
                    <a:pt x="0" y="726"/>
                    <a:pt x="98" y="815"/>
                    <a:pt x="214" y="815"/>
                  </a:cubicBezTo>
                  <a:cubicBezTo>
                    <a:pt x="330" y="815"/>
                    <a:pt x="428" y="726"/>
                    <a:pt x="428" y="601"/>
                  </a:cubicBezTo>
                  <a:cubicBezTo>
                    <a:pt x="428" y="476"/>
                    <a:pt x="571" y="414"/>
                    <a:pt x="571" y="414"/>
                  </a:cubicBezTo>
                  <a:cubicBezTo>
                    <a:pt x="678" y="369"/>
                    <a:pt x="732" y="244"/>
                    <a:pt x="687" y="137"/>
                  </a:cubicBezTo>
                  <a:cubicBezTo>
                    <a:pt x="654" y="52"/>
                    <a:pt x="578"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1" name="Google Shape;1261;p12"/>
          <p:cNvSpPr/>
          <p:nvPr/>
        </p:nvSpPr>
        <p:spPr>
          <a:xfrm rot="10800000">
            <a:off x="7334674" y="3469501"/>
            <a:ext cx="115951" cy="52500"/>
          </a:xfrm>
          <a:custGeom>
            <a:rect b="b" l="l" r="r" t="t"/>
            <a:pathLst>
              <a:path extrusionOk="0" h="708" w="1794">
                <a:moveTo>
                  <a:pt x="901" y="1"/>
                </a:moveTo>
                <a:cubicBezTo>
                  <a:pt x="605" y="1"/>
                  <a:pt x="308" y="115"/>
                  <a:pt x="81" y="342"/>
                </a:cubicBezTo>
                <a:cubicBezTo>
                  <a:pt x="1" y="422"/>
                  <a:pt x="1" y="556"/>
                  <a:pt x="81" y="645"/>
                </a:cubicBezTo>
                <a:cubicBezTo>
                  <a:pt x="126" y="686"/>
                  <a:pt x="181" y="706"/>
                  <a:pt x="236" y="706"/>
                </a:cubicBezTo>
                <a:cubicBezTo>
                  <a:pt x="291" y="706"/>
                  <a:pt x="344" y="686"/>
                  <a:pt x="384" y="645"/>
                </a:cubicBezTo>
                <a:cubicBezTo>
                  <a:pt x="527" y="503"/>
                  <a:pt x="714" y="431"/>
                  <a:pt x="901" y="431"/>
                </a:cubicBezTo>
                <a:cubicBezTo>
                  <a:pt x="1087" y="431"/>
                  <a:pt x="1272" y="503"/>
                  <a:pt x="1410" y="645"/>
                </a:cubicBezTo>
                <a:cubicBezTo>
                  <a:pt x="1455" y="681"/>
                  <a:pt x="1508" y="708"/>
                  <a:pt x="1562" y="708"/>
                </a:cubicBezTo>
                <a:cubicBezTo>
                  <a:pt x="1615" y="708"/>
                  <a:pt x="1669" y="681"/>
                  <a:pt x="1714" y="645"/>
                </a:cubicBezTo>
                <a:cubicBezTo>
                  <a:pt x="1794" y="556"/>
                  <a:pt x="1794" y="422"/>
                  <a:pt x="1714" y="342"/>
                </a:cubicBezTo>
                <a:cubicBezTo>
                  <a:pt x="1490" y="115"/>
                  <a:pt x="1196" y="1"/>
                  <a:pt x="901"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2"/>
          <p:cNvSpPr/>
          <p:nvPr/>
        </p:nvSpPr>
        <p:spPr>
          <a:xfrm rot="10800000">
            <a:off x="4556942" y="1300974"/>
            <a:ext cx="104074" cy="39765"/>
          </a:xfrm>
          <a:custGeom>
            <a:rect b="b" l="l" r="r" t="t"/>
            <a:pathLst>
              <a:path extrusionOk="0" h="708" w="1794">
                <a:moveTo>
                  <a:pt x="901" y="1"/>
                </a:moveTo>
                <a:cubicBezTo>
                  <a:pt x="605" y="1"/>
                  <a:pt x="308" y="115"/>
                  <a:pt x="81" y="342"/>
                </a:cubicBezTo>
                <a:cubicBezTo>
                  <a:pt x="1" y="422"/>
                  <a:pt x="1" y="556"/>
                  <a:pt x="81" y="645"/>
                </a:cubicBezTo>
                <a:cubicBezTo>
                  <a:pt x="126" y="686"/>
                  <a:pt x="181" y="706"/>
                  <a:pt x="236" y="706"/>
                </a:cubicBezTo>
                <a:cubicBezTo>
                  <a:pt x="291" y="706"/>
                  <a:pt x="344" y="686"/>
                  <a:pt x="384" y="645"/>
                </a:cubicBezTo>
                <a:cubicBezTo>
                  <a:pt x="527" y="503"/>
                  <a:pt x="714" y="431"/>
                  <a:pt x="901" y="431"/>
                </a:cubicBezTo>
                <a:cubicBezTo>
                  <a:pt x="1087" y="431"/>
                  <a:pt x="1272" y="503"/>
                  <a:pt x="1410" y="645"/>
                </a:cubicBezTo>
                <a:cubicBezTo>
                  <a:pt x="1455" y="681"/>
                  <a:pt x="1508" y="708"/>
                  <a:pt x="1562" y="708"/>
                </a:cubicBezTo>
                <a:cubicBezTo>
                  <a:pt x="1615" y="708"/>
                  <a:pt x="1669" y="681"/>
                  <a:pt x="1714" y="645"/>
                </a:cubicBezTo>
                <a:cubicBezTo>
                  <a:pt x="1794" y="556"/>
                  <a:pt x="1794" y="422"/>
                  <a:pt x="1714" y="342"/>
                </a:cubicBezTo>
                <a:cubicBezTo>
                  <a:pt x="1490" y="115"/>
                  <a:pt x="1196" y="1"/>
                  <a:pt x="901" y="1"/>
                </a:cubicBezTo>
                <a:close/>
              </a:path>
            </a:pathLst>
          </a:custGeom>
          <a:solidFill>
            <a:srgbClr val="B36D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3" name="Google Shape;1263;p12"/>
          <p:cNvCxnSpPr/>
          <p:nvPr/>
        </p:nvCxnSpPr>
        <p:spPr>
          <a:xfrm flipH="1" rot="10800000">
            <a:off x="290850" y="2722338"/>
            <a:ext cx="8562300" cy="20400"/>
          </a:xfrm>
          <a:prstGeom prst="straightConnector1">
            <a:avLst/>
          </a:prstGeom>
          <a:noFill/>
          <a:ln cap="flat" cmpd="sng" w="28575">
            <a:solidFill>
              <a:schemeClr val="dk2"/>
            </a:solidFill>
            <a:prstDash val="solid"/>
            <a:round/>
            <a:headEnd len="sm" w="sm" type="none"/>
            <a:tailEnd len="sm" w="sm" type="none"/>
          </a:ln>
        </p:spPr>
      </p:cxnSp>
      <p:cxnSp>
        <p:nvCxnSpPr>
          <p:cNvPr id="1264" name="Google Shape;1264;p12"/>
          <p:cNvCxnSpPr/>
          <p:nvPr/>
        </p:nvCxnSpPr>
        <p:spPr>
          <a:xfrm flipH="1">
            <a:off x="3143563" y="955150"/>
            <a:ext cx="10200" cy="3708600"/>
          </a:xfrm>
          <a:prstGeom prst="straightConnector1">
            <a:avLst/>
          </a:prstGeom>
          <a:noFill/>
          <a:ln cap="flat" cmpd="sng" w="28575">
            <a:solidFill>
              <a:schemeClr val="dk2"/>
            </a:solidFill>
            <a:prstDash val="solid"/>
            <a:round/>
            <a:headEnd len="sm" w="sm" type="none"/>
            <a:tailEnd len="sm" w="sm" type="none"/>
          </a:ln>
        </p:spPr>
      </p:cxnSp>
      <p:cxnSp>
        <p:nvCxnSpPr>
          <p:cNvPr id="1265" name="Google Shape;1265;p12"/>
          <p:cNvCxnSpPr/>
          <p:nvPr/>
        </p:nvCxnSpPr>
        <p:spPr>
          <a:xfrm flipH="1">
            <a:off x="5936838" y="955150"/>
            <a:ext cx="10200" cy="370860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5"/>
                                        </p:tgtEl>
                                        <p:attrNameLst>
                                          <p:attrName>style.visibility</p:attrName>
                                        </p:attrNameLst>
                                      </p:cBhvr>
                                      <p:to>
                                        <p:strVal val="visible"/>
                                      </p:to>
                                    </p:set>
                                    <p:anim calcmode="lin" valueType="num">
                                      <p:cBhvr additive="base">
                                        <p:cTn dur="1000"/>
                                        <p:tgtEl>
                                          <p:spTgt spid="10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76"/>
                                        </p:tgtEl>
                                        <p:attrNameLst>
                                          <p:attrName>style.visibility</p:attrName>
                                        </p:attrNameLst>
                                      </p:cBhvr>
                                      <p:to>
                                        <p:strVal val="visible"/>
                                      </p:to>
                                    </p:set>
                                    <p:anim calcmode="lin" valueType="num">
                                      <p:cBhvr additive="base">
                                        <p:cTn dur="1000"/>
                                        <p:tgtEl>
                                          <p:spTgt spid="10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1000"/>
                                        <p:tgtEl>
                                          <p:spTgt spid="10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78"/>
                                        </p:tgtEl>
                                        <p:attrNameLst>
                                          <p:attrName>style.visibility</p:attrName>
                                        </p:attrNameLst>
                                      </p:cBhvr>
                                      <p:to>
                                        <p:strVal val="visible"/>
                                      </p:to>
                                    </p:set>
                                    <p:anim calcmode="lin" valueType="num">
                                      <p:cBhvr additive="base">
                                        <p:cTn dur="1000"/>
                                        <p:tgtEl>
                                          <p:spTgt spid="10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1000"/>
                                        <p:tgtEl>
                                          <p:spTgt spid="10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1000"/>
                                        <p:tgtEl>
                                          <p:spTgt spid="10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2"/>
                                        </p:tgtEl>
                                        <p:attrNameLst>
                                          <p:attrName>style.visibility</p:attrName>
                                        </p:attrNameLst>
                                      </p:cBhvr>
                                      <p:to>
                                        <p:strVal val="visible"/>
                                      </p:to>
                                    </p:set>
                                    <p:anim calcmode="lin" valueType="num">
                                      <p:cBhvr additive="base">
                                        <p:cTn dur="1000"/>
                                        <p:tgtEl>
                                          <p:spTgt spid="10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3"/>
                                        </p:tgtEl>
                                        <p:attrNameLst>
                                          <p:attrName>style.visibility</p:attrName>
                                        </p:attrNameLst>
                                      </p:cBhvr>
                                      <p:to>
                                        <p:strVal val="visible"/>
                                      </p:to>
                                    </p:set>
                                    <p:anim calcmode="lin" valueType="num">
                                      <p:cBhvr additive="base">
                                        <p:cTn dur="1000"/>
                                        <p:tgtEl>
                                          <p:spTgt spid="10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4"/>
                                        </p:tgtEl>
                                        <p:attrNameLst>
                                          <p:attrName>style.visibility</p:attrName>
                                        </p:attrNameLst>
                                      </p:cBhvr>
                                      <p:to>
                                        <p:strVal val="visible"/>
                                      </p:to>
                                    </p:set>
                                    <p:anim calcmode="lin" valueType="num">
                                      <p:cBhvr additive="base">
                                        <p:cTn dur="1000"/>
                                        <p:tgtEl>
                                          <p:spTgt spid="10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8"/>
                                        </p:tgtEl>
                                        <p:attrNameLst>
                                          <p:attrName>style.visibility</p:attrName>
                                        </p:attrNameLst>
                                      </p:cBhvr>
                                      <p:to>
                                        <p:strVal val="visible"/>
                                      </p:to>
                                    </p:set>
                                    <p:anim calcmode="lin" valueType="num">
                                      <p:cBhvr additive="base">
                                        <p:cTn dur="1000"/>
                                        <p:tgtEl>
                                          <p:spTgt spid="10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89"/>
                                        </p:tgtEl>
                                        <p:attrNameLst>
                                          <p:attrName>style.visibility</p:attrName>
                                        </p:attrNameLst>
                                      </p:cBhvr>
                                      <p:to>
                                        <p:strVal val="visible"/>
                                      </p:to>
                                    </p:set>
                                    <p:anim calcmode="lin" valueType="num">
                                      <p:cBhvr additive="base">
                                        <p:cTn dur="1000"/>
                                        <p:tgtEl>
                                          <p:spTgt spid="10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90"/>
                                        </p:tgtEl>
                                        <p:attrNameLst>
                                          <p:attrName>style.visibility</p:attrName>
                                        </p:attrNameLst>
                                      </p:cBhvr>
                                      <p:to>
                                        <p:strVal val="visible"/>
                                      </p:to>
                                    </p:set>
                                    <p:anim calcmode="lin" valueType="num">
                                      <p:cBhvr additive="base">
                                        <p:cTn dur="1000"/>
                                        <p:tgtEl>
                                          <p:spTgt spid="10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91"/>
                                        </p:tgtEl>
                                        <p:attrNameLst>
                                          <p:attrName>style.visibility</p:attrName>
                                        </p:attrNameLst>
                                      </p:cBhvr>
                                      <p:to>
                                        <p:strVal val="visible"/>
                                      </p:to>
                                    </p:set>
                                    <p:anim calcmode="lin" valueType="num">
                                      <p:cBhvr additive="base">
                                        <p:cTn dur="1000"/>
                                        <p:tgtEl>
                                          <p:spTgt spid="10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92"/>
                                        </p:tgtEl>
                                        <p:attrNameLst>
                                          <p:attrName>style.visibility</p:attrName>
                                        </p:attrNameLst>
                                      </p:cBhvr>
                                      <p:to>
                                        <p:strVal val="visible"/>
                                      </p:to>
                                    </p:set>
                                    <p:anim calcmode="lin" valueType="num">
                                      <p:cBhvr additive="base">
                                        <p:cTn dur="1000"/>
                                        <p:tgtEl>
                                          <p:spTgt spid="10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93"/>
                                        </p:tgtEl>
                                        <p:attrNameLst>
                                          <p:attrName>style.visibility</p:attrName>
                                        </p:attrNameLst>
                                      </p:cBhvr>
                                      <p:to>
                                        <p:strVal val="visible"/>
                                      </p:to>
                                    </p:set>
                                    <p:anim calcmode="lin" valueType="num">
                                      <p:cBhvr additive="base">
                                        <p:cTn dur="1000"/>
                                        <p:tgtEl>
                                          <p:spTgt spid="10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94"/>
                                        </p:tgtEl>
                                        <p:attrNameLst>
                                          <p:attrName>style.visibility</p:attrName>
                                        </p:attrNameLst>
                                      </p:cBhvr>
                                      <p:to>
                                        <p:strVal val="visible"/>
                                      </p:to>
                                    </p:set>
                                    <p:anim calcmode="lin" valueType="num">
                                      <p:cBhvr additive="base">
                                        <p:cTn dur="1000"/>
                                        <p:tgtEl>
                                          <p:spTgt spid="10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gtEl>
                                        <p:attrNameLst>
                                          <p:attrName>style.visibility</p:attrName>
                                        </p:attrNameLst>
                                      </p:cBhvr>
                                      <p:to>
                                        <p:strVal val="visible"/>
                                      </p:to>
                                    </p:set>
                                    <p:anim calcmode="lin" valueType="num">
                                      <p:cBhvr additive="base">
                                        <p:cTn dur="1000"/>
                                        <p:tgtEl>
                                          <p:spTgt spid="11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3"/>
                                        </p:tgtEl>
                                        <p:attrNameLst>
                                          <p:attrName>style.visibility</p:attrName>
                                        </p:attrNameLst>
                                      </p:cBhvr>
                                      <p:to>
                                        <p:strVal val="visible"/>
                                      </p:to>
                                    </p:set>
                                    <p:anim calcmode="lin" valueType="num">
                                      <p:cBhvr additive="base">
                                        <p:cTn dur="1000"/>
                                        <p:tgtEl>
                                          <p:spTgt spid="113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157"/>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1158"/>
                                        </p:tgtEl>
                                        <p:attrNameLst>
                                          <p:attrName>style.visibility</p:attrName>
                                        </p:attrNameLst>
                                      </p:cBhvr>
                                      <p:to>
                                        <p:strVal val="visible"/>
                                      </p:to>
                                    </p:set>
                                    <p:anim calcmode="lin" valueType="num">
                                      <p:cBhvr additive="base">
                                        <p:cTn dur="1000"/>
                                        <p:tgtEl>
                                          <p:spTgt spid="1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84"/>
                                        </p:tgtEl>
                                        <p:attrNameLst>
                                          <p:attrName>style.visibility</p:attrName>
                                        </p:attrNameLst>
                                      </p:cBhvr>
                                      <p:to>
                                        <p:strVal val="visible"/>
                                      </p:to>
                                    </p:set>
                                    <p:anim calcmode="lin" valueType="num">
                                      <p:cBhvr additive="base">
                                        <p:cTn dur="1000"/>
                                        <p:tgtEl>
                                          <p:spTgt spid="11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38"/>
                                        </p:tgtEl>
                                        <p:attrNameLst>
                                          <p:attrName>style.visibility</p:attrName>
                                        </p:attrNameLst>
                                      </p:cBhvr>
                                      <p:to>
                                        <p:strVal val="visible"/>
                                      </p:to>
                                    </p:set>
                                    <p:anim calcmode="lin" valueType="num">
                                      <p:cBhvr additive="base">
                                        <p:cTn dur="1000"/>
                                        <p:tgtEl>
                                          <p:spTgt spid="12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61"/>
                                        </p:tgtEl>
                                        <p:attrNameLst>
                                          <p:attrName>style.visibility</p:attrName>
                                        </p:attrNameLst>
                                      </p:cBhvr>
                                      <p:to>
                                        <p:strVal val="visible"/>
                                      </p:to>
                                    </p:set>
                                    <p:anim calcmode="lin" valueType="num">
                                      <p:cBhvr additive="base">
                                        <p:cTn dur="1000"/>
                                        <p:tgtEl>
                                          <p:spTgt spid="1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62"/>
                                        </p:tgtEl>
                                        <p:attrNameLst>
                                          <p:attrName>style.visibility</p:attrName>
                                        </p:attrNameLst>
                                      </p:cBhvr>
                                      <p:to>
                                        <p:strVal val="visible"/>
                                      </p:to>
                                    </p:set>
                                    <p:anim calcmode="lin" valueType="num">
                                      <p:cBhvr additive="base">
                                        <p:cTn dur="1000"/>
                                        <p:tgtEl>
                                          <p:spTgt spid="12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263"/>
                                        </p:tgtEl>
                                        <p:attrNameLst>
                                          <p:attrName>style.visibility</p:attrName>
                                        </p:attrNameLst>
                                      </p:cBhvr>
                                      <p:to>
                                        <p:strVal val="visible"/>
                                      </p:to>
                                    </p:set>
                                    <p:anim calcmode="lin" valueType="num">
                                      <p:cBhvr additive="base">
                                        <p:cTn dur="1000"/>
                                        <p:tgtEl>
                                          <p:spTgt spid="12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264"/>
                                        </p:tgtEl>
                                        <p:attrNameLst>
                                          <p:attrName>style.visibility</p:attrName>
                                        </p:attrNameLst>
                                      </p:cBhvr>
                                      <p:to>
                                        <p:strVal val="visible"/>
                                      </p:to>
                                    </p:set>
                                    <p:anim calcmode="lin" valueType="num">
                                      <p:cBhvr additive="base">
                                        <p:cTn dur="1000"/>
                                        <p:tgtEl>
                                          <p:spTgt spid="12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65"/>
                                        </p:tgtEl>
                                        <p:attrNameLst>
                                          <p:attrName>style.visibility</p:attrName>
                                        </p:attrNameLst>
                                      </p:cBhvr>
                                      <p:to>
                                        <p:strVal val="visible"/>
                                      </p:to>
                                    </p:set>
                                    <p:anim calcmode="lin" valueType="num">
                                      <p:cBhvr additive="base">
                                        <p:cTn dur="1000"/>
                                        <p:tgtEl>
                                          <p:spTgt spid="12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85"/>
                                        </p:tgtEl>
                                        <p:attrNameLst>
                                          <p:attrName>style.visibility</p:attrName>
                                        </p:attrNameLst>
                                      </p:cBhvr>
                                      <p:to>
                                        <p:strVal val="visible"/>
                                      </p:to>
                                    </p:set>
                                    <p:anim calcmode="lin" valueType="num">
                                      <p:cBhvr additive="base">
                                        <p:cTn dur="1000"/>
                                        <p:tgtEl>
                                          <p:spTgt spid="10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86"/>
                                        </p:tgtEl>
                                        <p:attrNameLst>
                                          <p:attrName>style.visibility</p:attrName>
                                        </p:attrNameLst>
                                      </p:cBhvr>
                                      <p:to>
                                        <p:strVal val="visible"/>
                                      </p:to>
                                    </p:set>
                                    <p:anim calcmode="lin" valueType="num">
                                      <p:cBhvr additive="base">
                                        <p:cTn dur="1000"/>
                                        <p:tgtEl>
                                          <p:spTgt spid="10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87"/>
                                        </p:tgtEl>
                                        <p:attrNameLst>
                                          <p:attrName>style.visibility</p:attrName>
                                        </p:attrNameLst>
                                      </p:cBhvr>
                                      <p:to>
                                        <p:strVal val="visible"/>
                                      </p:to>
                                    </p:set>
                                    <p:anim calcmode="lin" valueType="num">
                                      <p:cBhvr additive="base">
                                        <p:cTn dur="1000"/>
                                        <p:tgtEl>
                                          <p:spTgt spid="10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grpSp>
        <p:nvGrpSpPr>
          <p:cNvPr id="1270" name="Google Shape;1270;p13"/>
          <p:cNvGrpSpPr/>
          <p:nvPr/>
        </p:nvGrpSpPr>
        <p:grpSpPr>
          <a:xfrm>
            <a:off x="3360050" y="872975"/>
            <a:ext cx="2423700" cy="555000"/>
            <a:chOff x="3367325" y="1119350"/>
            <a:chExt cx="2423700" cy="555000"/>
          </a:xfrm>
        </p:grpSpPr>
        <p:sp>
          <p:nvSpPr>
            <p:cNvPr id="1271" name="Google Shape;1271;p13"/>
            <p:cNvSpPr/>
            <p:nvPr/>
          </p:nvSpPr>
          <p:spPr>
            <a:xfrm>
              <a:off x="3406325" y="1119350"/>
              <a:ext cx="2331300" cy="555000"/>
            </a:xfrm>
            <a:prstGeom prst="roundRect">
              <a:avLst>
                <a:gd fmla="val 46311" name="adj"/>
              </a:avLst>
            </a:prstGeom>
            <a:noFill/>
            <a:ln cap="flat" cmpd="sng" w="76200">
              <a:solidFill>
                <a:srgbClr val="EA543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2" name="Google Shape;1272;p13"/>
            <p:cNvSpPr txBox="1"/>
            <p:nvPr/>
          </p:nvSpPr>
          <p:spPr>
            <a:xfrm>
              <a:off x="3367325" y="1178600"/>
              <a:ext cx="2423700" cy="43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Design selection</a:t>
              </a:r>
              <a:endParaRPr b="0" i="0" sz="1400" u="none" cap="none" strike="noStrike">
                <a:solidFill>
                  <a:srgbClr val="000000"/>
                </a:solidFill>
                <a:latin typeface="Roboto"/>
                <a:ea typeface="Roboto"/>
                <a:cs typeface="Roboto"/>
                <a:sym typeface="Roboto"/>
              </a:endParaRPr>
            </a:p>
          </p:txBody>
        </p:sp>
      </p:grpSp>
      <p:grpSp>
        <p:nvGrpSpPr>
          <p:cNvPr id="1273" name="Google Shape;1273;p13"/>
          <p:cNvGrpSpPr/>
          <p:nvPr/>
        </p:nvGrpSpPr>
        <p:grpSpPr>
          <a:xfrm>
            <a:off x="715138" y="1661775"/>
            <a:ext cx="2662200" cy="436500"/>
            <a:chOff x="1158325" y="1911675"/>
            <a:chExt cx="2662200" cy="436500"/>
          </a:xfrm>
        </p:grpSpPr>
        <p:sp>
          <p:nvSpPr>
            <p:cNvPr id="1274" name="Google Shape;1274;p13"/>
            <p:cNvSpPr/>
            <p:nvPr/>
          </p:nvSpPr>
          <p:spPr>
            <a:xfrm>
              <a:off x="1158325" y="1911675"/>
              <a:ext cx="2662200" cy="436500"/>
            </a:xfrm>
            <a:prstGeom prst="roundRect">
              <a:avLst>
                <a:gd fmla="val 46311" name="adj"/>
              </a:avLst>
            </a:prstGeom>
            <a:noFill/>
            <a:ln cap="flat" cmpd="sng" w="38100">
              <a:solidFill>
                <a:srgbClr val="F5C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5" name="Google Shape;1275;p13"/>
            <p:cNvSpPr txBox="1"/>
            <p:nvPr/>
          </p:nvSpPr>
          <p:spPr>
            <a:xfrm>
              <a:off x="1277675" y="1952621"/>
              <a:ext cx="24237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Model Architecture</a:t>
              </a:r>
              <a:endParaRPr b="0" i="0" sz="1400" u="none" cap="none" strike="noStrike">
                <a:solidFill>
                  <a:srgbClr val="000000"/>
                </a:solidFill>
                <a:latin typeface="Roboto"/>
                <a:ea typeface="Roboto"/>
                <a:cs typeface="Roboto"/>
                <a:sym typeface="Roboto"/>
              </a:endParaRPr>
            </a:p>
          </p:txBody>
        </p:sp>
      </p:grpSp>
      <p:grpSp>
        <p:nvGrpSpPr>
          <p:cNvPr id="1276" name="Google Shape;1276;p13"/>
          <p:cNvGrpSpPr/>
          <p:nvPr/>
        </p:nvGrpSpPr>
        <p:grpSpPr>
          <a:xfrm>
            <a:off x="168865" y="2535022"/>
            <a:ext cx="1321683" cy="826473"/>
            <a:chOff x="600475" y="2676025"/>
            <a:chExt cx="1092300" cy="499500"/>
          </a:xfrm>
        </p:grpSpPr>
        <p:sp>
          <p:nvSpPr>
            <p:cNvPr id="1277" name="Google Shape;1277;p13"/>
            <p:cNvSpPr/>
            <p:nvPr/>
          </p:nvSpPr>
          <p:spPr>
            <a:xfrm>
              <a:off x="600475" y="2676025"/>
              <a:ext cx="1092300" cy="499500"/>
            </a:xfrm>
            <a:prstGeom prst="rect">
              <a:avLst/>
            </a:prstGeom>
            <a:noFill/>
            <a:ln cap="flat" cmpd="sng" w="38100">
              <a:solidFill>
                <a:srgbClr val="F5C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8" name="Google Shape;1278;p13"/>
            <p:cNvSpPr txBox="1"/>
            <p:nvPr/>
          </p:nvSpPr>
          <p:spPr>
            <a:xfrm>
              <a:off x="657350" y="275957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Selection </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Of</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Algorithm</a:t>
              </a:r>
              <a:endParaRPr b="0" i="0" sz="1400" u="none" cap="none" strike="noStrike">
                <a:solidFill>
                  <a:srgbClr val="000000"/>
                </a:solidFill>
                <a:latin typeface="Roboto"/>
                <a:ea typeface="Roboto"/>
                <a:cs typeface="Roboto"/>
                <a:sym typeface="Roboto"/>
              </a:endParaRPr>
            </a:p>
          </p:txBody>
        </p:sp>
      </p:grpSp>
      <p:grpSp>
        <p:nvGrpSpPr>
          <p:cNvPr id="1279" name="Google Shape;1279;p13"/>
          <p:cNvGrpSpPr/>
          <p:nvPr/>
        </p:nvGrpSpPr>
        <p:grpSpPr>
          <a:xfrm>
            <a:off x="2601905" y="2535021"/>
            <a:ext cx="1430039" cy="826473"/>
            <a:chOff x="3286213" y="2676025"/>
            <a:chExt cx="1092300" cy="499500"/>
          </a:xfrm>
        </p:grpSpPr>
        <p:sp>
          <p:nvSpPr>
            <p:cNvPr id="1280" name="Google Shape;1280;p13"/>
            <p:cNvSpPr/>
            <p:nvPr/>
          </p:nvSpPr>
          <p:spPr>
            <a:xfrm>
              <a:off x="3286213" y="2676025"/>
              <a:ext cx="1092300" cy="499500"/>
            </a:xfrm>
            <a:prstGeom prst="rect">
              <a:avLst/>
            </a:prstGeom>
            <a:noFill/>
            <a:ln cap="flat" cmpd="sng" w="38100">
              <a:solidFill>
                <a:srgbClr val="F5C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81" name="Google Shape;1281;p13"/>
            <p:cNvSpPr txBox="1"/>
            <p:nvPr/>
          </p:nvSpPr>
          <p:spPr>
            <a:xfrm>
              <a:off x="3343000" y="275957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Data</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Visualization</a:t>
              </a:r>
              <a:endParaRPr b="0" i="0" sz="1400" u="none" cap="none" strike="noStrike">
                <a:solidFill>
                  <a:srgbClr val="000000"/>
                </a:solidFill>
                <a:latin typeface="Roboto"/>
                <a:ea typeface="Roboto"/>
                <a:cs typeface="Roboto"/>
                <a:sym typeface="Roboto"/>
              </a:endParaRPr>
            </a:p>
          </p:txBody>
        </p:sp>
      </p:grpSp>
      <p:grpSp>
        <p:nvGrpSpPr>
          <p:cNvPr id="1282" name="Google Shape;1282;p13"/>
          <p:cNvGrpSpPr/>
          <p:nvPr/>
        </p:nvGrpSpPr>
        <p:grpSpPr>
          <a:xfrm>
            <a:off x="1164373" y="3688175"/>
            <a:ext cx="1763749" cy="499500"/>
            <a:chOff x="1955984" y="3503375"/>
            <a:chExt cx="1226700" cy="499500"/>
          </a:xfrm>
        </p:grpSpPr>
        <p:sp>
          <p:nvSpPr>
            <p:cNvPr id="1283" name="Google Shape;1283;p13"/>
            <p:cNvSpPr/>
            <p:nvPr/>
          </p:nvSpPr>
          <p:spPr>
            <a:xfrm>
              <a:off x="1955984" y="3503375"/>
              <a:ext cx="1226700" cy="499500"/>
            </a:xfrm>
            <a:prstGeom prst="rect">
              <a:avLst/>
            </a:prstGeom>
            <a:noFill/>
            <a:ln cap="flat" cmpd="sng" w="38100">
              <a:solidFill>
                <a:srgbClr val="F5C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84" name="Google Shape;1284;p13"/>
            <p:cNvSpPr txBox="1"/>
            <p:nvPr/>
          </p:nvSpPr>
          <p:spPr>
            <a:xfrm>
              <a:off x="2000250" y="358692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Model Complexity</a:t>
              </a:r>
              <a:endParaRPr b="0" i="0" sz="1400" u="none" cap="none" strike="noStrike">
                <a:solidFill>
                  <a:srgbClr val="000000"/>
                </a:solidFill>
                <a:latin typeface="Roboto"/>
                <a:ea typeface="Roboto"/>
                <a:cs typeface="Roboto"/>
                <a:sym typeface="Roboto"/>
              </a:endParaRPr>
            </a:p>
          </p:txBody>
        </p:sp>
      </p:grpSp>
      <p:grpSp>
        <p:nvGrpSpPr>
          <p:cNvPr id="1285" name="Google Shape;1285;p13"/>
          <p:cNvGrpSpPr/>
          <p:nvPr/>
        </p:nvGrpSpPr>
        <p:grpSpPr>
          <a:xfrm>
            <a:off x="5611187" y="1661775"/>
            <a:ext cx="2662200" cy="436500"/>
            <a:chOff x="5323325" y="1911675"/>
            <a:chExt cx="2662200" cy="436500"/>
          </a:xfrm>
        </p:grpSpPr>
        <p:sp>
          <p:nvSpPr>
            <p:cNvPr id="1286" name="Google Shape;1286;p13"/>
            <p:cNvSpPr/>
            <p:nvPr/>
          </p:nvSpPr>
          <p:spPr>
            <a:xfrm flipH="1">
              <a:off x="5323325" y="1911675"/>
              <a:ext cx="2662200" cy="436500"/>
            </a:xfrm>
            <a:prstGeom prst="roundRect">
              <a:avLst>
                <a:gd fmla="val 46311" name="adj"/>
              </a:avLst>
            </a:prstGeom>
            <a:noFill/>
            <a:ln cap="flat" cmpd="sng" w="38100">
              <a:solidFill>
                <a:srgbClr val="699D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87" name="Google Shape;1287;p13"/>
            <p:cNvSpPr txBox="1"/>
            <p:nvPr/>
          </p:nvSpPr>
          <p:spPr>
            <a:xfrm flipH="1">
              <a:off x="5442527" y="1952621"/>
              <a:ext cx="24237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Roboto"/>
                  <a:ea typeface="Roboto"/>
                  <a:cs typeface="Roboto"/>
                  <a:sym typeface="Roboto"/>
                </a:rPr>
                <a:t>Training and Validation</a:t>
              </a:r>
              <a:endParaRPr b="0" i="0" sz="1400" u="none" cap="none" strike="noStrike">
                <a:solidFill>
                  <a:srgbClr val="000000"/>
                </a:solidFill>
                <a:latin typeface="Roboto"/>
                <a:ea typeface="Roboto"/>
                <a:cs typeface="Roboto"/>
                <a:sym typeface="Roboto"/>
              </a:endParaRPr>
            </a:p>
          </p:txBody>
        </p:sp>
      </p:grpSp>
      <p:grpSp>
        <p:nvGrpSpPr>
          <p:cNvPr id="1288" name="Google Shape;1288;p13"/>
          <p:cNvGrpSpPr/>
          <p:nvPr/>
        </p:nvGrpSpPr>
        <p:grpSpPr>
          <a:xfrm>
            <a:off x="4846290" y="2535025"/>
            <a:ext cx="1493174" cy="826473"/>
            <a:chOff x="4765350" y="2676025"/>
            <a:chExt cx="1092300" cy="499500"/>
          </a:xfrm>
        </p:grpSpPr>
        <p:sp>
          <p:nvSpPr>
            <p:cNvPr id="1289" name="Google Shape;1289;p13"/>
            <p:cNvSpPr/>
            <p:nvPr/>
          </p:nvSpPr>
          <p:spPr>
            <a:xfrm flipH="1">
              <a:off x="4765350" y="2676025"/>
              <a:ext cx="1092300" cy="499500"/>
            </a:xfrm>
            <a:prstGeom prst="rect">
              <a:avLst/>
            </a:prstGeom>
            <a:noFill/>
            <a:ln cap="flat" cmpd="sng" w="38100">
              <a:solidFill>
                <a:srgbClr val="699D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90" name="Google Shape;1290;p13"/>
            <p:cNvSpPr txBox="1"/>
            <p:nvPr/>
          </p:nvSpPr>
          <p:spPr>
            <a:xfrm>
              <a:off x="4822202" y="275957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Data</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Preprocessing</a:t>
              </a:r>
              <a:endParaRPr b="0" i="0" sz="1400" u="none" cap="none" strike="noStrike">
                <a:solidFill>
                  <a:srgbClr val="000000"/>
                </a:solidFill>
                <a:latin typeface="Roboto"/>
                <a:ea typeface="Roboto"/>
                <a:cs typeface="Roboto"/>
                <a:sym typeface="Roboto"/>
              </a:endParaRPr>
            </a:p>
          </p:txBody>
        </p:sp>
      </p:grpSp>
      <p:grpSp>
        <p:nvGrpSpPr>
          <p:cNvPr id="1291" name="Google Shape;1291;p13"/>
          <p:cNvGrpSpPr/>
          <p:nvPr/>
        </p:nvGrpSpPr>
        <p:grpSpPr>
          <a:xfrm>
            <a:off x="7545110" y="2534863"/>
            <a:ext cx="1430039" cy="826473"/>
            <a:chOff x="7451100" y="2676025"/>
            <a:chExt cx="1092300" cy="499500"/>
          </a:xfrm>
        </p:grpSpPr>
        <p:sp>
          <p:nvSpPr>
            <p:cNvPr id="1292" name="Google Shape;1292;p13"/>
            <p:cNvSpPr/>
            <p:nvPr/>
          </p:nvSpPr>
          <p:spPr>
            <a:xfrm flipH="1">
              <a:off x="7451100" y="2676025"/>
              <a:ext cx="1092300" cy="499500"/>
            </a:xfrm>
            <a:prstGeom prst="rect">
              <a:avLst/>
            </a:prstGeom>
            <a:noFill/>
            <a:ln cap="flat" cmpd="sng" w="38100">
              <a:solidFill>
                <a:srgbClr val="699D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93" name="Google Shape;1293;p13"/>
            <p:cNvSpPr txBox="1"/>
            <p:nvPr/>
          </p:nvSpPr>
          <p:spPr>
            <a:xfrm>
              <a:off x="7517052" y="275957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Selection</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Of </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Dataset</a:t>
              </a:r>
              <a:endParaRPr b="0" i="0" sz="1400" u="none" cap="none" strike="noStrike">
                <a:solidFill>
                  <a:srgbClr val="000000"/>
                </a:solidFill>
                <a:latin typeface="Roboto"/>
                <a:ea typeface="Roboto"/>
                <a:cs typeface="Roboto"/>
                <a:sym typeface="Roboto"/>
              </a:endParaRPr>
            </a:p>
          </p:txBody>
        </p:sp>
      </p:grpSp>
      <p:grpSp>
        <p:nvGrpSpPr>
          <p:cNvPr id="1294" name="Google Shape;1294;p13"/>
          <p:cNvGrpSpPr/>
          <p:nvPr/>
        </p:nvGrpSpPr>
        <p:grpSpPr>
          <a:xfrm>
            <a:off x="6101572" y="3688175"/>
            <a:ext cx="1681438" cy="499500"/>
            <a:chOff x="6041027" y="3503375"/>
            <a:chExt cx="1226700" cy="499500"/>
          </a:xfrm>
        </p:grpSpPr>
        <p:sp>
          <p:nvSpPr>
            <p:cNvPr id="1295" name="Google Shape;1295;p13"/>
            <p:cNvSpPr/>
            <p:nvPr/>
          </p:nvSpPr>
          <p:spPr>
            <a:xfrm flipH="1">
              <a:off x="6041027" y="3503375"/>
              <a:ext cx="1226700" cy="499500"/>
            </a:xfrm>
            <a:prstGeom prst="rect">
              <a:avLst/>
            </a:prstGeom>
            <a:noFill/>
            <a:ln cap="flat" cmpd="sng" w="38100">
              <a:solidFill>
                <a:srgbClr val="699D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96" name="Google Shape;1296;p13"/>
            <p:cNvSpPr txBox="1"/>
            <p:nvPr/>
          </p:nvSpPr>
          <p:spPr>
            <a:xfrm>
              <a:off x="6165102" y="3586925"/>
              <a:ext cx="978600" cy="33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Model Evaluation</a:t>
              </a:r>
              <a:endParaRPr b="0" i="0" sz="1400" u="none" cap="none" strike="noStrike">
                <a:solidFill>
                  <a:srgbClr val="000000"/>
                </a:solidFill>
                <a:latin typeface="Roboto"/>
                <a:ea typeface="Roboto"/>
                <a:cs typeface="Roboto"/>
                <a:sym typeface="Roboto"/>
              </a:endParaRPr>
            </a:p>
          </p:txBody>
        </p:sp>
      </p:grpSp>
      <p:grpSp>
        <p:nvGrpSpPr>
          <p:cNvPr id="1297" name="Google Shape;1297;p13"/>
          <p:cNvGrpSpPr/>
          <p:nvPr/>
        </p:nvGrpSpPr>
        <p:grpSpPr>
          <a:xfrm>
            <a:off x="3305925" y="4285800"/>
            <a:ext cx="2423700" cy="555000"/>
            <a:chOff x="3367325" y="4101000"/>
            <a:chExt cx="2423700" cy="555000"/>
          </a:xfrm>
        </p:grpSpPr>
        <p:sp>
          <p:nvSpPr>
            <p:cNvPr id="1298" name="Google Shape;1298;p13"/>
            <p:cNvSpPr/>
            <p:nvPr/>
          </p:nvSpPr>
          <p:spPr>
            <a:xfrm>
              <a:off x="3406325" y="4101000"/>
              <a:ext cx="2331300" cy="555000"/>
            </a:xfrm>
            <a:prstGeom prst="roundRect">
              <a:avLst>
                <a:gd fmla="val 46311" name="adj"/>
              </a:avLst>
            </a:prstGeom>
            <a:noFill/>
            <a:ln cap="flat" cmpd="sng" w="76200">
              <a:solidFill>
                <a:srgbClr val="91C5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99" name="Google Shape;1299;p13"/>
            <p:cNvSpPr txBox="1"/>
            <p:nvPr/>
          </p:nvSpPr>
          <p:spPr>
            <a:xfrm>
              <a:off x="3367325" y="4160250"/>
              <a:ext cx="2423700" cy="43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Machine Learning  Model</a:t>
              </a:r>
              <a:endParaRPr b="0" i="0" sz="1400" u="none" cap="none" strike="noStrike">
                <a:solidFill>
                  <a:srgbClr val="000000"/>
                </a:solidFill>
                <a:latin typeface="Roboto"/>
                <a:ea typeface="Roboto"/>
                <a:cs typeface="Roboto"/>
                <a:sym typeface="Roboto"/>
              </a:endParaRPr>
            </a:p>
          </p:txBody>
        </p:sp>
      </p:grpSp>
      <p:grpSp>
        <p:nvGrpSpPr>
          <p:cNvPr id="1300" name="Google Shape;1300;p13"/>
          <p:cNvGrpSpPr/>
          <p:nvPr/>
        </p:nvGrpSpPr>
        <p:grpSpPr>
          <a:xfrm>
            <a:off x="1745175" y="2647200"/>
            <a:ext cx="602100" cy="602100"/>
            <a:chOff x="2191625" y="2625625"/>
            <a:chExt cx="602100" cy="602100"/>
          </a:xfrm>
        </p:grpSpPr>
        <p:sp>
          <p:nvSpPr>
            <p:cNvPr id="1301" name="Google Shape;1301;p13"/>
            <p:cNvSpPr/>
            <p:nvPr/>
          </p:nvSpPr>
          <p:spPr>
            <a:xfrm>
              <a:off x="2191625" y="2625625"/>
              <a:ext cx="602100" cy="602100"/>
            </a:xfrm>
            <a:prstGeom prst="ellipse">
              <a:avLst/>
            </a:prstGeom>
            <a:noFill/>
            <a:ln cap="flat" cmpd="sng" w="38100">
              <a:solidFill>
                <a:srgbClr val="F59F4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2" name="Google Shape;1302;p13"/>
            <p:cNvGrpSpPr/>
            <p:nvPr/>
          </p:nvGrpSpPr>
          <p:grpSpPr>
            <a:xfrm>
              <a:off x="2303717" y="2737733"/>
              <a:ext cx="377949" cy="377949"/>
              <a:chOff x="2676100" y="832575"/>
              <a:chExt cx="483125" cy="483125"/>
            </a:xfrm>
          </p:grpSpPr>
          <p:sp>
            <p:nvSpPr>
              <p:cNvPr id="1303" name="Google Shape;1303;p13"/>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F59F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04" name="Google Shape;1304;p13"/>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F59F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05" name="Google Shape;1305;p13"/>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F59F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1306" name="Google Shape;1306;p13"/>
          <p:cNvGrpSpPr/>
          <p:nvPr/>
        </p:nvGrpSpPr>
        <p:grpSpPr>
          <a:xfrm>
            <a:off x="6641238" y="2647200"/>
            <a:ext cx="602100" cy="602100"/>
            <a:chOff x="6357875" y="2625625"/>
            <a:chExt cx="602100" cy="602100"/>
          </a:xfrm>
        </p:grpSpPr>
        <p:sp>
          <p:nvSpPr>
            <p:cNvPr id="1307" name="Google Shape;1307;p13"/>
            <p:cNvSpPr/>
            <p:nvPr/>
          </p:nvSpPr>
          <p:spPr>
            <a:xfrm>
              <a:off x="6357875" y="2625625"/>
              <a:ext cx="602100" cy="602100"/>
            </a:xfrm>
            <a:prstGeom prst="ellipse">
              <a:avLst/>
            </a:prstGeom>
            <a:noFill/>
            <a:ln cap="flat" cmpd="sng" w="38100">
              <a:solidFill>
                <a:srgbClr val="67C2C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8" name="Google Shape;1308;p13"/>
            <p:cNvGrpSpPr/>
            <p:nvPr/>
          </p:nvGrpSpPr>
          <p:grpSpPr>
            <a:xfrm>
              <a:off x="6469967" y="2737733"/>
              <a:ext cx="377949" cy="377949"/>
              <a:chOff x="2676100" y="832575"/>
              <a:chExt cx="483125" cy="483125"/>
            </a:xfrm>
          </p:grpSpPr>
          <p:sp>
            <p:nvSpPr>
              <p:cNvPr id="1309" name="Google Shape;1309;p13"/>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67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10" name="Google Shape;1310;p13"/>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67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11" name="Google Shape;1311;p13"/>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67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312" name="Google Shape;1312;p13"/>
          <p:cNvSpPr/>
          <p:nvPr/>
        </p:nvSpPr>
        <p:spPr>
          <a:xfrm flipH="1" rot="10800000">
            <a:off x="2045075" y="1099575"/>
            <a:ext cx="1332329" cy="536900"/>
          </a:xfrm>
          <a:custGeom>
            <a:rect b="b" l="l" r="r" t="t"/>
            <a:pathLst>
              <a:path extrusionOk="0" h="11101" w="62536">
                <a:moveTo>
                  <a:pt x="0" y="0"/>
                </a:moveTo>
                <a:lnTo>
                  <a:pt x="0" y="11101"/>
                </a:lnTo>
                <a:lnTo>
                  <a:pt x="62536" y="11101"/>
                </a:lnTo>
              </a:path>
            </a:pathLst>
          </a:custGeom>
          <a:noFill/>
          <a:ln cap="flat" cmpd="sng" w="19050">
            <a:solidFill>
              <a:srgbClr val="8A8A8A"/>
            </a:solidFill>
            <a:prstDash val="solid"/>
            <a:round/>
            <a:headEnd len="med" w="med" type="stealth"/>
            <a:tailEnd len="sm" w="sm" type="none"/>
          </a:ln>
        </p:spPr>
      </p:sp>
      <p:cxnSp>
        <p:nvCxnSpPr>
          <p:cNvPr id="1313" name="Google Shape;1313;p13"/>
          <p:cNvCxnSpPr/>
          <p:nvPr/>
        </p:nvCxnSpPr>
        <p:spPr>
          <a:xfrm>
            <a:off x="6942312" y="2123575"/>
            <a:ext cx="0" cy="549000"/>
          </a:xfrm>
          <a:prstGeom prst="straightConnector1">
            <a:avLst/>
          </a:prstGeom>
          <a:noFill/>
          <a:ln cap="flat" cmpd="sng" w="19050">
            <a:solidFill>
              <a:srgbClr val="8A8A8A"/>
            </a:solidFill>
            <a:prstDash val="solid"/>
            <a:round/>
            <a:headEnd len="sm" w="sm" type="none"/>
            <a:tailEnd len="sm" w="sm" type="none"/>
          </a:ln>
        </p:spPr>
      </p:cxnSp>
      <p:sp>
        <p:nvSpPr>
          <p:cNvPr id="1314" name="Google Shape;1314;p13"/>
          <p:cNvSpPr/>
          <p:nvPr/>
        </p:nvSpPr>
        <p:spPr>
          <a:xfrm rot="10800000">
            <a:off x="5751402" y="1133433"/>
            <a:ext cx="1211322" cy="503042"/>
          </a:xfrm>
          <a:custGeom>
            <a:rect b="b" l="l" r="r" t="t"/>
            <a:pathLst>
              <a:path extrusionOk="0" h="11101" w="62536">
                <a:moveTo>
                  <a:pt x="0" y="0"/>
                </a:moveTo>
                <a:lnTo>
                  <a:pt x="0" y="11101"/>
                </a:lnTo>
                <a:lnTo>
                  <a:pt x="62536" y="11101"/>
                </a:lnTo>
              </a:path>
            </a:pathLst>
          </a:custGeom>
          <a:noFill/>
          <a:ln cap="flat" cmpd="sng" w="19050">
            <a:solidFill>
              <a:srgbClr val="8A8A8A"/>
            </a:solidFill>
            <a:prstDash val="solid"/>
            <a:round/>
            <a:headEnd len="med" w="med" type="stealth"/>
            <a:tailEnd len="sm" w="sm" type="none"/>
          </a:ln>
        </p:spPr>
      </p:sp>
      <p:cxnSp>
        <p:nvCxnSpPr>
          <p:cNvPr id="1315" name="Google Shape;1315;p13"/>
          <p:cNvCxnSpPr/>
          <p:nvPr/>
        </p:nvCxnSpPr>
        <p:spPr>
          <a:xfrm>
            <a:off x="2046237" y="2098275"/>
            <a:ext cx="0" cy="549000"/>
          </a:xfrm>
          <a:prstGeom prst="straightConnector1">
            <a:avLst/>
          </a:prstGeom>
          <a:noFill/>
          <a:ln cap="flat" cmpd="sng" w="19050">
            <a:solidFill>
              <a:srgbClr val="8A8A8A"/>
            </a:solidFill>
            <a:prstDash val="solid"/>
            <a:round/>
            <a:headEnd len="sm" w="sm" type="none"/>
            <a:tailEnd len="sm" w="sm" type="none"/>
          </a:ln>
        </p:spPr>
      </p:cxnSp>
      <p:cxnSp>
        <p:nvCxnSpPr>
          <p:cNvPr id="1316" name="Google Shape;1316;p13"/>
          <p:cNvCxnSpPr>
            <a:stCxn id="1307" idx="4"/>
          </p:cNvCxnSpPr>
          <p:nvPr/>
        </p:nvCxnSpPr>
        <p:spPr>
          <a:xfrm>
            <a:off x="6942288" y="3249300"/>
            <a:ext cx="0" cy="438900"/>
          </a:xfrm>
          <a:prstGeom prst="straightConnector1">
            <a:avLst/>
          </a:prstGeom>
          <a:noFill/>
          <a:ln cap="flat" cmpd="sng" w="19050">
            <a:solidFill>
              <a:srgbClr val="8A8A8A"/>
            </a:solidFill>
            <a:prstDash val="solid"/>
            <a:round/>
            <a:headEnd len="sm" w="sm" type="none"/>
            <a:tailEnd len="sm" w="sm" type="none"/>
          </a:ln>
        </p:spPr>
      </p:cxnSp>
      <p:cxnSp>
        <p:nvCxnSpPr>
          <p:cNvPr id="1317" name="Google Shape;1317;p13"/>
          <p:cNvCxnSpPr/>
          <p:nvPr/>
        </p:nvCxnSpPr>
        <p:spPr>
          <a:xfrm>
            <a:off x="2046213" y="3249300"/>
            <a:ext cx="0" cy="438900"/>
          </a:xfrm>
          <a:prstGeom prst="straightConnector1">
            <a:avLst/>
          </a:prstGeom>
          <a:noFill/>
          <a:ln cap="flat" cmpd="sng" w="19050">
            <a:solidFill>
              <a:srgbClr val="8A8A8A"/>
            </a:solidFill>
            <a:prstDash val="solid"/>
            <a:round/>
            <a:headEnd len="sm" w="sm" type="none"/>
            <a:tailEnd len="sm" w="sm" type="none"/>
          </a:ln>
        </p:spPr>
      </p:cxnSp>
      <p:sp>
        <p:nvSpPr>
          <p:cNvPr id="1318" name="Google Shape;1318;p13"/>
          <p:cNvSpPr/>
          <p:nvPr/>
        </p:nvSpPr>
        <p:spPr>
          <a:xfrm rot="-5400000">
            <a:off x="6141347" y="3761575"/>
            <a:ext cx="359426" cy="1221721"/>
          </a:xfrm>
          <a:custGeom>
            <a:rect b="b" l="l" r="r" t="t"/>
            <a:pathLst>
              <a:path extrusionOk="0" h="11101" w="62536">
                <a:moveTo>
                  <a:pt x="0" y="0"/>
                </a:moveTo>
                <a:lnTo>
                  <a:pt x="0" y="11101"/>
                </a:lnTo>
                <a:lnTo>
                  <a:pt x="62536" y="11101"/>
                </a:lnTo>
              </a:path>
            </a:pathLst>
          </a:custGeom>
          <a:noFill/>
          <a:ln cap="flat" cmpd="sng" w="19050">
            <a:solidFill>
              <a:srgbClr val="8A8A8A"/>
            </a:solidFill>
            <a:prstDash val="solid"/>
            <a:round/>
            <a:headEnd len="med" w="med" type="stealth"/>
            <a:tailEnd len="sm" w="sm" type="none"/>
          </a:ln>
        </p:spPr>
      </p:sp>
      <p:sp>
        <p:nvSpPr>
          <p:cNvPr id="1319" name="Google Shape;1319;p13"/>
          <p:cNvSpPr/>
          <p:nvPr/>
        </p:nvSpPr>
        <p:spPr>
          <a:xfrm flipH="1" rot="5400000">
            <a:off x="2471136" y="3735961"/>
            <a:ext cx="369588" cy="1303840"/>
          </a:xfrm>
          <a:custGeom>
            <a:rect b="b" l="l" r="r" t="t"/>
            <a:pathLst>
              <a:path extrusionOk="0" h="11101" w="62536">
                <a:moveTo>
                  <a:pt x="0" y="0"/>
                </a:moveTo>
                <a:lnTo>
                  <a:pt x="0" y="11101"/>
                </a:lnTo>
                <a:lnTo>
                  <a:pt x="62536" y="11101"/>
                </a:lnTo>
              </a:path>
            </a:pathLst>
          </a:custGeom>
          <a:noFill/>
          <a:ln cap="flat" cmpd="sng" w="19050">
            <a:solidFill>
              <a:srgbClr val="8A8A8A"/>
            </a:solidFill>
            <a:prstDash val="solid"/>
            <a:round/>
            <a:headEnd len="med" w="med" type="stealth"/>
            <a:tailEnd len="sm" w="sm" type="none"/>
          </a:ln>
        </p:spPr>
      </p:sp>
      <p:cxnSp>
        <p:nvCxnSpPr>
          <p:cNvPr id="1320" name="Google Shape;1320;p13"/>
          <p:cNvCxnSpPr/>
          <p:nvPr/>
        </p:nvCxnSpPr>
        <p:spPr>
          <a:xfrm flipH="1" rot="10800000">
            <a:off x="1500863" y="2947813"/>
            <a:ext cx="234000" cy="900"/>
          </a:xfrm>
          <a:prstGeom prst="straightConnector1">
            <a:avLst/>
          </a:prstGeom>
          <a:noFill/>
          <a:ln cap="flat" cmpd="sng" w="19050">
            <a:solidFill>
              <a:srgbClr val="8A8A8A"/>
            </a:solidFill>
            <a:prstDash val="solid"/>
            <a:round/>
            <a:headEnd len="sm" w="sm" type="none"/>
            <a:tailEnd len="sm" w="sm" type="none"/>
          </a:ln>
        </p:spPr>
      </p:cxnSp>
      <p:cxnSp>
        <p:nvCxnSpPr>
          <p:cNvPr id="1321" name="Google Shape;1321;p13"/>
          <p:cNvCxnSpPr/>
          <p:nvPr/>
        </p:nvCxnSpPr>
        <p:spPr>
          <a:xfrm flipH="1" rot="10800000">
            <a:off x="2367888" y="2947813"/>
            <a:ext cx="234000" cy="900"/>
          </a:xfrm>
          <a:prstGeom prst="straightConnector1">
            <a:avLst/>
          </a:prstGeom>
          <a:noFill/>
          <a:ln cap="flat" cmpd="sng" w="19050">
            <a:solidFill>
              <a:srgbClr val="8A8A8A"/>
            </a:solidFill>
            <a:prstDash val="solid"/>
            <a:round/>
            <a:headEnd len="sm" w="sm" type="none"/>
            <a:tailEnd len="sm" w="sm" type="none"/>
          </a:ln>
        </p:spPr>
      </p:cxnSp>
      <p:cxnSp>
        <p:nvCxnSpPr>
          <p:cNvPr id="1322" name="Google Shape;1322;p13"/>
          <p:cNvCxnSpPr>
            <a:endCxn id="1307" idx="2"/>
          </p:cNvCxnSpPr>
          <p:nvPr/>
        </p:nvCxnSpPr>
        <p:spPr>
          <a:xfrm flipH="1" rot="10800000">
            <a:off x="6339438" y="2948250"/>
            <a:ext cx="301800" cy="600"/>
          </a:xfrm>
          <a:prstGeom prst="straightConnector1">
            <a:avLst/>
          </a:prstGeom>
          <a:noFill/>
          <a:ln cap="flat" cmpd="sng" w="19050">
            <a:solidFill>
              <a:srgbClr val="8A8A8A"/>
            </a:solidFill>
            <a:prstDash val="solid"/>
            <a:round/>
            <a:headEnd len="sm" w="sm" type="none"/>
            <a:tailEnd len="sm" w="sm" type="none"/>
          </a:ln>
        </p:spPr>
      </p:cxnSp>
      <p:cxnSp>
        <p:nvCxnSpPr>
          <p:cNvPr id="1323" name="Google Shape;1323;p13"/>
          <p:cNvCxnSpPr/>
          <p:nvPr/>
        </p:nvCxnSpPr>
        <p:spPr>
          <a:xfrm flipH="1" rot="10800000">
            <a:off x="7243338" y="2947800"/>
            <a:ext cx="301800" cy="600"/>
          </a:xfrm>
          <a:prstGeom prst="straightConnector1">
            <a:avLst/>
          </a:prstGeom>
          <a:noFill/>
          <a:ln cap="flat" cmpd="sng" w="19050">
            <a:solidFill>
              <a:srgbClr val="8A8A8A"/>
            </a:solidFill>
            <a:prstDash val="solid"/>
            <a:round/>
            <a:headEnd len="sm" w="sm" type="none"/>
            <a:tailEnd len="sm" w="sm" type="none"/>
          </a:ln>
        </p:spPr>
      </p:cxnSp>
      <p:sp>
        <p:nvSpPr>
          <p:cNvPr id="1324" name="Google Shape;1324;p13"/>
          <p:cNvSpPr txBox="1"/>
          <p:nvPr>
            <p:ph idx="4294967295" type="title"/>
          </p:nvPr>
        </p:nvSpPr>
        <p:spPr>
          <a:xfrm>
            <a:off x="720000" y="117050"/>
            <a:ext cx="7704000" cy="70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100"/>
              <a:t>DESIGN SELECTION</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70"/>
                                        </p:tgtEl>
                                        <p:attrNameLst>
                                          <p:attrName>style.visibility</p:attrName>
                                        </p:attrNameLst>
                                      </p:cBhvr>
                                      <p:to>
                                        <p:strVal val="visible"/>
                                      </p:to>
                                    </p:set>
                                    <p:anim calcmode="lin" valueType="num">
                                      <p:cBhvr additive="base">
                                        <p:cTn dur="1000"/>
                                        <p:tgtEl>
                                          <p:spTgt spid="12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2"/>
                                        </p:tgtEl>
                                        <p:attrNameLst>
                                          <p:attrName>style.visibility</p:attrName>
                                        </p:attrNameLst>
                                      </p:cBhvr>
                                      <p:to>
                                        <p:strVal val="visible"/>
                                      </p:to>
                                    </p:set>
                                    <p:anim calcmode="lin" valueType="num">
                                      <p:cBhvr additive="base">
                                        <p:cTn dur="1000"/>
                                        <p:tgtEl>
                                          <p:spTgt spid="13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14"/>
                                        </p:tgtEl>
                                        <p:attrNameLst>
                                          <p:attrName>style.visibility</p:attrName>
                                        </p:attrNameLst>
                                      </p:cBhvr>
                                      <p:to>
                                        <p:strVal val="visible"/>
                                      </p:to>
                                    </p:set>
                                    <p:anim calcmode="lin" valueType="num">
                                      <p:cBhvr additive="base">
                                        <p:cTn dur="1000"/>
                                        <p:tgtEl>
                                          <p:spTgt spid="13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73"/>
                                        </p:tgtEl>
                                        <p:attrNameLst>
                                          <p:attrName>style.visibility</p:attrName>
                                        </p:attrNameLst>
                                      </p:cBhvr>
                                      <p:to>
                                        <p:strVal val="visible"/>
                                      </p:to>
                                    </p:set>
                                    <p:anim calcmode="lin" valueType="num">
                                      <p:cBhvr additive="base">
                                        <p:cTn dur="1000"/>
                                        <p:tgtEl>
                                          <p:spTgt spid="12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85"/>
                                        </p:tgtEl>
                                        <p:attrNameLst>
                                          <p:attrName>style.visibility</p:attrName>
                                        </p:attrNameLst>
                                      </p:cBhvr>
                                      <p:to>
                                        <p:strVal val="visible"/>
                                      </p:to>
                                    </p:set>
                                    <p:anim calcmode="lin" valueType="num">
                                      <p:cBhvr additive="base">
                                        <p:cTn dur="1000"/>
                                        <p:tgtEl>
                                          <p:spTgt spid="12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0"/>
                                        </p:tgtEl>
                                        <p:attrNameLst>
                                          <p:attrName>style.visibility</p:attrName>
                                        </p:attrNameLst>
                                      </p:cBhvr>
                                      <p:to>
                                        <p:strVal val="visible"/>
                                      </p:to>
                                    </p:set>
                                    <p:anim calcmode="lin" valueType="num">
                                      <p:cBhvr additive="base">
                                        <p:cTn dur="1000"/>
                                        <p:tgtEl>
                                          <p:spTgt spid="13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76"/>
                                        </p:tgtEl>
                                        <p:attrNameLst>
                                          <p:attrName>style.visibility</p:attrName>
                                        </p:attrNameLst>
                                      </p:cBhvr>
                                      <p:to>
                                        <p:strVal val="visible"/>
                                      </p:to>
                                    </p:set>
                                    <p:anim calcmode="lin" valueType="num">
                                      <p:cBhvr additive="base">
                                        <p:cTn dur="1000"/>
                                        <p:tgtEl>
                                          <p:spTgt spid="12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79"/>
                                        </p:tgtEl>
                                        <p:attrNameLst>
                                          <p:attrName>style.visibility</p:attrName>
                                        </p:attrNameLst>
                                      </p:cBhvr>
                                      <p:to>
                                        <p:strVal val="visible"/>
                                      </p:to>
                                    </p:set>
                                    <p:anim calcmode="lin" valueType="num">
                                      <p:cBhvr additive="base">
                                        <p:cTn dur="1000"/>
                                        <p:tgtEl>
                                          <p:spTgt spid="12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1000"/>
                                        <p:tgtEl>
                                          <p:spTgt spid="13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1"/>
                                        </p:tgtEl>
                                        <p:attrNameLst>
                                          <p:attrName>style.visibility</p:attrName>
                                        </p:attrNameLst>
                                      </p:cBhvr>
                                      <p:to>
                                        <p:strVal val="visible"/>
                                      </p:to>
                                    </p:set>
                                    <p:anim calcmode="lin" valueType="num">
                                      <p:cBhvr additive="base">
                                        <p:cTn dur="1000"/>
                                        <p:tgtEl>
                                          <p:spTgt spid="13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15"/>
                                        </p:tgtEl>
                                        <p:attrNameLst>
                                          <p:attrName>style.visibility</p:attrName>
                                        </p:attrNameLst>
                                      </p:cBhvr>
                                      <p:to>
                                        <p:strVal val="visible"/>
                                      </p:to>
                                    </p:set>
                                    <p:anim calcmode="lin" valueType="num">
                                      <p:cBhvr additive="base">
                                        <p:cTn dur="1000"/>
                                        <p:tgtEl>
                                          <p:spTgt spid="13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17"/>
                                        </p:tgtEl>
                                        <p:attrNameLst>
                                          <p:attrName>style.visibility</p:attrName>
                                        </p:attrNameLst>
                                      </p:cBhvr>
                                      <p:to>
                                        <p:strVal val="visible"/>
                                      </p:to>
                                    </p:set>
                                    <p:anim calcmode="lin" valueType="num">
                                      <p:cBhvr additive="base">
                                        <p:cTn dur="1000"/>
                                        <p:tgtEl>
                                          <p:spTgt spid="13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82"/>
                                        </p:tgtEl>
                                        <p:attrNameLst>
                                          <p:attrName>style.visibility</p:attrName>
                                        </p:attrNameLst>
                                      </p:cBhvr>
                                      <p:to>
                                        <p:strVal val="visible"/>
                                      </p:to>
                                    </p:set>
                                    <p:anim calcmode="lin" valueType="num">
                                      <p:cBhvr additive="base">
                                        <p:cTn dur="1000"/>
                                        <p:tgtEl>
                                          <p:spTgt spid="12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06"/>
                                        </p:tgtEl>
                                        <p:attrNameLst>
                                          <p:attrName>style.visibility</p:attrName>
                                        </p:attrNameLst>
                                      </p:cBhvr>
                                      <p:to>
                                        <p:strVal val="visible"/>
                                      </p:to>
                                    </p:set>
                                    <p:anim calcmode="lin" valueType="num">
                                      <p:cBhvr additive="base">
                                        <p:cTn dur="1000"/>
                                        <p:tgtEl>
                                          <p:spTgt spid="1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91"/>
                                        </p:tgtEl>
                                        <p:attrNameLst>
                                          <p:attrName>style.visibility</p:attrName>
                                        </p:attrNameLst>
                                      </p:cBhvr>
                                      <p:to>
                                        <p:strVal val="visible"/>
                                      </p:to>
                                    </p:set>
                                    <p:anim calcmode="lin" valueType="num">
                                      <p:cBhvr additive="base">
                                        <p:cTn dur="1000"/>
                                        <p:tgtEl>
                                          <p:spTgt spid="12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88"/>
                                        </p:tgtEl>
                                        <p:attrNameLst>
                                          <p:attrName>style.visibility</p:attrName>
                                        </p:attrNameLst>
                                      </p:cBhvr>
                                      <p:to>
                                        <p:strVal val="visible"/>
                                      </p:to>
                                    </p:set>
                                    <p:anim calcmode="lin" valueType="num">
                                      <p:cBhvr additive="base">
                                        <p:cTn dur="1000"/>
                                        <p:tgtEl>
                                          <p:spTgt spid="12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2"/>
                                        </p:tgtEl>
                                        <p:attrNameLst>
                                          <p:attrName>style.visibility</p:attrName>
                                        </p:attrNameLst>
                                      </p:cBhvr>
                                      <p:to>
                                        <p:strVal val="visible"/>
                                      </p:to>
                                    </p:set>
                                    <p:anim calcmode="lin" valueType="num">
                                      <p:cBhvr additive="base">
                                        <p:cTn dur="1000"/>
                                        <p:tgtEl>
                                          <p:spTgt spid="13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3"/>
                                        </p:tgtEl>
                                        <p:attrNameLst>
                                          <p:attrName>style.visibility</p:attrName>
                                        </p:attrNameLst>
                                      </p:cBhvr>
                                      <p:to>
                                        <p:strVal val="visible"/>
                                      </p:to>
                                    </p:set>
                                    <p:anim calcmode="lin" valueType="num">
                                      <p:cBhvr additive="base">
                                        <p:cTn dur="1000"/>
                                        <p:tgtEl>
                                          <p:spTgt spid="13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13"/>
                                        </p:tgtEl>
                                        <p:attrNameLst>
                                          <p:attrName>style.visibility</p:attrName>
                                        </p:attrNameLst>
                                      </p:cBhvr>
                                      <p:to>
                                        <p:strVal val="visible"/>
                                      </p:to>
                                    </p:set>
                                    <p:anim calcmode="lin" valueType="num">
                                      <p:cBhvr additive="base">
                                        <p:cTn dur="1000"/>
                                        <p:tgtEl>
                                          <p:spTgt spid="13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16"/>
                                        </p:tgtEl>
                                        <p:attrNameLst>
                                          <p:attrName>style.visibility</p:attrName>
                                        </p:attrNameLst>
                                      </p:cBhvr>
                                      <p:to>
                                        <p:strVal val="visible"/>
                                      </p:to>
                                    </p:set>
                                    <p:anim calcmode="lin" valueType="num">
                                      <p:cBhvr additive="base">
                                        <p:cTn dur="1000"/>
                                        <p:tgtEl>
                                          <p:spTgt spid="1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94"/>
                                        </p:tgtEl>
                                        <p:attrNameLst>
                                          <p:attrName>style.visibility</p:attrName>
                                        </p:attrNameLst>
                                      </p:cBhvr>
                                      <p:to>
                                        <p:strVal val="visible"/>
                                      </p:to>
                                    </p:set>
                                    <p:anim calcmode="lin" valueType="num">
                                      <p:cBhvr additive="base">
                                        <p:cTn dur="1000"/>
                                        <p:tgtEl>
                                          <p:spTgt spid="1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18"/>
                                        </p:tgtEl>
                                        <p:attrNameLst>
                                          <p:attrName>style.visibility</p:attrName>
                                        </p:attrNameLst>
                                      </p:cBhvr>
                                      <p:to>
                                        <p:strVal val="visible"/>
                                      </p:to>
                                    </p:set>
                                    <p:anim calcmode="lin" valueType="num">
                                      <p:cBhvr additive="base">
                                        <p:cTn dur="1000"/>
                                        <p:tgtEl>
                                          <p:spTgt spid="1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19"/>
                                        </p:tgtEl>
                                        <p:attrNameLst>
                                          <p:attrName>style.visibility</p:attrName>
                                        </p:attrNameLst>
                                      </p:cBhvr>
                                      <p:to>
                                        <p:strVal val="visible"/>
                                      </p:to>
                                    </p:set>
                                    <p:anim calcmode="lin" valueType="num">
                                      <p:cBhvr additive="base">
                                        <p:cTn dur="1000"/>
                                        <p:tgtEl>
                                          <p:spTgt spid="1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297"/>
                                        </p:tgtEl>
                                        <p:attrNameLst>
                                          <p:attrName>style.visibility</p:attrName>
                                        </p:attrNameLst>
                                      </p:cBhvr>
                                      <p:to>
                                        <p:strVal val="visible"/>
                                      </p:to>
                                    </p:set>
                                    <p:anim calcmode="lin" valueType="num">
                                      <p:cBhvr additive="base">
                                        <p:cTn dur="1000"/>
                                        <p:tgtEl>
                                          <p:spTgt spid="12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4"/>
          <p:cNvSpPr/>
          <p:nvPr/>
        </p:nvSpPr>
        <p:spPr>
          <a:xfrm>
            <a:off x="4745600" y="1522575"/>
            <a:ext cx="3623700" cy="3234900"/>
          </a:xfrm>
          <a:prstGeom prst="round2DiagRect">
            <a:avLst>
              <a:gd fmla="val 26518"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Raleway Medium"/>
              <a:ea typeface="Raleway Medium"/>
              <a:cs typeface="Raleway Medium"/>
              <a:sym typeface="Raleway Medium"/>
            </a:endParaRPr>
          </a:p>
        </p:txBody>
      </p:sp>
      <p:sp>
        <p:nvSpPr>
          <p:cNvPr id="1330" name="Google Shape;1330;p14"/>
          <p:cNvSpPr/>
          <p:nvPr/>
        </p:nvSpPr>
        <p:spPr>
          <a:xfrm>
            <a:off x="720000" y="1522575"/>
            <a:ext cx="3678300" cy="3234900"/>
          </a:xfrm>
          <a:prstGeom prst="round2DiagRect">
            <a:avLst>
              <a:gd fmla="val 26518" name="adj1"/>
              <a:gd fmla="val 0"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Raleway Medium"/>
              <a:ea typeface="Raleway Medium"/>
              <a:cs typeface="Raleway Medium"/>
              <a:sym typeface="Raleway Medium"/>
            </a:endParaRPr>
          </a:p>
        </p:txBody>
      </p:sp>
      <p:sp>
        <p:nvSpPr>
          <p:cNvPr id="1331" name="Google Shape;1331;p14"/>
          <p:cNvSpPr txBox="1"/>
          <p:nvPr>
            <p:ph idx="1" type="subTitle"/>
          </p:nvPr>
        </p:nvSpPr>
        <p:spPr>
          <a:xfrm>
            <a:off x="956813" y="1522575"/>
            <a:ext cx="32985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solidFill>
                  <a:schemeClr val="dk1"/>
                </a:solidFill>
              </a:rPr>
              <a:t>FEATURES </a:t>
            </a:r>
            <a:endParaRPr>
              <a:solidFill>
                <a:schemeClr val="dk1"/>
              </a:solidFill>
            </a:endParaRPr>
          </a:p>
        </p:txBody>
      </p:sp>
      <p:sp>
        <p:nvSpPr>
          <p:cNvPr id="1332" name="Google Shape;1332;p14"/>
          <p:cNvSpPr txBox="1"/>
          <p:nvPr>
            <p:ph idx="2" type="subTitle"/>
          </p:nvPr>
        </p:nvSpPr>
        <p:spPr>
          <a:xfrm>
            <a:off x="4901413" y="1522575"/>
            <a:ext cx="32985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solidFill>
                  <a:schemeClr val="lt1"/>
                </a:solidFill>
              </a:rPr>
              <a:t>CONSTRAINTS</a:t>
            </a:r>
            <a:endParaRPr>
              <a:solidFill>
                <a:schemeClr val="lt1"/>
              </a:solidFill>
            </a:endParaRPr>
          </a:p>
        </p:txBody>
      </p:sp>
      <p:sp>
        <p:nvSpPr>
          <p:cNvPr id="1333" name="Google Shape;1333;p14"/>
          <p:cNvSpPr txBox="1"/>
          <p:nvPr>
            <p:ph idx="3" type="subTitle"/>
          </p:nvPr>
        </p:nvSpPr>
        <p:spPr>
          <a:xfrm>
            <a:off x="956825" y="1965000"/>
            <a:ext cx="3298500" cy="2102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500"/>
              </a:spcBef>
              <a:spcAft>
                <a:spcPts val="0"/>
              </a:spcAft>
              <a:buSzPts val="1300"/>
              <a:buChar char="●"/>
            </a:pPr>
            <a:r>
              <a:rPr lang="en" sz="1300"/>
              <a:t>Wearable sensors for real-time monitoring of physiological data.</a:t>
            </a:r>
            <a:endParaRPr sz="1300"/>
          </a:p>
          <a:p>
            <a:pPr indent="-311150" lvl="0" marL="457200" rtl="0" algn="l">
              <a:lnSpc>
                <a:spcPct val="115000"/>
              </a:lnSpc>
              <a:spcBef>
                <a:spcPts val="0"/>
              </a:spcBef>
              <a:spcAft>
                <a:spcPts val="0"/>
              </a:spcAft>
              <a:buSzPts val="1300"/>
              <a:buChar char="●"/>
            </a:pPr>
            <a:r>
              <a:rPr lang="en" sz="1300"/>
              <a:t>Machine learning algorithms to detect seizures accurately.</a:t>
            </a:r>
            <a:endParaRPr sz="1300"/>
          </a:p>
          <a:p>
            <a:pPr indent="-311150" lvl="0" marL="457200" rtl="0" algn="l">
              <a:lnSpc>
                <a:spcPct val="115000"/>
              </a:lnSpc>
              <a:spcBef>
                <a:spcPts val="0"/>
              </a:spcBef>
              <a:spcAft>
                <a:spcPts val="0"/>
              </a:spcAft>
              <a:buSzPts val="1300"/>
              <a:buChar char="●"/>
            </a:pPr>
            <a:r>
              <a:rPr lang="en" sz="1300"/>
              <a:t>Customizable thresholds for tailoring detection to individual patients' needs.</a:t>
            </a:r>
            <a:endParaRPr sz="1300"/>
          </a:p>
          <a:p>
            <a:pPr indent="-311150" lvl="0" marL="457200" rtl="0" algn="l">
              <a:lnSpc>
                <a:spcPct val="115000"/>
              </a:lnSpc>
              <a:spcBef>
                <a:spcPts val="0"/>
              </a:spcBef>
              <a:spcAft>
                <a:spcPts val="0"/>
              </a:spcAft>
              <a:buSzPts val="1300"/>
              <a:buChar char="●"/>
            </a:pPr>
            <a:r>
              <a:rPr lang="en" sz="1300"/>
              <a:t>Data visualization for monitoring changes in health status over time.</a:t>
            </a:r>
            <a:endParaRPr sz="1500"/>
          </a:p>
        </p:txBody>
      </p:sp>
      <p:sp>
        <p:nvSpPr>
          <p:cNvPr id="1334" name="Google Shape;1334;p14"/>
          <p:cNvSpPr txBox="1"/>
          <p:nvPr>
            <p:ph idx="4" type="subTitle"/>
          </p:nvPr>
        </p:nvSpPr>
        <p:spPr>
          <a:xfrm>
            <a:off x="4783525" y="2016325"/>
            <a:ext cx="3534300" cy="205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500"/>
              </a:spcBef>
              <a:spcAft>
                <a:spcPts val="0"/>
              </a:spcAft>
              <a:buClr>
                <a:schemeClr val="accent6"/>
              </a:buClr>
              <a:buSzPts val="1300"/>
              <a:buChar char="●"/>
            </a:pPr>
            <a:r>
              <a:rPr lang="en" sz="1300"/>
              <a:t>Ethical considerations regarding data privacy and security.</a:t>
            </a:r>
            <a:endParaRPr sz="1300"/>
          </a:p>
          <a:p>
            <a:pPr indent="-311150" lvl="0" marL="457200" rtl="0" algn="l">
              <a:lnSpc>
                <a:spcPct val="115000"/>
              </a:lnSpc>
              <a:spcBef>
                <a:spcPts val="0"/>
              </a:spcBef>
              <a:spcAft>
                <a:spcPts val="0"/>
              </a:spcAft>
              <a:buClr>
                <a:schemeClr val="accent6"/>
              </a:buClr>
              <a:buSzPts val="1300"/>
              <a:buChar char="●"/>
            </a:pPr>
            <a:r>
              <a:rPr lang="en" sz="1300"/>
              <a:t>Technical limitations of wearable sensors and machine learning algorithms.</a:t>
            </a:r>
            <a:endParaRPr sz="1300"/>
          </a:p>
          <a:p>
            <a:pPr indent="-311150" lvl="0" marL="457200" rtl="0" algn="l">
              <a:lnSpc>
                <a:spcPct val="115000"/>
              </a:lnSpc>
              <a:spcBef>
                <a:spcPts val="0"/>
              </a:spcBef>
              <a:spcAft>
                <a:spcPts val="0"/>
              </a:spcAft>
              <a:buClr>
                <a:schemeClr val="accent6"/>
              </a:buClr>
              <a:buSzPts val="1300"/>
              <a:buChar char="●"/>
            </a:pPr>
            <a:r>
              <a:rPr lang="en" sz="1300"/>
              <a:t>Validation and generalizability of the model across different patient populations and settings.</a:t>
            </a:r>
            <a:endParaRPr sz="1300"/>
          </a:p>
          <a:p>
            <a:pPr indent="-311150" lvl="0" marL="457200" rtl="0" algn="l">
              <a:lnSpc>
                <a:spcPct val="115000"/>
              </a:lnSpc>
              <a:spcBef>
                <a:spcPts val="0"/>
              </a:spcBef>
              <a:spcAft>
                <a:spcPts val="0"/>
              </a:spcAft>
              <a:buClr>
                <a:schemeClr val="accent6"/>
              </a:buClr>
              <a:buSzPts val="1300"/>
              <a:buChar char="●"/>
            </a:pPr>
            <a:r>
              <a:rPr lang="en" sz="1300"/>
              <a:t>Regulatory requirements for medical devices and data management.</a:t>
            </a:r>
            <a:endParaRPr sz="1500"/>
          </a:p>
        </p:txBody>
      </p:sp>
      <p:sp>
        <p:nvSpPr>
          <p:cNvPr id="1335" name="Google Shape;1335;p14"/>
          <p:cNvSpPr txBox="1"/>
          <p:nvPr>
            <p:ph type="title"/>
          </p:nvPr>
        </p:nvSpPr>
        <p:spPr>
          <a:xfrm>
            <a:off x="720000" y="353175"/>
            <a:ext cx="7704000" cy="66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400"/>
              <a:t>FINALIZATION OF </a:t>
            </a:r>
            <a:r>
              <a:rPr lang="en" sz="2400">
                <a:solidFill>
                  <a:schemeClr val="accent4"/>
                </a:solidFill>
              </a:rPr>
              <a:t>FEATURES &amp; CONSTRAINTS</a:t>
            </a:r>
            <a:endParaRPr sz="2400">
              <a:solidFill>
                <a:schemeClr val="accent4"/>
              </a:solidFill>
            </a:endParaRPr>
          </a:p>
        </p:txBody>
      </p:sp>
      <p:grpSp>
        <p:nvGrpSpPr>
          <p:cNvPr id="1336" name="Google Shape;1336;p14"/>
          <p:cNvGrpSpPr/>
          <p:nvPr/>
        </p:nvGrpSpPr>
        <p:grpSpPr>
          <a:xfrm>
            <a:off x="8010754" y="285278"/>
            <a:ext cx="798646" cy="829277"/>
            <a:chOff x="8010754" y="285278"/>
            <a:chExt cx="798646" cy="829277"/>
          </a:xfrm>
        </p:grpSpPr>
        <p:grpSp>
          <p:nvGrpSpPr>
            <p:cNvPr id="1337" name="Google Shape;1337;p14"/>
            <p:cNvGrpSpPr/>
            <p:nvPr/>
          </p:nvGrpSpPr>
          <p:grpSpPr>
            <a:xfrm>
              <a:off x="8010754" y="647343"/>
              <a:ext cx="178951" cy="168060"/>
              <a:chOff x="1833125" y="-1256125"/>
              <a:chExt cx="283150" cy="265875"/>
            </a:xfrm>
          </p:grpSpPr>
          <p:sp>
            <p:nvSpPr>
              <p:cNvPr id="1338" name="Google Shape;1338;p14"/>
              <p:cNvSpPr/>
              <p:nvPr/>
            </p:nvSpPr>
            <p:spPr>
              <a:xfrm>
                <a:off x="1833125" y="-1256125"/>
                <a:ext cx="283150" cy="265875"/>
              </a:xfrm>
              <a:custGeom>
                <a:rect b="b" l="l" r="r" t="t"/>
                <a:pathLst>
                  <a:path extrusionOk="0" h="10635" w="11326">
                    <a:moveTo>
                      <a:pt x="4274" y="1"/>
                    </a:moveTo>
                    <a:cubicBezTo>
                      <a:pt x="4225" y="1"/>
                      <a:pt x="4179" y="10"/>
                      <a:pt x="4137" y="29"/>
                    </a:cubicBezTo>
                    <a:cubicBezTo>
                      <a:pt x="3416" y="349"/>
                      <a:pt x="3871" y="3263"/>
                      <a:pt x="3687" y="3430"/>
                    </a:cubicBezTo>
                    <a:cubicBezTo>
                      <a:pt x="3504" y="3598"/>
                      <a:pt x="1" y="3518"/>
                      <a:pt x="1" y="4388"/>
                    </a:cubicBezTo>
                    <a:cubicBezTo>
                      <a:pt x="2" y="4908"/>
                      <a:pt x="3404" y="6362"/>
                      <a:pt x="3422" y="6664"/>
                    </a:cubicBezTo>
                    <a:cubicBezTo>
                      <a:pt x="3438" y="6966"/>
                      <a:pt x="3258" y="10635"/>
                      <a:pt x="4044" y="10635"/>
                    </a:cubicBezTo>
                    <a:cubicBezTo>
                      <a:pt x="4044" y="10635"/>
                      <a:pt x="4044" y="10635"/>
                      <a:pt x="4044" y="10635"/>
                    </a:cubicBezTo>
                    <a:cubicBezTo>
                      <a:pt x="4697" y="10634"/>
                      <a:pt x="6170" y="7986"/>
                      <a:pt x="6421" y="7936"/>
                    </a:cubicBezTo>
                    <a:cubicBezTo>
                      <a:pt x="6425" y="7935"/>
                      <a:pt x="6430" y="7934"/>
                      <a:pt x="6436" y="7934"/>
                    </a:cubicBezTo>
                    <a:cubicBezTo>
                      <a:pt x="6734" y="7934"/>
                      <a:pt x="9058" y="9063"/>
                      <a:pt x="9794" y="9063"/>
                    </a:cubicBezTo>
                    <a:cubicBezTo>
                      <a:pt x="9887" y="9063"/>
                      <a:pt x="9955" y="9045"/>
                      <a:pt x="9990" y="9004"/>
                    </a:cubicBezTo>
                    <a:cubicBezTo>
                      <a:pt x="10308" y="8635"/>
                      <a:pt x="8597" y="5756"/>
                      <a:pt x="8831" y="5405"/>
                    </a:cubicBezTo>
                    <a:cubicBezTo>
                      <a:pt x="9065" y="5051"/>
                      <a:pt x="11325" y="2420"/>
                      <a:pt x="11107" y="1984"/>
                    </a:cubicBezTo>
                    <a:cubicBezTo>
                      <a:pt x="11064" y="1899"/>
                      <a:pt x="10881" y="1865"/>
                      <a:pt x="10613" y="1865"/>
                    </a:cubicBezTo>
                    <a:cubicBezTo>
                      <a:pt x="9595" y="1865"/>
                      <a:pt x="7345" y="2350"/>
                      <a:pt x="6826" y="2350"/>
                    </a:cubicBezTo>
                    <a:cubicBezTo>
                      <a:pt x="6784" y="2350"/>
                      <a:pt x="6753" y="2347"/>
                      <a:pt x="6735" y="2340"/>
                    </a:cubicBezTo>
                    <a:cubicBezTo>
                      <a:pt x="6467" y="2230"/>
                      <a:pt x="5042" y="1"/>
                      <a:pt x="42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4"/>
              <p:cNvSpPr/>
              <p:nvPr/>
            </p:nvSpPr>
            <p:spPr>
              <a:xfrm>
                <a:off x="1926950" y="-1092125"/>
                <a:ext cx="9850" cy="43675"/>
              </a:xfrm>
              <a:custGeom>
                <a:rect b="b" l="l" r="r" t="t"/>
                <a:pathLst>
                  <a:path extrusionOk="0" h="1747" w="394">
                    <a:moveTo>
                      <a:pt x="227" y="1"/>
                    </a:moveTo>
                    <a:cubicBezTo>
                      <a:pt x="227" y="1"/>
                      <a:pt x="183" y="103"/>
                      <a:pt x="135" y="267"/>
                    </a:cubicBezTo>
                    <a:cubicBezTo>
                      <a:pt x="84" y="429"/>
                      <a:pt x="41" y="654"/>
                      <a:pt x="0" y="878"/>
                    </a:cubicBezTo>
                    <a:cubicBezTo>
                      <a:pt x="6" y="1095"/>
                      <a:pt x="16" y="1313"/>
                      <a:pt x="41" y="1475"/>
                    </a:cubicBezTo>
                    <a:cubicBezTo>
                      <a:pt x="63" y="1639"/>
                      <a:pt x="92" y="1747"/>
                      <a:pt x="92" y="1747"/>
                    </a:cubicBezTo>
                    <a:lnTo>
                      <a:pt x="252" y="1746"/>
                    </a:lnTo>
                    <a:cubicBezTo>
                      <a:pt x="252" y="1746"/>
                      <a:pt x="281" y="1637"/>
                      <a:pt x="302" y="1474"/>
                    </a:cubicBezTo>
                    <a:cubicBezTo>
                      <a:pt x="325" y="1311"/>
                      <a:pt x="333" y="1093"/>
                      <a:pt x="338" y="876"/>
                    </a:cubicBezTo>
                    <a:cubicBezTo>
                      <a:pt x="366" y="672"/>
                      <a:pt x="390" y="468"/>
                      <a:pt x="391" y="308"/>
                    </a:cubicBezTo>
                    <a:cubicBezTo>
                      <a:pt x="393" y="151"/>
                      <a:pt x="382" y="38"/>
                      <a:pt x="382" y="38"/>
                    </a:cubicBez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4"/>
              <p:cNvSpPr/>
              <p:nvPr/>
            </p:nvSpPr>
            <p:spPr>
              <a:xfrm>
                <a:off x="1994950" y="-1081800"/>
                <a:ext cx="52675" cy="25025"/>
              </a:xfrm>
              <a:custGeom>
                <a:rect b="b" l="l" r="r" t="t"/>
                <a:pathLst>
                  <a:path extrusionOk="0" h="1001" w="2107">
                    <a:moveTo>
                      <a:pt x="62" y="1"/>
                    </a:moveTo>
                    <a:lnTo>
                      <a:pt x="0" y="148"/>
                    </a:lnTo>
                    <a:cubicBezTo>
                      <a:pt x="0" y="148"/>
                      <a:pt x="117" y="228"/>
                      <a:pt x="301" y="327"/>
                    </a:cubicBezTo>
                    <a:cubicBezTo>
                      <a:pt x="483" y="429"/>
                      <a:pt x="735" y="545"/>
                      <a:pt x="989" y="656"/>
                    </a:cubicBezTo>
                    <a:cubicBezTo>
                      <a:pt x="1246" y="758"/>
                      <a:pt x="1505" y="856"/>
                      <a:pt x="1706" y="914"/>
                    </a:cubicBezTo>
                    <a:cubicBezTo>
                      <a:pt x="1906" y="974"/>
                      <a:pt x="2045" y="1000"/>
                      <a:pt x="2045" y="1000"/>
                    </a:cubicBezTo>
                    <a:lnTo>
                      <a:pt x="2106" y="853"/>
                    </a:lnTo>
                    <a:cubicBezTo>
                      <a:pt x="2106" y="853"/>
                      <a:pt x="1990" y="773"/>
                      <a:pt x="1806" y="673"/>
                    </a:cubicBezTo>
                    <a:cubicBezTo>
                      <a:pt x="1624" y="571"/>
                      <a:pt x="1372" y="456"/>
                      <a:pt x="1119" y="345"/>
                    </a:cubicBezTo>
                    <a:cubicBezTo>
                      <a:pt x="860" y="243"/>
                      <a:pt x="602" y="145"/>
                      <a:pt x="401" y="88"/>
                    </a:cubicBezTo>
                    <a:cubicBezTo>
                      <a:pt x="200" y="28"/>
                      <a:pt x="62"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1" name="Google Shape;1341;p14"/>
            <p:cNvGrpSpPr/>
            <p:nvPr/>
          </p:nvGrpSpPr>
          <p:grpSpPr>
            <a:xfrm>
              <a:off x="8225012" y="785413"/>
              <a:ext cx="305661" cy="329142"/>
              <a:chOff x="5937634" y="3212099"/>
              <a:chExt cx="281975" cy="303637"/>
            </a:xfrm>
          </p:grpSpPr>
          <p:sp>
            <p:nvSpPr>
              <p:cNvPr id="1342" name="Google Shape;1342;p14"/>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4"/>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4"/>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4"/>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4"/>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4"/>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4"/>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4"/>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4"/>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4"/>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4"/>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4"/>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4" name="Google Shape;1354;p14"/>
            <p:cNvGrpSpPr/>
            <p:nvPr/>
          </p:nvGrpSpPr>
          <p:grpSpPr>
            <a:xfrm>
              <a:off x="8503717" y="467765"/>
              <a:ext cx="305683" cy="264869"/>
              <a:chOff x="3360325" y="-1226900"/>
              <a:chExt cx="352575" cy="305500"/>
            </a:xfrm>
          </p:grpSpPr>
          <p:sp>
            <p:nvSpPr>
              <p:cNvPr id="1355" name="Google Shape;1355;p14"/>
              <p:cNvSpPr/>
              <p:nvPr/>
            </p:nvSpPr>
            <p:spPr>
              <a:xfrm>
                <a:off x="3360325" y="-1226900"/>
                <a:ext cx="352575" cy="305500"/>
              </a:xfrm>
              <a:custGeom>
                <a:rect b="b" l="l" r="r" t="t"/>
                <a:pathLst>
                  <a:path extrusionOk="0" h="12220" w="14103">
                    <a:moveTo>
                      <a:pt x="7119" y="0"/>
                    </a:moveTo>
                    <a:cubicBezTo>
                      <a:pt x="6383" y="0"/>
                      <a:pt x="5620" y="187"/>
                      <a:pt x="4860" y="602"/>
                    </a:cubicBezTo>
                    <a:cubicBezTo>
                      <a:pt x="114" y="3202"/>
                      <a:pt x="2100" y="7449"/>
                      <a:pt x="2216" y="7599"/>
                    </a:cubicBezTo>
                    <a:cubicBezTo>
                      <a:pt x="2330" y="7749"/>
                      <a:pt x="0" y="11933"/>
                      <a:pt x="122" y="12163"/>
                    </a:cubicBezTo>
                    <a:cubicBezTo>
                      <a:pt x="143" y="12202"/>
                      <a:pt x="211" y="12220"/>
                      <a:pt x="316" y="12220"/>
                    </a:cubicBezTo>
                    <a:cubicBezTo>
                      <a:pt x="1103" y="12220"/>
                      <a:pt x="3953" y="11221"/>
                      <a:pt x="4169" y="11091"/>
                    </a:cubicBezTo>
                    <a:cubicBezTo>
                      <a:pt x="4174" y="11088"/>
                      <a:pt x="4183" y="11086"/>
                      <a:pt x="4193" y="11086"/>
                    </a:cubicBezTo>
                    <a:cubicBezTo>
                      <a:pt x="4445" y="11086"/>
                      <a:pt x="6070" y="11967"/>
                      <a:pt x="7881" y="11967"/>
                    </a:cubicBezTo>
                    <a:cubicBezTo>
                      <a:pt x="9363" y="11967"/>
                      <a:pt x="10968" y="11377"/>
                      <a:pt x="12045" y="9233"/>
                    </a:cubicBezTo>
                    <a:cubicBezTo>
                      <a:pt x="14102" y="5139"/>
                      <a:pt x="10983" y="0"/>
                      <a:pt x="71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4"/>
              <p:cNvSpPr/>
              <p:nvPr/>
            </p:nvSpPr>
            <p:spPr>
              <a:xfrm>
                <a:off x="3472025" y="-963650"/>
                <a:ext cx="156150" cy="28550"/>
              </a:xfrm>
              <a:custGeom>
                <a:rect b="b" l="l" r="r" t="t"/>
                <a:pathLst>
                  <a:path extrusionOk="0" h="1142" w="6246">
                    <a:moveTo>
                      <a:pt x="53" y="0"/>
                    </a:moveTo>
                    <a:cubicBezTo>
                      <a:pt x="24" y="0"/>
                      <a:pt x="0" y="40"/>
                      <a:pt x="26" y="65"/>
                    </a:cubicBezTo>
                    <a:cubicBezTo>
                      <a:pt x="430" y="446"/>
                      <a:pt x="926" y="725"/>
                      <a:pt x="1454" y="898"/>
                    </a:cubicBezTo>
                    <a:cubicBezTo>
                      <a:pt x="1968" y="1062"/>
                      <a:pt x="2508" y="1142"/>
                      <a:pt x="3048" y="1142"/>
                    </a:cubicBezTo>
                    <a:cubicBezTo>
                      <a:pt x="4172" y="1142"/>
                      <a:pt x="5300" y="798"/>
                      <a:pt x="6213" y="150"/>
                    </a:cubicBezTo>
                    <a:cubicBezTo>
                      <a:pt x="6246" y="128"/>
                      <a:pt x="6221" y="83"/>
                      <a:pt x="6190" y="83"/>
                    </a:cubicBezTo>
                    <a:cubicBezTo>
                      <a:pt x="6184" y="83"/>
                      <a:pt x="6177" y="85"/>
                      <a:pt x="6171" y="89"/>
                    </a:cubicBezTo>
                    <a:cubicBezTo>
                      <a:pt x="5252" y="662"/>
                      <a:pt x="4128" y="991"/>
                      <a:pt x="3020" y="991"/>
                    </a:cubicBezTo>
                    <a:cubicBezTo>
                      <a:pt x="1958" y="991"/>
                      <a:pt x="912" y="689"/>
                      <a:pt x="76" y="10"/>
                    </a:cubicBezTo>
                    <a:cubicBezTo>
                      <a:pt x="69" y="3"/>
                      <a:pt x="60"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4"/>
              <p:cNvSpPr/>
              <p:nvPr/>
            </p:nvSpPr>
            <p:spPr>
              <a:xfrm>
                <a:off x="3418000" y="-953975"/>
                <a:ext cx="34400" cy="14725"/>
              </a:xfrm>
              <a:custGeom>
                <a:rect b="b" l="l" r="r" t="t"/>
                <a:pathLst>
                  <a:path extrusionOk="0" h="589" w="1376">
                    <a:moveTo>
                      <a:pt x="1335" y="0"/>
                    </a:moveTo>
                    <a:cubicBezTo>
                      <a:pt x="1332" y="0"/>
                      <a:pt x="1329" y="1"/>
                      <a:pt x="1326" y="2"/>
                    </a:cubicBezTo>
                    <a:cubicBezTo>
                      <a:pt x="877" y="121"/>
                      <a:pt x="441" y="294"/>
                      <a:pt x="34" y="518"/>
                    </a:cubicBezTo>
                    <a:cubicBezTo>
                      <a:pt x="1" y="537"/>
                      <a:pt x="19" y="589"/>
                      <a:pt x="53" y="589"/>
                    </a:cubicBezTo>
                    <a:cubicBezTo>
                      <a:pt x="57" y="589"/>
                      <a:pt x="61" y="588"/>
                      <a:pt x="65" y="587"/>
                    </a:cubicBezTo>
                    <a:cubicBezTo>
                      <a:pt x="515" y="469"/>
                      <a:pt x="942" y="296"/>
                      <a:pt x="1351" y="71"/>
                    </a:cubicBezTo>
                    <a:cubicBezTo>
                      <a:pt x="1367" y="64"/>
                      <a:pt x="1375" y="46"/>
                      <a:pt x="1371" y="29"/>
                    </a:cubicBezTo>
                    <a:cubicBezTo>
                      <a:pt x="1367" y="12"/>
                      <a:pt x="1352"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4"/>
              <p:cNvSpPr/>
              <p:nvPr/>
            </p:nvSpPr>
            <p:spPr>
              <a:xfrm>
                <a:off x="3416250" y="-1193975"/>
                <a:ext cx="66100" cy="82075"/>
              </a:xfrm>
              <a:custGeom>
                <a:rect b="b" l="l" r="r" t="t"/>
                <a:pathLst>
                  <a:path extrusionOk="0" h="3283" w="2644">
                    <a:moveTo>
                      <a:pt x="2592" y="1"/>
                    </a:moveTo>
                    <a:cubicBezTo>
                      <a:pt x="2589" y="1"/>
                      <a:pt x="2586" y="1"/>
                      <a:pt x="2582" y="2"/>
                    </a:cubicBezTo>
                    <a:cubicBezTo>
                      <a:pt x="1131" y="347"/>
                      <a:pt x="71" y="1778"/>
                      <a:pt x="2" y="3244"/>
                    </a:cubicBezTo>
                    <a:cubicBezTo>
                      <a:pt x="1" y="3269"/>
                      <a:pt x="21" y="3282"/>
                      <a:pt x="40" y="3282"/>
                    </a:cubicBezTo>
                    <a:cubicBezTo>
                      <a:pt x="57" y="3282"/>
                      <a:pt x="74" y="3272"/>
                      <a:pt x="76" y="3251"/>
                    </a:cubicBezTo>
                    <a:cubicBezTo>
                      <a:pt x="264" y="1842"/>
                      <a:pt x="1230" y="522"/>
                      <a:pt x="2602" y="74"/>
                    </a:cubicBezTo>
                    <a:cubicBezTo>
                      <a:pt x="2643" y="60"/>
                      <a:pt x="2629" y="1"/>
                      <a:pt x="2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4"/>
              <p:cNvSpPr/>
              <p:nvPr/>
            </p:nvSpPr>
            <p:spPr>
              <a:xfrm>
                <a:off x="3446525" y="-1165325"/>
                <a:ext cx="203200" cy="173950"/>
              </a:xfrm>
              <a:custGeom>
                <a:rect b="b" l="l" r="r" t="t"/>
                <a:pathLst>
                  <a:path extrusionOk="0" h="6958" w="8128">
                    <a:moveTo>
                      <a:pt x="4727" y="92"/>
                    </a:moveTo>
                    <a:cubicBezTo>
                      <a:pt x="5116" y="92"/>
                      <a:pt x="5506" y="220"/>
                      <a:pt x="5836" y="492"/>
                    </a:cubicBezTo>
                    <a:cubicBezTo>
                      <a:pt x="6153" y="721"/>
                      <a:pt x="6400" y="1017"/>
                      <a:pt x="6579" y="1351"/>
                    </a:cubicBezTo>
                    <a:lnTo>
                      <a:pt x="6579" y="1351"/>
                    </a:lnTo>
                    <a:cubicBezTo>
                      <a:pt x="6410" y="1303"/>
                      <a:pt x="6234" y="1280"/>
                      <a:pt x="6056" y="1280"/>
                    </a:cubicBezTo>
                    <a:cubicBezTo>
                      <a:pt x="5963" y="1280"/>
                      <a:pt x="5869" y="1287"/>
                      <a:pt x="5776" y="1299"/>
                    </a:cubicBezTo>
                    <a:lnTo>
                      <a:pt x="5776" y="1299"/>
                    </a:lnTo>
                    <a:cubicBezTo>
                      <a:pt x="5510" y="938"/>
                      <a:pt x="5159" y="639"/>
                      <a:pt x="4746" y="442"/>
                    </a:cubicBezTo>
                    <a:cubicBezTo>
                      <a:pt x="4551" y="340"/>
                      <a:pt x="4340" y="258"/>
                      <a:pt x="4121" y="197"/>
                    </a:cubicBezTo>
                    <a:lnTo>
                      <a:pt x="4121" y="197"/>
                    </a:lnTo>
                    <a:cubicBezTo>
                      <a:pt x="4317" y="128"/>
                      <a:pt x="4522" y="92"/>
                      <a:pt x="4727" y="92"/>
                    </a:cubicBezTo>
                    <a:close/>
                    <a:moveTo>
                      <a:pt x="3883" y="300"/>
                    </a:moveTo>
                    <a:cubicBezTo>
                      <a:pt x="4564" y="457"/>
                      <a:pt x="5188" y="807"/>
                      <a:pt x="5614" y="1328"/>
                    </a:cubicBezTo>
                    <a:lnTo>
                      <a:pt x="5614" y="1328"/>
                    </a:lnTo>
                    <a:cubicBezTo>
                      <a:pt x="5419" y="1370"/>
                      <a:pt x="5230" y="1439"/>
                      <a:pt x="5055" y="1532"/>
                    </a:cubicBezTo>
                    <a:lnTo>
                      <a:pt x="5055" y="1532"/>
                    </a:lnTo>
                    <a:cubicBezTo>
                      <a:pt x="4679" y="1025"/>
                      <a:pt x="4181" y="601"/>
                      <a:pt x="3600" y="478"/>
                    </a:cubicBezTo>
                    <a:lnTo>
                      <a:pt x="3600" y="478"/>
                    </a:lnTo>
                    <a:cubicBezTo>
                      <a:pt x="3690" y="410"/>
                      <a:pt x="3785" y="350"/>
                      <a:pt x="3883" y="300"/>
                    </a:cubicBezTo>
                    <a:close/>
                    <a:moveTo>
                      <a:pt x="3467" y="590"/>
                    </a:moveTo>
                    <a:lnTo>
                      <a:pt x="3467" y="590"/>
                    </a:lnTo>
                    <a:cubicBezTo>
                      <a:pt x="3921" y="651"/>
                      <a:pt x="4341" y="899"/>
                      <a:pt x="4721" y="1322"/>
                    </a:cubicBezTo>
                    <a:cubicBezTo>
                      <a:pt x="4796" y="1395"/>
                      <a:pt x="4874" y="1486"/>
                      <a:pt x="4952" y="1591"/>
                    </a:cubicBezTo>
                    <a:lnTo>
                      <a:pt x="4952" y="1591"/>
                    </a:lnTo>
                    <a:cubicBezTo>
                      <a:pt x="4934" y="1602"/>
                      <a:pt x="4917" y="1613"/>
                      <a:pt x="4900" y="1624"/>
                    </a:cubicBezTo>
                    <a:cubicBezTo>
                      <a:pt x="4832" y="1663"/>
                      <a:pt x="4766" y="1707"/>
                      <a:pt x="4701" y="1753"/>
                    </a:cubicBezTo>
                    <a:lnTo>
                      <a:pt x="4701" y="1753"/>
                    </a:lnTo>
                    <a:cubicBezTo>
                      <a:pt x="4604" y="1701"/>
                      <a:pt x="4501" y="1658"/>
                      <a:pt x="4392" y="1628"/>
                    </a:cubicBezTo>
                    <a:cubicBezTo>
                      <a:pt x="3850" y="1650"/>
                      <a:pt x="3742" y="2349"/>
                      <a:pt x="3628" y="2766"/>
                    </a:cubicBezTo>
                    <a:lnTo>
                      <a:pt x="3628" y="2766"/>
                    </a:lnTo>
                    <a:cubicBezTo>
                      <a:pt x="3580" y="2758"/>
                      <a:pt x="3533" y="2754"/>
                      <a:pt x="3486" y="2754"/>
                    </a:cubicBezTo>
                    <a:cubicBezTo>
                      <a:pt x="3427" y="2754"/>
                      <a:pt x="3370" y="2760"/>
                      <a:pt x="3313" y="2772"/>
                    </a:cubicBezTo>
                    <a:lnTo>
                      <a:pt x="3313" y="2772"/>
                    </a:lnTo>
                    <a:cubicBezTo>
                      <a:pt x="3222" y="2542"/>
                      <a:pt x="3110" y="2325"/>
                      <a:pt x="2918" y="2158"/>
                    </a:cubicBezTo>
                    <a:cubicBezTo>
                      <a:pt x="2840" y="2104"/>
                      <a:pt x="2758" y="2081"/>
                      <a:pt x="2675" y="2081"/>
                    </a:cubicBezTo>
                    <a:cubicBezTo>
                      <a:pt x="2653" y="2081"/>
                      <a:pt x="2631" y="2083"/>
                      <a:pt x="2608" y="2086"/>
                    </a:cubicBezTo>
                    <a:lnTo>
                      <a:pt x="2608" y="2086"/>
                    </a:lnTo>
                    <a:cubicBezTo>
                      <a:pt x="2711" y="1583"/>
                      <a:pt x="2959" y="1101"/>
                      <a:pt x="3330" y="727"/>
                    </a:cubicBezTo>
                    <a:cubicBezTo>
                      <a:pt x="3373" y="679"/>
                      <a:pt x="3419" y="633"/>
                      <a:pt x="3467" y="590"/>
                    </a:cubicBezTo>
                    <a:close/>
                    <a:moveTo>
                      <a:pt x="4389" y="1718"/>
                    </a:moveTo>
                    <a:cubicBezTo>
                      <a:pt x="4470" y="1741"/>
                      <a:pt x="4549" y="1772"/>
                      <a:pt x="4625" y="1811"/>
                    </a:cubicBezTo>
                    <a:lnTo>
                      <a:pt x="4625" y="1811"/>
                    </a:lnTo>
                    <a:cubicBezTo>
                      <a:pt x="4288" y="2076"/>
                      <a:pt x="4008" y="2436"/>
                      <a:pt x="3837" y="2831"/>
                    </a:cubicBezTo>
                    <a:lnTo>
                      <a:pt x="3837" y="2831"/>
                    </a:lnTo>
                    <a:cubicBezTo>
                      <a:pt x="3797" y="2813"/>
                      <a:pt x="3758" y="2799"/>
                      <a:pt x="3718" y="2787"/>
                    </a:cubicBezTo>
                    <a:lnTo>
                      <a:pt x="3718" y="2787"/>
                    </a:lnTo>
                    <a:cubicBezTo>
                      <a:pt x="3821" y="2417"/>
                      <a:pt x="3919" y="1745"/>
                      <a:pt x="4389" y="1718"/>
                    </a:cubicBezTo>
                    <a:close/>
                    <a:moveTo>
                      <a:pt x="3240" y="575"/>
                    </a:moveTo>
                    <a:cubicBezTo>
                      <a:pt x="3281" y="575"/>
                      <a:pt x="3321" y="576"/>
                      <a:pt x="3360" y="579"/>
                    </a:cubicBezTo>
                    <a:lnTo>
                      <a:pt x="3360" y="579"/>
                    </a:lnTo>
                    <a:cubicBezTo>
                      <a:pt x="2932" y="974"/>
                      <a:pt x="2635" y="1526"/>
                      <a:pt x="2522" y="2105"/>
                    </a:cubicBezTo>
                    <a:lnTo>
                      <a:pt x="2522" y="2105"/>
                    </a:lnTo>
                    <a:cubicBezTo>
                      <a:pt x="2343" y="2159"/>
                      <a:pt x="2173" y="2295"/>
                      <a:pt x="2050" y="2419"/>
                    </a:cubicBezTo>
                    <a:cubicBezTo>
                      <a:pt x="1940" y="2548"/>
                      <a:pt x="1869" y="2690"/>
                      <a:pt x="1829" y="2838"/>
                    </a:cubicBezTo>
                    <a:lnTo>
                      <a:pt x="1829" y="2838"/>
                    </a:lnTo>
                    <a:cubicBezTo>
                      <a:pt x="1767" y="2824"/>
                      <a:pt x="1703" y="2815"/>
                      <a:pt x="1635" y="2811"/>
                    </a:cubicBezTo>
                    <a:lnTo>
                      <a:pt x="1635" y="2811"/>
                    </a:lnTo>
                    <a:cubicBezTo>
                      <a:pt x="1328" y="2072"/>
                      <a:pt x="1404" y="1238"/>
                      <a:pt x="2236" y="845"/>
                    </a:cubicBezTo>
                    <a:cubicBezTo>
                      <a:pt x="2585" y="663"/>
                      <a:pt x="2921" y="575"/>
                      <a:pt x="3240" y="575"/>
                    </a:cubicBezTo>
                    <a:close/>
                    <a:moveTo>
                      <a:pt x="1687" y="2926"/>
                    </a:moveTo>
                    <a:lnTo>
                      <a:pt x="1687" y="2926"/>
                    </a:lnTo>
                    <a:cubicBezTo>
                      <a:pt x="1728" y="2932"/>
                      <a:pt x="1767" y="2939"/>
                      <a:pt x="1806" y="2948"/>
                    </a:cubicBezTo>
                    <a:lnTo>
                      <a:pt x="1806" y="2948"/>
                    </a:lnTo>
                    <a:cubicBezTo>
                      <a:pt x="1797" y="3006"/>
                      <a:pt x="1792" y="3065"/>
                      <a:pt x="1791" y="3124"/>
                    </a:cubicBezTo>
                    <a:lnTo>
                      <a:pt x="1791" y="3124"/>
                    </a:lnTo>
                    <a:cubicBezTo>
                      <a:pt x="1754" y="3060"/>
                      <a:pt x="1719" y="2994"/>
                      <a:pt x="1687" y="2926"/>
                    </a:cubicBezTo>
                    <a:close/>
                    <a:moveTo>
                      <a:pt x="2677" y="2161"/>
                    </a:moveTo>
                    <a:cubicBezTo>
                      <a:pt x="2744" y="2161"/>
                      <a:pt x="2810" y="2179"/>
                      <a:pt x="2873" y="2223"/>
                    </a:cubicBezTo>
                    <a:cubicBezTo>
                      <a:pt x="3044" y="2379"/>
                      <a:pt x="3148" y="2578"/>
                      <a:pt x="3234" y="2792"/>
                    </a:cubicBezTo>
                    <a:lnTo>
                      <a:pt x="3234" y="2792"/>
                    </a:lnTo>
                    <a:cubicBezTo>
                      <a:pt x="3013" y="2858"/>
                      <a:pt x="2806" y="3004"/>
                      <a:pt x="2622" y="3191"/>
                    </a:cubicBezTo>
                    <a:lnTo>
                      <a:pt x="2622" y="3191"/>
                    </a:lnTo>
                    <a:cubicBezTo>
                      <a:pt x="2542" y="2861"/>
                      <a:pt x="2534" y="2511"/>
                      <a:pt x="2592" y="2170"/>
                    </a:cubicBezTo>
                    <a:lnTo>
                      <a:pt x="2592" y="2170"/>
                    </a:lnTo>
                    <a:cubicBezTo>
                      <a:pt x="2621" y="2164"/>
                      <a:pt x="2649" y="2161"/>
                      <a:pt x="2677" y="2161"/>
                    </a:cubicBezTo>
                    <a:close/>
                    <a:moveTo>
                      <a:pt x="2506" y="2195"/>
                    </a:moveTo>
                    <a:cubicBezTo>
                      <a:pt x="2448" y="2553"/>
                      <a:pt x="2461" y="2918"/>
                      <a:pt x="2556" y="3261"/>
                    </a:cubicBezTo>
                    <a:lnTo>
                      <a:pt x="2556" y="3261"/>
                    </a:lnTo>
                    <a:cubicBezTo>
                      <a:pt x="2553" y="3264"/>
                      <a:pt x="2550" y="3267"/>
                      <a:pt x="2547" y="3270"/>
                    </a:cubicBezTo>
                    <a:lnTo>
                      <a:pt x="2547" y="3270"/>
                    </a:lnTo>
                    <a:cubicBezTo>
                      <a:pt x="2361" y="3082"/>
                      <a:pt x="2152" y="2930"/>
                      <a:pt x="1900" y="2857"/>
                    </a:cubicBezTo>
                    <a:lnTo>
                      <a:pt x="1900" y="2857"/>
                    </a:lnTo>
                    <a:cubicBezTo>
                      <a:pt x="1949" y="2666"/>
                      <a:pt x="2063" y="2494"/>
                      <a:pt x="2216" y="2370"/>
                    </a:cubicBezTo>
                    <a:cubicBezTo>
                      <a:pt x="2299" y="2304"/>
                      <a:pt x="2400" y="2235"/>
                      <a:pt x="2506" y="2195"/>
                    </a:cubicBezTo>
                    <a:close/>
                    <a:moveTo>
                      <a:pt x="3476" y="2877"/>
                    </a:moveTo>
                    <a:cubicBezTo>
                      <a:pt x="3517" y="2880"/>
                      <a:pt x="3557" y="2887"/>
                      <a:pt x="3597" y="2896"/>
                    </a:cubicBezTo>
                    <a:lnTo>
                      <a:pt x="3597" y="2896"/>
                    </a:lnTo>
                    <a:cubicBezTo>
                      <a:pt x="3567" y="3036"/>
                      <a:pt x="3539" y="3178"/>
                      <a:pt x="3515" y="3321"/>
                    </a:cubicBezTo>
                    <a:lnTo>
                      <a:pt x="3515" y="3321"/>
                    </a:lnTo>
                    <a:cubicBezTo>
                      <a:pt x="3458" y="3180"/>
                      <a:pt x="3410" y="3033"/>
                      <a:pt x="3357" y="2889"/>
                    </a:cubicBezTo>
                    <a:lnTo>
                      <a:pt x="3357" y="2889"/>
                    </a:lnTo>
                    <a:cubicBezTo>
                      <a:pt x="3396" y="2882"/>
                      <a:pt x="3436" y="2878"/>
                      <a:pt x="3476" y="2877"/>
                    </a:cubicBezTo>
                    <a:close/>
                    <a:moveTo>
                      <a:pt x="3052" y="205"/>
                    </a:moveTo>
                    <a:cubicBezTo>
                      <a:pt x="3293" y="205"/>
                      <a:pt x="3534" y="229"/>
                      <a:pt x="3769" y="275"/>
                    </a:cubicBezTo>
                    <a:lnTo>
                      <a:pt x="3769" y="275"/>
                    </a:lnTo>
                    <a:cubicBezTo>
                      <a:pt x="3675" y="330"/>
                      <a:pt x="3585" y="392"/>
                      <a:pt x="3499" y="460"/>
                    </a:cubicBezTo>
                    <a:lnTo>
                      <a:pt x="3499" y="460"/>
                    </a:lnTo>
                    <a:cubicBezTo>
                      <a:pt x="3420" y="448"/>
                      <a:pt x="3340" y="442"/>
                      <a:pt x="3258" y="442"/>
                    </a:cubicBezTo>
                    <a:cubicBezTo>
                      <a:pt x="3129" y="442"/>
                      <a:pt x="2997" y="457"/>
                      <a:pt x="2862" y="490"/>
                    </a:cubicBezTo>
                    <a:cubicBezTo>
                      <a:pt x="1330" y="846"/>
                      <a:pt x="1110" y="1829"/>
                      <a:pt x="1506" y="2815"/>
                    </a:cubicBezTo>
                    <a:lnTo>
                      <a:pt x="1506" y="2815"/>
                    </a:lnTo>
                    <a:cubicBezTo>
                      <a:pt x="953" y="2881"/>
                      <a:pt x="580" y="3188"/>
                      <a:pt x="371" y="3598"/>
                    </a:cubicBezTo>
                    <a:lnTo>
                      <a:pt x="371" y="3598"/>
                    </a:lnTo>
                    <a:cubicBezTo>
                      <a:pt x="239" y="3179"/>
                      <a:pt x="199" y="2725"/>
                      <a:pt x="233" y="2310"/>
                    </a:cubicBezTo>
                    <a:cubicBezTo>
                      <a:pt x="317" y="1366"/>
                      <a:pt x="1083" y="635"/>
                      <a:pt x="1965" y="376"/>
                    </a:cubicBezTo>
                    <a:cubicBezTo>
                      <a:pt x="2313" y="261"/>
                      <a:pt x="2683" y="205"/>
                      <a:pt x="3052" y="205"/>
                    </a:cubicBezTo>
                    <a:close/>
                    <a:moveTo>
                      <a:pt x="3684" y="2920"/>
                    </a:moveTo>
                    <a:lnTo>
                      <a:pt x="3684" y="2920"/>
                    </a:lnTo>
                    <a:cubicBezTo>
                      <a:pt x="3719" y="2931"/>
                      <a:pt x="3752" y="2945"/>
                      <a:pt x="3786" y="2960"/>
                    </a:cubicBezTo>
                    <a:lnTo>
                      <a:pt x="3786" y="2960"/>
                    </a:lnTo>
                    <a:cubicBezTo>
                      <a:pt x="3708" y="3171"/>
                      <a:pt x="3662" y="3391"/>
                      <a:pt x="3655" y="3610"/>
                    </a:cubicBezTo>
                    <a:lnTo>
                      <a:pt x="3655" y="3610"/>
                    </a:lnTo>
                    <a:cubicBezTo>
                      <a:pt x="3629" y="3567"/>
                      <a:pt x="3606" y="3522"/>
                      <a:pt x="3584" y="3477"/>
                    </a:cubicBezTo>
                    <a:lnTo>
                      <a:pt x="3584" y="3477"/>
                    </a:lnTo>
                    <a:cubicBezTo>
                      <a:pt x="3616" y="3269"/>
                      <a:pt x="3648" y="3079"/>
                      <a:pt x="3684" y="2920"/>
                    </a:cubicBezTo>
                    <a:close/>
                    <a:moveTo>
                      <a:pt x="1879" y="2968"/>
                    </a:moveTo>
                    <a:cubicBezTo>
                      <a:pt x="2109" y="3039"/>
                      <a:pt x="2301" y="3179"/>
                      <a:pt x="2475" y="3354"/>
                    </a:cubicBezTo>
                    <a:lnTo>
                      <a:pt x="2475" y="3354"/>
                    </a:lnTo>
                    <a:cubicBezTo>
                      <a:pt x="2417" y="3425"/>
                      <a:pt x="2362" y="3498"/>
                      <a:pt x="2310" y="3574"/>
                    </a:cubicBezTo>
                    <a:cubicBezTo>
                      <a:pt x="2275" y="3623"/>
                      <a:pt x="2240" y="3673"/>
                      <a:pt x="2206" y="3724"/>
                    </a:cubicBezTo>
                    <a:lnTo>
                      <a:pt x="2206" y="3724"/>
                    </a:lnTo>
                    <a:cubicBezTo>
                      <a:pt x="2078" y="3570"/>
                      <a:pt x="1968" y="3419"/>
                      <a:pt x="1882" y="3276"/>
                    </a:cubicBezTo>
                    <a:lnTo>
                      <a:pt x="1882" y="3276"/>
                    </a:lnTo>
                    <a:cubicBezTo>
                      <a:pt x="1872" y="3187"/>
                      <a:pt x="1869" y="3097"/>
                      <a:pt x="1875" y="3007"/>
                    </a:cubicBezTo>
                    <a:cubicBezTo>
                      <a:pt x="1876" y="2994"/>
                      <a:pt x="1877" y="2981"/>
                      <a:pt x="1879" y="2968"/>
                    </a:cubicBezTo>
                    <a:close/>
                    <a:moveTo>
                      <a:pt x="1956" y="3613"/>
                    </a:moveTo>
                    <a:cubicBezTo>
                      <a:pt x="2012" y="3690"/>
                      <a:pt x="2070" y="3766"/>
                      <a:pt x="2131" y="3840"/>
                    </a:cubicBezTo>
                    <a:lnTo>
                      <a:pt x="2131" y="3840"/>
                    </a:lnTo>
                    <a:cubicBezTo>
                      <a:pt x="2116" y="3865"/>
                      <a:pt x="2100" y="3891"/>
                      <a:pt x="2085" y="3916"/>
                    </a:cubicBezTo>
                    <a:lnTo>
                      <a:pt x="2085" y="3916"/>
                    </a:lnTo>
                    <a:cubicBezTo>
                      <a:pt x="2033" y="3819"/>
                      <a:pt x="1990" y="3717"/>
                      <a:pt x="1956" y="3613"/>
                    </a:cubicBezTo>
                    <a:close/>
                    <a:moveTo>
                      <a:pt x="4723" y="1867"/>
                    </a:moveTo>
                    <a:cubicBezTo>
                      <a:pt x="5277" y="2213"/>
                      <a:pt x="5639" y="2969"/>
                      <a:pt x="5475" y="3627"/>
                    </a:cubicBezTo>
                    <a:cubicBezTo>
                      <a:pt x="5420" y="3896"/>
                      <a:pt x="5235" y="4094"/>
                      <a:pt x="4998" y="4172"/>
                    </a:cubicBezTo>
                    <a:lnTo>
                      <a:pt x="4998" y="4172"/>
                    </a:lnTo>
                    <a:cubicBezTo>
                      <a:pt x="4764" y="3762"/>
                      <a:pt x="4503" y="3370"/>
                      <a:pt x="4154" y="3045"/>
                    </a:cubicBezTo>
                    <a:cubicBezTo>
                      <a:pt x="4077" y="2974"/>
                      <a:pt x="3999" y="2918"/>
                      <a:pt x="3923" y="2875"/>
                    </a:cubicBezTo>
                    <a:lnTo>
                      <a:pt x="3923" y="2875"/>
                    </a:lnTo>
                    <a:cubicBezTo>
                      <a:pt x="4091" y="2482"/>
                      <a:pt x="4376" y="2131"/>
                      <a:pt x="4723" y="1867"/>
                    </a:cubicBezTo>
                    <a:close/>
                    <a:moveTo>
                      <a:pt x="3872" y="3004"/>
                    </a:moveTo>
                    <a:cubicBezTo>
                      <a:pt x="4257" y="3221"/>
                      <a:pt x="4581" y="3685"/>
                      <a:pt x="4877" y="4200"/>
                    </a:cubicBezTo>
                    <a:lnTo>
                      <a:pt x="4877" y="4200"/>
                    </a:lnTo>
                    <a:cubicBezTo>
                      <a:pt x="4842" y="4205"/>
                      <a:pt x="4807" y="4208"/>
                      <a:pt x="4770" y="4208"/>
                    </a:cubicBezTo>
                    <a:cubicBezTo>
                      <a:pt x="4711" y="4208"/>
                      <a:pt x="4649" y="4201"/>
                      <a:pt x="4588" y="4186"/>
                    </a:cubicBezTo>
                    <a:cubicBezTo>
                      <a:pt x="4304" y="4120"/>
                      <a:pt x="4006" y="3992"/>
                      <a:pt x="3786" y="3793"/>
                    </a:cubicBezTo>
                    <a:cubicBezTo>
                      <a:pt x="3777" y="3782"/>
                      <a:pt x="3768" y="3771"/>
                      <a:pt x="3759" y="3760"/>
                    </a:cubicBezTo>
                    <a:lnTo>
                      <a:pt x="3759" y="3760"/>
                    </a:lnTo>
                    <a:cubicBezTo>
                      <a:pt x="3744" y="3502"/>
                      <a:pt x="3786" y="3247"/>
                      <a:pt x="3872" y="3004"/>
                    </a:cubicBezTo>
                    <a:close/>
                    <a:moveTo>
                      <a:pt x="3278" y="2909"/>
                    </a:moveTo>
                    <a:cubicBezTo>
                      <a:pt x="3347" y="3096"/>
                      <a:pt x="3407" y="3290"/>
                      <a:pt x="3490" y="3470"/>
                    </a:cubicBezTo>
                    <a:lnTo>
                      <a:pt x="3490" y="3470"/>
                    </a:lnTo>
                    <a:cubicBezTo>
                      <a:pt x="3446" y="3740"/>
                      <a:pt x="3408" y="4012"/>
                      <a:pt x="3365" y="4282"/>
                    </a:cubicBezTo>
                    <a:lnTo>
                      <a:pt x="3365" y="4282"/>
                    </a:lnTo>
                    <a:cubicBezTo>
                      <a:pt x="3135" y="4016"/>
                      <a:pt x="2929" y="3702"/>
                      <a:pt x="2696" y="3431"/>
                    </a:cubicBezTo>
                    <a:lnTo>
                      <a:pt x="2696" y="3431"/>
                    </a:lnTo>
                    <a:cubicBezTo>
                      <a:pt x="2684" y="3398"/>
                      <a:pt x="2672" y="3365"/>
                      <a:pt x="2662" y="3332"/>
                    </a:cubicBezTo>
                    <a:lnTo>
                      <a:pt x="2662" y="3332"/>
                    </a:lnTo>
                    <a:cubicBezTo>
                      <a:pt x="2853" y="3128"/>
                      <a:pt x="3064" y="2972"/>
                      <a:pt x="3278" y="2909"/>
                    </a:cubicBezTo>
                    <a:close/>
                    <a:moveTo>
                      <a:pt x="2561" y="3445"/>
                    </a:moveTo>
                    <a:lnTo>
                      <a:pt x="2561" y="3445"/>
                    </a:lnTo>
                    <a:cubicBezTo>
                      <a:pt x="2595" y="3483"/>
                      <a:pt x="2628" y="3522"/>
                      <a:pt x="2661" y="3561"/>
                    </a:cubicBezTo>
                    <a:lnTo>
                      <a:pt x="2661" y="3561"/>
                    </a:lnTo>
                    <a:cubicBezTo>
                      <a:pt x="2810" y="3901"/>
                      <a:pt x="3055" y="4195"/>
                      <a:pt x="3341" y="4429"/>
                    </a:cubicBezTo>
                    <a:lnTo>
                      <a:pt x="3341" y="4429"/>
                    </a:lnTo>
                    <a:cubicBezTo>
                      <a:pt x="3326" y="4522"/>
                      <a:pt x="3310" y="4614"/>
                      <a:pt x="3292" y="4705"/>
                    </a:cubicBezTo>
                    <a:lnTo>
                      <a:pt x="3292" y="4705"/>
                    </a:lnTo>
                    <a:cubicBezTo>
                      <a:pt x="2915" y="4451"/>
                      <a:pt x="2565" y="4135"/>
                      <a:pt x="2289" y="3821"/>
                    </a:cubicBezTo>
                    <a:lnTo>
                      <a:pt x="2289" y="3821"/>
                    </a:lnTo>
                    <a:cubicBezTo>
                      <a:pt x="2371" y="3689"/>
                      <a:pt x="2463" y="3562"/>
                      <a:pt x="2561" y="3445"/>
                    </a:cubicBezTo>
                    <a:close/>
                    <a:moveTo>
                      <a:pt x="5013" y="1677"/>
                    </a:moveTo>
                    <a:cubicBezTo>
                      <a:pt x="5613" y="2544"/>
                      <a:pt x="6163" y="4177"/>
                      <a:pt x="5305" y="4736"/>
                    </a:cubicBezTo>
                    <a:lnTo>
                      <a:pt x="5305" y="4736"/>
                    </a:lnTo>
                    <a:cubicBezTo>
                      <a:pt x="5218" y="4572"/>
                      <a:pt x="5132" y="4409"/>
                      <a:pt x="5041" y="4248"/>
                    </a:cubicBezTo>
                    <a:lnTo>
                      <a:pt x="5041" y="4248"/>
                    </a:lnTo>
                    <a:cubicBezTo>
                      <a:pt x="5296" y="4158"/>
                      <a:pt x="5498" y="3941"/>
                      <a:pt x="5559" y="3649"/>
                    </a:cubicBezTo>
                    <a:cubicBezTo>
                      <a:pt x="5718" y="2958"/>
                      <a:pt x="5391" y="2191"/>
                      <a:pt x="4800" y="1812"/>
                    </a:cubicBezTo>
                    <a:lnTo>
                      <a:pt x="4800" y="1812"/>
                    </a:lnTo>
                    <a:cubicBezTo>
                      <a:pt x="4869" y="1763"/>
                      <a:pt x="4940" y="1718"/>
                      <a:pt x="5013" y="1677"/>
                    </a:cubicBezTo>
                    <a:close/>
                    <a:moveTo>
                      <a:pt x="3563" y="3616"/>
                    </a:moveTo>
                    <a:cubicBezTo>
                      <a:pt x="3591" y="3666"/>
                      <a:pt x="3622" y="3715"/>
                      <a:pt x="3656" y="3763"/>
                    </a:cubicBezTo>
                    <a:lnTo>
                      <a:pt x="3656" y="3763"/>
                    </a:lnTo>
                    <a:cubicBezTo>
                      <a:pt x="3674" y="4100"/>
                      <a:pt x="3788" y="4432"/>
                      <a:pt x="4026" y="4726"/>
                    </a:cubicBezTo>
                    <a:cubicBezTo>
                      <a:pt x="4049" y="4755"/>
                      <a:pt x="4072" y="4784"/>
                      <a:pt x="4096" y="4813"/>
                    </a:cubicBezTo>
                    <a:lnTo>
                      <a:pt x="4096" y="4813"/>
                    </a:lnTo>
                    <a:cubicBezTo>
                      <a:pt x="3955" y="4766"/>
                      <a:pt x="3821" y="4699"/>
                      <a:pt x="3705" y="4609"/>
                    </a:cubicBezTo>
                    <a:cubicBezTo>
                      <a:pt x="3615" y="4541"/>
                      <a:pt x="3530" y="4461"/>
                      <a:pt x="3448" y="4374"/>
                    </a:cubicBezTo>
                    <a:lnTo>
                      <a:pt x="3448" y="4374"/>
                    </a:lnTo>
                    <a:cubicBezTo>
                      <a:pt x="3491" y="4112"/>
                      <a:pt x="3527" y="3854"/>
                      <a:pt x="3563" y="3616"/>
                    </a:cubicBezTo>
                    <a:close/>
                    <a:moveTo>
                      <a:pt x="5688" y="1423"/>
                    </a:moveTo>
                    <a:cubicBezTo>
                      <a:pt x="5961" y="1792"/>
                      <a:pt x="6138" y="2240"/>
                      <a:pt x="6173" y="2759"/>
                    </a:cubicBezTo>
                    <a:cubicBezTo>
                      <a:pt x="6206" y="3438"/>
                      <a:pt x="6160" y="4188"/>
                      <a:pt x="5756" y="4759"/>
                    </a:cubicBezTo>
                    <a:cubicBezTo>
                      <a:pt x="5736" y="4783"/>
                      <a:pt x="5715" y="4807"/>
                      <a:pt x="5694" y="4829"/>
                    </a:cubicBezTo>
                    <a:lnTo>
                      <a:pt x="5694" y="4829"/>
                    </a:lnTo>
                    <a:cubicBezTo>
                      <a:pt x="5618" y="4825"/>
                      <a:pt x="5541" y="4823"/>
                      <a:pt x="5464" y="4823"/>
                    </a:cubicBezTo>
                    <a:cubicBezTo>
                      <a:pt x="5441" y="4823"/>
                      <a:pt x="5418" y="4823"/>
                      <a:pt x="5394" y="4823"/>
                    </a:cubicBezTo>
                    <a:lnTo>
                      <a:pt x="5394" y="4823"/>
                    </a:lnTo>
                    <a:cubicBezTo>
                      <a:pt x="6087" y="4347"/>
                      <a:pt x="5886" y="3157"/>
                      <a:pt x="5577" y="2455"/>
                    </a:cubicBezTo>
                    <a:cubicBezTo>
                      <a:pt x="5462" y="2178"/>
                      <a:pt x="5307" y="1890"/>
                      <a:pt x="5119" y="1621"/>
                    </a:cubicBezTo>
                    <a:lnTo>
                      <a:pt x="5119" y="1621"/>
                    </a:lnTo>
                    <a:cubicBezTo>
                      <a:pt x="5301" y="1530"/>
                      <a:pt x="5492" y="1462"/>
                      <a:pt x="5688" y="1423"/>
                    </a:cubicBezTo>
                    <a:close/>
                    <a:moveTo>
                      <a:pt x="3771" y="3890"/>
                    </a:moveTo>
                    <a:cubicBezTo>
                      <a:pt x="3994" y="4078"/>
                      <a:pt x="4290" y="4204"/>
                      <a:pt x="4572" y="4270"/>
                    </a:cubicBezTo>
                    <a:cubicBezTo>
                      <a:pt x="4639" y="4286"/>
                      <a:pt x="4706" y="4294"/>
                      <a:pt x="4771" y="4294"/>
                    </a:cubicBezTo>
                    <a:cubicBezTo>
                      <a:pt x="4823" y="4294"/>
                      <a:pt x="4873" y="4289"/>
                      <a:pt x="4922" y="4280"/>
                    </a:cubicBezTo>
                    <a:lnTo>
                      <a:pt x="4922" y="4280"/>
                    </a:lnTo>
                    <a:cubicBezTo>
                      <a:pt x="5018" y="4449"/>
                      <a:pt x="5110" y="4623"/>
                      <a:pt x="5201" y="4794"/>
                    </a:cubicBezTo>
                    <a:lnTo>
                      <a:pt x="5201" y="4794"/>
                    </a:lnTo>
                    <a:cubicBezTo>
                      <a:pt x="5170" y="4810"/>
                      <a:pt x="5137" y="4824"/>
                      <a:pt x="5103" y="4837"/>
                    </a:cubicBezTo>
                    <a:lnTo>
                      <a:pt x="5103" y="4837"/>
                    </a:lnTo>
                    <a:cubicBezTo>
                      <a:pt x="4924" y="4850"/>
                      <a:pt x="4744" y="4872"/>
                      <a:pt x="4565" y="4897"/>
                    </a:cubicBezTo>
                    <a:lnTo>
                      <a:pt x="4565" y="4897"/>
                    </a:lnTo>
                    <a:cubicBezTo>
                      <a:pt x="4464" y="4893"/>
                      <a:pt x="4362" y="4880"/>
                      <a:pt x="4262" y="4858"/>
                    </a:cubicBezTo>
                    <a:lnTo>
                      <a:pt x="4262" y="4858"/>
                    </a:lnTo>
                    <a:cubicBezTo>
                      <a:pt x="4049" y="4623"/>
                      <a:pt x="3874" y="4355"/>
                      <a:pt x="3800" y="4051"/>
                    </a:cubicBezTo>
                    <a:cubicBezTo>
                      <a:pt x="3788" y="3997"/>
                      <a:pt x="3778" y="3943"/>
                      <a:pt x="3771" y="3890"/>
                    </a:cubicBezTo>
                    <a:close/>
                    <a:moveTo>
                      <a:pt x="6075" y="1384"/>
                    </a:moveTo>
                    <a:cubicBezTo>
                      <a:pt x="6142" y="1384"/>
                      <a:pt x="6210" y="1388"/>
                      <a:pt x="6277" y="1395"/>
                    </a:cubicBezTo>
                    <a:cubicBezTo>
                      <a:pt x="6409" y="1409"/>
                      <a:pt x="6530" y="1437"/>
                      <a:pt x="6643" y="1478"/>
                    </a:cubicBezTo>
                    <a:lnTo>
                      <a:pt x="6643" y="1478"/>
                    </a:lnTo>
                    <a:cubicBezTo>
                      <a:pt x="6857" y="1931"/>
                      <a:pt x="6954" y="2445"/>
                      <a:pt x="6942" y="2950"/>
                    </a:cubicBezTo>
                    <a:cubicBezTo>
                      <a:pt x="6916" y="3634"/>
                      <a:pt x="6766" y="4420"/>
                      <a:pt x="6330" y="4971"/>
                    </a:cubicBezTo>
                    <a:lnTo>
                      <a:pt x="6330" y="4971"/>
                    </a:lnTo>
                    <a:cubicBezTo>
                      <a:pt x="6243" y="4923"/>
                      <a:pt x="6149" y="4887"/>
                      <a:pt x="6050" y="4869"/>
                    </a:cubicBezTo>
                    <a:cubicBezTo>
                      <a:pt x="5987" y="4858"/>
                      <a:pt x="5924" y="4850"/>
                      <a:pt x="5861" y="4843"/>
                    </a:cubicBezTo>
                    <a:lnTo>
                      <a:pt x="5861" y="4843"/>
                    </a:lnTo>
                    <a:cubicBezTo>
                      <a:pt x="6179" y="4427"/>
                      <a:pt x="6334" y="3806"/>
                      <a:pt x="6331" y="3109"/>
                    </a:cubicBezTo>
                    <a:cubicBezTo>
                      <a:pt x="6359" y="2499"/>
                      <a:pt x="6180" y="1896"/>
                      <a:pt x="5845" y="1398"/>
                    </a:cubicBezTo>
                    <a:lnTo>
                      <a:pt x="5845" y="1398"/>
                    </a:lnTo>
                    <a:cubicBezTo>
                      <a:pt x="5921" y="1389"/>
                      <a:pt x="5998" y="1384"/>
                      <a:pt x="6075" y="1384"/>
                    </a:cubicBezTo>
                    <a:close/>
                    <a:moveTo>
                      <a:pt x="1551" y="2920"/>
                    </a:moveTo>
                    <a:cubicBezTo>
                      <a:pt x="1625" y="3086"/>
                      <a:pt x="1715" y="3250"/>
                      <a:pt x="1819" y="3412"/>
                    </a:cubicBezTo>
                    <a:lnTo>
                      <a:pt x="1819" y="3412"/>
                    </a:lnTo>
                    <a:cubicBezTo>
                      <a:pt x="1858" y="3611"/>
                      <a:pt x="1936" y="3809"/>
                      <a:pt x="2041" y="3993"/>
                    </a:cubicBezTo>
                    <a:lnTo>
                      <a:pt x="2041" y="3993"/>
                    </a:lnTo>
                    <a:cubicBezTo>
                      <a:pt x="1863" y="4309"/>
                      <a:pt x="1727" y="4657"/>
                      <a:pt x="1706" y="5011"/>
                    </a:cubicBezTo>
                    <a:lnTo>
                      <a:pt x="1706" y="5011"/>
                    </a:lnTo>
                    <a:cubicBezTo>
                      <a:pt x="1522" y="4956"/>
                      <a:pt x="1347" y="4878"/>
                      <a:pt x="1188" y="4770"/>
                    </a:cubicBezTo>
                    <a:cubicBezTo>
                      <a:pt x="826" y="4524"/>
                      <a:pt x="576" y="4156"/>
                      <a:pt x="421" y="3744"/>
                    </a:cubicBezTo>
                    <a:lnTo>
                      <a:pt x="421" y="3744"/>
                    </a:lnTo>
                    <a:cubicBezTo>
                      <a:pt x="608" y="3308"/>
                      <a:pt x="978" y="2978"/>
                      <a:pt x="1551" y="2920"/>
                    </a:cubicBezTo>
                    <a:close/>
                    <a:moveTo>
                      <a:pt x="3425" y="4516"/>
                    </a:moveTo>
                    <a:cubicBezTo>
                      <a:pt x="3491" y="4583"/>
                      <a:pt x="3561" y="4645"/>
                      <a:pt x="3634" y="4699"/>
                    </a:cubicBezTo>
                    <a:cubicBezTo>
                      <a:pt x="3796" y="4823"/>
                      <a:pt x="3983" y="4907"/>
                      <a:pt x="4180" y="4958"/>
                    </a:cubicBezTo>
                    <a:lnTo>
                      <a:pt x="4180" y="4958"/>
                    </a:lnTo>
                    <a:cubicBezTo>
                      <a:pt x="4066" y="4976"/>
                      <a:pt x="3951" y="4995"/>
                      <a:pt x="3837" y="5014"/>
                    </a:cubicBezTo>
                    <a:lnTo>
                      <a:pt x="3837" y="5014"/>
                    </a:lnTo>
                    <a:cubicBezTo>
                      <a:pt x="3683" y="4943"/>
                      <a:pt x="3530" y="4858"/>
                      <a:pt x="3380" y="4763"/>
                    </a:cubicBezTo>
                    <a:lnTo>
                      <a:pt x="3380" y="4763"/>
                    </a:lnTo>
                    <a:cubicBezTo>
                      <a:pt x="3396" y="4681"/>
                      <a:pt x="3411" y="4598"/>
                      <a:pt x="3425" y="4516"/>
                    </a:cubicBezTo>
                    <a:close/>
                    <a:moveTo>
                      <a:pt x="5550" y="4959"/>
                    </a:moveTo>
                    <a:cubicBezTo>
                      <a:pt x="5552" y="4959"/>
                      <a:pt x="5554" y="4959"/>
                      <a:pt x="5556" y="4959"/>
                    </a:cubicBezTo>
                    <a:lnTo>
                      <a:pt x="5556" y="4959"/>
                    </a:lnTo>
                    <a:cubicBezTo>
                      <a:pt x="5525" y="4985"/>
                      <a:pt x="5493" y="5008"/>
                      <a:pt x="5462" y="5029"/>
                    </a:cubicBezTo>
                    <a:lnTo>
                      <a:pt x="5462" y="5029"/>
                    </a:lnTo>
                    <a:cubicBezTo>
                      <a:pt x="5449" y="5007"/>
                      <a:pt x="5437" y="4984"/>
                      <a:pt x="5425" y="4962"/>
                    </a:cubicBezTo>
                    <a:lnTo>
                      <a:pt x="5425" y="4962"/>
                    </a:lnTo>
                    <a:cubicBezTo>
                      <a:pt x="5466" y="4960"/>
                      <a:pt x="5508" y="4959"/>
                      <a:pt x="5550" y="4959"/>
                    </a:cubicBezTo>
                    <a:close/>
                    <a:moveTo>
                      <a:pt x="3351" y="4912"/>
                    </a:moveTo>
                    <a:lnTo>
                      <a:pt x="3351" y="4912"/>
                    </a:lnTo>
                    <a:cubicBezTo>
                      <a:pt x="3433" y="4962"/>
                      <a:pt x="3516" y="5009"/>
                      <a:pt x="3598" y="5051"/>
                    </a:cubicBezTo>
                    <a:lnTo>
                      <a:pt x="3598" y="5051"/>
                    </a:lnTo>
                    <a:cubicBezTo>
                      <a:pt x="3503" y="5065"/>
                      <a:pt x="3408" y="5077"/>
                      <a:pt x="3312" y="5088"/>
                    </a:cubicBezTo>
                    <a:lnTo>
                      <a:pt x="3312" y="5088"/>
                    </a:lnTo>
                    <a:cubicBezTo>
                      <a:pt x="3326" y="5030"/>
                      <a:pt x="3338" y="4971"/>
                      <a:pt x="3351" y="4912"/>
                    </a:cubicBezTo>
                    <a:close/>
                    <a:moveTo>
                      <a:pt x="2216" y="3941"/>
                    </a:moveTo>
                    <a:cubicBezTo>
                      <a:pt x="2525" y="4298"/>
                      <a:pt x="2888" y="4616"/>
                      <a:pt x="3262" y="4857"/>
                    </a:cubicBezTo>
                    <a:lnTo>
                      <a:pt x="3262" y="4857"/>
                    </a:lnTo>
                    <a:cubicBezTo>
                      <a:pt x="3246" y="4939"/>
                      <a:pt x="3228" y="5019"/>
                      <a:pt x="3208" y="5100"/>
                    </a:cubicBezTo>
                    <a:lnTo>
                      <a:pt x="3208" y="5100"/>
                    </a:lnTo>
                    <a:cubicBezTo>
                      <a:pt x="3033" y="5118"/>
                      <a:pt x="2858" y="5129"/>
                      <a:pt x="2684" y="5129"/>
                    </a:cubicBezTo>
                    <a:cubicBezTo>
                      <a:pt x="2623" y="5129"/>
                      <a:pt x="2563" y="5127"/>
                      <a:pt x="2502" y="5124"/>
                    </a:cubicBezTo>
                    <a:cubicBezTo>
                      <a:pt x="2279" y="5120"/>
                      <a:pt x="2054" y="5097"/>
                      <a:pt x="1839" y="5046"/>
                    </a:cubicBezTo>
                    <a:lnTo>
                      <a:pt x="1839" y="5046"/>
                    </a:lnTo>
                    <a:cubicBezTo>
                      <a:pt x="1840" y="5000"/>
                      <a:pt x="1842" y="4953"/>
                      <a:pt x="1847" y="4904"/>
                    </a:cubicBezTo>
                    <a:cubicBezTo>
                      <a:pt x="1875" y="4689"/>
                      <a:pt x="1973" y="4406"/>
                      <a:pt x="2119" y="4120"/>
                    </a:cubicBezTo>
                    <a:lnTo>
                      <a:pt x="2119" y="4120"/>
                    </a:lnTo>
                    <a:cubicBezTo>
                      <a:pt x="2255" y="4325"/>
                      <a:pt x="2422" y="4507"/>
                      <a:pt x="2599" y="4643"/>
                    </a:cubicBezTo>
                    <a:cubicBezTo>
                      <a:pt x="2606" y="4649"/>
                      <a:pt x="2613" y="4652"/>
                      <a:pt x="2621" y="4652"/>
                    </a:cubicBezTo>
                    <a:cubicBezTo>
                      <a:pt x="2652" y="4652"/>
                      <a:pt x="2677" y="4605"/>
                      <a:pt x="2643" y="4583"/>
                    </a:cubicBezTo>
                    <a:cubicBezTo>
                      <a:pt x="2455" y="4437"/>
                      <a:pt x="2289" y="4252"/>
                      <a:pt x="2159" y="4044"/>
                    </a:cubicBezTo>
                    <a:lnTo>
                      <a:pt x="2159" y="4044"/>
                    </a:lnTo>
                    <a:cubicBezTo>
                      <a:pt x="2177" y="4010"/>
                      <a:pt x="2196" y="3975"/>
                      <a:pt x="2216" y="3941"/>
                    </a:cubicBezTo>
                    <a:close/>
                    <a:moveTo>
                      <a:pt x="4347" y="5086"/>
                    </a:moveTo>
                    <a:cubicBezTo>
                      <a:pt x="4394" y="5132"/>
                      <a:pt x="4442" y="5177"/>
                      <a:pt x="4493" y="5219"/>
                    </a:cubicBezTo>
                    <a:lnTo>
                      <a:pt x="4493" y="5219"/>
                    </a:lnTo>
                    <a:cubicBezTo>
                      <a:pt x="4366" y="5200"/>
                      <a:pt x="4237" y="5167"/>
                      <a:pt x="4108" y="5123"/>
                    </a:cubicBezTo>
                    <a:lnTo>
                      <a:pt x="4108" y="5123"/>
                    </a:lnTo>
                    <a:cubicBezTo>
                      <a:pt x="4188" y="5111"/>
                      <a:pt x="4267" y="5098"/>
                      <a:pt x="4347" y="5086"/>
                    </a:cubicBezTo>
                    <a:close/>
                    <a:moveTo>
                      <a:pt x="5293" y="4968"/>
                    </a:moveTo>
                    <a:cubicBezTo>
                      <a:pt x="5315" y="5010"/>
                      <a:pt x="5337" y="5051"/>
                      <a:pt x="5359" y="5092"/>
                    </a:cubicBezTo>
                    <a:lnTo>
                      <a:pt x="5359" y="5092"/>
                    </a:lnTo>
                    <a:cubicBezTo>
                      <a:pt x="5169" y="5194"/>
                      <a:pt x="4962" y="5239"/>
                      <a:pt x="4747" y="5239"/>
                    </a:cubicBezTo>
                    <a:cubicBezTo>
                      <a:pt x="4722" y="5239"/>
                      <a:pt x="4696" y="5239"/>
                      <a:pt x="4670" y="5237"/>
                    </a:cubicBezTo>
                    <a:lnTo>
                      <a:pt x="4670" y="5237"/>
                    </a:lnTo>
                    <a:cubicBezTo>
                      <a:pt x="4641" y="5216"/>
                      <a:pt x="4614" y="5193"/>
                      <a:pt x="4587" y="5170"/>
                    </a:cubicBezTo>
                    <a:cubicBezTo>
                      <a:pt x="4548" y="5136"/>
                      <a:pt x="4509" y="5102"/>
                      <a:pt x="4471" y="5067"/>
                    </a:cubicBezTo>
                    <a:lnTo>
                      <a:pt x="4471" y="5067"/>
                    </a:lnTo>
                    <a:cubicBezTo>
                      <a:pt x="4745" y="5026"/>
                      <a:pt x="5019" y="4989"/>
                      <a:pt x="5293" y="4968"/>
                    </a:cubicBezTo>
                    <a:close/>
                    <a:moveTo>
                      <a:pt x="5755" y="4967"/>
                    </a:moveTo>
                    <a:lnTo>
                      <a:pt x="5755" y="4967"/>
                    </a:lnTo>
                    <a:cubicBezTo>
                      <a:pt x="5924" y="4980"/>
                      <a:pt x="6090" y="5013"/>
                      <a:pt x="6235" y="5082"/>
                    </a:cubicBezTo>
                    <a:lnTo>
                      <a:pt x="6235" y="5082"/>
                    </a:lnTo>
                    <a:cubicBezTo>
                      <a:pt x="6124" y="5204"/>
                      <a:pt x="5995" y="5311"/>
                      <a:pt x="5849" y="5400"/>
                    </a:cubicBezTo>
                    <a:cubicBezTo>
                      <a:pt x="5803" y="5425"/>
                      <a:pt x="5756" y="5446"/>
                      <a:pt x="5708" y="5462"/>
                    </a:cubicBezTo>
                    <a:lnTo>
                      <a:pt x="5708" y="5462"/>
                    </a:lnTo>
                    <a:cubicBezTo>
                      <a:pt x="5704" y="5456"/>
                      <a:pt x="5701" y="5450"/>
                      <a:pt x="5697" y="5444"/>
                    </a:cubicBezTo>
                    <a:cubicBezTo>
                      <a:pt x="5640" y="5350"/>
                      <a:pt x="5585" y="5254"/>
                      <a:pt x="5531" y="5157"/>
                    </a:cubicBezTo>
                    <a:lnTo>
                      <a:pt x="5531" y="5157"/>
                    </a:lnTo>
                    <a:cubicBezTo>
                      <a:pt x="5612" y="5102"/>
                      <a:pt x="5687" y="5039"/>
                      <a:pt x="5755" y="4967"/>
                    </a:cubicBezTo>
                    <a:close/>
                    <a:moveTo>
                      <a:pt x="5428" y="5220"/>
                    </a:moveTo>
                    <a:cubicBezTo>
                      <a:pt x="5480" y="5315"/>
                      <a:pt x="5531" y="5407"/>
                      <a:pt x="5582" y="5495"/>
                    </a:cubicBezTo>
                    <a:lnTo>
                      <a:pt x="5582" y="5495"/>
                    </a:lnTo>
                    <a:cubicBezTo>
                      <a:pt x="5528" y="5505"/>
                      <a:pt x="5473" y="5510"/>
                      <a:pt x="5418" y="5510"/>
                    </a:cubicBezTo>
                    <a:cubicBezTo>
                      <a:pt x="5236" y="5510"/>
                      <a:pt x="5054" y="5459"/>
                      <a:pt x="4888" y="5374"/>
                    </a:cubicBezTo>
                    <a:lnTo>
                      <a:pt x="4888" y="5374"/>
                    </a:lnTo>
                    <a:cubicBezTo>
                      <a:pt x="5089" y="5359"/>
                      <a:pt x="5269" y="5306"/>
                      <a:pt x="5428" y="5220"/>
                    </a:cubicBezTo>
                    <a:close/>
                    <a:moveTo>
                      <a:pt x="6768" y="1529"/>
                    </a:moveTo>
                    <a:cubicBezTo>
                      <a:pt x="7450" y="1849"/>
                      <a:pt x="7755" y="2648"/>
                      <a:pt x="7873" y="3403"/>
                    </a:cubicBezTo>
                    <a:cubicBezTo>
                      <a:pt x="7976" y="4090"/>
                      <a:pt x="7976" y="4824"/>
                      <a:pt x="7699" y="5469"/>
                    </a:cubicBezTo>
                    <a:cubicBezTo>
                      <a:pt x="7540" y="5882"/>
                      <a:pt x="7161" y="6194"/>
                      <a:pt x="6734" y="6246"/>
                    </a:cubicBezTo>
                    <a:lnTo>
                      <a:pt x="6734" y="6246"/>
                    </a:lnTo>
                    <a:cubicBezTo>
                      <a:pt x="6782" y="6175"/>
                      <a:pt x="6819" y="6096"/>
                      <a:pt x="6841" y="6009"/>
                    </a:cubicBezTo>
                    <a:cubicBezTo>
                      <a:pt x="6918" y="5623"/>
                      <a:pt x="6721" y="5235"/>
                      <a:pt x="6411" y="5021"/>
                    </a:cubicBezTo>
                    <a:lnTo>
                      <a:pt x="6411" y="5021"/>
                    </a:lnTo>
                    <a:cubicBezTo>
                      <a:pt x="6568" y="4818"/>
                      <a:pt x="6691" y="4584"/>
                      <a:pt x="6770" y="4359"/>
                    </a:cubicBezTo>
                    <a:cubicBezTo>
                      <a:pt x="7103" y="3463"/>
                      <a:pt x="7138" y="2434"/>
                      <a:pt x="6774" y="1543"/>
                    </a:cubicBezTo>
                    <a:cubicBezTo>
                      <a:pt x="6772" y="1538"/>
                      <a:pt x="6770" y="1534"/>
                      <a:pt x="6768" y="1529"/>
                    </a:cubicBezTo>
                    <a:close/>
                    <a:moveTo>
                      <a:pt x="6321" y="5129"/>
                    </a:moveTo>
                    <a:cubicBezTo>
                      <a:pt x="6411" y="5186"/>
                      <a:pt x="6490" y="5260"/>
                      <a:pt x="6552" y="5358"/>
                    </a:cubicBezTo>
                    <a:cubicBezTo>
                      <a:pt x="6802" y="5736"/>
                      <a:pt x="6751" y="6031"/>
                      <a:pt x="6548" y="6253"/>
                    </a:cubicBezTo>
                    <a:lnTo>
                      <a:pt x="6548" y="6253"/>
                    </a:lnTo>
                    <a:cubicBezTo>
                      <a:pt x="6482" y="6249"/>
                      <a:pt x="6415" y="6238"/>
                      <a:pt x="6348" y="6221"/>
                    </a:cubicBezTo>
                    <a:cubicBezTo>
                      <a:pt x="6080" y="6081"/>
                      <a:pt x="5915" y="5802"/>
                      <a:pt x="5756" y="5541"/>
                    </a:cubicBezTo>
                    <a:lnTo>
                      <a:pt x="5756" y="5541"/>
                    </a:lnTo>
                    <a:cubicBezTo>
                      <a:pt x="5968" y="5459"/>
                      <a:pt x="6159" y="5311"/>
                      <a:pt x="6321" y="5129"/>
                    </a:cubicBezTo>
                    <a:close/>
                    <a:moveTo>
                      <a:pt x="1844" y="5200"/>
                    </a:moveTo>
                    <a:lnTo>
                      <a:pt x="1844" y="5200"/>
                    </a:lnTo>
                    <a:cubicBezTo>
                      <a:pt x="2060" y="5248"/>
                      <a:pt x="2282" y="5269"/>
                      <a:pt x="2498" y="5274"/>
                    </a:cubicBezTo>
                    <a:cubicBezTo>
                      <a:pt x="2531" y="5274"/>
                      <a:pt x="2564" y="5275"/>
                      <a:pt x="2596" y="5275"/>
                    </a:cubicBezTo>
                    <a:cubicBezTo>
                      <a:pt x="2789" y="5275"/>
                      <a:pt x="2980" y="5264"/>
                      <a:pt x="3171" y="5247"/>
                    </a:cubicBezTo>
                    <a:lnTo>
                      <a:pt x="3171" y="5247"/>
                    </a:lnTo>
                    <a:cubicBezTo>
                      <a:pt x="3083" y="5576"/>
                      <a:pt x="2966" y="5895"/>
                      <a:pt x="2800" y="6197"/>
                    </a:cubicBezTo>
                    <a:cubicBezTo>
                      <a:pt x="2760" y="6264"/>
                      <a:pt x="2718" y="6323"/>
                      <a:pt x="2673" y="6372"/>
                    </a:cubicBezTo>
                    <a:lnTo>
                      <a:pt x="2673" y="6372"/>
                    </a:lnTo>
                    <a:cubicBezTo>
                      <a:pt x="2220" y="6119"/>
                      <a:pt x="1889" y="5741"/>
                      <a:pt x="1844" y="5200"/>
                    </a:cubicBezTo>
                    <a:close/>
                    <a:moveTo>
                      <a:pt x="345" y="3963"/>
                    </a:moveTo>
                    <a:cubicBezTo>
                      <a:pt x="512" y="4333"/>
                      <a:pt x="761" y="4660"/>
                      <a:pt x="1104" y="4896"/>
                    </a:cubicBezTo>
                    <a:cubicBezTo>
                      <a:pt x="1290" y="5020"/>
                      <a:pt x="1493" y="5107"/>
                      <a:pt x="1704" y="5166"/>
                    </a:cubicBezTo>
                    <a:lnTo>
                      <a:pt x="1704" y="5166"/>
                    </a:lnTo>
                    <a:cubicBezTo>
                      <a:pt x="1710" y="5317"/>
                      <a:pt x="1739" y="5469"/>
                      <a:pt x="1796" y="5619"/>
                    </a:cubicBezTo>
                    <a:cubicBezTo>
                      <a:pt x="1947" y="5974"/>
                      <a:pt x="2225" y="6254"/>
                      <a:pt x="2578" y="6464"/>
                    </a:cubicBezTo>
                    <a:lnTo>
                      <a:pt x="2578" y="6464"/>
                    </a:lnTo>
                    <a:cubicBezTo>
                      <a:pt x="2440" y="6574"/>
                      <a:pt x="2285" y="6620"/>
                      <a:pt x="2124" y="6620"/>
                    </a:cubicBezTo>
                    <a:cubicBezTo>
                      <a:pt x="1754" y="6620"/>
                      <a:pt x="1349" y="6381"/>
                      <a:pt x="1042" y="6127"/>
                    </a:cubicBezTo>
                    <a:cubicBezTo>
                      <a:pt x="399" y="5661"/>
                      <a:pt x="140" y="4710"/>
                      <a:pt x="345" y="3963"/>
                    </a:cubicBezTo>
                    <a:close/>
                    <a:moveTo>
                      <a:pt x="3845" y="5163"/>
                    </a:moveTo>
                    <a:cubicBezTo>
                      <a:pt x="4162" y="5299"/>
                      <a:pt x="4448" y="5367"/>
                      <a:pt x="4704" y="5377"/>
                    </a:cubicBezTo>
                    <a:lnTo>
                      <a:pt x="4704" y="5377"/>
                    </a:lnTo>
                    <a:cubicBezTo>
                      <a:pt x="4795" y="5436"/>
                      <a:pt x="4891" y="5487"/>
                      <a:pt x="4993" y="5528"/>
                    </a:cubicBezTo>
                    <a:cubicBezTo>
                      <a:pt x="5130" y="5585"/>
                      <a:pt x="5264" y="5611"/>
                      <a:pt x="5393" y="5611"/>
                    </a:cubicBezTo>
                    <a:cubicBezTo>
                      <a:pt x="5475" y="5611"/>
                      <a:pt x="5555" y="5600"/>
                      <a:pt x="5633" y="5581"/>
                    </a:cubicBezTo>
                    <a:lnTo>
                      <a:pt x="5633" y="5581"/>
                    </a:lnTo>
                    <a:cubicBezTo>
                      <a:pt x="5756" y="5786"/>
                      <a:pt x="5879" y="5965"/>
                      <a:pt x="6005" y="6099"/>
                    </a:cubicBezTo>
                    <a:cubicBezTo>
                      <a:pt x="6085" y="6191"/>
                      <a:pt x="6183" y="6274"/>
                      <a:pt x="6304" y="6330"/>
                    </a:cubicBezTo>
                    <a:cubicBezTo>
                      <a:pt x="6346" y="6343"/>
                      <a:pt x="6389" y="6353"/>
                      <a:pt x="6433" y="6359"/>
                    </a:cubicBezTo>
                    <a:lnTo>
                      <a:pt x="6433" y="6359"/>
                    </a:lnTo>
                    <a:cubicBezTo>
                      <a:pt x="6056" y="6658"/>
                      <a:pt x="5390" y="6795"/>
                      <a:pt x="4956" y="6809"/>
                    </a:cubicBezTo>
                    <a:cubicBezTo>
                      <a:pt x="4865" y="6814"/>
                      <a:pt x="4768" y="6817"/>
                      <a:pt x="4668" y="6817"/>
                    </a:cubicBezTo>
                    <a:cubicBezTo>
                      <a:pt x="4058" y="6817"/>
                      <a:pt x="3322" y="6706"/>
                      <a:pt x="2753" y="6415"/>
                    </a:cubicBezTo>
                    <a:lnTo>
                      <a:pt x="2753" y="6415"/>
                    </a:lnTo>
                    <a:cubicBezTo>
                      <a:pt x="2996" y="6139"/>
                      <a:pt x="3158" y="5711"/>
                      <a:pt x="3277" y="5237"/>
                    </a:cubicBezTo>
                    <a:lnTo>
                      <a:pt x="3277" y="5237"/>
                    </a:lnTo>
                    <a:cubicBezTo>
                      <a:pt x="3467" y="5217"/>
                      <a:pt x="3657" y="5191"/>
                      <a:pt x="3845" y="5163"/>
                    </a:cubicBezTo>
                    <a:close/>
                    <a:moveTo>
                      <a:pt x="4702" y="0"/>
                    </a:moveTo>
                    <a:cubicBezTo>
                      <a:pt x="4645" y="0"/>
                      <a:pt x="4588" y="3"/>
                      <a:pt x="4530" y="9"/>
                    </a:cubicBezTo>
                    <a:cubicBezTo>
                      <a:pt x="4340" y="36"/>
                      <a:pt x="4160" y="88"/>
                      <a:pt x="3990" y="163"/>
                    </a:cubicBezTo>
                    <a:lnTo>
                      <a:pt x="3990" y="163"/>
                    </a:lnTo>
                    <a:cubicBezTo>
                      <a:pt x="3696" y="92"/>
                      <a:pt x="3388" y="57"/>
                      <a:pt x="3079" y="57"/>
                    </a:cubicBezTo>
                    <a:cubicBezTo>
                      <a:pt x="1672" y="57"/>
                      <a:pt x="250" y="792"/>
                      <a:pt x="78" y="2292"/>
                    </a:cubicBezTo>
                    <a:cubicBezTo>
                      <a:pt x="40" y="2792"/>
                      <a:pt x="98" y="3330"/>
                      <a:pt x="281" y="3809"/>
                    </a:cubicBezTo>
                    <a:lnTo>
                      <a:pt x="281" y="3809"/>
                    </a:lnTo>
                    <a:cubicBezTo>
                      <a:pt x="1" y="4612"/>
                      <a:pt x="261" y="5686"/>
                      <a:pt x="979" y="6207"/>
                    </a:cubicBezTo>
                    <a:cubicBezTo>
                      <a:pt x="1307" y="6454"/>
                      <a:pt x="1689" y="6725"/>
                      <a:pt x="2114" y="6725"/>
                    </a:cubicBezTo>
                    <a:cubicBezTo>
                      <a:pt x="2178" y="6725"/>
                      <a:pt x="2244" y="6719"/>
                      <a:pt x="2311" y="6705"/>
                    </a:cubicBezTo>
                    <a:cubicBezTo>
                      <a:pt x="2441" y="6669"/>
                      <a:pt x="2557" y="6602"/>
                      <a:pt x="2659" y="6510"/>
                    </a:cubicBezTo>
                    <a:lnTo>
                      <a:pt x="2659" y="6510"/>
                    </a:lnTo>
                    <a:cubicBezTo>
                      <a:pt x="3214" y="6815"/>
                      <a:pt x="3932" y="6957"/>
                      <a:pt x="4623" y="6957"/>
                    </a:cubicBezTo>
                    <a:cubicBezTo>
                      <a:pt x="5284" y="6957"/>
                      <a:pt x="5919" y="6827"/>
                      <a:pt x="6361" y="6582"/>
                    </a:cubicBezTo>
                    <a:cubicBezTo>
                      <a:pt x="6459" y="6525"/>
                      <a:pt x="6555" y="6453"/>
                      <a:pt x="6637" y="6367"/>
                    </a:cubicBezTo>
                    <a:lnTo>
                      <a:pt x="6637" y="6367"/>
                    </a:lnTo>
                    <a:cubicBezTo>
                      <a:pt x="6652" y="6367"/>
                      <a:pt x="6667" y="6366"/>
                      <a:pt x="6683" y="6364"/>
                    </a:cubicBezTo>
                    <a:cubicBezTo>
                      <a:pt x="7482" y="6340"/>
                      <a:pt x="7912" y="5525"/>
                      <a:pt x="8001" y="4820"/>
                    </a:cubicBezTo>
                    <a:cubicBezTo>
                      <a:pt x="8128" y="3789"/>
                      <a:pt x="7994" y="2546"/>
                      <a:pt x="7275" y="1745"/>
                    </a:cubicBezTo>
                    <a:cubicBezTo>
                      <a:pt x="7106" y="1584"/>
                      <a:pt x="6911" y="1468"/>
                      <a:pt x="6703" y="1392"/>
                    </a:cubicBezTo>
                    <a:lnTo>
                      <a:pt x="6703" y="1392"/>
                    </a:lnTo>
                    <a:cubicBezTo>
                      <a:pt x="6320" y="641"/>
                      <a:pt x="5563" y="0"/>
                      <a:pt x="47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0" name="Google Shape;1360;p14"/>
            <p:cNvGrpSpPr/>
            <p:nvPr/>
          </p:nvGrpSpPr>
          <p:grpSpPr>
            <a:xfrm flipH="1" rot="1408159">
              <a:off x="8405794" y="289961"/>
              <a:ext cx="88545" cy="313061"/>
              <a:chOff x="1825350" y="-685725"/>
              <a:chExt cx="102125" cy="361075"/>
            </a:xfrm>
          </p:grpSpPr>
          <p:sp>
            <p:nvSpPr>
              <p:cNvPr id="1361" name="Google Shape;1361;p14"/>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4"/>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3" name="Google Shape;1363;p14"/>
            <p:cNvGrpSpPr/>
            <p:nvPr/>
          </p:nvGrpSpPr>
          <p:grpSpPr>
            <a:xfrm rot="-2700000">
              <a:off x="8114350" y="326548"/>
              <a:ext cx="122337" cy="168848"/>
              <a:chOff x="2916600" y="-617325"/>
              <a:chExt cx="184250" cy="254300"/>
            </a:xfrm>
          </p:grpSpPr>
          <p:sp>
            <p:nvSpPr>
              <p:cNvPr id="1364" name="Google Shape;1364;p14"/>
              <p:cNvSpPr/>
              <p:nvPr/>
            </p:nvSpPr>
            <p:spPr>
              <a:xfrm>
                <a:off x="2916600" y="-617325"/>
                <a:ext cx="184250" cy="254300"/>
              </a:xfrm>
              <a:custGeom>
                <a:rect b="b" l="l" r="r" t="t"/>
                <a:pathLst>
                  <a:path extrusionOk="0" h="10172" w="7370">
                    <a:moveTo>
                      <a:pt x="3449" y="1"/>
                    </a:moveTo>
                    <a:cubicBezTo>
                      <a:pt x="1" y="1"/>
                      <a:pt x="1027" y="10171"/>
                      <a:pt x="1490" y="10171"/>
                    </a:cubicBezTo>
                    <a:cubicBezTo>
                      <a:pt x="1502" y="10171"/>
                      <a:pt x="1514" y="10165"/>
                      <a:pt x="1525" y="10150"/>
                    </a:cubicBezTo>
                    <a:cubicBezTo>
                      <a:pt x="2090" y="9433"/>
                      <a:pt x="7370" y="362"/>
                      <a:pt x="3622" y="9"/>
                    </a:cubicBezTo>
                    <a:cubicBezTo>
                      <a:pt x="3563" y="3"/>
                      <a:pt x="3505" y="1"/>
                      <a:pt x="34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4"/>
              <p:cNvSpPr/>
              <p:nvPr/>
            </p:nvSpPr>
            <p:spPr>
              <a:xfrm>
                <a:off x="2965150" y="-602650"/>
                <a:ext cx="62000" cy="205775"/>
              </a:xfrm>
              <a:custGeom>
                <a:rect b="b" l="l" r="r" t="t"/>
                <a:pathLst>
                  <a:path extrusionOk="0" h="8231" w="2480">
                    <a:moveTo>
                      <a:pt x="2233" y="1"/>
                    </a:moveTo>
                    <a:cubicBezTo>
                      <a:pt x="2233" y="1"/>
                      <a:pt x="2223" y="134"/>
                      <a:pt x="2208" y="369"/>
                    </a:cubicBezTo>
                    <a:cubicBezTo>
                      <a:pt x="2185" y="601"/>
                      <a:pt x="2196" y="945"/>
                      <a:pt x="2131" y="1334"/>
                    </a:cubicBezTo>
                    <a:cubicBezTo>
                      <a:pt x="2105" y="1530"/>
                      <a:pt x="2077" y="1742"/>
                      <a:pt x="2047" y="1965"/>
                    </a:cubicBezTo>
                    <a:cubicBezTo>
                      <a:pt x="2020" y="2190"/>
                      <a:pt x="1954" y="2424"/>
                      <a:pt x="1914" y="2669"/>
                    </a:cubicBezTo>
                    <a:cubicBezTo>
                      <a:pt x="1865" y="2912"/>
                      <a:pt x="1826" y="3166"/>
                      <a:pt x="1752" y="3416"/>
                    </a:cubicBezTo>
                    <a:cubicBezTo>
                      <a:pt x="1685" y="3669"/>
                      <a:pt x="1617" y="3926"/>
                      <a:pt x="1550" y="4182"/>
                    </a:cubicBezTo>
                    <a:cubicBezTo>
                      <a:pt x="1389" y="4687"/>
                      <a:pt x="1251" y="5202"/>
                      <a:pt x="1061" y="5663"/>
                    </a:cubicBezTo>
                    <a:cubicBezTo>
                      <a:pt x="974" y="5896"/>
                      <a:pt x="890" y="6121"/>
                      <a:pt x="811" y="6336"/>
                    </a:cubicBezTo>
                    <a:cubicBezTo>
                      <a:pt x="721" y="6546"/>
                      <a:pt x="636" y="6745"/>
                      <a:pt x="557" y="6928"/>
                    </a:cubicBezTo>
                    <a:cubicBezTo>
                      <a:pt x="409" y="7299"/>
                      <a:pt x="253" y="7594"/>
                      <a:pt x="156" y="7806"/>
                    </a:cubicBezTo>
                    <a:cubicBezTo>
                      <a:pt x="56" y="8018"/>
                      <a:pt x="0" y="8138"/>
                      <a:pt x="0" y="8138"/>
                    </a:cubicBezTo>
                    <a:lnTo>
                      <a:pt x="159" y="8230"/>
                    </a:lnTo>
                    <a:cubicBezTo>
                      <a:pt x="159" y="8230"/>
                      <a:pt x="230" y="8115"/>
                      <a:pt x="351" y="7912"/>
                    </a:cubicBezTo>
                    <a:cubicBezTo>
                      <a:pt x="466" y="7705"/>
                      <a:pt x="659" y="7424"/>
                      <a:pt x="828" y="7056"/>
                    </a:cubicBezTo>
                    <a:cubicBezTo>
                      <a:pt x="1009" y="6692"/>
                      <a:pt x="1219" y="6267"/>
                      <a:pt x="1399" y="5792"/>
                    </a:cubicBezTo>
                    <a:cubicBezTo>
                      <a:pt x="1601" y="5325"/>
                      <a:pt x="1750" y="4803"/>
                      <a:pt x="1923" y="4290"/>
                    </a:cubicBezTo>
                    <a:cubicBezTo>
                      <a:pt x="2050" y="3762"/>
                      <a:pt x="2199" y="3239"/>
                      <a:pt x="2270" y="2735"/>
                    </a:cubicBezTo>
                    <a:cubicBezTo>
                      <a:pt x="2311" y="2483"/>
                      <a:pt x="2364" y="2244"/>
                      <a:pt x="2379" y="2008"/>
                    </a:cubicBezTo>
                    <a:cubicBezTo>
                      <a:pt x="2397" y="1774"/>
                      <a:pt x="2414" y="1552"/>
                      <a:pt x="2430" y="1348"/>
                    </a:cubicBezTo>
                    <a:cubicBezTo>
                      <a:pt x="2479" y="938"/>
                      <a:pt x="2426" y="608"/>
                      <a:pt x="2431" y="372"/>
                    </a:cubicBezTo>
                    <a:cubicBezTo>
                      <a:pt x="2421" y="137"/>
                      <a:pt x="2416" y="3"/>
                      <a:pt x="2416" y="3"/>
                    </a:cubicBezTo>
                    <a:lnTo>
                      <a:pt x="2233"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14"/>
            <p:cNvGrpSpPr/>
            <p:nvPr/>
          </p:nvGrpSpPr>
          <p:grpSpPr>
            <a:xfrm rot="-1167920">
              <a:off x="8224693" y="533252"/>
              <a:ext cx="136568" cy="134175"/>
              <a:chOff x="5397687" y="2595834"/>
              <a:chExt cx="157527" cy="154767"/>
            </a:xfrm>
          </p:grpSpPr>
          <p:sp>
            <p:nvSpPr>
              <p:cNvPr id="1367" name="Google Shape;1367;p14"/>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4"/>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29"/>
                                        </p:tgtEl>
                                        <p:attrNameLst>
                                          <p:attrName>style.visibility</p:attrName>
                                        </p:attrNameLst>
                                      </p:cBhvr>
                                      <p:to>
                                        <p:strVal val="visible"/>
                                      </p:to>
                                    </p:set>
                                    <p:anim calcmode="lin" valueType="num">
                                      <p:cBhvr additive="base">
                                        <p:cTn dur="1000"/>
                                        <p:tgtEl>
                                          <p:spTgt spid="13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0"/>
                                        </p:tgtEl>
                                        <p:attrNameLst>
                                          <p:attrName>style.visibility</p:attrName>
                                        </p:attrNameLst>
                                      </p:cBhvr>
                                      <p:to>
                                        <p:strVal val="visible"/>
                                      </p:to>
                                    </p:set>
                                    <p:anim calcmode="lin" valueType="num">
                                      <p:cBhvr additive="base">
                                        <p:cTn dur="1000"/>
                                        <p:tgtEl>
                                          <p:spTgt spid="13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1"/>
                                        </p:tgtEl>
                                        <p:attrNameLst>
                                          <p:attrName>style.visibility</p:attrName>
                                        </p:attrNameLst>
                                      </p:cBhvr>
                                      <p:to>
                                        <p:strVal val="visible"/>
                                      </p:to>
                                    </p:set>
                                    <p:anim calcmode="lin" valueType="num">
                                      <p:cBhvr additive="base">
                                        <p:cTn dur="1000"/>
                                        <p:tgtEl>
                                          <p:spTgt spid="13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32"/>
                                        </p:tgtEl>
                                        <p:attrNameLst>
                                          <p:attrName>style.visibility</p:attrName>
                                        </p:attrNameLst>
                                      </p:cBhvr>
                                      <p:to>
                                        <p:strVal val="visible"/>
                                      </p:to>
                                    </p:set>
                                    <p:anim calcmode="lin" valueType="num">
                                      <p:cBhvr additive="base">
                                        <p:cTn dur="1000"/>
                                        <p:tgtEl>
                                          <p:spTgt spid="13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3"/>
                                        </p:tgtEl>
                                        <p:attrNameLst>
                                          <p:attrName>style.visibility</p:attrName>
                                        </p:attrNameLst>
                                      </p:cBhvr>
                                      <p:to>
                                        <p:strVal val="visible"/>
                                      </p:to>
                                    </p:set>
                                    <p:anim calcmode="lin" valueType="num">
                                      <p:cBhvr additive="base">
                                        <p:cTn dur="1000"/>
                                        <p:tgtEl>
                                          <p:spTgt spid="13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34"/>
                                        </p:tgtEl>
                                        <p:attrNameLst>
                                          <p:attrName>style.visibility</p:attrName>
                                        </p:attrNameLst>
                                      </p:cBhvr>
                                      <p:to>
                                        <p:strVal val="visible"/>
                                      </p:to>
                                    </p:set>
                                    <p:anim calcmode="lin" valueType="num">
                                      <p:cBhvr additive="base">
                                        <p:cTn dur="1000"/>
                                        <p:tgtEl>
                                          <p:spTgt spid="13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5"/>
          <p:cNvSpPr txBox="1"/>
          <p:nvPr>
            <p:ph type="title"/>
          </p:nvPr>
        </p:nvSpPr>
        <p:spPr>
          <a:xfrm>
            <a:off x="54250" y="9025"/>
            <a:ext cx="914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500"/>
              <a:t>SEIZURE DETECTION</a:t>
            </a:r>
            <a:r>
              <a:rPr lang="en" sz="2500">
                <a:solidFill>
                  <a:schemeClr val="accent4"/>
                </a:solidFill>
              </a:rPr>
              <a:t> AND INTERVENTION CYCLE</a:t>
            </a:r>
            <a:endParaRPr sz="2500">
              <a:solidFill>
                <a:schemeClr val="accent4"/>
              </a:solidFill>
            </a:endParaRPr>
          </a:p>
        </p:txBody>
      </p:sp>
      <p:sp>
        <p:nvSpPr>
          <p:cNvPr id="1374" name="Google Shape;1374;p15"/>
          <p:cNvSpPr txBox="1"/>
          <p:nvPr/>
        </p:nvSpPr>
        <p:spPr>
          <a:xfrm>
            <a:off x="4259275" y="900338"/>
            <a:ext cx="4621500" cy="3980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15000"/>
              </a:lnSpc>
              <a:spcBef>
                <a:spcPts val="150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Seizure Detection: Biosensors and wearable devices detect changes in physiological parameters (ACC, PCG, EDA) indicative of a seizure.</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Physician Notification: When a seizure is detected, the system alerts the physician or healthcare professional in real-time.</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Seizure Tracking: The system tracks the duration and intensity of the seizure.</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Hospital Integration: The system integrates with the hospital's electronic health record (EHR) system.</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Acute Seizure Treatment: Based on the seizure data and patient's medical history, the system provides immediate guidance to healthcare professionals.</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Caregiver Alert: The system sends alerts and notifications to the designated caregiver.</a:t>
            </a:r>
            <a:endParaRPr b="0" i="0" sz="1200" u="none" cap="none" strike="noStrike">
              <a:solidFill>
                <a:schemeClr val="dk1"/>
              </a:solidFill>
              <a:latin typeface="Raleway"/>
              <a:ea typeface="Raleway"/>
              <a:cs typeface="Raleway"/>
              <a:sym typeface="Raleway"/>
            </a:endParaRPr>
          </a:p>
          <a:p>
            <a:pPr indent="-304800" lvl="0" marL="457200" marR="0" rtl="0" algn="just">
              <a:lnSpc>
                <a:spcPct val="115000"/>
              </a:lnSpc>
              <a:spcBef>
                <a:spcPts val="0"/>
              </a:spcBef>
              <a:spcAft>
                <a:spcPts val="0"/>
              </a:spcAft>
              <a:buClr>
                <a:schemeClr val="dk1"/>
              </a:buClr>
              <a:buSzPts val="1200"/>
              <a:buFont typeface="Raleway"/>
              <a:buChar char="●"/>
            </a:pPr>
            <a:r>
              <a:rPr b="0" i="0" lang="en" sz="1200" u="none" cap="none" strike="noStrike">
                <a:solidFill>
                  <a:schemeClr val="dk1"/>
                </a:solidFill>
                <a:latin typeface="Raleway"/>
                <a:ea typeface="Raleway"/>
                <a:cs typeface="Raleway"/>
                <a:sym typeface="Raleway"/>
              </a:rPr>
              <a:t>Data Storage and Analysis: Seizure data is securely saved in a central database for long-term storage, enabling further analysis.</a:t>
            </a:r>
            <a:endParaRPr b="0" i="0" sz="1300" u="none" cap="none" strike="noStrike">
              <a:solidFill>
                <a:schemeClr val="dk1"/>
              </a:solidFill>
              <a:latin typeface="Raleway"/>
              <a:ea typeface="Raleway"/>
              <a:cs typeface="Raleway"/>
              <a:sym typeface="Raleway"/>
            </a:endParaRPr>
          </a:p>
        </p:txBody>
      </p:sp>
      <p:pic>
        <p:nvPicPr>
          <p:cNvPr id="1375" name="Google Shape;1375;p15"/>
          <p:cNvPicPr preferRelativeResize="0"/>
          <p:nvPr/>
        </p:nvPicPr>
        <p:blipFill>
          <a:blip r:embed="rId3">
            <a:alphaModFix/>
          </a:blip>
          <a:stretch>
            <a:fillRect/>
          </a:stretch>
        </p:blipFill>
        <p:spPr>
          <a:xfrm>
            <a:off x="620476" y="900350"/>
            <a:ext cx="3176739" cy="3980377"/>
          </a:xfrm>
          <a:prstGeom prst="rect">
            <a:avLst/>
          </a:prstGeom>
          <a:noFill/>
          <a:ln>
            <a:noFill/>
          </a:ln>
        </p:spPr>
      </p:pic>
      <p:sp>
        <p:nvSpPr>
          <p:cNvPr id="1376" name="Google Shape;1376;p15"/>
          <p:cNvSpPr/>
          <p:nvPr/>
        </p:nvSpPr>
        <p:spPr>
          <a:xfrm>
            <a:off x="622919" y="910448"/>
            <a:ext cx="3176700" cy="3970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74"/>
                                        </p:tgtEl>
                                        <p:attrNameLst>
                                          <p:attrName>style.visibility</p:attrName>
                                        </p:attrNameLst>
                                      </p:cBhvr>
                                      <p:to>
                                        <p:strVal val="visible"/>
                                      </p:to>
                                    </p:set>
                                    <p:anim calcmode="lin" valueType="num">
                                      <p:cBhvr additive="base">
                                        <p:cTn dur="1000"/>
                                        <p:tgtEl>
                                          <p:spTgt spid="13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g2742e730773_0_510"/>
          <p:cNvSpPr txBox="1"/>
          <p:nvPr>
            <p:ph type="title"/>
          </p:nvPr>
        </p:nvSpPr>
        <p:spPr>
          <a:xfrm>
            <a:off x="695650" y="2675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RESULTS</a:t>
            </a:r>
            <a:endParaRPr/>
          </a:p>
        </p:txBody>
      </p:sp>
      <p:sp>
        <p:nvSpPr>
          <p:cNvPr id="1382" name="Google Shape;1382;g2742e730773_0_510"/>
          <p:cNvSpPr txBox="1"/>
          <p:nvPr/>
        </p:nvSpPr>
        <p:spPr>
          <a:xfrm>
            <a:off x="4258825" y="1089375"/>
            <a:ext cx="4620000" cy="37866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rgbClr val="000000"/>
              </a:buClr>
              <a:buSzPts val="1300"/>
              <a:buFont typeface="Raleway"/>
              <a:buChar char="●"/>
            </a:pPr>
            <a:r>
              <a:rPr b="0" i="0" lang="en" sz="1300" u="none" cap="none" strike="noStrike">
                <a:solidFill>
                  <a:srgbClr val="000000"/>
                </a:solidFill>
                <a:latin typeface="Raleway"/>
                <a:ea typeface="Raleway"/>
                <a:cs typeface="Raleway"/>
                <a:sym typeface="Raleway"/>
              </a:rPr>
              <a:t>In the study of the multimodal datasets, among all the classifiers tested it is evident that the MLP classifier transcended in performance, as evidenced by its accuracy of 97.4%, precision of 94.8%, recall of 96.8%, and F-score of 95.6%. </a:t>
            </a:r>
            <a:endParaRPr b="0" i="0" sz="1300" u="none" cap="none" strike="noStrike">
              <a:solidFill>
                <a:srgbClr val="000000"/>
              </a:solidFill>
              <a:latin typeface="Raleway"/>
              <a:ea typeface="Raleway"/>
              <a:cs typeface="Raleway"/>
              <a:sym typeface="Raleway"/>
            </a:endParaRPr>
          </a:p>
          <a:p>
            <a:pPr indent="-311150" lvl="0" marL="457200" marR="0" rtl="0" algn="just">
              <a:lnSpc>
                <a:spcPct val="100000"/>
              </a:lnSpc>
              <a:spcBef>
                <a:spcPts val="0"/>
              </a:spcBef>
              <a:spcAft>
                <a:spcPts val="0"/>
              </a:spcAft>
              <a:buClr>
                <a:srgbClr val="000000"/>
              </a:buClr>
              <a:buSzPts val="1300"/>
              <a:buFont typeface="Raleway"/>
              <a:buChar char="●"/>
            </a:pPr>
            <a:r>
              <a:rPr b="0" i="0" lang="en" sz="1300" u="none" cap="none" strike="noStrike">
                <a:solidFill>
                  <a:srgbClr val="000000"/>
                </a:solidFill>
                <a:latin typeface="Raleway"/>
                <a:ea typeface="Raleway"/>
                <a:cs typeface="Raleway"/>
                <a:sym typeface="Raleway"/>
              </a:rPr>
              <a:t>The Logistic Regression approach has good accuracy, precision, recall, and F-score, measuring 97.2%, 94.8%, 95.9%, and 95.3%, respectively. </a:t>
            </a:r>
            <a:endParaRPr b="0" i="0" sz="1300" u="none" cap="none" strike="noStrike">
              <a:solidFill>
                <a:srgbClr val="000000"/>
              </a:solidFill>
              <a:latin typeface="Raleway"/>
              <a:ea typeface="Raleway"/>
              <a:cs typeface="Raleway"/>
              <a:sym typeface="Raleway"/>
            </a:endParaRPr>
          </a:p>
          <a:p>
            <a:pPr indent="-311150" lvl="0" marL="457200" marR="0" rtl="0" algn="just">
              <a:lnSpc>
                <a:spcPct val="100000"/>
              </a:lnSpc>
              <a:spcBef>
                <a:spcPts val="0"/>
              </a:spcBef>
              <a:spcAft>
                <a:spcPts val="0"/>
              </a:spcAft>
              <a:buClr>
                <a:srgbClr val="000000"/>
              </a:buClr>
              <a:buSzPts val="1300"/>
              <a:buFont typeface="Raleway"/>
              <a:buChar char="●"/>
            </a:pPr>
            <a:r>
              <a:rPr b="0" i="0" lang="en" sz="1300" u="none" cap="none" strike="noStrike">
                <a:solidFill>
                  <a:srgbClr val="000000"/>
                </a:solidFill>
                <a:latin typeface="Raleway"/>
                <a:ea typeface="Raleway"/>
                <a:cs typeface="Raleway"/>
                <a:sym typeface="Raleway"/>
              </a:rPr>
              <a:t>The Support Vector Machine Algorithm F-score was 95.2% because it had the best accuracy (97.2%), Recall of 95.6%, but a lesser precision (94.7%). </a:t>
            </a:r>
            <a:endParaRPr b="0" i="0" sz="1300" u="none" cap="none" strike="noStrike">
              <a:solidFill>
                <a:srgbClr val="000000"/>
              </a:solidFill>
              <a:latin typeface="Raleway"/>
              <a:ea typeface="Raleway"/>
              <a:cs typeface="Raleway"/>
              <a:sym typeface="Raleway"/>
            </a:endParaRPr>
          </a:p>
          <a:p>
            <a:pPr indent="-311150" lvl="0" marL="457200" marR="0" rtl="0" algn="just">
              <a:lnSpc>
                <a:spcPct val="100000"/>
              </a:lnSpc>
              <a:spcBef>
                <a:spcPts val="0"/>
              </a:spcBef>
              <a:spcAft>
                <a:spcPts val="0"/>
              </a:spcAft>
              <a:buClr>
                <a:srgbClr val="000000"/>
              </a:buClr>
              <a:buSzPts val="1300"/>
              <a:buFont typeface="Raleway"/>
              <a:buChar char="●"/>
            </a:pPr>
            <a:r>
              <a:rPr b="0" i="0" lang="en" sz="1300" u="none" cap="none" strike="noStrike">
                <a:solidFill>
                  <a:srgbClr val="000000"/>
                </a:solidFill>
                <a:latin typeface="Raleway"/>
                <a:ea typeface="Raleway"/>
                <a:cs typeface="Raleway"/>
                <a:sym typeface="Raleway"/>
              </a:rPr>
              <a:t>The K-Nearest Neighbours and Naive Bayes methods performed the worst overall, with accuracy ratings of 96.3% and 96.6%, respectively. </a:t>
            </a:r>
            <a:endParaRPr b="0" i="0" sz="1300" u="none" cap="none" strike="noStrike">
              <a:solidFill>
                <a:srgbClr val="000000"/>
              </a:solidFill>
              <a:latin typeface="Raleway"/>
              <a:ea typeface="Raleway"/>
              <a:cs typeface="Raleway"/>
              <a:sym typeface="Raleway"/>
            </a:endParaRPr>
          </a:p>
          <a:p>
            <a:pPr indent="-311150" lvl="0" marL="457200" marR="0" rtl="0" algn="just">
              <a:lnSpc>
                <a:spcPct val="100000"/>
              </a:lnSpc>
              <a:spcBef>
                <a:spcPts val="0"/>
              </a:spcBef>
              <a:spcAft>
                <a:spcPts val="0"/>
              </a:spcAft>
              <a:buClr>
                <a:srgbClr val="000000"/>
              </a:buClr>
              <a:buSzPts val="1300"/>
              <a:buFont typeface="Raleway"/>
              <a:buChar char="●"/>
            </a:pPr>
            <a:r>
              <a:rPr b="0" i="0" lang="en" sz="1300" u="none" cap="none" strike="noStrike">
                <a:solidFill>
                  <a:srgbClr val="000000"/>
                </a:solidFill>
                <a:latin typeface="Raleway"/>
                <a:ea typeface="Raleway"/>
                <a:cs typeface="Raleway"/>
                <a:sym typeface="Raleway"/>
              </a:rPr>
              <a:t>These findings imply that the MLP classifier performs better than other classifiers evaluated in this work and is capable of handling multimodal datasets.</a:t>
            </a:r>
            <a:endParaRPr b="0" i="0" sz="2000" u="none" cap="none" strike="noStrike">
              <a:solidFill>
                <a:srgbClr val="000000"/>
              </a:solidFill>
              <a:latin typeface="Raleway"/>
              <a:ea typeface="Raleway"/>
              <a:cs typeface="Raleway"/>
              <a:sym typeface="Raleway"/>
            </a:endParaRPr>
          </a:p>
        </p:txBody>
      </p:sp>
      <p:pic>
        <p:nvPicPr>
          <p:cNvPr id="1383" name="Google Shape;1383;g2742e730773_0_510"/>
          <p:cNvPicPr preferRelativeResize="0"/>
          <p:nvPr/>
        </p:nvPicPr>
        <p:blipFill rotWithShape="1">
          <a:blip r:embed="rId3">
            <a:alphaModFix/>
          </a:blip>
          <a:srcRect b="0" l="0" r="0" t="0"/>
          <a:stretch/>
        </p:blipFill>
        <p:spPr>
          <a:xfrm>
            <a:off x="388202" y="1346325"/>
            <a:ext cx="3870557" cy="3188400"/>
          </a:xfrm>
          <a:prstGeom prst="rect">
            <a:avLst/>
          </a:prstGeom>
          <a:noFill/>
          <a:ln>
            <a:noFill/>
          </a:ln>
        </p:spPr>
      </p:pic>
      <p:sp>
        <p:nvSpPr>
          <p:cNvPr id="1384" name="Google Shape;1384;g2742e730773_0_510"/>
          <p:cNvSpPr/>
          <p:nvPr/>
        </p:nvSpPr>
        <p:spPr>
          <a:xfrm>
            <a:off x="381900" y="1328475"/>
            <a:ext cx="3876900" cy="3206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5" name="Google Shape;1385;g2742e730773_0_510"/>
          <p:cNvPicPr preferRelativeResize="0"/>
          <p:nvPr/>
        </p:nvPicPr>
        <p:blipFill rotWithShape="1">
          <a:blip r:embed="rId4">
            <a:alphaModFix/>
          </a:blip>
          <a:srcRect b="0" l="0" r="0" t="0"/>
          <a:stretch/>
        </p:blipFill>
        <p:spPr>
          <a:xfrm>
            <a:off x="388200" y="1346325"/>
            <a:ext cx="1899376" cy="1563201"/>
          </a:xfrm>
          <a:prstGeom prst="rect">
            <a:avLst/>
          </a:prstGeom>
          <a:noFill/>
          <a:ln>
            <a:noFill/>
          </a:ln>
        </p:spPr>
      </p:pic>
      <p:pic>
        <p:nvPicPr>
          <p:cNvPr id="1386" name="Google Shape;1386;g2742e730773_0_510"/>
          <p:cNvPicPr preferRelativeResize="0"/>
          <p:nvPr/>
        </p:nvPicPr>
        <p:blipFill rotWithShape="1">
          <a:blip r:embed="rId5">
            <a:alphaModFix/>
          </a:blip>
          <a:srcRect b="0" l="0" r="0" t="0"/>
          <a:stretch/>
        </p:blipFill>
        <p:spPr>
          <a:xfrm>
            <a:off x="2287575" y="1346325"/>
            <a:ext cx="1971176" cy="1563200"/>
          </a:xfrm>
          <a:prstGeom prst="rect">
            <a:avLst/>
          </a:prstGeom>
          <a:noFill/>
          <a:ln>
            <a:noFill/>
          </a:ln>
        </p:spPr>
      </p:pic>
      <p:pic>
        <p:nvPicPr>
          <p:cNvPr id="1387" name="Google Shape;1387;g2742e730773_0_510"/>
          <p:cNvPicPr preferRelativeResize="0"/>
          <p:nvPr/>
        </p:nvPicPr>
        <p:blipFill rotWithShape="1">
          <a:blip r:embed="rId6">
            <a:alphaModFix/>
          </a:blip>
          <a:srcRect b="0" l="0" r="0" t="0"/>
          <a:stretch/>
        </p:blipFill>
        <p:spPr>
          <a:xfrm>
            <a:off x="388200" y="2909525"/>
            <a:ext cx="1899376" cy="1625050"/>
          </a:xfrm>
          <a:prstGeom prst="rect">
            <a:avLst/>
          </a:prstGeom>
          <a:noFill/>
          <a:ln>
            <a:noFill/>
          </a:ln>
        </p:spPr>
      </p:pic>
      <p:pic>
        <p:nvPicPr>
          <p:cNvPr id="1388" name="Google Shape;1388;g2742e730773_0_510"/>
          <p:cNvPicPr preferRelativeResize="0"/>
          <p:nvPr/>
        </p:nvPicPr>
        <p:blipFill rotWithShape="1">
          <a:blip r:embed="rId7">
            <a:alphaModFix/>
          </a:blip>
          <a:srcRect b="0" l="0" r="0" t="0"/>
          <a:stretch/>
        </p:blipFill>
        <p:spPr>
          <a:xfrm>
            <a:off x="2287575" y="2909525"/>
            <a:ext cx="1971175" cy="1625049"/>
          </a:xfrm>
          <a:prstGeom prst="rect">
            <a:avLst/>
          </a:prstGeom>
          <a:noFill/>
          <a:ln>
            <a:noFill/>
          </a:ln>
        </p:spPr>
      </p:pic>
      <p:cxnSp>
        <p:nvCxnSpPr>
          <p:cNvPr id="1389" name="Google Shape;1389;g2742e730773_0_510"/>
          <p:cNvCxnSpPr/>
          <p:nvPr/>
        </p:nvCxnSpPr>
        <p:spPr>
          <a:xfrm>
            <a:off x="2283600" y="1314075"/>
            <a:ext cx="3900" cy="3252900"/>
          </a:xfrm>
          <a:prstGeom prst="straightConnector1">
            <a:avLst/>
          </a:prstGeom>
          <a:noFill/>
          <a:ln cap="flat" cmpd="sng" w="19050">
            <a:solidFill>
              <a:schemeClr val="dk1"/>
            </a:solidFill>
            <a:prstDash val="solid"/>
            <a:round/>
            <a:headEnd len="sm" w="sm" type="none"/>
            <a:tailEnd len="sm" w="sm" type="none"/>
          </a:ln>
        </p:spPr>
      </p:cxnSp>
      <p:cxnSp>
        <p:nvCxnSpPr>
          <p:cNvPr id="1390" name="Google Shape;1390;g2742e730773_0_510"/>
          <p:cNvCxnSpPr/>
          <p:nvPr/>
        </p:nvCxnSpPr>
        <p:spPr>
          <a:xfrm>
            <a:off x="393425" y="2909525"/>
            <a:ext cx="3879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82"/>
                                        </p:tgtEl>
                                        <p:attrNameLst>
                                          <p:attrName>style.visibility</p:attrName>
                                        </p:attrNameLst>
                                      </p:cBhvr>
                                      <p:to>
                                        <p:strVal val="visible"/>
                                      </p:to>
                                    </p:set>
                                    <p:anim calcmode="lin" valueType="num">
                                      <p:cBhvr additive="base">
                                        <p:cTn dur="1000"/>
                                        <p:tgtEl>
                                          <p:spTgt spid="13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83"/>
                                        </p:tgtEl>
                                        <p:attrNameLst>
                                          <p:attrName>style.visibility</p:attrName>
                                        </p:attrNameLst>
                                      </p:cBhvr>
                                      <p:to>
                                        <p:strVal val="visible"/>
                                      </p:to>
                                    </p:set>
                                    <p:anim calcmode="lin" valueType="num">
                                      <p:cBhvr additive="base">
                                        <p:cTn dur="1000"/>
                                        <p:tgtEl>
                                          <p:spTgt spid="13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84"/>
                                        </p:tgtEl>
                                        <p:attrNameLst>
                                          <p:attrName>style.visibility</p:attrName>
                                        </p:attrNameLst>
                                      </p:cBhvr>
                                      <p:to>
                                        <p:strVal val="visible"/>
                                      </p:to>
                                    </p:set>
                                    <p:anim calcmode="lin" valueType="num">
                                      <p:cBhvr additive="base">
                                        <p:cTn dur="1000"/>
                                        <p:tgtEl>
                                          <p:spTgt spid="13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85"/>
                                        </p:tgtEl>
                                        <p:attrNameLst>
                                          <p:attrName>style.visibility</p:attrName>
                                        </p:attrNameLst>
                                      </p:cBhvr>
                                      <p:to>
                                        <p:strVal val="visible"/>
                                      </p:to>
                                    </p:set>
                                    <p:anim calcmode="lin" valueType="num">
                                      <p:cBhvr additive="base">
                                        <p:cTn dur="1000"/>
                                        <p:tgtEl>
                                          <p:spTgt spid="13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386"/>
                                        </p:tgtEl>
                                        <p:attrNameLst>
                                          <p:attrName>style.visibility</p:attrName>
                                        </p:attrNameLst>
                                      </p:cBhvr>
                                      <p:to>
                                        <p:strVal val="visible"/>
                                      </p:to>
                                    </p:set>
                                    <p:anim calcmode="lin" valueType="num">
                                      <p:cBhvr additive="base">
                                        <p:cTn dur="1000"/>
                                        <p:tgtEl>
                                          <p:spTgt spid="13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87"/>
                                        </p:tgtEl>
                                        <p:attrNameLst>
                                          <p:attrName>style.visibility</p:attrName>
                                        </p:attrNameLst>
                                      </p:cBhvr>
                                      <p:to>
                                        <p:strVal val="visible"/>
                                      </p:to>
                                    </p:set>
                                    <p:anim calcmode="lin" valueType="num">
                                      <p:cBhvr additive="base">
                                        <p:cTn dur="1000"/>
                                        <p:tgtEl>
                                          <p:spTgt spid="13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388"/>
                                        </p:tgtEl>
                                        <p:attrNameLst>
                                          <p:attrName>style.visibility</p:attrName>
                                        </p:attrNameLst>
                                      </p:cBhvr>
                                      <p:to>
                                        <p:strVal val="visible"/>
                                      </p:to>
                                    </p:set>
                                    <p:anim calcmode="lin" valueType="num">
                                      <p:cBhvr additive="base">
                                        <p:cTn dur="1000"/>
                                        <p:tgtEl>
                                          <p:spTgt spid="13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390"/>
                                        </p:tgtEl>
                                        <p:attrNameLst>
                                          <p:attrName>style.visibility</p:attrName>
                                        </p:attrNameLst>
                                      </p:cBhvr>
                                      <p:to>
                                        <p:strVal val="visible"/>
                                      </p:to>
                                    </p:set>
                                    <p:anim calcmode="lin" valueType="num">
                                      <p:cBhvr additive="base">
                                        <p:cTn dur="1000"/>
                                        <p:tgtEl>
                                          <p:spTgt spid="13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389"/>
                                        </p:tgtEl>
                                        <p:attrNameLst>
                                          <p:attrName>style.visibility</p:attrName>
                                        </p:attrNameLst>
                                      </p:cBhvr>
                                      <p:to>
                                        <p:strVal val="visible"/>
                                      </p:to>
                                    </p:set>
                                    <p:anim calcmode="lin" valueType="num">
                                      <p:cBhvr additive="base">
                                        <p:cTn dur="1000"/>
                                        <p:tgtEl>
                                          <p:spTgt spid="13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7"/>
          <p:cNvSpPr txBox="1"/>
          <p:nvPr>
            <p:ph idx="2" type="subTitle"/>
          </p:nvPr>
        </p:nvSpPr>
        <p:spPr>
          <a:xfrm>
            <a:off x="311263" y="1093800"/>
            <a:ext cx="5544000" cy="30195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lang="en" sz="1200"/>
              <a:t>The combination strategy works well, as seen by the high accuracy of 97.4% in seizure detection.</a:t>
            </a:r>
            <a:endParaRPr sz="1200"/>
          </a:p>
          <a:p>
            <a:pPr indent="0" lvl="0" marL="0" rtl="0" algn="just">
              <a:lnSpc>
                <a:spcPct val="100000"/>
              </a:lnSpc>
              <a:spcBef>
                <a:spcPts val="0"/>
              </a:spcBef>
              <a:spcAft>
                <a:spcPts val="0"/>
              </a:spcAft>
              <a:buSzPts val="1400"/>
              <a:buNone/>
            </a:pPr>
            <a:r>
              <a:t/>
            </a:r>
            <a:endParaRPr sz="1200"/>
          </a:p>
          <a:p>
            <a:pPr indent="-304800" lvl="0" marL="457200" rtl="0" algn="just">
              <a:lnSpc>
                <a:spcPct val="100000"/>
              </a:lnSpc>
              <a:spcBef>
                <a:spcPts val="0"/>
              </a:spcBef>
              <a:spcAft>
                <a:spcPts val="0"/>
              </a:spcAft>
              <a:buSzPts val="1200"/>
              <a:buChar char="●"/>
            </a:pPr>
            <a:r>
              <a:rPr lang="en" sz="1200"/>
              <a:t>Correct identification permits quick action and appropriate management, lowering the risks and outcomes related to seizures.</a:t>
            </a:r>
            <a:endParaRPr sz="1200"/>
          </a:p>
          <a:p>
            <a:pPr indent="0" lvl="0" marL="457200" rtl="0" algn="just">
              <a:lnSpc>
                <a:spcPct val="100000"/>
              </a:lnSpc>
              <a:spcBef>
                <a:spcPts val="0"/>
              </a:spcBef>
              <a:spcAft>
                <a:spcPts val="0"/>
              </a:spcAft>
              <a:buSzPts val="1400"/>
              <a:buNone/>
            </a:pPr>
            <a:r>
              <a:t/>
            </a:r>
            <a:endParaRPr sz="1200"/>
          </a:p>
          <a:p>
            <a:pPr indent="-304800" lvl="0" marL="457200" rtl="0" algn="just">
              <a:lnSpc>
                <a:spcPct val="100000"/>
              </a:lnSpc>
              <a:spcBef>
                <a:spcPts val="0"/>
              </a:spcBef>
              <a:spcAft>
                <a:spcPts val="0"/>
              </a:spcAft>
              <a:buSzPts val="1200"/>
              <a:buChar char="●"/>
            </a:pPr>
            <a:r>
              <a:rPr lang="en" sz="1200"/>
              <a:t>It is essential to be able to distinguish between various seizure types since it enables customised management and treatment strategies.</a:t>
            </a:r>
            <a:endParaRPr sz="1200"/>
          </a:p>
          <a:p>
            <a:pPr indent="0" lvl="0" marL="457200" rtl="0" algn="just">
              <a:lnSpc>
                <a:spcPct val="100000"/>
              </a:lnSpc>
              <a:spcBef>
                <a:spcPts val="0"/>
              </a:spcBef>
              <a:spcAft>
                <a:spcPts val="0"/>
              </a:spcAft>
              <a:buSzPts val="1400"/>
              <a:buNone/>
            </a:pPr>
            <a:r>
              <a:t/>
            </a:r>
            <a:endParaRPr sz="1200"/>
          </a:p>
          <a:p>
            <a:pPr indent="-304800" lvl="0" marL="457200" rtl="0" algn="just">
              <a:lnSpc>
                <a:spcPct val="100000"/>
              </a:lnSpc>
              <a:spcBef>
                <a:spcPts val="0"/>
              </a:spcBef>
              <a:spcAft>
                <a:spcPts val="0"/>
              </a:spcAft>
              <a:buSzPts val="1200"/>
              <a:buChar char="●"/>
            </a:pPr>
            <a:r>
              <a:rPr lang="en" sz="1200"/>
              <a:t>Wearable technology provides a non-intrusive and simple solution, enabling users to monitor their health and carers to get timely notifications.</a:t>
            </a:r>
            <a:endParaRPr sz="1200"/>
          </a:p>
          <a:p>
            <a:pPr indent="-304800" lvl="0" marL="457200" rtl="0" algn="just">
              <a:lnSpc>
                <a:spcPct val="100000"/>
              </a:lnSpc>
              <a:spcBef>
                <a:spcPts val="0"/>
              </a:spcBef>
              <a:spcAft>
                <a:spcPts val="0"/>
              </a:spcAft>
              <a:buSzPts val="1200"/>
              <a:buChar char="●"/>
            </a:pPr>
            <a:r>
              <a:rPr lang="en" sz="1200"/>
              <a:t>Sensor accuracy and reliability: Further research and development are needed to improve the accuracy and reliability of biosensors to minimize false positives or negatives.</a:t>
            </a:r>
            <a:endParaRPr sz="1200"/>
          </a:p>
          <a:p>
            <a:pPr indent="-304800" lvl="0" marL="457200" rtl="0" algn="just">
              <a:lnSpc>
                <a:spcPct val="115000"/>
              </a:lnSpc>
              <a:spcBef>
                <a:spcPts val="0"/>
              </a:spcBef>
              <a:spcAft>
                <a:spcPts val="0"/>
              </a:spcAft>
              <a:buSzPts val="1200"/>
              <a:buChar char="●"/>
            </a:pPr>
            <a:r>
              <a:rPr lang="en" sz="1200"/>
              <a:t>Integration with healthcare systems: Seamless integration of wearable devices with existing healthcare systems is crucial for effective seizure detection and management.</a:t>
            </a:r>
            <a:endParaRPr/>
          </a:p>
        </p:txBody>
      </p:sp>
      <p:sp>
        <p:nvSpPr>
          <p:cNvPr id="1396" name="Google Shape;1396;p17"/>
          <p:cNvSpPr txBox="1"/>
          <p:nvPr>
            <p:ph type="title"/>
          </p:nvPr>
        </p:nvSpPr>
        <p:spPr>
          <a:xfrm>
            <a:off x="720000" y="1473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solidFill>
                  <a:schemeClr val="accent4"/>
                </a:solidFill>
              </a:rPr>
              <a:t>DISCUSSION</a:t>
            </a:r>
            <a:endParaRPr>
              <a:solidFill>
                <a:schemeClr val="accent4"/>
              </a:solidFill>
            </a:endParaRPr>
          </a:p>
          <a:p>
            <a:pPr indent="0" lvl="0" marL="0" rtl="0" algn="ctr">
              <a:lnSpc>
                <a:spcPct val="100000"/>
              </a:lnSpc>
              <a:spcBef>
                <a:spcPts val="0"/>
              </a:spcBef>
              <a:spcAft>
                <a:spcPts val="0"/>
              </a:spcAft>
              <a:buSzPts val="3500"/>
              <a:buNone/>
            </a:pPr>
            <a:r>
              <a:t/>
            </a:r>
            <a:endParaRPr/>
          </a:p>
        </p:txBody>
      </p:sp>
      <p:grpSp>
        <p:nvGrpSpPr>
          <p:cNvPr id="1397" name="Google Shape;1397;p17"/>
          <p:cNvGrpSpPr/>
          <p:nvPr/>
        </p:nvGrpSpPr>
        <p:grpSpPr>
          <a:xfrm>
            <a:off x="7370752" y="1187660"/>
            <a:ext cx="1457537" cy="3301408"/>
            <a:chOff x="4944934" y="1570240"/>
            <a:chExt cx="1354714" cy="3057142"/>
          </a:xfrm>
        </p:grpSpPr>
        <p:sp>
          <p:nvSpPr>
            <p:cNvPr id="1398" name="Google Shape;1398;p17"/>
            <p:cNvSpPr/>
            <p:nvPr/>
          </p:nvSpPr>
          <p:spPr>
            <a:xfrm>
              <a:off x="5645458" y="1570240"/>
              <a:ext cx="654190" cy="588264"/>
            </a:xfrm>
            <a:custGeom>
              <a:rect b="b" l="l" r="r" t="t"/>
              <a:pathLst>
                <a:path extrusionOk="0" h="18346" w="20402">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7"/>
            <p:cNvSpPr/>
            <p:nvPr/>
          </p:nvSpPr>
          <p:spPr>
            <a:xfrm>
              <a:off x="5735977" y="1605127"/>
              <a:ext cx="341332" cy="472542"/>
            </a:xfrm>
            <a:custGeom>
              <a:rect b="b" l="l" r="r" t="t"/>
              <a:pathLst>
                <a:path extrusionOk="0" h="14737" w="10645">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7"/>
            <p:cNvSpPr/>
            <p:nvPr/>
          </p:nvSpPr>
          <p:spPr>
            <a:xfrm>
              <a:off x="5718309" y="4197134"/>
              <a:ext cx="346142" cy="416300"/>
            </a:xfrm>
            <a:custGeom>
              <a:rect b="b" l="l" r="r" t="t"/>
              <a:pathLst>
                <a:path extrusionOk="0" h="12983" w="10795">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7"/>
            <p:cNvSpPr/>
            <p:nvPr/>
          </p:nvSpPr>
          <p:spPr>
            <a:xfrm>
              <a:off x="5718309" y="4237311"/>
              <a:ext cx="346142" cy="376122"/>
            </a:xfrm>
            <a:custGeom>
              <a:rect b="b" l="l" r="r" t="t"/>
              <a:pathLst>
                <a:path extrusionOk="0" h="11730" w="10795">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7"/>
            <p:cNvSpPr/>
            <p:nvPr/>
          </p:nvSpPr>
          <p:spPr>
            <a:xfrm>
              <a:off x="5572029" y="2835750"/>
              <a:ext cx="487580" cy="1497500"/>
            </a:xfrm>
            <a:custGeom>
              <a:rect b="b" l="l" r="r" t="t"/>
              <a:pathLst>
                <a:path extrusionOk="0" h="46702" w="15206">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7"/>
            <p:cNvSpPr/>
            <p:nvPr/>
          </p:nvSpPr>
          <p:spPr>
            <a:xfrm>
              <a:off x="5696890" y="4444098"/>
              <a:ext cx="463981" cy="183284"/>
            </a:xfrm>
            <a:custGeom>
              <a:rect b="b" l="l" r="r" t="t"/>
              <a:pathLst>
                <a:path extrusionOk="0" h="5716" w="1447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7"/>
            <p:cNvSpPr/>
            <p:nvPr/>
          </p:nvSpPr>
          <p:spPr>
            <a:xfrm>
              <a:off x="5831339" y="2781656"/>
              <a:ext cx="375609" cy="1725706"/>
            </a:xfrm>
            <a:custGeom>
              <a:rect b="b" l="l" r="r" t="t"/>
              <a:pathLst>
                <a:path extrusionOk="0" h="53819" w="11714">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7"/>
            <p:cNvSpPr/>
            <p:nvPr/>
          </p:nvSpPr>
          <p:spPr>
            <a:xfrm>
              <a:off x="5858145" y="2781656"/>
              <a:ext cx="325780" cy="239493"/>
            </a:xfrm>
            <a:custGeom>
              <a:rect b="b" l="l" r="r" t="t"/>
              <a:pathLst>
                <a:path extrusionOk="0" h="7469" w="1016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7"/>
            <p:cNvSpPr/>
            <p:nvPr/>
          </p:nvSpPr>
          <p:spPr>
            <a:xfrm>
              <a:off x="5696890" y="4537856"/>
              <a:ext cx="463981" cy="89525"/>
            </a:xfrm>
            <a:custGeom>
              <a:rect b="b" l="l" r="r" t="t"/>
              <a:pathLst>
                <a:path extrusionOk="0" h="2792" w="1447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7"/>
            <p:cNvSpPr/>
            <p:nvPr/>
          </p:nvSpPr>
          <p:spPr>
            <a:xfrm>
              <a:off x="5049145" y="2010974"/>
              <a:ext cx="105334" cy="71986"/>
            </a:xfrm>
            <a:custGeom>
              <a:rect b="b" l="l" r="r" t="t"/>
              <a:pathLst>
                <a:path extrusionOk="0" h="2245" w="3285">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7"/>
            <p:cNvSpPr/>
            <p:nvPr/>
          </p:nvSpPr>
          <p:spPr>
            <a:xfrm>
              <a:off x="4986458" y="1966179"/>
              <a:ext cx="51047" cy="114280"/>
            </a:xfrm>
            <a:custGeom>
              <a:rect b="b" l="l" r="r" t="t"/>
              <a:pathLst>
                <a:path extrusionOk="0" h="3564" w="1592">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7"/>
            <p:cNvSpPr/>
            <p:nvPr/>
          </p:nvSpPr>
          <p:spPr>
            <a:xfrm>
              <a:off x="4944934" y="1983270"/>
              <a:ext cx="307824" cy="220864"/>
            </a:xfrm>
            <a:custGeom>
              <a:rect b="b" l="l" r="r" t="t"/>
              <a:pathLst>
                <a:path extrusionOk="0" h="6888" w="960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7"/>
            <p:cNvSpPr/>
            <p:nvPr/>
          </p:nvSpPr>
          <p:spPr>
            <a:xfrm>
              <a:off x="5119848" y="1986316"/>
              <a:ext cx="655248" cy="507653"/>
            </a:xfrm>
            <a:custGeom>
              <a:rect b="b" l="l" r="r" t="t"/>
              <a:pathLst>
                <a:path extrusionOk="0" h="15832" w="20435">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7"/>
            <p:cNvSpPr/>
            <p:nvPr/>
          </p:nvSpPr>
          <p:spPr>
            <a:xfrm>
              <a:off x="5518993" y="1949601"/>
              <a:ext cx="722777" cy="959064"/>
            </a:xfrm>
            <a:custGeom>
              <a:rect b="b" l="l" r="r" t="t"/>
              <a:pathLst>
                <a:path extrusionOk="0" h="29910" w="22541">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7"/>
            <p:cNvSpPr/>
            <p:nvPr/>
          </p:nvSpPr>
          <p:spPr>
            <a:xfrm>
              <a:off x="5737580" y="1949601"/>
              <a:ext cx="287751" cy="204158"/>
            </a:xfrm>
            <a:custGeom>
              <a:rect b="b" l="l" r="r" t="t"/>
              <a:pathLst>
                <a:path extrusionOk="0" h="6367" w="8974">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7"/>
            <p:cNvSpPr/>
            <p:nvPr/>
          </p:nvSpPr>
          <p:spPr>
            <a:xfrm>
              <a:off x="5453100" y="1990741"/>
              <a:ext cx="51015" cy="114023"/>
            </a:xfrm>
            <a:custGeom>
              <a:rect b="b" l="l" r="r" t="t"/>
              <a:pathLst>
                <a:path extrusionOk="0" h="3556" w="1591">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7"/>
            <p:cNvSpPr/>
            <p:nvPr/>
          </p:nvSpPr>
          <p:spPr>
            <a:xfrm>
              <a:off x="5411576" y="2007928"/>
              <a:ext cx="307824" cy="220319"/>
            </a:xfrm>
            <a:custGeom>
              <a:rect b="b" l="l" r="r" t="t"/>
              <a:pathLst>
                <a:path extrusionOk="0" h="6871" w="960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7"/>
            <p:cNvSpPr/>
            <p:nvPr/>
          </p:nvSpPr>
          <p:spPr>
            <a:xfrm>
              <a:off x="5585977" y="2010557"/>
              <a:ext cx="655761" cy="507525"/>
            </a:xfrm>
            <a:custGeom>
              <a:rect b="b" l="l" r="r" t="t"/>
              <a:pathLst>
                <a:path extrusionOk="0" h="15828" w="20451">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7"/>
            <p:cNvSpPr/>
            <p:nvPr/>
          </p:nvSpPr>
          <p:spPr>
            <a:xfrm>
              <a:off x="5700642" y="1613689"/>
              <a:ext cx="303784" cy="506851"/>
            </a:xfrm>
            <a:custGeom>
              <a:rect b="b" l="l" r="r" t="t"/>
              <a:pathLst>
                <a:path extrusionOk="0" h="15807" w="9474">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7"/>
            <p:cNvSpPr/>
            <p:nvPr/>
          </p:nvSpPr>
          <p:spPr>
            <a:xfrm>
              <a:off x="5768138" y="1724601"/>
              <a:ext cx="236287" cy="395939"/>
            </a:xfrm>
            <a:custGeom>
              <a:rect b="b" l="l" r="r" t="t"/>
              <a:pathLst>
                <a:path extrusionOk="0" h="12348" w="7369">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7"/>
            <p:cNvSpPr/>
            <p:nvPr/>
          </p:nvSpPr>
          <p:spPr>
            <a:xfrm>
              <a:off x="5920287" y="1673971"/>
              <a:ext cx="32706" cy="53869"/>
            </a:xfrm>
            <a:custGeom>
              <a:rect b="b" l="l" r="r" t="t"/>
              <a:pathLst>
                <a:path extrusionOk="0" h="1680" w="102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7"/>
            <p:cNvSpPr/>
            <p:nvPr/>
          </p:nvSpPr>
          <p:spPr>
            <a:xfrm>
              <a:off x="5742967" y="1659766"/>
              <a:ext cx="40723" cy="20393"/>
            </a:xfrm>
            <a:custGeom>
              <a:rect b="b" l="l" r="r" t="t"/>
              <a:pathLst>
                <a:path extrusionOk="0" h="636" w="127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7"/>
            <p:cNvSpPr/>
            <p:nvPr/>
          </p:nvSpPr>
          <p:spPr>
            <a:xfrm>
              <a:off x="5749380" y="1692985"/>
              <a:ext cx="23600" cy="23600"/>
            </a:xfrm>
            <a:custGeom>
              <a:rect b="b" l="l" r="r" t="t"/>
              <a:pathLst>
                <a:path extrusionOk="0" h="736" w="736">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7"/>
            <p:cNvSpPr/>
            <p:nvPr/>
          </p:nvSpPr>
          <p:spPr>
            <a:xfrm>
              <a:off x="5728474" y="1770134"/>
              <a:ext cx="48803" cy="23792"/>
            </a:xfrm>
            <a:custGeom>
              <a:rect b="b" l="l" r="r" t="t"/>
              <a:pathLst>
                <a:path extrusionOk="0" h="742" w="1522">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17"/>
          <p:cNvGrpSpPr/>
          <p:nvPr/>
        </p:nvGrpSpPr>
        <p:grpSpPr>
          <a:xfrm>
            <a:off x="6053901" y="1231948"/>
            <a:ext cx="1716071" cy="3311482"/>
            <a:chOff x="3720981" y="1611252"/>
            <a:chExt cx="1595009" cy="3066471"/>
          </a:xfrm>
        </p:grpSpPr>
        <p:sp>
          <p:nvSpPr>
            <p:cNvPr id="1423" name="Google Shape;1423;p17"/>
            <p:cNvSpPr/>
            <p:nvPr/>
          </p:nvSpPr>
          <p:spPr>
            <a:xfrm>
              <a:off x="4292635" y="1611252"/>
              <a:ext cx="435090" cy="443395"/>
            </a:xfrm>
            <a:custGeom>
              <a:rect b="b" l="l" r="r" t="t"/>
              <a:pathLst>
                <a:path extrusionOk="0" h="13828" w="13569">
                  <a:moveTo>
                    <a:pt x="7953" y="1"/>
                  </a:moveTo>
                  <a:cubicBezTo>
                    <a:pt x="6331" y="1"/>
                    <a:pt x="4651" y="499"/>
                    <a:pt x="3376" y="1346"/>
                  </a:cubicBezTo>
                  <a:cubicBezTo>
                    <a:pt x="1421" y="2633"/>
                    <a:pt x="84" y="4889"/>
                    <a:pt x="51" y="7228"/>
                  </a:cubicBezTo>
                  <a:cubicBezTo>
                    <a:pt x="1" y="9584"/>
                    <a:pt x="1321" y="11940"/>
                    <a:pt x="3393" y="13009"/>
                  </a:cubicBezTo>
                  <a:cubicBezTo>
                    <a:pt x="4579" y="13627"/>
                    <a:pt x="5916" y="13811"/>
                    <a:pt x="7252" y="13828"/>
                  </a:cubicBezTo>
                  <a:cubicBezTo>
                    <a:pt x="9024" y="13828"/>
                    <a:pt x="10928" y="13443"/>
                    <a:pt x="12081" y="12090"/>
                  </a:cubicBezTo>
                  <a:cubicBezTo>
                    <a:pt x="13167" y="10820"/>
                    <a:pt x="13318" y="9032"/>
                    <a:pt x="13418" y="7378"/>
                  </a:cubicBezTo>
                  <a:cubicBezTo>
                    <a:pt x="13501" y="6142"/>
                    <a:pt x="13568" y="4872"/>
                    <a:pt x="13268" y="3669"/>
                  </a:cubicBezTo>
                  <a:cubicBezTo>
                    <a:pt x="12583" y="1068"/>
                    <a:pt x="10329" y="1"/>
                    <a:pt x="7953" y="1"/>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7"/>
            <p:cNvSpPr/>
            <p:nvPr/>
          </p:nvSpPr>
          <p:spPr>
            <a:xfrm>
              <a:off x="4408422" y="1788892"/>
              <a:ext cx="293234" cy="234716"/>
            </a:xfrm>
            <a:custGeom>
              <a:rect b="b" l="l" r="r" t="t"/>
              <a:pathLst>
                <a:path extrusionOk="0" h="7320" w="9145">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7"/>
            <p:cNvSpPr/>
            <p:nvPr/>
          </p:nvSpPr>
          <p:spPr>
            <a:xfrm>
              <a:off x="4408422" y="1788892"/>
              <a:ext cx="293234" cy="234716"/>
            </a:xfrm>
            <a:custGeom>
              <a:rect b="b" l="l" r="r" t="t"/>
              <a:pathLst>
                <a:path extrusionOk="0" h="7320" w="9145">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7"/>
            <p:cNvSpPr/>
            <p:nvPr/>
          </p:nvSpPr>
          <p:spPr>
            <a:xfrm>
              <a:off x="3720981" y="4234617"/>
              <a:ext cx="339184" cy="443106"/>
            </a:xfrm>
            <a:custGeom>
              <a:rect b="b" l="l" r="r" t="t"/>
              <a:pathLst>
                <a:path extrusionOk="0" h="13819" w="10578">
                  <a:moveTo>
                    <a:pt x="3476" y="1"/>
                  </a:moveTo>
                  <a:lnTo>
                    <a:pt x="1688" y="1922"/>
                  </a:lnTo>
                  <a:lnTo>
                    <a:pt x="1" y="3727"/>
                  </a:lnTo>
                  <a:lnTo>
                    <a:pt x="9993" y="13819"/>
                  </a:lnTo>
                  <a:cubicBezTo>
                    <a:pt x="9993" y="13819"/>
                    <a:pt x="10577" y="12098"/>
                    <a:pt x="9291" y="10126"/>
                  </a:cubicBezTo>
                  <a:cubicBezTo>
                    <a:pt x="8739" y="9291"/>
                    <a:pt x="8255" y="8405"/>
                    <a:pt x="7871" y="7469"/>
                  </a:cubicBezTo>
                  <a:cubicBezTo>
                    <a:pt x="6751" y="4696"/>
                    <a:pt x="7787" y="3777"/>
                    <a:pt x="7787" y="3777"/>
                  </a:cubicBezTo>
                  <a:lnTo>
                    <a:pt x="3476"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7"/>
            <p:cNvSpPr/>
            <p:nvPr/>
          </p:nvSpPr>
          <p:spPr>
            <a:xfrm>
              <a:off x="3720981" y="4296246"/>
              <a:ext cx="339184" cy="381477"/>
            </a:xfrm>
            <a:custGeom>
              <a:rect b="b" l="l" r="r" t="t"/>
              <a:pathLst>
                <a:path extrusionOk="0" h="11897" w="10578">
                  <a:moveTo>
                    <a:pt x="1688" y="0"/>
                  </a:moveTo>
                  <a:lnTo>
                    <a:pt x="1" y="1805"/>
                  </a:lnTo>
                  <a:lnTo>
                    <a:pt x="9993" y="11897"/>
                  </a:lnTo>
                  <a:cubicBezTo>
                    <a:pt x="9993" y="11897"/>
                    <a:pt x="10577" y="10176"/>
                    <a:pt x="9291" y="8204"/>
                  </a:cubicBezTo>
                  <a:cubicBezTo>
                    <a:pt x="8739" y="7369"/>
                    <a:pt x="8255" y="6483"/>
                    <a:pt x="7871" y="5547"/>
                  </a:cubicBezTo>
                  <a:cubicBezTo>
                    <a:pt x="7662" y="5535"/>
                    <a:pt x="7446" y="5528"/>
                    <a:pt x="7227" y="5528"/>
                  </a:cubicBezTo>
                  <a:cubicBezTo>
                    <a:pt x="6573" y="5528"/>
                    <a:pt x="5899" y="5593"/>
                    <a:pt x="5348" y="5781"/>
                  </a:cubicBezTo>
                  <a:cubicBezTo>
                    <a:pt x="3159" y="3175"/>
                    <a:pt x="2357" y="1187"/>
                    <a:pt x="1688"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7"/>
            <p:cNvSpPr/>
            <p:nvPr/>
          </p:nvSpPr>
          <p:spPr>
            <a:xfrm>
              <a:off x="3775106" y="3023811"/>
              <a:ext cx="813842" cy="1359235"/>
            </a:xfrm>
            <a:custGeom>
              <a:rect b="b" l="l" r="r" t="t"/>
              <a:pathLst>
                <a:path extrusionOk="0" h="42390" w="25381">
                  <a:moveTo>
                    <a:pt x="15172" y="0"/>
                  </a:moveTo>
                  <a:lnTo>
                    <a:pt x="14671" y="4863"/>
                  </a:lnTo>
                  <a:lnTo>
                    <a:pt x="12983" y="21003"/>
                  </a:lnTo>
                  <a:lnTo>
                    <a:pt x="0" y="39683"/>
                  </a:lnTo>
                  <a:lnTo>
                    <a:pt x="6868" y="42390"/>
                  </a:lnTo>
                  <a:cubicBezTo>
                    <a:pt x="6868" y="42390"/>
                    <a:pt x="21337" y="25815"/>
                    <a:pt x="22423" y="23392"/>
                  </a:cubicBezTo>
                  <a:cubicBezTo>
                    <a:pt x="23342" y="21371"/>
                    <a:pt x="24395" y="11095"/>
                    <a:pt x="24963" y="4863"/>
                  </a:cubicBezTo>
                  <a:cubicBezTo>
                    <a:pt x="25230" y="2005"/>
                    <a:pt x="25381" y="0"/>
                    <a:pt x="25381"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7"/>
            <p:cNvSpPr/>
            <p:nvPr/>
          </p:nvSpPr>
          <p:spPr>
            <a:xfrm>
              <a:off x="4245500" y="3024356"/>
              <a:ext cx="343993" cy="155387"/>
            </a:xfrm>
            <a:custGeom>
              <a:rect b="b" l="l" r="r" t="t"/>
              <a:pathLst>
                <a:path extrusionOk="0" h="4846" w="10728">
                  <a:moveTo>
                    <a:pt x="502" y="0"/>
                  </a:moveTo>
                  <a:lnTo>
                    <a:pt x="1" y="4846"/>
                  </a:lnTo>
                  <a:lnTo>
                    <a:pt x="10293" y="4846"/>
                  </a:lnTo>
                  <a:cubicBezTo>
                    <a:pt x="10560" y="2005"/>
                    <a:pt x="10727" y="0"/>
                    <a:pt x="10727"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7"/>
            <p:cNvSpPr/>
            <p:nvPr/>
          </p:nvSpPr>
          <p:spPr>
            <a:xfrm>
              <a:off x="4659651" y="4455353"/>
              <a:ext cx="461864" cy="176293"/>
            </a:xfrm>
            <a:custGeom>
              <a:rect b="b" l="l" r="r" t="t"/>
              <a:pathLst>
                <a:path extrusionOk="0" h="5498" w="14404">
                  <a:moveTo>
                    <a:pt x="5715" y="1"/>
                  </a:moveTo>
                  <a:lnTo>
                    <a:pt x="0" y="402"/>
                  </a:lnTo>
                  <a:lnTo>
                    <a:pt x="101" y="3025"/>
                  </a:lnTo>
                  <a:lnTo>
                    <a:pt x="201" y="5498"/>
                  </a:lnTo>
                  <a:lnTo>
                    <a:pt x="14403" y="5498"/>
                  </a:lnTo>
                  <a:cubicBezTo>
                    <a:pt x="14403" y="5498"/>
                    <a:pt x="13584" y="3877"/>
                    <a:pt x="11279" y="3392"/>
                  </a:cubicBezTo>
                  <a:cubicBezTo>
                    <a:pt x="10293" y="3209"/>
                    <a:pt x="9324" y="2925"/>
                    <a:pt x="8405" y="2540"/>
                  </a:cubicBezTo>
                  <a:cubicBezTo>
                    <a:pt x="5631" y="1387"/>
                    <a:pt x="5715" y="1"/>
                    <a:pt x="5715"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7"/>
            <p:cNvSpPr/>
            <p:nvPr/>
          </p:nvSpPr>
          <p:spPr>
            <a:xfrm>
              <a:off x="4662858" y="4536798"/>
              <a:ext cx="458658" cy="94848"/>
            </a:xfrm>
            <a:custGeom>
              <a:rect b="b" l="l" r="r" t="t"/>
              <a:pathLst>
                <a:path extrusionOk="0" h="2958" w="14304">
                  <a:moveTo>
                    <a:pt x="8305" y="0"/>
                  </a:moveTo>
                  <a:cubicBezTo>
                    <a:pt x="7670" y="568"/>
                    <a:pt x="7035" y="1253"/>
                    <a:pt x="6684" y="1955"/>
                  </a:cubicBezTo>
                  <a:cubicBezTo>
                    <a:pt x="3309" y="1671"/>
                    <a:pt x="1304" y="852"/>
                    <a:pt x="1" y="485"/>
                  </a:cubicBezTo>
                  <a:lnTo>
                    <a:pt x="1" y="485"/>
                  </a:lnTo>
                  <a:lnTo>
                    <a:pt x="101" y="2958"/>
                  </a:lnTo>
                  <a:lnTo>
                    <a:pt x="14303" y="2958"/>
                  </a:lnTo>
                  <a:cubicBezTo>
                    <a:pt x="14303" y="2958"/>
                    <a:pt x="13484" y="1337"/>
                    <a:pt x="11179" y="852"/>
                  </a:cubicBezTo>
                  <a:cubicBezTo>
                    <a:pt x="10193" y="669"/>
                    <a:pt x="9224" y="385"/>
                    <a:pt x="8305"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7"/>
            <p:cNvSpPr/>
            <p:nvPr/>
          </p:nvSpPr>
          <p:spPr>
            <a:xfrm>
              <a:off x="4481787" y="2939705"/>
              <a:ext cx="417903" cy="1577822"/>
            </a:xfrm>
            <a:custGeom>
              <a:rect b="b" l="l" r="r" t="t"/>
              <a:pathLst>
                <a:path extrusionOk="0" h="49207" w="13033">
                  <a:moveTo>
                    <a:pt x="0" y="0"/>
                  </a:moveTo>
                  <a:cubicBezTo>
                    <a:pt x="0" y="0"/>
                    <a:pt x="284" y="2189"/>
                    <a:pt x="685" y="5297"/>
                  </a:cubicBezTo>
                  <a:cubicBezTo>
                    <a:pt x="785" y="5982"/>
                    <a:pt x="869" y="6717"/>
                    <a:pt x="969" y="7486"/>
                  </a:cubicBezTo>
                  <a:cubicBezTo>
                    <a:pt x="1788" y="13868"/>
                    <a:pt x="2891" y="22440"/>
                    <a:pt x="3225" y="25230"/>
                  </a:cubicBezTo>
                  <a:cubicBezTo>
                    <a:pt x="3225" y="29725"/>
                    <a:pt x="4077" y="49207"/>
                    <a:pt x="4077" y="49207"/>
                  </a:cubicBezTo>
                  <a:lnTo>
                    <a:pt x="12481" y="47386"/>
                  </a:lnTo>
                  <a:cubicBezTo>
                    <a:pt x="12481" y="47386"/>
                    <a:pt x="13033" y="29290"/>
                    <a:pt x="12899" y="23977"/>
                  </a:cubicBezTo>
                  <a:cubicBezTo>
                    <a:pt x="12816" y="20852"/>
                    <a:pt x="11679" y="13233"/>
                    <a:pt x="10744" y="7469"/>
                  </a:cubicBezTo>
                  <a:cubicBezTo>
                    <a:pt x="10627" y="6717"/>
                    <a:pt x="10493" y="5982"/>
                    <a:pt x="10393" y="5297"/>
                  </a:cubicBezTo>
                  <a:cubicBezTo>
                    <a:pt x="9892" y="2356"/>
                    <a:pt x="9541" y="284"/>
                    <a:pt x="9541" y="284"/>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7"/>
            <p:cNvSpPr/>
            <p:nvPr/>
          </p:nvSpPr>
          <p:spPr>
            <a:xfrm>
              <a:off x="4153890" y="2085108"/>
              <a:ext cx="758658" cy="1001967"/>
            </a:xfrm>
            <a:custGeom>
              <a:rect b="b" l="l" r="r" t="t"/>
              <a:pathLst>
                <a:path extrusionOk="0" h="31248" w="23660">
                  <a:moveTo>
                    <a:pt x="8497" y="0"/>
                  </a:moveTo>
                  <a:cubicBezTo>
                    <a:pt x="8286" y="0"/>
                    <a:pt x="8087" y="1"/>
                    <a:pt x="7904" y="2"/>
                  </a:cubicBezTo>
                  <a:cubicBezTo>
                    <a:pt x="7620" y="86"/>
                    <a:pt x="7319" y="136"/>
                    <a:pt x="7001" y="186"/>
                  </a:cubicBezTo>
                  <a:cubicBezTo>
                    <a:pt x="4846" y="570"/>
                    <a:pt x="2390" y="654"/>
                    <a:pt x="1103" y="2893"/>
                  </a:cubicBezTo>
                  <a:cubicBezTo>
                    <a:pt x="0" y="4781"/>
                    <a:pt x="986" y="10278"/>
                    <a:pt x="1989" y="14940"/>
                  </a:cubicBezTo>
                  <a:cubicBezTo>
                    <a:pt x="2557" y="17546"/>
                    <a:pt x="2590" y="20236"/>
                    <a:pt x="2072" y="22843"/>
                  </a:cubicBezTo>
                  <a:cubicBezTo>
                    <a:pt x="1371" y="26485"/>
                    <a:pt x="669" y="31247"/>
                    <a:pt x="669" y="31247"/>
                  </a:cubicBezTo>
                  <a:lnTo>
                    <a:pt x="23660" y="31113"/>
                  </a:lnTo>
                  <a:cubicBezTo>
                    <a:pt x="22607" y="26385"/>
                    <a:pt x="19349" y="17078"/>
                    <a:pt x="19316" y="16995"/>
                  </a:cubicBezTo>
                  <a:cubicBezTo>
                    <a:pt x="19316" y="16995"/>
                    <a:pt x="19867" y="2358"/>
                    <a:pt x="18998" y="1356"/>
                  </a:cubicBezTo>
                  <a:cubicBezTo>
                    <a:pt x="18480" y="754"/>
                    <a:pt x="17244" y="403"/>
                    <a:pt x="16358" y="236"/>
                  </a:cubicBezTo>
                  <a:cubicBezTo>
                    <a:pt x="15790" y="119"/>
                    <a:pt x="15372" y="86"/>
                    <a:pt x="15372" y="86"/>
                  </a:cubicBezTo>
                  <a:cubicBezTo>
                    <a:pt x="15233" y="86"/>
                    <a:pt x="11023" y="0"/>
                    <a:pt x="8497"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7"/>
            <p:cNvSpPr/>
            <p:nvPr/>
          </p:nvSpPr>
          <p:spPr>
            <a:xfrm>
              <a:off x="4310335" y="2819685"/>
              <a:ext cx="144132" cy="165584"/>
            </a:xfrm>
            <a:custGeom>
              <a:rect b="b" l="l" r="r" t="t"/>
              <a:pathLst>
                <a:path extrusionOk="0" h="5164" w="4495">
                  <a:moveTo>
                    <a:pt x="4461" y="1"/>
                  </a:moveTo>
                  <a:lnTo>
                    <a:pt x="84" y="134"/>
                  </a:lnTo>
                  <a:cubicBezTo>
                    <a:pt x="84" y="201"/>
                    <a:pt x="0" y="3326"/>
                    <a:pt x="167" y="4061"/>
                  </a:cubicBezTo>
                  <a:cubicBezTo>
                    <a:pt x="274" y="4607"/>
                    <a:pt x="1135" y="5164"/>
                    <a:pt x="2182" y="5164"/>
                  </a:cubicBezTo>
                  <a:cubicBezTo>
                    <a:pt x="2448" y="5164"/>
                    <a:pt x="2727" y="5128"/>
                    <a:pt x="3008" y="5046"/>
                  </a:cubicBezTo>
                  <a:cubicBezTo>
                    <a:pt x="4395" y="4629"/>
                    <a:pt x="4495" y="3593"/>
                    <a:pt x="4495" y="3593"/>
                  </a:cubicBezTo>
                  <a:lnTo>
                    <a:pt x="4461" y="1"/>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7"/>
            <p:cNvSpPr/>
            <p:nvPr/>
          </p:nvSpPr>
          <p:spPr>
            <a:xfrm>
              <a:off x="4643042" y="2818082"/>
              <a:ext cx="143619" cy="165039"/>
            </a:xfrm>
            <a:custGeom>
              <a:rect b="b" l="l" r="r" t="t"/>
              <a:pathLst>
                <a:path extrusionOk="0" h="5147" w="4479">
                  <a:moveTo>
                    <a:pt x="4462" y="0"/>
                  </a:moveTo>
                  <a:lnTo>
                    <a:pt x="84" y="117"/>
                  </a:lnTo>
                  <a:cubicBezTo>
                    <a:pt x="67" y="201"/>
                    <a:pt x="0" y="3309"/>
                    <a:pt x="151" y="4044"/>
                  </a:cubicBezTo>
                  <a:cubicBezTo>
                    <a:pt x="271" y="4590"/>
                    <a:pt x="1123" y="5147"/>
                    <a:pt x="2167" y="5147"/>
                  </a:cubicBezTo>
                  <a:cubicBezTo>
                    <a:pt x="2432" y="5147"/>
                    <a:pt x="2710" y="5111"/>
                    <a:pt x="2991" y="5030"/>
                  </a:cubicBezTo>
                  <a:cubicBezTo>
                    <a:pt x="4395" y="4629"/>
                    <a:pt x="4478" y="3576"/>
                    <a:pt x="4478" y="3576"/>
                  </a:cubicBezTo>
                  <a:lnTo>
                    <a:pt x="4462" y="0"/>
                  </a:ln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7"/>
            <p:cNvSpPr/>
            <p:nvPr/>
          </p:nvSpPr>
          <p:spPr>
            <a:xfrm>
              <a:off x="4378377" y="2085108"/>
              <a:ext cx="300064" cy="212238"/>
            </a:xfrm>
            <a:custGeom>
              <a:rect b="b" l="l" r="r" t="t"/>
              <a:pathLst>
                <a:path extrusionOk="0" h="6619" w="9358">
                  <a:moveTo>
                    <a:pt x="1496" y="0"/>
                  </a:moveTo>
                  <a:cubicBezTo>
                    <a:pt x="1285" y="0"/>
                    <a:pt x="1086" y="1"/>
                    <a:pt x="903" y="2"/>
                  </a:cubicBezTo>
                  <a:cubicBezTo>
                    <a:pt x="619" y="86"/>
                    <a:pt x="318" y="136"/>
                    <a:pt x="0" y="186"/>
                  </a:cubicBezTo>
                  <a:cubicBezTo>
                    <a:pt x="1270" y="2759"/>
                    <a:pt x="4662" y="6418"/>
                    <a:pt x="6550" y="6619"/>
                  </a:cubicBezTo>
                  <a:cubicBezTo>
                    <a:pt x="7703" y="6117"/>
                    <a:pt x="8856" y="2208"/>
                    <a:pt x="9357" y="236"/>
                  </a:cubicBezTo>
                  <a:cubicBezTo>
                    <a:pt x="8789" y="119"/>
                    <a:pt x="8371" y="86"/>
                    <a:pt x="8371" y="86"/>
                  </a:cubicBezTo>
                  <a:cubicBezTo>
                    <a:pt x="8232" y="86"/>
                    <a:pt x="4022" y="0"/>
                    <a:pt x="1496" y="0"/>
                  </a:cubicBezTo>
                  <a:close/>
                </a:path>
              </a:pathLst>
            </a:custGeom>
            <a:solidFill>
              <a:srgbClr val="4AA2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7"/>
            <p:cNvSpPr/>
            <p:nvPr/>
          </p:nvSpPr>
          <p:spPr>
            <a:xfrm>
              <a:off x="4397648" y="2212150"/>
              <a:ext cx="918342" cy="722232"/>
            </a:xfrm>
            <a:custGeom>
              <a:rect b="b" l="l" r="r" t="t"/>
              <a:pathLst>
                <a:path extrusionOk="0" h="22524" w="28640">
                  <a:moveTo>
                    <a:pt x="25247" y="0"/>
                  </a:moveTo>
                  <a:lnTo>
                    <a:pt x="16091" y="1922"/>
                  </a:lnTo>
                  <a:lnTo>
                    <a:pt x="1" y="5280"/>
                  </a:lnTo>
                  <a:lnTo>
                    <a:pt x="3226" y="22523"/>
                  </a:lnTo>
                  <a:lnTo>
                    <a:pt x="19851" y="19248"/>
                  </a:lnTo>
                  <a:lnTo>
                    <a:pt x="28639" y="17511"/>
                  </a:lnTo>
                  <a:lnTo>
                    <a:pt x="25247" y="0"/>
                  </a:lnTo>
                  <a:close/>
                </a:path>
              </a:pathLst>
            </a:custGeom>
            <a:solidFill>
              <a:srgbClr val="AD42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7"/>
            <p:cNvSpPr/>
            <p:nvPr/>
          </p:nvSpPr>
          <p:spPr>
            <a:xfrm>
              <a:off x="4913606" y="2212150"/>
              <a:ext cx="402384" cy="617219"/>
            </a:xfrm>
            <a:custGeom>
              <a:rect b="b" l="l" r="r" t="t"/>
              <a:pathLst>
                <a:path extrusionOk="0" h="19249" w="12549">
                  <a:moveTo>
                    <a:pt x="9156" y="0"/>
                  </a:moveTo>
                  <a:lnTo>
                    <a:pt x="0" y="1922"/>
                  </a:lnTo>
                  <a:lnTo>
                    <a:pt x="3760" y="19248"/>
                  </a:lnTo>
                  <a:lnTo>
                    <a:pt x="12548" y="17511"/>
                  </a:lnTo>
                  <a:lnTo>
                    <a:pt x="9156" y="0"/>
                  </a:lnTo>
                  <a:close/>
                </a:path>
              </a:pathLst>
            </a:custGeom>
            <a:solidFill>
              <a:srgbClr val="CE4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7"/>
            <p:cNvSpPr/>
            <p:nvPr/>
          </p:nvSpPr>
          <p:spPr>
            <a:xfrm>
              <a:off x="4247648" y="2444108"/>
              <a:ext cx="657397" cy="384844"/>
            </a:xfrm>
            <a:custGeom>
              <a:rect b="b" l="l" r="r" t="t"/>
              <a:pathLst>
                <a:path extrusionOk="0" h="12002" w="20502">
                  <a:moveTo>
                    <a:pt x="5731" y="1"/>
                  </a:moveTo>
                  <a:lnTo>
                    <a:pt x="0" y="1722"/>
                  </a:lnTo>
                  <a:cubicBezTo>
                    <a:pt x="0" y="1722"/>
                    <a:pt x="2156" y="9124"/>
                    <a:pt x="2774" y="9909"/>
                  </a:cubicBezTo>
                  <a:cubicBezTo>
                    <a:pt x="3270" y="10525"/>
                    <a:pt x="7624" y="12002"/>
                    <a:pt x="14579" y="12002"/>
                  </a:cubicBezTo>
                  <a:cubicBezTo>
                    <a:pt x="16295" y="12002"/>
                    <a:pt x="18170" y="11912"/>
                    <a:pt x="20184" y="11697"/>
                  </a:cubicBezTo>
                  <a:cubicBezTo>
                    <a:pt x="20368" y="10845"/>
                    <a:pt x="20485" y="9993"/>
                    <a:pt x="20502" y="9124"/>
                  </a:cubicBezTo>
                  <a:lnTo>
                    <a:pt x="7803" y="6099"/>
                  </a:lnTo>
                  <a:lnTo>
                    <a:pt x="5731" y="1"/>
                  </a:ln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7"/>
            <p:cNvSpPr/>
            <p:nvPr/>
          </p:nvSpPr>
          <p:spPr>
            <a:xfrm>
              <a:off x="4848226" y="2621588"/>
              <a:ext cx="294164" cy="230836"/>
            </a:xfrm>
            <a:custGeom>
              <a:rect b="b" l="l" r="r" t="t"/>
              <a:pathLst>
                <a:path extrusionOk="0" h="7199" w="9174">
                  <a:moveTo>
                    <a:pt x="6667" y="0"/>
                  </a:moveTo>
                  <a:cubicBezTo>
                    <a:pt x="6649" y="0"/>
                    <a:pt x="6633" y="4"/>
                    <a:pt x="6617" y="13"/>
                  </a:cubicBezTo>
                  <a:cubicBezTo>
                    <a:pt x="6300" y="180"/>
                    <a:pt x="5999" y="1283"/>
                    <a:pt x="5498" y="1383"/>
                  </a:cubicBezTo>
                  <a:cubicBezTo>
                    <a:pt x="4997" y="1500"/>
                    <a:pt x="3710" y="1550"/>
                    <a:pt x="3259" y="1784"/>
                  </a:cubicBezTo>
                  <a:cubicBezTo>
                    <a:pt x="3025" y="1901"/>
                    <a:pt x="2791" y="2603"/>
                    <a:pt x="2624" y="3255"/>
                  </a:cubicBezTo>
                  <a:lnTo>
                    <a:pt x="1655" y="3071"/>
                  </a:lnTo>
                  <a:lnTo>
                    <a:pt x="1" y="2753"/>
                  </a:lnTo>
                  <a:lnTo>
                    <a:pt x="936" y="6864"/>
                  </a:lnTo>
                  <a:lnTo>
                    <a:pt x="2173" y="6496"/>
                  </a:lnTo>
                  <a:lnTo>
                    <a:pt x="2808" y="6295"/>
                  </a:lnTo>
                  <a:cubicBezTo>
                    <a:pt x="3253" y="6592"/>
                    <a:pt x="4219" y="7198"/>
                    <a:pt x="4613" y="7198"/>
                  </a:cubicBezTo>
                  <a:cubicBezTo>
                    <a:pt x="4619" y="7198"/>
                    <a:pt x="4624" y="7198"/>
                    <a:pt x="4629" y="7198"/>
                  </a:cubicBezTo>
                  <a:cubicBezTo>
                    <a:pt x="4763" y="7181"/>
                    <a:pt x="4896" y="7164"/>
                    <a:pt x="5030" y="7114"/>
                  </a:cubicBezTo>
                  <a:cubicBezTo>
                    <a:pt x="5281" y="7031"/>
                    <a:pt x="5515" y="6914"/>
                    <a:pt x="5748" y="6780"/>
                  </a:cubicBezTo>
                  <a:cubicBezTo>
                    <a:pt x="5748" y="6780"/>
                    <a:pt x="6159" y="6907"/>
                    <a:pt x="6464" y="6907"/>
                  </a:cubicBezTo>
                  <a:cubicBezTo>
                    <a:pt x="6558" y="6907"/>
                    <a:pt x="6642" y="6895"/>
                    <a:pt x="6701" y="6864"/>
                  </a:cubicBezTo>
                  <a:lnTo>
                    <a:pt x="6935" y="6730"/>
                  </a:lnTo>
                  <a:lnTo>
                    <a:pt x="7369" y="6479"/>
                  </a:lnTo>
                  <a:cubicBezTo>
                    <a:pt x="7369" y="6479"/>
                    <a:pt x="7967" y="6593"/>
                    <a:pt x="8378" y="6593"/>
                  </a:cubicBezTo>
                  <a:cubicBezTo>
                    <a:pt x="8490" y="6593"/>
                    <a:pt x="8588" y="6584"/>
                    <a:pt x="8656" y="6563"/>
                  </a:cubicBezTo>
                  <a:cubicBezTo>
                    <a:pt x="8840" y="6479"/>
                    <a:pt x="9023" y="6362"/>
                    <a:pt x="9174" y="6229"/>
                  </a:cubicBezTo>
                  <a:cubicBezTo>
                    <a:pt x="9174" y="6229"/>
                    <a:pt x="5682" y="3856"/>
                    <a:pt x="5281" y="3472"/>
                  </a:cubicBezTo>
                  <a:cubicBezTo>
                    <a:pt x="5698" y="2519"/>
                    <a:pt x="6250" y="2252"/>
                    <a:pt x="6250" y="2252"/>
                  </a:cubicBezTo>
                  <a:cubicBezTo>
                    <a:pt x="6250" y="2252"/>
                    <a:pt x="6918" y="2135"/>
                    <a:pt x="7252" y="1751"/>
                  </a:cubicBezTo>
                  <a:cubicBezTo>
                    <a:pt x="7569" y="1386"/>
                    <a:pt x="6985" y="0"/>
                    <a:pt x="6667"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7"/>
            <p:cNvSpPr/>
            <p:nvPr/>
          </p:nvSpPr>
          <p:spPr>
            <a:xfrm>
              <a:off x="4901261" y="2720027"/>
              <a:ext cx="37003" cy="109342"/>
            </a:xfrm>
            <a:custGeom>
              <a:rect b="b" l="l" r="r" t="t"/>
              <a:pathLst>
                <a:path extrusionOk="0" h="3410" w="1154">
                  <a:moveTo>
                    <a:pt x="1" y="1"/>
                  </a:moveTo>
                  <a:lnTo>
                    <a:pt x="519" y="3409"/>
                  </a:lnTo>
                  <a:lnTo>
                    <a:pt x="1154" y="3225"/>
                  </a:lnTo>
                  <a:lnTo>
                    <a:pt x="970" y="185"/>
                  </a:lnTo>
                  <a:lnTo>
                    <a:pt x="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7"/>
            <p:cNvSpPr/>
            <p:nvPr/>
          </p:nvSpPr>
          <p:spPr>
            <a:xfrm>
              <a:off x="4971997" y="2816992"/>
              <a:ext cx="59513" cy="32738"/>
            </a:xfrm>
            <a:custGeom>
              <a:rect b="b" l="l" r="r" t="t"/>
              <a:pathLst>
                <a:path extrusionOk="0" h="1021" w="1856">
                  <a:moveTo>
                    <a:pt x="0" y="1"/>
                  </a:moveTo>
                  <a:cubicBezTo>
                    <a:pt x="0" y="1"/>
                    <a:pt x="619" y="619"/>
                    <a:pt x="1137" y="1020"/>
                  </a:cubicBezTo>
                  <a:cubicBezTo>
                    <a:pt x="1387" y="937"/>
                    <a:pt x="1621" y="820"/>
                    <a:pt x="1855" y="686"/>
                  </a:cubicBezTo>
                  <a:lnTo>
                    <a:pt x="0"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7"/>
            <p:cNvSpPr/>
            <p:nvPr/>
          </p:nvSpPr>
          <p:spPr>
            <a:xfrm>
              <a:off x="5031477" y="2812727"/>
              <a:ext cx="53068" cy="24658"/>
            </a:xfrm>
            <a:custGeom>
              <a:rect b="b" l="l" r="r" t="t"/>
              <a:pathLst>
                <a:path extrusionOk="0" h="769" w="1655">
                  <a:moveTo>
                    <a:pt x="0" y="0"/>
                  </a:moveTo>
                  <a:lnTo>
                    <a:pt x="1220" y="769"/>
                  </a:lnTo>
                  <a:cubicBezTo>
                    <a:pt x="1454" y="619"/>
                    <a:pt x="1654" y="518"/>
                    <a:pt x="1654" y="518"/>
                  </a:cubicBezTo>
                  <a:lnTo>
                    <a:pt x="0"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7"/>
            <p:cNvSpPr/>
            <p:nvPr/>
          </p:nvSpPr>
          <p:spPr>
            <a:xfrm>
              <a:off x="4144239" y="2132404"/>
              <a:ext cx="317732" cy="404981"/>
            </a:xfrm>
            <a:custGeom>
              <a:rect b="b" l="l" r="r" t="t"/>
              <a:pathLst>
                <a:path extrusionOk="0" h="12630" w="9909">
                  <a:moveTo>
                    <a:pt x="3627" y="0"/>
                  </a:moveTo>
                  <a:cubicBezTo>
                    <a:pt x="2958" y="0"/>
                    <a:pt x="2278" y="267"/>
                    <a:pt x="1605" y="850"/>
                  </a:cubicBezTo>
                  <a:cubicBezTo>
                    <a:pt x="1" y="2220"/>
                    <a:pt x="1772" y="12629"/>
                    <a:pt x="1772" y="12629"/>
                  </a:cubicBezTo>
                  <a:cubicBezTo>
                    <a:pt x="1772" y="12629"/>
                    <a:pt x="9658" y="10774"/>
                    <a:pt x="9909" y="10774"/>
                  </a:cubicBezTo>
                  <a:cubicBezTo>
                    <a:pt x="9909" y="10774"/>
                    <a:pt x="8338" y="3506"/>
                    <a:pt x="6300" y="1401"/>
                  </a:cubicBezTo>
                  <a:cubicBezTo>
                    <a:pt x="5457" y="509"/>
                    <a:pt x="4552" y="0"/>
                    <a:pt x="3627" y="0"/>
                  </a:cubicBezTo>
                  <a:close/>
                </a:path>
              </a:pathLst>
            </a:custGeom>
            <a:solidFill>
              <a:srgbClr val="62C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7"/>
            <p:cNvSpPr/>
            <p:nvPr/>
          </p:nvSpPr>
          <p:spPr>
            <a:xfrm>
              <a:off x="4961287" y="2189640"/>
              <a:ext cx="100203" cy="94784"/>
            </a:xfrm>
            <a:custGeom>
              <a:rect b="b" l="l" r="r" t="t"/>
              <a:pathLst>
                <a:path extrusionOk="0" h="2956" w="3125">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7"/>
            <p:cNvSpPr/>
            <p:nvPr/>
          </p:nvSpPr>
          <p:spPr>
            <a:xfrm>
              <a:off x="5063606" y="2200895"/>
              <a:ext cx="11287" cy="63232"/>
            </a:xfrm>
            <a:custGeom>
              <a:rect b="b" l="l" r="r" t="t"/>
              <a:pathLst>
                <a:path extrusionOk="0" h="1972" w="352">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7"/>
            <p:cNvSpPr/>
            <p:nvPr/>
          </p:nvSpPr>
          <p:spPr>
            <a:xfrm>
              <a:off x="5104874" y="2200350"/>
              <a:ext cx="17155" cy="52522"/>
            </a:xfrm>
            <a:custGeom>
              <a:rect b="b" l="l" r="r" t="t"/>
              <a:pathLst>
                <a:path extrusionOk="0" h="1638" w="535">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7"/>
            <p:cNvSpPr/>
            <p:nvPr/>
          </p:nvSpPr>
          <p:spPr>
            <a:xfrm>
              <a:off x="5130045" y="2196598"/>
              <a:ext cx="21451" cy="68106"/>
            </a:xfrm>
            <a:custGeom>
              <a:rect b="b" l="l" r="r" t="t"/>
              <a:pathLst>
                <a:path extrusionOk="0" h="2124" w="669">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7"/>
            <p:cNvSpPr/>
            <p:nvPr/>
          </p:nvSpPr>
          <p:spPr>
            <a:xfrm>
              <a:off x="4400342" y="1741788"/>
              <a:ext cx="315584" cy="521281"/>
            </a:xfrm>
            <a:custGeom>
              <a:rect b="b" l="l" r="r" t="t"/>
              <a:pathLst>
                <a:path extrusionOk="0" h="16257" w="9842">
                  <a:moveTo>
                    <a:pt x="7064" y="1"/>
                  </a:moveTo>
                  <a:cubicBezTo>
                    <a:pt x="6407" y="1"/>
                    <a:pt x="5728" y="213"/>
                    <a:pt x="5163" y="500"/>
                  </a:cubicBezTo>
                  <a:cubicBezTo>
                    <a:pt x="4261" y="951"/>
                    <a:pt x="3526" y="1687"/>
                    <a:pt x="3075" y="2606"/>
                  </a:cubicBezTo>
                  <a:cubicBezTo>
                    <a:pt x="3008" y="2422"/>
                    <a:pt x="2958" y="2205"/>
                    <a:pt x="2874" y="2037"/>
                  </a:cubicBezTo>
                  <a:cubicBezTo>
                    <a:pt x="2807" y="1887"/>
                    <a:pt x="2690" y="1787"/>
                    <a:pt x="2624" y="1653"/>
                  </a:cubicBezTo>
                  <a:cubicBezTo>
                    <a:pt x="2438" y="1401"/>
                    <a:pt x="2148" y="1255"/>
                    <a:pt x="1844" y="1255"/>
                  </a:cubicBezTo>
                  <a:cubicBezTo>
                    <a:pt x="1764" y="1255"/>
                    <a:pt x="1684" y="1265"/>
                    <a:pt x="1604" y="1286"/>
                  </a:cubicBezTo>
                  <a:cubicBezTo>
                    <a:pt x="836" y="1469"/>
                    <a:pt x="1253" y="3692"/>
                    <a:pt x="1721" y="3942"/>
                  </a:cubicBezTo>
                  <a:cubicBezTo>
                    <a:pt x="1934" y="4056"/>
                    <a:pt x="2109" y="4087"/>
                    <a:pt x="2236" y="4087"/>
                  </a:cubicBezTo>
                  <a:cubicBezTo>
                    <a:pt x="2389" y="4087"/>
                    <a:pt x="2473" y="4042"/>
                    <a:pt x="2473" y="4042"/>
                  </a:cubicBezTo>
                  <a:lnTo>
                    <a:pt x="2473" y="4042"/>
                  </a:lnTo>
                  <a:cubicBezTo>
                    <a:pt x="2473" y="4043"/>
                    <a:pt x="2791" y="7802"/>
                    <a:pt x="2457" y="8821"/>
                  </a:cubicBezTo>
                  <a:cubicBezTo>
                    <a:pt x="2106" y="9840"/>
                    <a:pt x="1070" y="10425"/>
                    <a:pt x="0" y="10776"/>
                  </a:cubicBezTo>
                  <a:cubicBezTo>
                    <a:pt x="953" y="12514"/>
                    <a:pt x="4127" y="15688"/>
                    <a:pt x="5548" y="16256"/>
                  </a:cubicBezTo>
                  <a:cubicBezTo>
                    <a:pt x="6600" y="15989"/>
                    <a:pt x="7686" y="10793"/>
                    <a:pt x="7686" y="10793"/>
                  </a:cubicBezTo>
                  <a:cubicBezTo>
                    <a:pt x="7686" y="10793"/>
                    <a:pt x="6700" y="10642"/>
                    <a:pt x="6333" y="10241"/>
                  </a:cubicBezTo>
                  <a:cubicBezTo>
                    <a:pt x="5965" y="9807"/>
                    <a:pt x="5765" y="9256"/>
                    <a:pt x="5815" y="8687"/>
                  </a:cubicBezTo>
                  <a:cubicBezTo>
                    <a:pt x="5831" y="8441"/>
                    <a:pt x="5880" y="6965"/>
                    <a:pt x="6534" y="6965"/>
                  </a:cubicBezTo>
                  <a:cubicBezTo>
                    <a:pt x="6545" y="6965"/>
                    <a:pt x="6556" y="6966"/>
                    <a:pt x="6567" y="6966"/>
                  </a:cubicBezTo>
                  <a:cubicBezTo>
                    <a:pt x="6650" y="6966"/>
                    <a:pt x="6751" y="6983"/>
                    <a:pt x="6834" y="7000"/>
                  </a:cubicBezTo>
                  <a:cubicBezTo>
                    <a:pt x="7159" y="7057"/>
                    <a:pt x="7461" y="7085"/>
                    <a:pt x="7730" y="7085"/>
                  </a:cubicBezTo>
                  <a:cubicBezTo>
                    <a:pt x="8251" y="7085"/>
                    <a:pt x="8652" y="6981"/>
                    <a:pt x="8873" y="6783"/>
                  </a:cubicBezTo>
                  <a:cubicBezTo>
                    <a:pt x="9107" y="6599"/>
                    <a:pt x="9223" y="5580"/>
                    <a:pt x="9223" y="4911"/>
                  </a:cubicBezTo>
                  <a:cubicBezTo>
                    <a:pt x="9223" y="4276"/>
                    <a:pt x="9825" y="4226"/>
                    <a:pt x="9825" y="3992"/>
                  </a:cubicBezTo>
                  <a:cubicBezTo>
                    <a:pt x="9842" y="3708"/>
                    <a:pt x="9441" y="3541"/>
                    <a:pt x="9324" y="3307"/>
                  </a:cubicBezTo>
                  <a:cubicBezTo>
                    <a:pt x="8923" y="2422"/>
                    <a:pt x="9407" y="1402"/>
                    <a:pt x="8672" y="617"/>
                  </a:cubicBezTo>
                  <a:cubicBezTo>
                    <a:pt x="8555" y="484"/>
                    <a:pt x="8405" y="367"/>
                    <a:pt x="8238" y="283"/>
                  </a:cubicBezTo>
                  <a:cubicBezTo>
                    <a:pt x="7877" y="84"/>
                    <a:pt x="7475" y="1"/>
                    <a:pt x="7064" y="1"/>
                  </a:cubicBezTo>
                  <a:close/>
                </a:path>
              </a:pathLst>
            </a:custGeom>
            <a:solidFill>
              <a:srgbClr val="F7A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7"/>
            <p:cNvSpPr/>
            <p:nvPr/>
          </p:nvSpPr>
          <p:spPr>
            <a:xfrm>
              <a:off x="4400342" y="1849976"/>
              <a:ext cx="246484" cy="413093"/>
            </a:xfrm>
            <a:custGeom>
              <a:rect b="b" l="l" r="r" t="t"/>
              <a:pathLst>
                <a:path extrusionOk="0" h="12883" w="7687">
                  <a:moveTo>
                    <a:pt x="2941" y="0"/>
                  </a:moveTo>
                  <a:cubicBezTo>
                    <a:pt x="2841" y="568"/>
                    <a:pt x="2473" y="668"/>
                    <a:pt x="2473" y="668"/>
                  </a:cubicBezTo>
                  <a:cubicBezTo>
                    <a:pt x="2473" y="668"/>
                    <a:pt x="2791" y="4428"/>
                    <a:pt x="2457" y="5447"/>
                  </a:cubicBezTo>
                  <a:cubicBezTo>
                    <a:pt x="2106" y="6466"/>
                    <a:pt x="1070" y="7051"/>
                    <a:pt x="0" y="7402"/>
                  </a:cubicBezTo>
                  <a:cubicBezTo>
                    <a:pt x="953" y="9140"/>
                    <a:pt x="4127" y="12314"/>
                    <a:pt x="5548" y="12882"/>
                  </a:cubicBezTo>
                  <a:cubicBezTo>
                    <a:pt x="6600" y="12615"/>
                    <a:pt x="7686" y="7419"/>
                    <a:pt x="7686" y="7419"/>
                  </a:cubicBezTo>
                  <a:cubicBezTo>
                    <a:pt x="7686" y="7419"/>
                    <a:pt x="6700" y="7268"/>
                    <a:pt x="6333" y="6867"/>
                  </a:cubicBezTo>
                  <a:cubicBezTo>
                    <a:pt x="5965" y="6433"/>
                    <a:pt x="5765" y="5882"/>
                    <a:pt x="5815" y="5313"/>
                  </a:cubicBezTo>
                  <a:cubicBezTo>
                    <a:pt x="5831" y="5067"/>
                    <a:pt x="5880" y="3591"/>
                    <a:pt x="6534" y="3591"/>
                  </a:cubicBezTo>
                  <a:cubicBezTo>
                    <a:pt x="6545" y="3591"/>
                    <a:pt x="6556" y="3592"/>
                    <a:pt x="6567" y="3592"/>
                  </a:cubicBezTo>
                  <a:cubicBezTo>
                    <a:pt x="5815" y="3459"/>
                    <a:pt x="3827" y="2924"/>
                    <a:pt x="3108" y="702"/>
                  </a:cubicBezTo>
                  <a:cubicBezTo>
                    <a:pt x="3075" y="535"/>
                    <a:pt x="3008" y="334"/>
                    <a:pt x="2941" y="0"/>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7"/>
            <p:cNvSpPr/>
            <p:nvPr/>
          </p:nvSpPr>
          <p:spPr>
            <a:xfrm>
              <a:off x="4452319" y="1797485"/>
              <a:ext cx="34310" cy="56274"/>
            </a:xfrm>
            <a:custGeom>
              <a:rect b="b" l="l" r="r" t="t"/>
              <a:pathLst>
                <a:path extrusionOk="0" h="1755" w="1070">
                  <a:moveTo>
                    <a:pt x="241" y="1"/>
                  </a:moveTo>
                  <a:cubicBezTo>
                    <a:pt x="85" y="1"/>
                    <a:pt x="0" y="100"/>
                    <a:pt x="0" y="100"/>
                  </a:cubicBezTo>
                  <a:cubicBezTo>
                    <a:pt x="6" y="100"/>
                    <a:pt x="12" y="100"/>
                    <a:pt x="18" y="100"/>
                  </a:cubicBezTo>
                  <a:cubicBezTo>
                    <a:pt x="553" y="100"/>
                    <a:pt x="635" y="835"/>
                    <a:pt x="635" y="835"/>
                  </a:cubicBezTo>
                  <a:cubicBezTo>
                    <a:pt x="551" y="835"/>
                    <a:pt x="485" y="852"/>
                    <a:pt x="418" y="869"/>
                  </a:cubicBezTo>
                  <a:cubicBezTo>
                    <a:pt x="84" y="952"/>
                    <a:pt x="117" y="1754"/>
                    <a:pt x="602" y="1754"/>
                  </a:cubicBezTo>
                  <a:cubicBezTo>
                    <a:pt x="1069" y="1754"/>
                    <a:pt x="1003" y="468"/>
                    <a:pt x="551" y="117"/>
                  </a:cubicBezTo>
                  <a:cubicBezTo>
                    <a:pt x="429" y="29"/>
                    <a:pt x="325" y="1"/>
                    <a:pt x="241" y="1"/>
                  </a:cubicBezTo>
                  <a:close/>
                </a:path>
              </a:pathLst>
            </a:custGeom>
            <a:solidFill>
              <a:srgbClr val="F37B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7"/>
            <p:cNvSpPr/>
            <p:nvPr/>
          </p:nvSpPr>
          <p:spPr>
            <a:xfrm>
              <a:off x="4629093" y="1781581"/>
              <a:ext cx="42358" cy="21259"/>
            </a:xfrm>
            <a:custGeom>
              <a:rect b="b" l="l" r="r" t="t"/>
              <a:pathLst>
                <a:path extrusionOk="0" h="663" w="1321">
                  <a:moveTo>
                    <a:pt x="647" y="1"/>
                  </a:moveTo>
                  <a:cubicBezTo>
                    <a:pt x="363" y="1"/>
                    <a:pt x="85" y="184"/>
                    <a:pt x="1" y="663"/>
                  </a:cubicBezTo>
                  <a:cubicBezTo>
                    <a:pt x="300" y="488"/>
                    <a:pt x="637" y="397"/>
                    <a:pt x="976" y="397"/>
                  </a:cubicBezTo>
                  <a:cubicBezTo>
                    <a:pt x="1091" y="397"/>
                    <a:pt x="1207" y="408"/>
                    <a:pt x="1321" y="429"/>
                  </a:cubicBezTo>
                  <a:cubicBezTo>
                    <a:pt x="1213" y="180"/>
                    <a:pt x="927" y="1"/>
                    <a:pt x="647" y="1"/>
                  </a:cubicBezTo>
                  <a:close/>
                </a:path>
              </a:pathLst>
            </a:custGeom>
            <a:solidFill>
              <a:srgbClr val="ED3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7"/>
            <p:cNvSpPr/>
            <p:nvPr/>
          </p:nvSpPr>
          <p:spPr>
            <a:xfrm>
              <a:off x="4639835" y="1816211"/>
              <a:ext cx="25203" cy="24690"/>
            </a:xfrm>
            <a:custGeom>
              <a:rect b="b" l="l" r="r" t="t"/>
              <a:pathLst>
                <a:path extrusionOk="0" h="770" w="786">
                  <a:moveTo>
                    <a:pt x="401" y="0"/>
                  </a:moveTo>
                  <a:cubicBezTo>
                    <a:pt x="334" y="0"/>
                    <a:pt x="267" y="17"/>
                    <a:pt x="201" y="51"/>
                  </a:cubicBezTo>
                  <a:lnTo>
                    <a:pt x="117" y="117"/>
                  </a:lnTo>
                  <a:cubicBezTo>
                    <a:pt x="67" y="151"/>
                    <a:pt x="33" y="218"/>
                    <a:pt x="17" y="285"/>
                  </a:cubicBezTo>
                  <a:cubicBezTo>
                    <a:pt x="17" y="318"/>
                    <a:pt x="0" y="351"/>
                    <a:pt x="0" y="385"/>
                  </a:cubicBezTo>
                  <a:cubicBezTo>
                    <a:pt x="0" y="435"/>
                    <a:pt x="17" y="485"/>
                    <a:pt x="33" y="518"/>
                  </a:cubicBezTo>
                  <a:cubicBezTo>
                    <a:pt x="84" y="669"/>
                    <a:pt x="217" y="769"/>
                    <a:pt x="384" y="769"/>
                  </a:cubicBezTo>
                  <a:cubicBezTo>
                    <a:pt x="451" y="769"/>
                    <a:pt x="518" y="752"/>
                    <a:pt x="568" y="719"/>
                  </a:cubicBezTo>
                  <a:cubicBezTo>
                    <a:pt x="602" y="702"/>
                    <a:pt x="635" y="686"/>
                    <a:pt x="652" y="669"/>
                  </a:cubicBezTo>
                  <a:cubicBezTo>
                    <a:pt x="702" y="619"/>
                    <a:pt x="735" y="552"/>
                    <a:pt x="769" y="485"/>
                  </a:cubicBezTo>
                  <a:cubicBezTo>
                    <a:pt x="769" y="452"/>
                    <a:pt x="769" y="418"/>
                    <a:pt x="769" y="401"/>
                  </a:cubicBezTo>
                  <a:cubicBezTo>
                    <a:pt x="785" y="351"/>
                    <a:pt x="769" y="301"/>
                    <a:pt x="752" y="251"/>
                  </a:cubicBezTo>
                  <a:cubicBezTo>
                    <a:pt x="702" y="101"/>
                    <a:pt x="551" y="0"/>
                    <a:pt x="401" y="0"/>
                  </a:cubicBezTo>
                  <a:close/>
                </a:path>
              </a:pathLst>
            </a:custGeom>
            <a:solidFill>
              <a:srgbClr val="0A2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7"/>
            <p:cNvSpPr/>
            <p:nvPr/>
          </p:nvSpPr>
          <p:spPr>
            <a:xfrm>
              <a:off x="4539632" y="1869792"/>
              <a:ext cx="175748" cy="111266"/>
            </a:xfrm>
            <a:custGeom>
              <a:rect b="b" l="l" r="r" t="t"/>
              <a:pathLst>
                <a:path extrusionOk="0" h="3470" w="5481">
                  <a:moveTo>
                    <a:pt x="5481" y="0"/>
                  </a:moveTo>
                  <a:lnTo>
                    <a:pt x="5481" y="0"/>
                  </a:lnTo>
                  <a:cubicBezTo>
                    <a:pt x="5481" y="0"/>
                    <a:pt x="368" y="184"/>
                    <a:pt x="201" y="552"/>
                  </a:cubicBezTo>
                  <a:cubicBezTo>
                    <a:pt x="51" y="919"/>
                    <a:pt x="1" y="2390"/>
                    <a:pt x="368" y="2690"/>
                  </a:cubicBezTo>
                  <a:cubicBezTo>
                    <a:pt x="635" y="2921"/>
                    <a:pt x="2148" y="3470"/>
                    <a:pt x="3377" y="3470"/>
                  </a:cubicBezTo>
                  <a:cubicBezTo>
                    <a:pt x="3839" y="3470"/>
                    <a:pt x="4261" y="3392"/>
                    <a:pt x="4562" y="3192"/>
                  </a:cubicBezTo>
                  <a:cubicBezTo>
                    <a:pt x="5180" y="2774"/>
                    <a:pt x="5481" y="0"/>
                    <a:pt x="5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7"/>
            <p:cNvSpPr/>
            <p:nvPr/>
          </p:nvSpPr>
          <p:spPr>
            <a:xfrm>
              <a:off x="4488200" y="1736882"/>
              <a:ext cx="210603" cy="88467"/>
            </a:xfrm>
            <a:custGeom>
              <a:rect b="b" l="l" r="r" t="t"/>
              <a:pathLst>
                <a:path extrusionOk="0" h="2759" w="6568">
                  <a:moveTo>
                    <a:pt x="4031" y="1"/>
                  </a:moveTo>
                  <a:cubicBezTo>
                    <a:pt x="3997" y="1"/>
                    <a:pt x="3962" y="1"/>
                    <a:pt x="3927" y="2"/>
                  </a:cubicBezTo>
                  <a:cubicBezTo>
                    <a:pt x="1705" y="68"/>
                    <a:pt x="1" y="1940"/>
                    <a:pt x="1" y="1940"/>
                  </a:cubicBezTo>
                  <a:cubicBezTo>
                    <a:pt x="67" y="2241"/>
                    <a:pt x="168" y="2508"/>
                    <a:pt x="335" y="2759"/>
                  </a:cubicBezTo>
                  <a:cubicBezTo>
                    <a:pt x="1605" y="1472"/>
                    <a:pt x="3125" y="820"/>
                    <a:pt x="4495" y="770"/>
                  </a:cubicBezTo>
                  <a:cubicBezTo>
                    <a:pt x="4527" y="769"/>
                    <a:pt x="4559" y="769"/>
                    <a:pt x="4590" y="769"/>
                  </a:cubicBezTo>
                  <a:cubicBezTo>
                    <a:pt x="5904" y="769"/>
                    <a:pt x="6367" y="1439"/>
                    <a:pt x="6367" y="1439"/>
                  </a:cubicBezTo>
                  <a:cubicBezTo>
                    <a:pt x="6567" y="1104"/>
                    <a:pt x="6467" y="670"/>
                    <a:pt x="6133" y="469"/>
                  </a:cubicBezTo>
                  <a:cubicBezTo>
                    <a:pt x="5728" y="243"/>
                    <a:pt x="5073" y="1"/>
                    <a:pt x="4031" y="1"/>
                  </a:cubicBezTo>
                  <a:close/>
                </a:path>
              </a:pathLst>
            </a:custGeom>
            <a:solidFill>
              <a:srgbClr val="EAF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7"/>
            <p:cNvSpPr/>
            <p:nvPr/>
          </p:nvSpPr>
          <p:spPr>
            <a:xfrm>
              <a:off x="4494549" y="1808131"/>
              <a:ext cx="75128" cy="87954"/>
            </a:xfrm>
            <a:custGeom>
              <a:rect b="b" l="l" r="r" t="t"/>
              <a:pathLst>
                <a:path extrusionOk="0" h="2743" w="2343">
                  <a:moveTo>
                    <a:pt x="218" y="0"/>
                  </a:moveTo>
                  <a:cubicBezTo>
                    <a:pt x="94" y="0"/>
                    <a:pt x="0" y="150"/>
                    <a:pt x="53" y="269"/>
                  </a:cubicBezTo>
                  <a:cubicBezTo>
                    <a:pt x="204" y="520"/>
                    <a:pt x="371" y="737"/>
                    <a:pt x="571" y="954"/>
                  </a:cubicBezTo>
                  <a:cubicBezTo>
                    <a:pt x="755" y="1171"/>
                    <a:pt x="939" y="1389"/>
                    <a:pt x="1106" y="1623"/>
                  </a:cubicBezTo>
                  <a:cubicBezTo>
                    <a:pt x="1306" y="1856"/>
                    <a:pt x="1507" y="2090"/>
                    <a:pt x="1707" y="2324"/>
                  </a:cubicBezTo>
                  <a:cubicBezTo>
                    <a:pt x="1841" y="2508"/>
                    <a:pt x="1958" y="2725"/>
                    <a:pt x="2209" y="2742"/>
                  </a:cubicBezTo>
                  <a:cubicBezTo>
                    <a:pt x="2259" y="2742"/>
                    <a:pt x="2309" y="2692"/>
                    <a:pt x="2309" y="2642"/>
                  </a:cubicBezTo>
                  <a:cubicBezTo>
                    <a:pt x="2342" y="2408"/>
                    <a:pt x="2142" y="2224"/>
                    <a:pt x="1991" y="2040"/>
                  </a:cubicBezTo>
                  <a:cubicBezTo>
                    <a:pt x="1824" y="1823"/>
                    <a:pt x="1640" y="1606"/>
                    <a:pt x="1457" y="1389"/>
                  </a:cubicBezTo>
                  <a:cubicBezTo>
                    <a:pt x="1273" y="1155"/>
                    <a:pt x="1072" y="921"/>
                    <a:pt x="889" y="687"/>
                  </a:cubicBezTo>
                  <a:cubicBezTo>
                    <a:pt x="722" y="436"/>
                    <a:pt x="521" y="219"/>
                    <a:pt x="321" y="35"/>
                  </a:cubicBezTo>
                  <a:cubicBezTo>
                    <a:pt x="285" y="11"/>
                    <a:pt x="250"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7"/>
            <p:cNvSpPr/>
            <p:nvPr/>
          </p:nvSpPr>
          <p:spPr>
            <a:xfrm>
              <a:off x="4491727" y="1850456"/>
              <a:ext cx="95458" cy="89045"/>
            </a:xfrm>
            <a:custGeom>
              <a:rect b="b" l="l" r="r" t="t"/>
              <a:pathLst>
                <a:path extrusionOk="0" h="2777" w="2977">
                  <a:moveTo>
                    <a:pt x="168" y="1"/>
                  </a:moveTo>
                  <a:cubicBezTo>
                    <a:pt x="83" y="1"/>
                    <a:pt x="1" y="81"/>
                    <a:pt x="24" y="186"/>
                  </a:cubicBezTo>
                  <a:cubicBezTo>
                    <a:pt x="58" y="470"/>
                    <a:pt x="308" y="754"/>
                    <a:pt x="475" y="988"/>
                  </a:cubicBezTo>
                  <a:cubicBezTo>
                    <a:pt x="659" y="1238"/>
                    <a:pt x="876" y="1489"/>
                    <a:pt x="1110" y="1706"/>
                  </a:cubicBezTo>
                  <a:cubicBezTo>
                    <a:pt x="1561" y="2174"/>
                    <a:pt x="2129" y="2542"/>
                    <a:pt x="2748" y="2759"/>
                  </a:cubicBezTo>
                  <a:cubicBezTo>
                    <a:pt x="2770" y="2771"/>
                    <a:pt x="2791" y="2777"/>
                    <a:pt x="2811" y="2777"/>
                  </a:cubicBezTo>
                  <a:cubicBezTo>
                    <a:pt x="2922" y="2777"/>
                    <a:pt x="2976" y="2598"/>
                    <a:pt x="2848" y="2542"/>
                  </a:cubicBezTo>
                  <a:cubicBezTo>
                    <a:pt x="2313" y="2224"/>
                    <a:pt x="1812" y="1873"/>
                    <a:pt x="1344" y="1455"/>
                  </a:cubicBezTo>
                  <a:cubicBezTo>
                    <a:pt x="1144" y="1238"/>
                    <a:pt x="943" y="1021"/>
                    <a:pt x="776" y="787"/>
                  </a:cubicBezTo>
                  <a:cubicBezTo>
                    <a:pt x="592" y="553"/>
                    <a:pt x="475" y="252"/>
                    <a:pt x="275" y="52"/>
                  </a:cubicBezTo>
                  <a:cubicBezTo>
                    <a:pt x="244" y="16"/>
                    <a:pt x="206" y="1"/>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7"/>
            <p:cNvSpPr/>
            <p:nvPr/>
          </p:nvSpPr>
          <p:spPr>
            <a:xfrm>
              <a:off x="4901261" y="2720027"/>
              <a:ext cx="37003" cy="109342"/>
            </a:xfrm>
            <a:custGeom>
              <a:rect b="b" l="l" r="r" t="t"/>
              <a:pathLst>
                <a:path extrusionOk="0" h="3410" w="1154">
                  <a:moveTo>
                    <a:pt x="1" y="1"/>
                  </a:moveTo>
                  <a:lnTo>
                    <a:pt x="519" y="3409"/>
                  </a:lnTo>
                  <a:lnTo>
                    <a:pt x="1154" y="3225"/>
                  </a:lnTo>
                  <a:lnTo>
                    <a:pt x="970" y="185"/>
                  </a:lnTo>
                  <a:lnTo>
                    <a:pt x="1" y="1"/>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7"/>
            <p:cNvSpPr/>
            <p:nvPr/>
          </p:nvSpPr>
          <p:spPr>
            <a:xfrm>
              <a:off x="4971997" y="2816992"/>
              <a:ext cx="59513" cy="32738"/>
            </a:xfrm>
            <a:custGeom>
              <a:rect b="b" l="l" r="r" t="t"/>
              <a:pathLst>
                <a:path extrusionOk="0" h="1021" w="1856">
                  <a:moveTo>
                    <a:pt x="0" y="1"/>
                  </a:moveTo>
                  <a:cubicBezTo>
                    <a:pt x="0" y="1"/>
                    <a:pt x="619" y="619"/>
                    <a:pt x="1137" y="1020"/>
                  </a:cubicBezTo>
                  <a:cubicBezTo>
                    <a:pt x="1387" y="937"/>
                    <a:pt x="1621" y="820"/>
                    <a:pt x="1855" y="686"/>
                  </a:cubicBezTo>
                  <a:lnTo>
                    <a:pt x="0" y="1"/>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7"/>
            <p:cNvSpPr/>
            <p:nvPr/>
          </p:nvSpPr>
          <p:spPr>
            <a:xfrm>
              <a:off x="5031477" y="2812727"/>
              <a:ext cx="53068" cy="24658"/>
            </a:xfrm>
            <a:custGeom>
              <a:rect b="b" l="l" r="r" t="t"/>
              <a:pathLst>
                <a:path extrusionOk="0" h="769" w="1655">
                  <a:moveTo>
                    <a:pt x="0" y="0"/>
                  </a:moveTo>
                  <a:lnTo>
                    <a:pt x="1220" y="769"/>
                  </a:lnTo>
                  <a:cubicBezTo>
                    <a:pt x="1454" y="619"/>
                    <a:pt x="1654" y="518"/>
                    <a:pt x="1654" y="518"/>
                  </a:cubicBezTo>
                  <a:lnTo>
                    <a:pt x="0" y="0"/>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7"/>
            <p:cNvSpPr/>
            <p:nvPr/>
          </p:nvSpPr>
          <p:spPr>
            <a:xfrm>
              <a:off x="4961287" y="2189640"/>
              <a:ext cx="100203" cy="94784"/>
            </a:xfrm>
            <a:custGeom>
              <a:rect b="b" l="l" r="r" t="t"/>
              <a:pathLst>
                <a:path extrusionOk="0" h="2956" w="3125">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7"/>
            <p:cNvSpPr/>
            <p:nvPr/>
          </p:nvSpPr>
          <p:spPr>
            <a:xfrm>
              <a:off x="5029329" y="2171459"/>
              <a:ext cx="133422" cy="99113"/>
            </a:xfrm>
            <a:custGeom>
              <a:rect b="b" l="l" r="r" t="t"/>
              <a:pathLst>
                <a:path extrusionOk="0" h="3091" w="4161">
                  <a:moveTo>
                    <a:pt x="361" y="0"/>
                  </a:moveTo>
                  <a:cubicBezTo>
                    <a:pt x="240" y="0"/>
                    <a:pt x="130" y="23"/>
                    <a:pt x="50" y="83"/>
                  </a:cubicBezTo>
                  <a:cubicBezTo>
                    <a:pt x="0" y="133"/>
                    <a:pt x="368" y="2606"/>
                    <a:pt x="485" y="2806"/>
                  </a:cubicBezTo>
                  <a:cubicBezTo>
                    <a:pt x="603" y="2935"/>
                    <a:pt x="763" y="3002"/>
                    <a:pt x="929" y="3002"/>
                  </a:cubicBezTo>
                  <a:cubicBezTo>
                    <a:pt x="1020" y="3002"/>
                    <a:pt x="1114" y="2982"/>
                    <a:pt x="1203" y="2940"/>
                  </a:cubicBezTo>
                  <a:cubicBezTo>
                    <a:pt x="1220" y="2923"/>
                    <a:pt x="1237" y="2906"/>
                    <a:pt x="1253" y="2890"/>
                  </a:cubicBezTo>
                  <a:cubicBezTo>
                    <a:pt x="1337" y="2756"/>
                    <a:pt x="1404" y="2606"/>
                    <a:pt x="1420" y="2455"/>
                  </a:cubicBezTo>
                  <a:cubicBezTo>
                    <a:pt x="1420" y="2455"/>
                    <a:pt x="1890" y="2568"/>
                    <a:pt x="2168" y="2568"/>
                  </a:cubicBezTo>
                  <a:cubicBezTo>
                    <a:pt x="2260" y="2568"/>
                    <a:pt x="2331" y="2556"/>
                    <a:pt x="2356" y="2522"/>
                  </a:cubicBezTo>
                  <a:cubicBezTo>
                    <a:pt x="2423" y="2522"/>
                    <a:pt x="2490" y="2539"/>
                    <a:pt x="2557" y="2539"/>
                  </a:cubicBezTo>
                  <a:cubicBezTo>
                    <a:pt x="2591" y="2546"/>
                    <a:pt x="2626" y="2549"/>
                    <a:pt x="2661" y="2549"/>
                  </a:cubicBezTo>
                  <a:cubicBezTo>
                    <a:pt x="2792" y="2549"/>
                    <a:pt x="2919" y="2501"/>
                    <a:pt x="3024" y="2422"/>
                  </a:cubicBezTo>
                  <a:cubicBezTo>
                    <a:pt x="3141" y="2288"/>
                    <a:pt x="3292" y="2104"/>
                    <a:pt x="3292" y="2104"/>
                  </a:cubicBezTo>
                  <a:lnTo>
                    <a:pt x="3292" y="2121"/>
                  </a:lnTo>
                  <a:cubicBezTo>
                    <a:pt x="3275" y="2171"/>
                    <a:pt x="3141" y="2806"/>
                    <a:pt x="3208" y="2906"/>
                  </a:cubicBezTo>
                  <a:cubicBezTo>
                    <a:pt x="3309" y="2990"/>
                    <a:pt x="3425" y="3057"/>
                    <a:pt x="3542" y="3074"/>
                  </a:cubicBezTo>
                  <a:cubicBezTo>
                    <a:pt x="3587" y="3085"/>
                    <a:pt x="3630" y="3090"/>
                    <a:pt x="3671" y="3090"/>
                  </a:cubicBezTo>
                  <a:cubicBezTo>
                    <a:pt x="3754" y="3090"/>
                    <a:pt x="3832" y="3068"/>
                    <a:pt x="3910" y="3023"/>
                  </a:cubicBezTo>
                  <a:cubicBezTo>
                    <a:pt x="4077" y="2873"/>
                    <a:pt x="4161" y="1770"/>
                    <a:pt x="4161" y="1520"/>
                  </a:cubicBezTo>
                  <a:cubicBezTo>
                    <a:pt x="4144" y="1286"/>
                    <a:pt x="4094" y="1052"/>
                    <a:pt x="4010" y="818"/>
                  </a:cubicBezTo>
                  <a:lnTo>
                    <a:pt x="3559" y="801"/>
                  </a:lnTo>
                  <a:lnTo>
                    <a:pt x="3258" y="785"/>
                  </a:lnTo>
                  <a:cubicBezTo>
                    <a:pt x="3258" y="785"/>
                    <a:pt x="3158" y="400"/>
                    <a:pt x="3058" y="350"/>
                  </a:cubicBezTo>
                  <a:cubicBezTo>
                    <a:pt x="2932" y="340"/>
                    <a:pt x="2807" y="331"/>
                    <a:pt x="2682" y="331"/>
                  </a:cubicBezTo>
                  <a:cubicBezTo>
                    <a:pt x="2590" y="331"/>
                    <a:pt x="2498" y="336"/>
                    <a:pt x="2406" y="350"/>
                  </a:cubicBezTo>
                  <a:cubicBezTo>
                    <a:pt x="2406" y="350"/>
                    <a:pt x="2221" y="8"/>
                    <a:pt x="2009" y="8"/>
                  </a:cubicBezTo>
                  <a:cubicBezTo>
                    <a:pt x="1991" y="8"/>
                    <a:pt x="1973" y="11"/>
                    <a:pt x="1955" y="16"/>
                  </a:cubicBezTo>
                  <a:cubicBezTo>
                    <a:pt x="1738" y="66"/>
                    <a:pt x="1253" y="233"/>
                    <a:pt x="1253" y="233"/>
                  </a:cubicBezTo>
                  <a:cubicBezTo>
                    <a:pt x="1253" y="233"/>
                    <a:pt x="749" y="0"/>
                    <a:pt x="361" y="0"/>
                  </a:cubicBez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7"/>
            <p:cNvSpPr/>
            <p:nvPr/>
          </p:nvSpPr>
          <p:spPr>
            <a:xfrm>
              <a:off x="5063606" y="2200895"/>
              <a:ext cx="11287" cy="63232"/>
            </a:xfrm>
            <a:custGeom>
              <a:rect b="b" l="l" r="r" t="t"/>
              <a:pathLst>
                <a:path extrusionOk="0" h="1972" w="352">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7"/>
            <p:cNvSpPr/>
            <p:nvPr/>
          </p:nvSpPr>
          <p:spPr>
            <a:xfrm>
              <a:off x="5104874" y="2200350"/>
              <a:ext cx="17155" cy="52522"/>
            </a:xfrm>
            <a:custGeom>
              <a:rect b="b" l="l" r="r" t="t"/>
              <a:pathLst>
                <a:path extrusionOk="0" h="1638" w="535">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7"/>
            <p:cNvSpPr/>
            <p:nvPr/>
          </p:nvSpPr>
          <p:spPr>
            <a:xfrm>
              <a:off x="5130045" y="2196598"/>
              <a:ext cx="21451" cy="68106"/>
            </a:xfrm>
            <a:custGeom>
              <a:rect b="b" l="l" r="r" t="t"/>
              <a:pathLst>
                <a:path extrusionOk="0" h="2124" w="669">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000000">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6" name="Google Shape;1466;p17"/>
          <p:cNvSpPr/>
          <p:nvPr/>
        </p:nvSpPr>
        <p:spPr>
          <a:xfrm>
            <a:off x="5963900" y="1093800"/>
            <a:ext cx="2895300" cy="355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g2742e730773_0_895"/>
          <p:cNvSpPr txBox="1"/>
          <p:nvPr>
            <p:ph type="title"/>
          </p:nvPr>
        </p:nvSpPr>
        <p:spPr>
          <a:xfrm>
            <a:off x="720000" y="152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472" name="Google Shape;1472;g2742e730773_0_895"/>
          <p:cNvSpPr txBox="1"/>
          <p:nvPr/>
        </p:nvSpPr>
        <p:spPr>
          <a:xfrm>
            <a:off x="523000" y="836725"/>
            <a:ext cx="4248300" cy="41466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Beghi, E., 2020. The epidemiology of epilepsy. </a:t>
            </a:r>
            <a:r>
              <a:rPr i="1" lang="en" sz="900">
                <a:latin typeface="Times New Roman"/>
                <a:ea typeface="Times New Roman"/>
                <a:cs typeface="Times New Roman"/>
                <a:sym typeface="Times New Roman"/>
              </a:rPr>
              <a:t>Neuroepidemiology</a:t>
            </a:r>
            <a:r>
              <a:rPr lang="en" sz="900">
                <a:latin typeface="Times New Roman"/>
                <a:ea typeface="Times New Roman"/>
                <a:cs typeface="Times New Roman"/>
                <a:sym typeface="Times New Roman"/>
              </a:rPr>
              <a:t>, </a:t>
            </a:r>
            <a:r>
              <a:rPr i="1" lang="en" sz="900">
                <a:latin typeface="Times New Roman"/>
                <a:ea typeface="Times New Roman"/>
                <a:cs typeface="Times New Roman"/>
                <a:sym typeface="Times New Roman"/>
              </a:rPr>
              <a:t>54</a:t>
            </a:r>
            <a:r>
              <a:rPr lang="en" sz="900">
                <a:latin typeface="Times New Roman"/>
                <a:ea typeface="Times New Roman"/>
                <a:cs typeface="Times New Roman"/>
                <a:sym typeface="Times New Roman"/>
              </a:rPr>
              <a:t>(2), pp.185-191.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
            </a:pPr>
            <a:r>
              <a:rPr lang="en" sz="900">
                <a:latin typeface="Times New Roman"/>
                <a:ea typeface="Times New Roman"/>
                <a:cs typeface="Times New Roman"/>
                <a:sym typeface="Times New Roman"/>
              </a:rPr>
              <a:t>Sarmast, S.T., Abdullahi, A.M. and Jahan, N., 2020. Current classification of seizures and epilepsies:scope, limitations and recommendations for future action. Cureus, 12(9).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3"/>
            </a:pPr>
            <a:r>
              <a:rPr lang="en" sz="900">
                <a:latin typeface="Times New Roman"/>
                <a:ea typeface="Times New Roman"/>
                <a:cs typeface="Times New Roman"/>
                <a:sym typeface="Times New Roman"/>
              </a:rPr>
              <a:t>Falco-Walter, J.J., Scheffer, I.E. and Fisher, R.S., 2018. The new definition and classification of seizures and epilepsy. Epilepsy research, 139, pp.73-79.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4"/>
            </a:pPr>
            <a:r>
              <a:rPr lang="en" sz="900">
                <a:latin typeface="Times New Roman"/>
                <a:ea typeface="Times New Roman"/>
                <a:cs typeface="Times New Roman"/>
                <a:sym typeface="Times New Roman"/>
              </a:rPr>
              <a:t>Humairah Tabasum, Nikita Gill, Rahul Mishra and Saifullah Lone. Wearable microfluidic-based e-skin sweat sensors.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5"/>
            </a:pPr>
            <a:r>
              <a:rPr lang="en" sz="900">
                <a:latin typeface="Times New Roman"/>
                <a:ea typeface="Times New Roman"/>
                <a:cs typeface="Times New Roman"/>
                <a:sym typeface="Times New Roman"/>
              </a:rPr>
              <a:t>Xu Zeng, Hai-Tao Deng, Dan-Liang Wen, Yao-Yao Li, Li Xu and Xiao-Sheng Zhang. Wearable Multi-Functional Sensing Technology for Healthcare Smart Detection.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6"/>
            </a:pPr>
            <a:r>
              <a:rPr lang="en" sz="900">
                <a:latin typeface="Times New Roman"/>
                <a:ea typeface="Times New Roman"/>
                <a:cs typeface="Times New Roman"/>
                <a:sym typeface="Times New Roman"/>
              </a:rPr>
              <a:t>Chen, F., Chen, I., Zafar, M., Sinha, S.R. and Hu, X., 2022. Seizures detection using multimodal signals: a scoping review. Physiological Measurement.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7"/>
            </a:pPr>
            <a:r>
              <a:rPr lang="en" sz="900">
                <a:latin typeface="Times New Roman"/>
                <a:ea typeface="Times New Roman"/>
                <a:cs typeface="Times New Roman"/>
                <a:sym typeface="Times New Roman"/>
              </a:rPr>
              <a:t>Alazzam, M.B., Alassery, F. and Almulihi, A., 2021. A novel smart healthcare monitoring system using machine learning and the Internet of Things. Wireless Communications and Mobile Computing, 2021, pp.1-7.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900">
              <a:latin typeface="Times New Roman"/>
              <a:ea typeface="Times New Roman"/>
              <a:cs typeface="Times New Roman"/>
              <a:sym typeface="Times New Roman"/>
            </a:endParaRPr>
          </a:p>
        </p:txBody>
      </p:sp>
      <p:sp>
        <p:nvSpPr>
          <p:cNvPr id="1473" name="Google Shape;1473;g2742e730773_0_895"/>
          <p:cNvSpPr txBox="1"/>
          <p:nvPr/>
        </p:nvSpPr>
        <p:spPr>
          <a:xfrm>
            <a:off x="4771350" y="836725"/>
            <a:ext cx="4329600" cy="41466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Times New Roman"/>
              <a:buAutoNum type="arabicPeriod" startAt="8"/>
            </a:pPr>
            <a:r>
              <a:rPr lang="en" sz="900">
                <a:latin typeface="Times New Roman"/>
                <a:ea typeface="Times New Roman"/>
                <a:cs typeface="Times New Roman"/>
                <a:sym typeface="Times New Roman"/>
              </a:rPr>
              <a:t>Rosales, M.A., Bandala, A.A., Vicerra, R.R. and Dadios, E.P., 2019, November. Physiological-Based Smart Stress Detector using Machine Learning Algorithms. In 2019 IEEE 11th International Conference on Humanoid, Nanotechnology, Information Technology, Communication and Control, Environment, and Management (HNICEM) (pp. 1-6). IEEE.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9"/>
            </a:pPr>
            <a:r>
              <a:rPr lang="en" sz="900">
                <a:latin typeface="Times New Roman"/>
                <a:ea typeface="Times New Roman"/>
                <a:cs typeface="Times New Roman"/>
                <a:sym typeface="Times New Roman"/>
              </a:rPr>
              <a:t>Siddiqui, M.K., Morales-Menendez, R., Huang, X. and Hussain, N., 2020. A review of epileptic seizure detection using machine learning classifiers. </a:t>
            </a:r>
            <a:r>
              <a:rPr i="1" lang="en" sz="900">
                <a:latin typeface="Times New Roman"/>
                <a:ea typeface="Times New Roman"/>
                <a:cs typeface="Times New Roman"/>
                <a:sym typeface="Times New Roman"/>
              </a:rPr>
              <a:t>Brain informatics</a:t>
            </a:r>
            <a:r>
              <a:rPr lang="en" sz="900">
                <a:latin typeface="Times New Roman"/>
                <a:ea typeface="Times New Roman"/>
                <a:cs typeface="Times New Roman"/>
                <a:sym typeface="Times New Roman"/>
              </a:rPr>
              <a:t>, </a:t>
            </a:r>
            <a:r>
              <a:rPr i="1" lang="en" sz="900">
                <a:latin typeface="Times New Roman"/>
                <a:ea typeface="Times New Roman"/>
                <a:cs typeface="Times New Roman"/>
                <a:sym typeface="Times New Roman"/>
              </a:rPr>
              <a:t>7</a:t>
            </a:r>
            <a:r>
              <a:rPr lang="en" sz="900">
                <a:latin typeface="Times New Roman"/>
                <a:ea typeface="Times New Roman"/>
                <a:cs typeface="Times New Roman"/>
                <a:sym typeface="Times New Roman"/>
              </a:rPr>
              <a:t>(1), pp.1-18.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0"/>
            </a:pPr>
            <a:r>
              <a:rPr lang="en" sz="900">
                <a:latin typeface="Times New Roman"/>
                <a:ea typeface="Times New Roman"/>
                <a:cs typeface="Times New Roman"/>
                <a:sym typeface="Times New Roman"/>
              </a:rPr>
              <a:t>Jonas Munch Nielsen, Ivan C. Zibrandtsen, Paolo Masulli, Torben Lykke Sørensen, Tobias S. Andersen, Troels Wesenberg Kjær. Towards a wearable multi-modal seizure detection system in epilepsy.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1"/>
            </a:pPr>
            <a:r>
              <a:rPr lang="en" sz="900">
                <a:latin typeface="Times New Roman"/>
                <a:ea typeface="Times New Roman"/>
                <a:cs typeface="Times New Roman"/>
                <a:sym typeface="Times New Roman"/>
              </a:rPr>
              <a:t>Sai Manohar Beeraka, Abhash Kumar, Mustafa Sameer, Sanchita Ghosh, Bharat Gupta. Accuracy Enhancement of Epileptic Seizure Detection: A Deep Learning Approach with Hardware Realization of STFT.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2"/>
            </a:pPr>
            <a:r>
              <a:rPr lang="en" sz="900">
                <a:latin typeface="Times New Roman"/>
                <a:ea typeface="Times New Roman"/>
                <a:cs typeface="Times New Roman"/>
                <a:sym typeface="Times New Roman"/>
              </a:rPr>
              <a:t>Tang, J., El Atrache, R., Yu, S., Asif, U., Jackson, M., Roy, S., Mirmomeni, M., Cantley, S., Sheehan, T., Schubach, S. and Ufongene, C., 2021. Seizure detection using wearable sensors and machine learning: Setting a benchmark. Epilepsia, 62(8), pp.1807-1819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900">
              <a:latin typeface="Times New Roman"/>
              <a:ea typeface="Times New Roman"/>
              <a:cs typeface="Times New Roman"/>
              <a:sym typeface="Times New Roman"/>
            </a:endParaRPr>
          </a:p>
        </p:txBody>
      </p:sp>
      <p:sp>
        <p:nvSpPr>
          <p:cNvPr id="1474" name="Google Shape;1474;g2742e730773_0_895"/>
          <p:cNvSpPr/>
          <p:nvPr/>
        </p:nvSpPr>
        <p:spPr>
          <a:xfrm>
            <a:off x="586350" y="817950"/>
            <a:ext cx="4204500" cy="379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g2742e730773_0_895"/>
          <p:cNvSpPr/>
          <p:nvPr/>
        </p:nvSpPr>
        <p:spPr>
          <a:xfrm>
            <a:off x="4771300" y="817950"/>
            <a:ext cx="4329600" cy="379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g2742e730773_0_910"/>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a:p>
            <a:pPr indent="0" lvl="0" marL="0" rtl="0" algn="ctr">
              <a:spcBef>
                <a:spcPts val="0"/>
              </a:spcBef>
              <a:spcAft>
                <a:spcPts val="0"/>
              </a:spcAft>
              <a:buNone/>
            </a:pPr>
            <a:r>
              <a:t/>
            </a:r>
            <a:endParaRPr/>
          </a:p>
        </p:txBody>
      </p:sp>
      <p:sp>
        <p:nvSpPr>
          <p:cNvPr id="1481" name="Google Shape;1481;g2742e730773_0_910"/>
          <p:cNvSpPr txBox="1"/>
          <p:nvPr/>
        </p:nvSpPr>
        <p:spPr>
          <a:xfrm>
            <a:off x="388100" y="666600"/>
            <a:ext cx="4340100" cy="44652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Times New Roman"/>
              <a:buAutoNum type="arabicPeriod" startAt="14"/>
            </a:pPr>
            <a:r>
              <a:rPr lang="en" sz="900">
                <a:latin typeface="Times New Roman"/>
                <a:ea typeface="Times New Roman"/>
                <a:cs typeface="Times New Roman"/>
                <a:sym typeface="Times New Roman"/>
              </a:rPr>
              <a:t>Regalia, G., Onorati, F., Lai, M., Caborni, C. and Picard, R.W., 2019. Multimodal wrist-worn devices for seizure detection and advancing research: focus on the Empatica wristbands. Epilepsy research, 153, pp.79-82.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5"/>
            </a:pPr>
            <a:r>
              <a:rPr lang="en" sz="900">
                <a:latin typeface="Times New Roman"/>
                <a:ea typeface="Times New Roman"/>
                <a:cs typeface="Times New Roman"/>
                <a:sym typeface="Times New Roman"/>
              </a:rPr>
              <a:t>Lockman J, Fisher RS, Olson DM. Detection of seizure-like movements using a wrist accelerometer. Epilepsy Behav. 2011 Apr;20(4):63841. doi: 10.1016/j.yebeh.2011.01.019. Epub 2011 Mar 29.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6"/>
            </a:pPr>
            <a:r>
              <a:rPr lang="en" sz="900">
                <a:latin typeface="Times New Roman"/>
                <a:ea typeface="Times New Roman"/>
                <a:cs typeface="Times New Roman"/>
                <a:sym typeface="Times New Roman"/>
              </a:rPr>
              <a:t>Ortega, M.C., Bruno, E. and Richardson, M.P., 2022. Electrodermal activity response during seizures:A systematic review and meta-analysis. Epilepsy &amp; Behavior, 134, p.108864.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7"/>
            </a:pPr>
            <a:r>
              <a:rPr lang="en" sz="900">
                <a:latin typeface="Times New Roman"/>
                <a:ea typeface="Times New Roman"/>
                <a:cs typeface="Times New Roman"/>
                <a:sym typeface="Times New Roman"/>
              </a:rPr>
              <a:t>Posada-Quintero, H.F. and Chon, K.H., 2020. Innovations in electrodermal activity data collection and signal processing: A systematic review. Sensors, 20(2), p.479.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8"/>
            </a:pPr>
            <a:r>
              <a:rPr lang="en" sz="900">
                <a:latin typeface="Times New Roman"/>
                <a:ea typeface="Times New Roman"/>
                <a:cs typeface="Times New Roman"/>
                <a:sym typeface="Times New Roman"/>
              </a:rPr>
              <a:t>Zangróniz, R., Martínez-Rodrigo, A., Pastor, J.M., López, M.T. and Fernández-Caballero, A., 2017. Electrodermal activity sensor for classification of calm/distress condition. Sensors, 17(10), p.2324.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9"/>
            </a:pPr>
            <a:r>
              <a:rPr lang="en" sz="900">
                <a:latin typeface="Times New Roman"/>
                <a:ea typeface="Times New Roman"/>
                <a:cs typeface="Times New Roman"/>
                <a:sym typeface="Times New Roman"/>
              </a:rPr>
              <a:t>Bornoiu, I.V. and Grigore, O., 2013, May. A study about feature extraction for stress detection. In </a:t>
            </a:r>
            <a:r>
              <a:rPr i="1" lang="en" sz="900">
                <a:latin typeface="Times New Roman"/>
                <a:ea typeface="Times New Roman"/>
                <a:cs typeface="Times New Roman"/>
                <a:sym typeface="Times New Roman"/>
              </a:rPr>
              <a:t>2013 8th International Symposium on Advanced Topics in Electrical Engineering (ATEE)</a:t>
            </a:r>
            <a:r>
              <a:rPr lang="en" sz="900">
                <a:latin typeface="Times New Roman"/>
                <a:ea typeface="Times New Roman"/>
                <a:cs typeface="Times New Roman"/>
                <a:sym typeface="Times New Roman"/>
              </a:rPr>
              <a:t> (pp. 1-4). IEEE. </a:t>
            </a:r>
            <a:endParaRPr sz="9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19"/>
            </a:pPr>
            <a:r>
              <a:rPr lang="en" sz="900">
                <a:latin typeface="Times New Roman"/>
                <a:ea typeface="Times New Roman"/>
                <a:cs typeface="Times New Roman"/>
                <a:sym typeface="Times New Roman"/>
              </a:rPr>
              <a:t>Majumder, A.K.M., ElSaadany, Y.A., Young, R. and Ucci, D.R., 2019. An energy efficient wearable smart IoT system to predict cardiac arrest. Advances in Human-Computer Interaction, 2019. </a:t>
            </a:r>
            <a:endParaRPr sz="900">
              <a:latin typeface="Times New Roman"/>
              <a:ea typeface="Times New Roman"/>
              <a:cs typeface="Times New Roman"/>
              <a:sym typeface="Times New Roman"/>
            </a:endParaRPr>
          </a:p>
        </p:txBody>
      </p:sp>
      <p:sp>
        <p:nvSpPr>
          <p:cNvPr id="1482" name="Google Shape;1482;g2742e730773_0_910"/>
          <p:cNvSpPr txBox="1"/>
          <p:nvPr/>
        </p:nvSpPr>
        <p:spPr>
          <a:xfrm>
            <a:off x="4801225" y="535000"/>
            <a:ext cx="4477800" cy="430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1"/>
            </a:pPr>
            <a:r>
              <a:rPr lang="en" sz="900">
                <a:latin typeface="Times New Roman"/>
                <a:ea typeface="Times New Roman"/>
                <a:cs typeface="Times New Roman"/>
                <a:sym typeface="Times New Roman"/>
              </a:rPr>
              <a:t>Van Andel, J., Ungureanu, C., Aarts, R., Leijten, F. and Arends, J., 2015. Using photoplethysmography in heart rate monitoring of patients with epilepsy. Epilepsy &amp; Behavior, 45, pp.142-145.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2"/>
            </a:pPr>
            <a:r>
              <a:rPr lang="en" sz="900">
                <a:latin typeface="Times New Roman"/>
                <a:ea typeface="Times New Roman"/>
                <a:cs typeface="Times New Roman"/>
                <a:sym typeface="Times New Roman"/>
              </a:rPr>
              <a:t>Nasseri, M., Pal Attia, T., Joseph, B., Gregg, N.M., Nurse, E.S., Viana, P.F., Worrell, G., Dümpelmann, M., Richardson, M.P., Freestone, D.R. and Brinkmann, B.H., 2021. Ambulatory seizure forecasting with a wrist-worn device using long-short term memory deep learning. </a:t>
            </a:r>
            <a:r>
              <a:rPr i="1" lang="en" sz="900">
                <a:latin typeface="Times New Roman"/>
                <a:ea typeface="Times New Roman"/>
                <a:cs typeface="Times New Roman"/>
                <a:sym typeface="Times New Roman"/>
              </a:rPr>
              <a:t>Scientific reports</a:t>
            </a:r>
            <a:r>
              <a:rPr lang="en" sz="900">
                <a:latin typeface="Times New Roman"/>
                <a:ea typeface="Times New Roman"/>
                <a:cs typeface="Times New Roman"/>
                <a:sym typeface="Times New Roman"/>
              </a:rPr>
              <a:t>, </a:t>
            </a:r>
            <a:r>
              <a:rPr i="1" lang="en" sz="900">
                <a:latin typeface="Times New Roman"/>
                <a:ea typeface="Times New Roman"/>
                <a:cs typeface="Times New Roman"/>
                <a:sym typeface="Times New Roman"/>
              </a:rPr>
              <a:t>11</a:t>
            </a:r>
            <a:r>
              <a:rPr lang="en" sz="900">
                <a:latin typeface="Times New Roman"/>
                <a:ea typeface="Times New Roman"/>
                <a:cs typeface="Times New Roman"/>
                <a:sym typeface="Times New Roman"/>
              </a:rPr>
              <a:t>(1), p.21935.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3"/>
            </a:pPr>
            <a:r>
              <a:rPr lang="en" sz="900">
                <a:latin typeface="Times New Roman"/>
                <a:ea typeface="Times New Roman"/>
                <a:cs typeface="Times New Roman"/>
                <a:sym typeface="Times New Roman"/>
              </a:rPr>
              <a:t>Mustafa Halimeh, Yonghua Yang, Theodore Sheehan, Solveig Viieluf, Michele Jackson, Tobias Loddenkemper, Christian Meisel. Wearable device assessments of antiseizure medication effects on diurnal patterns of electrodermal activity, heart rate, and heart rate variability.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4"/>
            </a:pPr>
            <a:r>
              <a:rPr lang="en" sz="900">
                <a:latin typeface="Times New Roman"/>
                <a:ea typeface="Times New Roman"/>
                <a:cs typeface="Times New Roman"/>
                <a:sym typeface="Times New Roman"/>
              </a:rPr>
              <a:t>An, S., Kang, C. and Lee, H.W., 2020. Artificial intelligence and computational approaches for epilepsy. Journal of epilepsy research, 10(1), p.8.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5"/>
            </a:pPr>
            <a:r>
              <a:rPr lang="en" sz="900">
                <a:latin typeface="Times New Roman"/>
                <a:ea typeface="Times New Roman"/>
                <a:cs typeface="Times New Roman"/>
                <a:sym typeface="Times New Roman"/>
              </a:rPr>
              <a:t>Adwitiya, A.Y., Hareva, D.H. and Lazarusli, I.A., 2017, September. Epileptic Alert System on Smartphone. In 2017 International Conference on Soft Computing, Intelligent System and Information Technology (ICSIIT) (pp. 288-291). IEEE. </a:t>
            </a:r>
            <a:endParaRPr sz="900">
              <a:latin typeface="Times New Roman"/>
              <a:ea typeface="Times New Roman"/>
              <a:cs typeface="Times New Roman"/>
              <a:sym typeface="Times New Roman"/>
            </a:endParaRPr>
          </a:p>
          <a:p>
            <a:pPr indent="0" lvl="0" marL="228600" rtl="0" algn="just">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startAt="26"/>
            </a:pPr>
            <a:r>
              <a:rPr lang="en" sz="900">
                <a:latin typeface="Times New Roman"/>
                <a:ea typeface="Times New Roman"/>
                <a:cs typeface="Times New Roman"/>
                <a:sym typeface="Times New Roman"/>
              </a:rPr>
              <a:t>Moodbidri, A. and Shahnasser, H., 2017, January. Child safety wearable device. In 2017 International Conference on Information Networking (ICOIN) (pp. 438-444). IEEE. </a:t>
            </a:r>
            <a:endParaRPr sz="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900">
              <a:latin typeface="Times New Roman"/>
              <a:ea typeface="Times New Roman"/>
              <a:cs typeface="Times New Roman"/>
              <a:sym typeface="Times New Roman"/>
            </a:endParaRPr>
          </a:p>
        </p:txBody>
      </p:sp>
      <p:sp>
        <p:nvSpPr>
          <p:cNvPr id="1483" name="Google Shape;1483;g2742e730773_0_910"/>
          <p:cNvSpPr/>
          <p:nvPr/>
        </p:nvSpPr>
        <p:spPr>
          <a:xfrm>
            <a:off x="346375" y="666600"/>
            <a:ext cx="4381800" cy="4376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g2742e730773_0_910"/>
          <p:cNvSpPr/>
          <p:nvPr/>
        </p:nvSpPr>
        <p:spPr>
          <a:xfrm>
            <a:off x="4728175" y="666600"/>
            <a:ext cx="4551000" cy="4376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
          <p:cNvSpPr/>
          <p:nvPr/>
        </p:nvSpPr>
        <p:spPr>
          <a:xfrm>
            <a:off x="3221250" y="2985950"/>
            <a:ext cx="3116100" cy="1983000"/>
          </a:xfrm>
          <a:prstGeom prst="round2DiagRect">
            <a:avLst>
              <a:gd fmla="val 35944"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txBox="1"/>
          <p:nvPr>
            <p:ph type="ctrTitle"/>
          </p:nvPr>
        </p:nvSpPr>
        <p:spPr>
          <a:xfrm>
            <a:off x="1669825" y="316825"/>
            <a:ext cx="5804400" cy="2506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2400"/>
              <a:buFont typeface="Times New Roman"/>
              <a:buNone/>
            </a:pPr>
            <a:r>
              <a:rPr b="1" lang="en" sz="3400">
                <a:solidFill>
                  <a:srgbClr val="000000"/>
                </a:solidFill>
                <a:latin typeface="Raleway"/>
                <a:ea typeface="Raleway"/>
                <a:cs typeface="Raleway"/>
                <a:sym typeface="Raleway"/>
              </a:rPr>
              <a:t>Towards Accurate Seizure Detection: Machine </a:t>
            </a:r>
            <a:endParaRPr b="1" sz="34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b="1" lang="en" sz="3400">
                <a:solidFill>
                  <a:srgbClr val="000000"/>
                </a:solidFill>
                <a:latin typeface="Raleway"/>
                <a:ea typeface="Raleway"/>
                <a:cs typeface="Raleway"/>
                <a:sym typeface="Raleway"/>
              </a:rPr>
              <a:t> Learning Model for Wearable Technology</a:t>
            </a:r>
            <a:endParaRPr sz="4200"/>
          </a:p>
        </p:txBody>
      </p:sp>
      <p:sp>
        <p:nvSpPr>
          <p:cNvPr id="390" name="Google Shape;390;p2"/>
          <p:cNvSpPr txBox="1"/>
          <p:nvPr>
            <p:ph idx="1" type="subTitle"/>
          </p:nvPr>
        </p:nvSpPr>
        <p:spPr>
          <a:xfrm>
            <a:off x="3524600" y="3090292"/>
            <a:ext cx="2352900" cy="71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u="sng">
                <a:solidFill>
                  <a:schemeClr val="lt1"/>
                </a:solidFill>
                <a:latin typeface="Raleway"/>
                <a:ea typeface="Raleway"/>
                <a:cs typeface="Raleway"/>
                <a:sym typeface="Raleway"/>
              </a:rPr>
              <a:t>CREATE</a:t>
            </a:r>
            <a:r>
              <a:rPr b="1" lang="en" u="sng">
                <a:solidFill>
                  <a:schemeClr val="lt1"/>
                </a:solidFill>
                <a:latin typeface="Raleway"/>
                <a:ea typeface="Raleway"/>
                <a:cs typeface="Raleway"/>
                <a:sym typeface="Raleway"/>
              </a:rPr>
              <a:t>D BY</a:t>
            </a:r>
            <a:endParaRPr b="1" u="sng">
              <a:solidFill>
                <a:schemeClr val="lt1"/>
              </a:solidFill>
              <a:latin typeface="Raleway"/>
              <a:ea typeface="Raleway"/>
              <a:cs typeface="Raleway"/>
              <a:sym typeface="Raleway"/>
            </a:endParaRPr>
          </a:p>
          <a:p>
            <a:pPr indent="0" lvl="0" marL="0" rtl="0" algn="ctr">
              <a:lnSpc>
                <a:spcPct val="100000"/>
              </a:lnSpc>
              <a:spcBef>
                <a:spcPts val="0"/>
              </a:spcBef>
              <a:spcAft>
                <a:spcPts val="0"/>
              </a:spcAft>
              <a:buSzPts val="1400"/>
              <a:buNone/>
            </a:pPr>
            <a:r>
              <a:rPr lang="en">
                <a:solidFill>
                  <a:schemeClr val="lt1"/>
                </a:solidFill>
              </a:rPr>
              <a:t>DIPIN RAJ</a:t>
            </a:r>
            <a:endParaRPr>
              <a:solidFill>
                <a:schemeClr val="lt1"/>
              </a:solidFill>
            </a:endParaRPr>
          </a:p>
          <a:p>
            <a:pPr indent="0" lvl="0" marL="0" rtl="0" algn="ctr">
              <a:lnSpc>
                <a:spcPct val="100000"/>
              </a:lnSpc>
              <a:spcBef>
                <a:spcPts val="0"/>
              </a:spcBef>
              <a:spcAft>
                <a:spcPts val="0"/>
              </a:spcAft>
              <a:buSzPts val="1400"/>
              <a:buNone/>
            </a:pPr>
            <a:r>
              <a:rPr lang="en">
                <a:solidFill>
                  <a:schemeClr val="lt1"/>
                </a:solidFill>
              </a:rPr>
              <a:t>JEEVAN A J</a:t>
            </a:r>
            <a:endParaRPr>
              <a:solidFill>
                <a:schemeClr val="lt1"/>
              </a:solidFill>
            </a:endParaRPr>
          </a:p>
          <a:p>
            <a:pPr indent="0" lvl="0" marL="0" rtl="0" algn="ctr">
              <a:lnSpc>
                <a:spcPct val="100000"/>
              </a:lnSpc>
              <a:spcBef>
                <a:spcPts val="0"/>
              </a:spcBef>
              <a:spcAft>
                <a:spcPts val="0"/>
              </a:spcAft>
              <a:buSzPts val="1400"/>
              <a:buNone/>
            </a:pPr>
            <a:r>
              <a:rPr lang="en">
                <a:solidFill>
                  <a:schemeClr val="lt1"/>
                </a:solidFill>
              </a:rPr>
              <a:t>AKSHAY S</a:t>
            </a:r>
            <a:endParaRPr>
              <a:solidFill>
                <a:schemeClr val="lt1"/>
              </a:solidFill>
            </a:endParaRPr>
          </a:p>
          <a:p>
            <a:pPr indent="0" lvl="0" marL="0" rtl="0" algn="ctr">
              <a:lnSpc>
                <a:spcPct val="100000"/>
              </a:lnSpc>
              <a:spcBef>
                <a:spcPts val="0"/>
              </a:spcBef>
              <a:spcAft>
                <a:spcPts val="0"/>
              </a:spcAft>
              <a:buSzPts val="1400"/>
              <a:buNone/>
            </a:pPr>
            <a:r>
              <a:rPr lang="en">
                <a:solidFill>
                  <a:schemeClr val="lt1"/>
                </a:solidFill>
              </a:rPr>
              <a:t>RHISHITHA T S</a:t>
            </a:r>
            <a:endParaRPr>
              <a:solidFill>
                <a:schemeClr val="lt1"/>
              </a:solidFill>
            </a:endParaRPr>
          </a:p>
          <a:p>
            <a:pPr indent="0" lvl="0" marL="0" rtl="0" algn="ctr">
              <a:lnSpc>
                <a:spcPct val="100000"/>
              </a:lnSpc>
              <a:spcBef>
                <a:spcPts val="0"/>
              </a:spcBef>
              <a:spcAft>
                <a:spcPts val="0"/>
              </a:spcAft>
              <a:buSzPts val="1400"/>
              <a:buNone/>
            </a:pPr>
            <a:r>
              <a:rPr lang="en">
                <a:solidFill>
                  <a:schemeClr val="lt1"/>
                </a:solidFill>
              </a:rPr>
              <a:t>RASHAZ RAFEEQUE</a:t>
            </a:r>
            <a:endParaRPr>
              <a:solidFill>
                <a:schemeClr val="lt1"/>
              </a:solidFill>
            </a:endParaRPr>
          </a:p>
          <a:p>
            <a:pPr indent="0" lvl="0" marL="0" rtl="0" algn="ctr">
              <a:lnSpc>
                <a:spcPct val="100000"/>
              </a:lnSpc>
              <a:spcBef>
                <a:spcPts val="0"/>
              </a:spcBef>
              <a:spcAft>
                <a:spcPts val="0"/>
              </a:spcAft>
              <a:buSzPts val="1400"/>
              <a:buNone/>
            </a:pPr>
            <a:r>
              <a:rPr lang="en">
                <a:solidFill>
                  <a:schemeClr val="lt1"/>
                </a:solidFill>
              </a:rPr>
              <a:t>MERRY K P</a:t>
            </a:r>
            <a:endParaRPr>
              <a:solidFill>
                <a:schemeClr val="lt1"/>
              </a:solidFill>
            </a:endParaRPr>
          </a:p>
          <a:p>
            <a:pPr indent="0" lvl="0" marL="0" rtl="0" algn="ctr">
              <a:lnSpc>
                <a:spcPct val="100000"/>
              </a:lnSpc>
              <a:spcBef>
                <a:spcPts val="0"/>
              </a:spcBef>
              <a:spcAft>
                <a:spcPts val="0"/>
              </a:spcAft>
              <a:buSzPts val="1400"/>
              <a:buNone/>
            </a:pPr>
            <a:r>
              <a:t/>
            </a:r>
            <a:endParaRPr>
              <a:solidFill>
                <a:schemeClr val="lt1"/>
              </a:solidFill>
            </a:endParaRPr>
          </a:p>
          <a:p>
            <a:pPr indent="0" lvl="0" marL="0" rtl="0" algn="ctr">
              <a:lnSpc>
                <a:spcPct val="100000"/>
              </a:lnSpc>
              <a:spcBef>
                <a:spcPts val="0"/>
              </a:spcBef>
              <a:spcAft>
                <a:spcPts val="0"/>
              </a:spcAft>
              <a:buSzPts val="1400"/>
              <a:buNone/>
            </a:pPr>
            <a:r>
              <a:t/>
            </a:r>
            <a:endParaRPr>
              <a:solidFill>
                <a:schemeClr val="lt1"/>
              </a:solidFill>
            </a:endParaRPr>
          </a:p>
        </p:txBody>
      </p:sp>
      <p:grpSp>
        <p:nvGrpSpPr>
          <p:cNvPr id="391" name="Google Shape;391;p2"/>
          <p:cNvGrpSpPr/>
          <p:nvPr/>
        </p:nvGrpSpPr>
        <p:grpSpPr>
          <a:xfrm>
            <a:off x="7010482" y="-9852"/>
            <a:ext cx="4608798" cy="5163214"/>
            <a:chOff x="4354993" y="516525"/>
            <a:chExt cx="2521500" cy="2663510"/>
          </a:xfrm>
        </p:grpSpPr>
        <p:sp>
          <p:nvSpPr>
            <p:cNvPr id="392" name="Google Shape;392;p2"/>
            <p:cNvSpPr/>
            <p:nvPr/>
          </p:nvSpPr>
          <p:spPr>
            <a:xfrm>
              <a:off x="4354993" y="1073790"/>
              <a:ext cx="1685294" cy="2106236"/>
            </a:xfrm>
            <a:custGeom>
              <a:rect b="b" l="l" r="r" t="t"/>
              <a:pathLst>
                <a:path extrusionOk="0" h="35831" w="28670">
                  <a:moveTo>
                    <a:pt x="15090" y="1"/>
                  </a:moveTo>
                  <a:cubicBezTo>
                    <a:pt x="12355" y="1"/>
                    <a:pt x="8868" y="1051"/>
                    <a:pt x="6696" y="3392"/>
                  </a:cubicBezTo>
                  <a:cubicBezTo>
                    <a:pt x="3879" y="6426"/>
                    <a:pt x="3099" y="11020"/>
                    <a:pt x="3141" y="11713"/>
                  </a:cubicBezTo>
                  <a:cubicBezTo>
                    <a:pt x="3184" y="12407"/>
                    <a:pt x="4950" y="13974"/>
                    <a:pt x="4398" y="14876"/>
                  </a:cubicBezTo>
                  <a:cubicBezTo>
                    <a:pt x="3776" y="15894"/>
                    <a:pt x="1" y="18323"/>
                    <a:pt x="159" y="20077"/>
                  </a:cubicBezTo>
                  <a:cubicBezTo>
                    <a:pt x="317" y="21830"/>
                    <a:pt x="2188" y="22115"/>
                    <a:pt x="2492" y="22419"/>
                  </a:cubicBezTo>
                  <a:cubicBezTo>
                    <a:pt x="2795" y="22722"/>
                    <a:pt x="3488" y="30697"/>
                    <a:pt x="3922" y="31131"/>
                  </a:cubicBezTo>
                  <a:cubicBezTo>
                    <a:pt x="3998" y="31207"/>
                    <a:pt x="4163" y="31236"/>
                    <a:pt x="4389" y="31236"/>
                  </a:cubicBezTo>
                  <a:cubicBezTo>
                    <a:pt x="5136" y="31236"/>
                    <a:pt x="6553" y="30917"/>
                    <a:pt x="7662" y="30917"/>
                  </a:cubicBezTo>
                  <a:cubicBezTo>
                    <a:pt x="8125" y="30917"/>
                    <a:pt x="8534" y="30973"/>
                    <a:pt x="8818" y="31131"/>
                  </a:cubicBezTo>
                  <a:cubicBezTo>
                    <a:pt x="9487" y="31502"/>
                    <a:pt x="9702" y="34538"/>
                    <a:pt x="9766" y="35831"/>
                  </a:cubicBezTo>
                  <a:lnTo>
                    <a:pt x="23140" y="35831"/>
                  </a:lnTo>
                  <a:cubicBezTo>
                    <a:pt x="23153" y="34311"/>
                    <a:pt x="23166" y="30593"/>
                    <a:pt x="23444" y="28487"/>
                  </a:cubicBezTo>
                  <a:cubicBezTo>
                    <a:pt x="23921" y="24890"/>
                    <a:pt x="28409" y="17521"/>
                    <a:pt x="28539" y="16655"/>
                  </a:cubicBezTo>
                  <a:cubicBezTo>
                    <a:pt x="28670" y="15788"/>
                    <a:pt x="21995" y="11020"/>
                    <a:pt x="21562" y="10847"/>
                  </a:cubicBezTo>
                  <a:cubicBezTo>
                    <a:pt x="21128" y="10673"/>
                    <a:pt x="20001" y="1051"/>
                    <a:pt x="17270" y="271"/>
                  </a:cubicBezTo>
                  <a:cubicBezTo>
                    <a:pt x="16646" y="93"/>
                    <a:pt x="15901" y="1"/>
                    <a:pt x="15090" y="1"/>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4590596" y="1741686"/>
              <a:ext cx="1448342" cy="1438349"/>
            </a:xfrm>
            <a:custGeom>
              <a:rect b="b" l="l" r="r" t="t"/>
              <a:pathLst>
                <a:path extrusionOk="0" h="24469" w="24639">
                  <a:moveTo>
                    <a:pt x="18353" y="0"/>
                  </a:moveTo>
                  <a:cubicBezTo>
                    <a:pt x="16219" y="1181"/>
                    <a:pt x="14624" y="3151"/>
                    <a:pt x="14086" y="6115"/>
                  </a:cubicBezTo>
                  <a:cubicBezTo>
                    <a:pt x="12437" y="13888"/>
                    <a:pt x="7162" y="19100"/>
                    <a:pt x="0" y="19821"/>
                  </a:cubicBezTo>
                  <a:cubicBezTo>
                    <a:pt x="89" y="19858"/>
                    <a:pt x="220" y="19873"/>
                    <a:pt x="383" y="19873"/>
                  </a:cubicBezTo>
                  <a:cubicBezTo>
                    <a:pt x="1129" y="19873"/>
                    <a:pt x="2544" y="19554"/>
                    <a:pt x="3652" y="19554"/>
                  </a:cubicBezTo>
                  <a:cubicBezTo>
                    <a:pt x="4116" y="19554"/>
                    <a:pt x="4526" y="19610"/>
                    <a:pt x="4810" y="19769"/>
                  </a:cubicBezTo>
                  <a:cubicBezTo>
                    <a:pt x="5479" y="20140"/>
                    <a:pt x="5694" y="23176"/>
                    <a:pt x="5758" y="24469"/>
                  </a:cubicBezTo>
                  <a:lnTo>
                    <a:pt x="19132" y="24469"/>
                  </a:lnTo>
                  <a:cubicBezTo>
                    <a:pt x="19145" y="22949"/>
                    <a:pt x="19158" y="19231"/>
                    <a:pt x="19436" y="17125"/>
                  </a:cubicBezTo>
                  <a:cubicBezTo>
                    <a:pt x="19913" y="13528"/>
                    <a:pt x="24401" y="6159"/>
                    <a:pt x="24531" y="5293"/>
                  </a:cubicBezTo>
                  <a:cubicBezTo>
                    <a:pt x="24638" y="4586"/>
                    <a:pt x="20225" y="1289"/>
                    <a:pt x="18353" y="0"/>
                  </a:cubicBezTo>
                  <a:close/>
                </a:path>
              </a:pathLst>
            </a:custGeom>
            <a:solidFill>
              <a:srgbClr val="AB6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4522349" y="1653687"/>
              <a:ext cx="519814" cy="658717"/>
            </a:xfrm>
            <a:custGeom>
              <a:rect b="b" l="l" r="r" t="t"/>
              <a:pathLst>
                <a:path extrusionOk="0" h="11206" w="8843">
                  <a:moveTo>
                    <a:pt x="6550" y="3"/>
                  </a:moveTo>
                  <a:cubicBezTo>
                    <a:pt x="5331" y="6"/>
                    <a:pt x="2817" y="0"/>
                    <a:pt x="2626" y="1596"/>
                  </a:cubicBezTo>
                  <a:cubicBezTo>
                    <a:pt x="2554" y="2800"/>
                    <a:pt x="3610" y="3630"/>
                    <a:pt x="4037" y="4659"/>
                  </a:cubicBezTo>
                  <a:cubicBezTo>
                    <a:pt x="4289" y="5219"/>
                    <a:pt x="4147" y="5725"/>
                    <a:pt x="3756" y="6176"/>
                  </a:cubicBezTo>
                  <a:cubicBezTo>
                    <a:pt x="3537" y="6470"/>
                    <a:pt x="2952" y="7220"/>
                    <a:pt x="2718" y="7521"/>
                  </a:cubicBezTo>
                  <a:cubicBezTo>
                    <a:pt x="2020" y="8414"/>
                    <a:pt x="1311" y="9301"/>
                    <a:pt x="644" y="10219"/>
                  </a:cubicBezTo>
                  <a:cubicBezTo>
                    <a:pt x="422" y="10524"/>
                    <a:pt x="201" y="10832"/>
                    <a:pt x="9" y="11162"/>
                  </a:cubicBezTo>
                  <a:cubicBezTo>
                    <a:pt x="1" y="11176"/>
                    <a:pt x="5" y="11193"/>
                    <a:pt x="19" y="11201"/>
                  </a:cubicBezTo>
                  <a:cubicBezTo>
                    <a:pt x="24" y="11204"/>
                    <a:pt x="30" y="11206"/>
                    <a:pt x="35" y="11206"/>
                  </a:cubicBezTo>
                  <a:cubicBezTo>
                    <a:pt x="45" y="11206"/>
                    <a:pt x="54" y="11201"/>
                    <a:pt x="59" y="11191"/>
                  </a:cubicBezTo>
                  <a:cubicBezTo>
                    <a:pt x="454" y="10551"/>
                    <a:pt x="935" y="9961"/>
                    <a:pt x="1394" y="9364"/>
                  </a:cubicBezTo>
                  <a:cubicBezTo>
                    <a:pt x="2118" y="8434"/>
                    <a:pt x="3321" y="6947"/>
                    <a:pt x="4014" y="6013"/>
                  </a:cubicBezTo>
                  <a:cubicBezTo>
                    <a:pt x="4850" y="4827"/>
                    <a:pt x="3460" y="3689"/>
                    <a:pt x="2986" y="2666"/>
                  </a:cubicBezTo>
                  <a:cubicBezTo>
                    <a:pt x="1973" y="511"/>
                    <a:pt x="4261" y="91"/>
                    <a:pt x="6361" y="91"/>
                  </a:cubicBezTo>
                  <a:cubicBezTo>
                    <a:pt x="7332" y="91"/>
                    <a:pt x="8263" y="181"/>
                    <a:pt x="8808" y="230"/>
                  </a:cubicBezTo>
                  <a:cubicBezTo>
                    <a:pt x="8809" y="230"/>
                    <a:pt x="8810" y="230"/>
                    <a:pt x="8811" y="230"/>
                  </a:cubicBezTo>
                  <a:cubicBezTo>
                    <a:pt x="8826" y="230"/>
                    <a:pt x="8839" y="219"/>
                    <a:pt x="8841" y="205"/>
                  </a:cubicBezTo>
                  <a:cubicBezTo>
                    <a:pt x="8842" y="188"/>
                    <a:pt x="8831" y="174"/>
                    <a:pt x="8814" y="172"/>
                  </a:cubicBezTo>
                  <a:cubicBezTo>
                    <a:pt x="8063" y="84"/>
                    <a:pt x="7308" y="20"/>
                    <a:pt x="6550" y="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4602176" y="727204"/>
              <a:ext cx="1696816" cy="2105178"/>
            </a:xfrm>
            <a:custGeom>
              <a:rect b="b" l="l" r="r" t="t"/>
              <a:pathLst>
                <a:path extrusionOk="0" h="35813" w="28866">
                  <a:moveTo>
                    <a:pt x="11830" y="0"/>
                  </a:moveTo>
                  <a:cubicBezTo>
                    <a:pt x="10538" y="0"/>
                    <a:pt x="10266" y="962"/>
                    <a:pt x="10077" y="1063"/>
                  </a:cubicBezTo>
                  <a:cubicBezTo>
                    <a:pt x="10070" y="1067"/>
                    <a:pt x="10062" y="1069"/>
                    <a:pt x="10052" y="1069"/>
                  </a:cubicBezTo>
                  <a:cubicBezTo>
                    <a:pt x="9887" y="1069"/>
                    <a:pt x="9390" y="508"/>
                    <a:pt x="8719" y="508"/>
                  </a:cubicBezTo>
                  <a:cubicBezTo>
                    <a:pt x="8339" y="508"/>
                    <a:pt x="7902" y="688"/>
                    <a:pt x="7438" y="1253"/>
                  </a:cubicBezTo>
                  <a:cubicBezTo>
                    <a:pt x="7309" y="1156"/>
                    <a:pt x="7149" y="1099"/>
                    <a:pt x="6951" y="1099"/>
                  </a:cubicBezTo>
                  <a:cubicBezTo>
                    <a:pt x="6885" y="1099"/>
                    <a:pt x="6815" y="1105"/>
                    <a:pt x="6741" y="1118"/>
                  </a:cubicBezTo>
                  <a:cubicBezTo>
                    <a:pt x="5182" y="1392"/>
                    <a:pt x="5363" y="2416"/>
                    <a:pt x="5235" y="2566"/>
                  </a:cubicBezTo>
                  <a:cubicBezTo>
                    <a:pt x="5224" y="2578"/>
                    <a:pt x="5204" y="2584"/>
                    <a:pt x="5175" y="2584"/>
                  </a:cubicBezTo>
                  <a:cubicBezTo>
                    <a:pt x="5045" y="2584"/>
                    <a:pt x="4748" y="2480"/>
                    <a:pt x="4418" y="2480"/>
                  </a:cubicBezTo>
                  <a:cubicBezTo>
                    <a:pt x="3943" y="2480"/>
                    <a:pt x="3400" y="2694"/>
                    <a:pt x="3187" y="3735"/>
                  </a:cubicBezTo>
                  <a:cubicBezTo>
                    <a:pt x="3156" y="3886"/>
                    <a:pt x="3151" y="4026"/>
                    <a:pt x="3163" y="4157"/>
                  </a:cubicBezTo>
                  <a:cubicBezTo>
                    <a:pt x="3159" y="4157"/>
                    <a:pt x="3155" y="4157"/>
                    <a:pt x="3151" y="4157"/>
                  </a:cubicBezTo>
                  <a:cubicBezTo>
                    <a:pt x="2906" y="4157"/>
                    <a:pt x="2663" y="4263"/>
                    <a:pt x="2431" y="4524"/>
                  </a:cubicBezTo>
                  <a:cubicBezTo>
                    <a:pt x="1184" y="5929"/>
                    <a:pt x="2094" y="6840"/>
                    <a:pt x="2084" y="7085"/>
                  </a:cubicBezTo>
                  <a:cubicBezTo>
                    <a:pt x="2073" y="7330"/>
                    <a:pt x="1" y="7506"/>
                    <a:pt x="1033" y="9753"/>
                  </a:cubicBezTo>
                  <a:cubicBezTo>
                    <a:pt x="1215" y="10151"/>
                    <a:pt x="1454" y="10333"/>
                    <a:pt x="1730" y="10380"/>
                  </a:cubicBezTo>
                  <a:cubicBezTo>
                    <a:pt x="1815" y="10425"/>
                    <a:pt x="1942" y="10446"/>
                    <a:pt x="2104" y="10446"/>
                  </a:cubicBezTo>
                  <a:cubicBezTo>
                    <a:pt x="3922" y="10446"/>
                    <a:pt x="10205" y="7857"/>
                    <a:pt x="11743" y="7805"/>
                  </a:cubicBezTo>
                  <a:cubicBezTo>
                    <a:pt x="11752" y="7805"/>
                    <a:pt x="11762" y="7805"/>
                    <a:pt x="11771" y="7805"/>
                  </a:cubicBezTo>
                  <a:cubicBezTo>
                    <a:pt x="13420" y="7805"/>
                    <a:pt x="9005" y="12949"/>
                    <a:pt x="12107" y="20358"/>
                  </a:cubicBezTo>
                  <a:cubicBezTo>
                    <a:pt x="14977" y="27214"/>
                    <a:pt x="19090" y="35812"/>
                    <a:pt x="19090" y="35812"/>
                  </a:cubicBezTo>
                  <a:cubicBezTo>
                    <a:pt x="19709" y="35467"/>
                    <a:pt x="19916" y="35077"/>
                    <a:pt x="20131" y="34271"/>
                  </a:cubicBezTo>
                  <a:cubicBezTo>
                    <a:pt x="20347" y="34245"/>
                    <a:pt x="20561" y="34132"/>
                    <a:pt x="20761" y="33897"/>
                  </a:cubicBezTo>
                  <a:cubicBezTo>
                    <a:pt x="21979" y="32466"/>
                    <a:pt x="21050" y="31575"/>
                    <a:pt x="21055" y="31329"/>
                  </a:cubicBezTo>
                  <a:cubicBezTo>
                    <a:pt x="21061" y="31112"/>
                    <a:pt x="22670" y="30916"/>
                    <a:pt x="22309" y="29345"/>
                  </a:cubicBezTo>
                  <a:cubicBezTo>
                    <a:pt x="22536" y="29326"/>
                    <a:pt x="22759" y="29213"/>
                    <a:pt x="22968" y="28968"/>
                  </a:cubicBezTo>
                  <a:cubicBezTo>
                    <a:pt x="24186" y="27537"/>
                    <a:pt x="23257" y="26645"/>
                    <a:pt x="23262" y="26400"/>
                  </a:cubicBezTo>
                  <a:cubicBezTo>
                    <a:pt x="23268" y="26154"/>
                    <a:pt x="25336" y="25936"/>
                    <a:pt x="24259" y="23711"/>
                  </a:cubicBezTo>
                  <a:cubicBezTo>
                    <a:pt x="24211" y="23612"/>
                    <a:pt x="24158" y="23532"/>
                    <a:pt x="24104" y="23459"/>
                  </a:cubicBezTo>
                  <a:lnTo>
                    <a:pt x="24104" y="23459"/>
                  </a:lnTo>
                  <a:cubicBezTo>
                    <a:pt x="24216" y="23498"/>
                    <a:pt x="24328" y="23520"/>
                    <a:pt x="24440" y="23520"/>
                  </a:cubicBezTo>
                  <a:cubicBezTo>
                    <a:pt x="24691" y="23520"/>
                    <a:pt x="24937" y="23410"/>
                    <a:pt x="25168" y="23139"/>
                  </a:cubicBezTo>
                  <a:cubicBezTo>
                    <a:pt x="26386" y="21708"/>
                    <a:pt x="25457" y="20817"/>
                    <a:pt x="25462" y="20571"/>
                  </a:cubicBezTo>
                  <a:cubicBezTo>
                    <a:pt x="25467" y="20325"/>
                    <a:pt x="27537" y="20107"/>
                    <a:pt x="26458" y="17881"/>
                  </a:cubicBezTo>
                  <a:cubicBezTo>
                    <a:pt x="26372" y="17702"/>
                    <a:pt x="26273" y="17572"/>
                    <a:pt x="26166" y="17475"/>
                  </a:cubicBezTo>
                  <a:lnTo>
                    <a:pt x="26166" y="17475"/>
                  </a:lnTo>
                  <a:cubicBezTo>
                    <a:pt x="26206" y="17479"/>
                    <a:pt x="26245" y="17481"/>
                    <a:pt x="26284" y="17481"/>
                  </a:cubicBezTo>
                  <a:cubicBezTo>
                    <a:pt x="26598" y="17481"/>
                    <a:pt x="26882" y="17335"/>
                    <a:pt x="27098" y="16957"/>
                  </a:cubicBezTo>
                  <a:cubicBezTo>
                    <a:pt x="28031" y="15326"/>
                    <a:pt x="26953" y="14621"/>
                    <a:pt x="26913" y="14379"/>
                  </a:cubicBezTo>
                  <a:cubicBezTo>
                    <a:pt x="26873" y="14137"/>
                    <a:pt x="28866" y="13540"/>
                    <a:pt x="27395" y="11552"/>
                  </a:cubicBezTo>
                  <a:cubicBezTo>
                    <a:pt x="27293" y="11413"/>
                    <a:pt x="27189" y="11309"/>
                    <a:pt x="27083" y="11235"/>
                  </a:cubicBezTo>
                  <a:cubicBezTo>
                    <a:pt x="27198" y="11070"/>
                    <a:pt x="27259" y="10855"/>
                    <a:pt x="27241" y="10573"/>
                  </a:cubicBezTo>
                  <a:cubicBezTo>
                    <a:pt x="27125" y="8699"/>
                    <a:pt x="25838" y="8701"/>
                    <a:pt x="25671" y="8521"/>
                  </a:cubicBezTo>
                  <a:cubicBezTo>
                    <a:pt x="25505" y="8341"/>
                    <a:pt x="26842" y="6747"/>
                    <a:pt x="24522" y="5894"/>
                  </a:cubicBezTo>
                  <a:cubicBezTo>
                    <a:pt x="24433" y="5862"/>
                    <a:pt x="24351" y="5839"/>
                    <a:pt x="24272" y="5824"/>
                  </a:cubicBezTo>
                  <a:cubicBezTo>
                    <a:pt x="24367" y="5598"/>
                    <a:pt x="24363" y="5333"/>
                    <a:pt x="24213" y="5018"/>
                  </a:cubicBezTo>
                  <a:cubicBezTo>
                    <a:pt x="23645" y="3834"/>
                    <a:pt x="22891" y="3716"/>
                    <a:pt x="22413" y="3716"/>
                  </a:cubicBezTo>
                  <a:cubicBezTo>
                    <a:pt x="22293" y="3716"/>
                    <a:pt x="22191" y="3723"/>
                    <a:pt x="22113" y="3723"/>
                  </a:cubicBezTo>
                  <a:cubicBezTo>
                    <a:pt x="22057" y="3723"/>
                    <a:pt x="22014" y="3719"/>
                    <a:pt x="21986" y="3706"/>
                  </a:cubicBezTo>
                  <a:cubicBezTo>
                    <a:pt x="21769" y="3603"/>
                    <a:pt x="22381" y="1700"/>
                    <a:pt x="20077" y="1700"/>
                  </a:cubicBezTo>
                  <a:cubicBezTo>
                    <a:pt x="20030" y="1700"/>
                    <a:pt x="19983" y="1701"/>
                    <a:pt x="19934" y="1702"/>
                  </a:cubicBezTo>
                  <a:cubicBezTo>
                    <a:pt x="19762" y="1708"/>
                    <a:pt x="19617" y="1735"/>
                    <a:pt x="19496" y="1779"/>
                  </a:cubicBezTo>
                  <a:cubicBezTo>
                    <a:pt x="19426" y="1590"/>
                    <a:pt x="19283" y="1418"/>
                    <a:pt x="19041" y="1273"/>
                  </a:cubicBezTo>
                  <a:cubicBezTo>
                    <a:pt x="18539" y="970"/>
                    <a:pt x="18123" y="866"/>
                    <a:pt x="17781" y="866"/>
                  </a:cubicBezTo>
                  <a:cubicBezTo>
                    <a:pt x="17025" y="866"/>
                    <a:pt x="16628" y="1375"/>
                    <a:pt x="16460" y="1399"/>
                  </a:cubicBezTo>
                  <a:cubicBezTo>
                    <a:pt x="16458" y="1400"/>
                    <a:pt x="16456" y="1400"/>
                    <a:pt x="16454" y="1400"/>
                  </a:cubicBezTo>
                  <a:cubicBezTo>
                    <a:pt x="16273" y="1400"/>
                    <a:pt x="15923" y="340"/>
                    <a:pt x="14954" y="340"/>
                  </a:cubicBezTo>
                  <a:cubicBezTo>
                    <a:pt x="14605" y="340"/>
                    <a:pt x="14176" y="478"/>
                    <a:pt x="13645" y="852"/>
                  </a:cubicBezTo>
                  <a:cubicBezTo>
                    <a:pt x="13471" y="975"/>
                    <a:pt x="13355" y="1102"/>
                    <a:pt x="13277" y="1231"/>
                  </a:cubicBezTo>
                  <a:cubicBezTo>
                    <a:pt x="13314" y="668"/>
                    <a:pt x="13129" y="199"/>
                    <a:pt x="12461" y="67"/>
                  </a:cubicBezTo>
                  <a:cubicBezTo>
                    <a:pt x="12227" y="21"/>
                    <a:pt x="12018" y="0"/>
                    <a:pt x="11830"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5260784" y="1678082"/>
              <a:ext cx="394960" cy="565958"/>
            </a:xfrm>
            <a:custGeom>
              <a:rect b="b" l="l" r="r" t="t"/>
              <a:pathLst>
                <a:path extrusionOk="0" h="9628" w="6719">
                  <a:moveTo>
                    <a:pt x="3653" y="0"/>
                  </a:moveTo>
                  <a:cubicBezTo>
                    <a:pt x="1844" y="0"/>
                    <a:pt x="1107" y="4059"/>
                    <a:pt x="1107" y="4059"/>
                  </a:cubicBezTo>
                  <a:cubicBezTo>
                    <a:pt x="1" y="7962"/>
                    <a:pt x="743" y="9628"/>
                    <a:pt x="2395" y="9628"/>
                  </a:cubicBezTo>
                  <a:cubicBezTo>
                    <a:pt x="2869" y="9628"/>
                    <a:pt x="3418" y="9491"/>
                    <a:pt x="4021" y="9229"/>
                  </a:cubicBezTo>
                  <a:cubicBezTo>
                    <a:pt x="6719" y="8057"/>
                    <a:pt x="6504" y="1177"/>
                    <a:pt x="4255" y="143"/>
                  </a:cubicBezTo>
                  <a:cubicBezTo>
                    <a:pt x="4043" y="45"/>
                    <a:pt x="3842" y="0"/>
                    <a:pt x="3653"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6231590" y="1560869"/>
              <a:ext cx="644903" cy="640494"/>
            </a:xfrm>
            <a:custGeom>
              <a:rect b="b" l="l" r="r" t="t"/>
              <a:pathLst>
                <a:path extrusionOk="0" h="10896" w="10971">
                  <a:moveTo>
                    <a:pt x="7310" y="0"/>
                  </a:moveTo>
                  <a:cubicBezTo>
                    <a:pt x="7307" y="0"/>
                    <a:pt x="7304" y="0"/>
                    <a:pt x="7301" y="1"/>
                  </a:cubicBezTo>
                  <a:cubicBezTo>
                    <a:pt x="7221" y="16"/>
                    <a:pt x="6232" y="1395"/>
                    <a:pt x="5067" y="3074"/>
                  </a:cubicBezTo>
                  <a:cubicBezTo>
                    <a:pt x="3389" y="1944"/>
                    <a:pt x="1972" y="1023"/>
                    <a:pt x="1847" y="1023"/>
                  </a:cubicBezTo>
                  <a:cubicBezTo>
                    <a:pt x="1845" y="1023"/>
                    <a:pt x="1844" y="1023"/>
                    <a:pt x="1843" y="1023"/>
                  </a:cubicBezTo>
                  <a:cubicBezTo>
                    <a:pt x="1589" y="1071"/>
                    <a:pt x="0" y="3469"/>
                    <a:pt x="39" y="3672"/>
                  </a:cubicBezTo>
                  <a:cubicBezTo>
                    <a:pt x="53" y="3751"/>
                    <a:pt x="1456" y="4722"/>
                    <a:pt x="3155" y="5873"/>
                  </a:cubicBezTo>
                  <a:cubicBezTo>
                    <a:pt x="2013" y="7565"/>
                    <a:pt x="1087" y="8991"/>
                    <a:pt x="1106" y="9089"/>
                  </a:cubicBezTo>
                  <a:cubicBezTo>
                    <a:pt x="1153" y="9340"/>
                    <a:pt x="3495" y="10896"/>
                    <a:pt x="3746" y="10896"/>
                  </a:cubicBezTo>
                  <a:cubicBezTo>
                    <a:pt x="3749" y="10896"/>
                    <a:pt x="3752" y="10895"/>
                    <a:pt x="3755" y="10895"/>
                  </a:cubicBezTo>
                  <a:cubicBezTo>
                    <a:pt x="3833" y="10878"/>
                    <a:pt x="4811" y="9467"/>
                    <a:pt x="5966" y="7762"/>
                  </a:cubicBezTo>
                  <a:cubicBezTo>
                    <a:pt x="7693" y="8917"/>
                    <a:pt x="9127" y="9867"/>
                    <a:pt x="9127" y="9867"/>
                  </a:cubicBezTo>
                  <a:cubicBezTo>
                    <a:pt x="9431" y="9809"/>
                    <a:pt x="10970" y="7421"/>
                    <a:pt x="10933" y="7219"/>
                  </a:cubicBezTo>
                  <a:cubicBezTo>
                    <a:pt x="10918" y="7139"/>
                    <a:pt x="9528" y="6142"/>
                    <a:pt x="7841" y="4972"/>
                  </a:cubicBezTo>
                  <a:cubicBezTo>
                    <a:pt x="8998" y="3243"/>
                    <a:pt x="9949" y="1806"/>
                    <a:pt x="9949" y="1806"/>
                  </a:cubicBezTo>
                  <a:cubicBezTo>
                    <a:pt x="9893" y="1506"/>
                    <a:pt x="7564" y="0"/>
                    <a:pt x="73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5314747" y="865698"/>
              <a:ext cx="1184938" cy="1378920"/>
            </a:xfrm>
            <a:custGeom>
              <a:rect b="b" l="l" r="r" t="t"/>
              <a:pathLst>
                <a:path extrusionOk="0" h="23458" w="20158">
                  <a:moveTo>
                    <a:pt x="14732" y="0"/>
                  </a:moveTo>
                  <a:cubicBezTo>
                    <a:pt x="14085" y="0"/>
                    <a:pt x="0" y="20629"/>
                    <a:pt x="342" y="21220"/>
                  </a:cubicBezTo>
                  <a:cubicBezTo>
                    <a:pt x="657" y="21766"/>
                    <a:pt x="3875" y="23457"/>
                    <a:pt x="6436" y="23457"/>
                  </a:cubicBezTo>
                  <a:cubicBezTo>
                    <a:pt x="6660" y="23457"/>
                    <a:pt x="6879" y="23445"/>
                    <a:pt x="7090" y="23417"/>
                  </a:cubicBezTo>
                  <a:cubicBezTo>
                    <a:pt x="9492" y="23104"/>
                    <a:pt x="10089" y="22363"/>
                    <a:pt x="10613" y="22363"/>
                  </a:cubicBezTo>
                  <a:cubicBezTo>
                    <a:pt x="10663" y="22363"/>
                    <a:pt x="10713" y="22370"/>
                    <a:pt x="10763" y="22384"/>
                  </a:cubicBezTo>
                  <a:cubicBezTo>
                    <a:pt x="10888" y="22420"/>
                    <a:pt x="11093" y="22445"/>
                    <a:pt x="11350" y="22445"/>
                  </a:cubicBezTo>
                  <a:cubicBezTo>
                    <a:pt x="12268" y="22445"/>
                    <a:pt x="13842" y="22126"/>
                    <a:pt x="14738" y="20852"/>
                  </a:cubicBezTo>
                  <a:cubicBezTo>
                    <a:pt x="15885" y="19221"/>
                    <a:pt x="16316" y="17273"/>
                    <a:pt x="16689" y="16997"/>
                  </a:cubicBezTo>
                  <a:cubicBezTo>
                    <a:pt x="17062" y="16719"/>
                    <a:pt x="20157" y="15439"/>
                    <a:pt x="19913" y="12056"/>
                  </a:cubicBezTo>
                  <a:cubicBezTo>
                    <a:pt x="19667" y="8673"/>
                    <a:pt x="17827" y="7301"/>
                    <a:pt x="17909" y="7014"/>
                  </a:cubicBezTo>
                  <a:cubicBezTo>
                    <a:pt x="17991" y="6727"/>
                    <a:pt x="18750" y="1667"/>
                    <a:pt x="14741" y="2"/>
                  </a:cubicBezTo>
                  <a:cubicBezTo>
                    <a:pt x="14738" y="1"/>
                    <a:pt x="14735" y="0"/>
                    <a:pt x="147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4845480" y="705337"/>
              <a:ext cx="1225791" cy="1337067"/>
            </a:xfrm>
            <a:custGeom>
              <a:rect b="b" l="l" r="r" t="t"/>
              <a:pathLst>
                <a:path extrusionOk="0" h="22746" w="20853">
                  <a:moveTo>
                    <a:pt x="16796" y="0"/>
                  </a:moveTo>
                  <a:cubicBezTo>
                    <a:pt x="14728" y="0"/>
                    <a:pt x="12929" y="1058"/>
                    <a:pt x="12780" y="1172"/>
                  </a:cubicBezTo>
                  <a:cubicBezTo>
                    <a:pt x="12763" y="1186"/>
                    <a:pt x="12737" y="1192"/>
                    <a:pt x="12701" y="1192"/>
                  </a:cubicBezTo>
                  <a:cubicBezTo>
                    <a:pt x="12400" y="1192"/>
                    <a:pt x="11446" y="757"/>
                    <a:pt x="9945" y="757"/>
                  </a:cubicBezTo>
                  <a:cubicBezTo>
                    <a:pt x="9209" y="757"/>
                    <a:pt x="8342" y="862"/>
                    <a:pt x="7356" y="1173"/>
                  </a:cubicBezTo>
                  <a:cubicBezTo>
                    <a:pt x="4121" y="2195"/>
                    <a:pt x="4075" y="5544"/>
                    <a:pt x="3955" y="5993"/>
                  </a:cubicBezTo>
                  <a:cubicBezTo>
                    <a:pt x="3834" y="6443"/>
                    <a:pt x="2185" y="7562"/>
                    <a:pt x="1092" y="9230"/>
                  </a:cubicBezTo>
                  <a:cubicBezTo>
                    <a:pt x="0" y="10897"/>
                    <a:pt x="771" y="13017"/>
                    <a:pt x="1137" y="13491"/>
                  </a:cubicBezTo>
                  <a:cubicBezTo>
                    <a:pt x="1503" y="13964"/>
                    <a:pt x="880" y="14713"/>
                    <a:pt x="1532" y="17284"/>
                  </a:cubicBezTo>
                  <a:cubicBezTo>
                    <a:pt x="2184" y="19857"/>
                    <a:pt x="5388" y="22645"/>
                    <a:pt x="6065" y="22745"/>
                  </a:cubicBezTo>
                  <a:cubicBezTo>
                    <a:pt x="6067" y="22745"/>
                    <a:pt x="6068" y="22745"/>
                    <a:pt x="6070" y="22745"/>
                  </a:cubicBezTo>
                  <a:cubicBezTo>
                    <a:pt x="6810" y="22745"/>
                    <a:pt x="20852" y="1925"/>
                    <a:pt x="20467" y="1529"/>
                  </a:cubicBezTo>
                  <a:cubicBezTo>
                    <a:pt x="19341" y="371"/>
                    <a:pt x="18021" y="0"/>
                    <a:pt x="16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5714591" y="2434505"/>
              <a:ext cx="391374" cy="388729"/>
            </a:xfrm>
            <a:custGeom>
              <a:rect b="b" l="l" r="r" t="t"/>
              <a:pathLst>
                <a:path extrusionOk="0" h="6613" w="6658">
                  <a:moveTo>
                    <a:pt x="4436" y="0"/>
                  </a:moveTo>
                  <a:cubicBezTo>
                    <a:pt x="4434" y="0"/>
                    <a:pt x="4433" y="0"/>
                    <a:pt x="4431" y="1"/>
                  </a:cubicBezTo>
                  <a:cubicBezTo>
                    <a:pt x="4382" y="9"/>
                    <a:pt x="3782" y="847"/>
                    <a:pt x="3074" y="1866"/>
                  </a:cubicBezTo>
                  <a:cubicBezTo>
                    <a:pt x="2056" y="1181"/>
                    <a:pt x="1197" y="621"/>
                    <a:pt x="1121" y="621"/>
                  </a:cubicBezTo>
                  <a:cubicBezTo>
                    <a:pt x="1121" y="621"/>
                    <a:pt x="1120" y="621"/>
                    <a:pt x="1119" y="621"/>
                  </a:cubicBezTo>
                  <a:cubicBezTo>
                    <a:pt x="965" y="650"/>
                    <a:pt x="0" y="2106"/>
                    <a:pt x="23" y="2229"/>
                  </a:cubicBezTo>
                  <a:cubicBezTo>
                    <a:pt x="32" y="2276"/>
                    <a:pt x="884" y="2866"/>
                    <a:pt x="1915" y="3564"/>
                  </a:cubicBezTo>
                  <a:cubicBezTo>
                    <a:pt x="1222" y="4591"/>
                    <a:pt x="660" y="5456"/>
                    <a:pt x="671" y="5516"/>
                  </a:cubicBezTo>
                  <a:cubicBezTo>
                    <a:pt x="701" y="5668"/>
                    <a:pt x="2121" y="6612"/>
                    <a:pt x="2273" y="6612"/>
                  </a:cubicBezTo>
                  <a:cubicBezTo>
                    <a:pt x="2275" y="6612"/>
                    <a:pt x="2277" y="6612"/>
                    <a:pt x="2278" y="6612"/>
                  </a:cubicBezTo>
                  <a:cubicBezTo>
                    <a:pt x="2327" y="6602"/>
                    <a:pt x="2920" y="5746"/>
                    <a:pt x="3620" y="4710"/>
                  </a:cubicBezTo>
                  <a:cubicBezTo>
                    <a:pt x="4670" y="5412"/>
                    <a:pt x="5539" y="5988"/>
                    <a:pt x="5539" y="5988"/>
                  </a:cubicBezTo>
                  <a:cubicBezTo>
                    <a:pt x="5723" y="5954"/>
                    <a:pt x="6658" y="4503"/>
                    <a:pt x="6635" y="4381"/>
                  </a:cubicBezTo>
                  <a:cubicBezTo>
                    <a:pt x="6625" y="4332"/>
                    <a:pt x="5783" y="3728"/>
                    <a:pt x="4759" y="3018"/>
                  </a:cubicBezTo>
                  <a:cubicBezTo>
                    <a:pt x="5461" y="1968"/>
                    <a:pt x="6039" y="1097"/>
                    <a:pt x="6039" y="1097"/>
                  </a:cubicBezTo>
                  <a:cubicBezTo>
                    <a:pt x="6004" y="914"/>
                    <a:pt x="4590" y="0"/>
                    <a:pt x="44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5516727" y="516525"/>
              <a:ext cx="196921" cy="195452"/>
            </a:xfrm>
            <a:custGeom>
              <a:rect b="b" l="l" r="r" t="t"/>
              <a:pathLst>
                <a:path extrusionOk="0" h="3325" w="3350">
                  <a:moveTo>
                    <a:pt x="2231" y="0"/>
                  </a:moveTo>
                  <a:cubicBezTo>
                    <a:pt x="2230" y="0"/>
                    <a:pt x="2229" y="0"/>
                    <a:pt x="2228" y="0"/>
                  </a:cubicBezTo>
                  <a:cubicBezTo>
                    <a:pt x="2206" y="5"/>
                    <a:pt x="1903" y="426"/>
                    <a:pt x="1547" y="939"/>
                  </a:cubicBezTo>
                  <a:cubicBezTo>
                    <a:pt x="1035" y="593"/>
                    <a:pt x="604" y="312"/>
                    <a:pt x="564" y="312"/>
                  </a:cubicBezTo>
                  <a:cubicBezTo>
                    <a:pt x="564" y="312"/>
                    <a:pt x="564" y="312"/>
                    <a:pt x="563" y="312"/>
                  </a:cubicBezTo>
                  <a:cubicBezTo>
                    <a:pt x="486" y="326"/>
                    <a:pt x="0" y="1059"/>
                    <a:pt x="12" y="1121"/>
                  </a:cubicBezTo>
                  <a:cubicBezTo>
                    <a:pt x="18" y="1144"/>
                    <a:pt x="445" y="1441"/>
                    <a:pt x="964" y="1791"/>
                  </a:cubicBezTo>
                  <a:cubicBezTo>
                    <a:pt x="616" y="2309"/>
                    <a:pt x="333" y="2743"/>
                    <a:pt x="339" y="2773"/>
                  </a:cubicBezTo>
                  <a:cubicBezTo>
                    <a:pt x="353" y="2849"/>
                    <a:pt x="1067" y="3325"/>
                    <a:pt x="1145" y="3325"/>
                  </a:cubicBezTo>
                  <a:cubicBezTo>
                    <a:pt x="1146" y="3325"/>
                    <a:pt x="1147" y="3324"/>
                    <a:pt x="1147" y="3324"/>
                  </a:cubicBezTo>
                  <a:cubicBezTo>
                    <a:pt x="1171" y="3320"/>
                    <a:pt x="1469" y="2889"/>
                    <a:pt x="1821" y="2369"/>
                  </a:cubicBezTo>
                  <a:cubicBezTo>
                    <a:pt x="2349" y="2721"/>
                    <a:pt x="2786" y="3011"/>
                    <a:pt x="2786" y="3011"/>
                  </a:cubicBezTo>
                  <a:cubicBezTo>
                    <a:pt x="2879" y="2993"/>
                    <a:pt x="3349" y="2264"/>
                    <a:pt x="3338" y="2203"/>
                  </a:cubicBezTo>
                  <a:cubicBezTo>
                    <a:pt x="3333" y="2178"/>
                    <a:pt x="2909" y="1874"/>
                    <a:pt x="2394" y="1518"/>
                  </a:cubicBezTo>
                  <a:cubicBezTo>
                    <a:pt x="2747" y="990"/>
                    <a:pt x="3037" y="550"/>
                    <a:pt x="3037" y="550"/>
                  </a:cubicBezTo>
                  <a:cubicBezTo>
                    <a:pt x="3020" y="460"/>
                    <a:pt x="2310" y="0"/>
                    <a:pt x="22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4797043" y="516525"/>
              <a:ext cx="508763" cy="505236"/>
            </a:xfrm>
            <a:custGeom>
              <a:rect b="b" l="l" r="r" t="t"/>
              <a:pathLst>
                <a:path extrusionOk="0" h="8595" w="8655">
                  <a:moveTo>
                    <a:pt x="5767" y="1"/>
                  </a:moveTo>
                  <a:cubicBezTo>
                    <a:pt x="5764" y="1"/>
                    <a:pt x="5762" y="1"/>
                    <a:pt x="5760" y="1"/>
                  </a:cubicBezTo>
                  <a:cubicBezTo>
                    <a:pt x="5697" y="13"/>
                    <a:pt x="4917" y="1101"/>
                    <a:pt x="3997" y="2426"/>
                  </a:cubicBezTo>
                  <a:cubicBezTo>
                    <a:pt x="2673" y="1533"/>
                    <a:pt x="1556" y="807"/>
                    <a:pt x="1457" y="807"/>
                  </a:cubicBezTo>
                  <a:cubicBezTo>
                    <a:pt x="1456" y="807"/>
                    <a:pt x="1455" y="807"/>
                    <a:pt x="1455" y="807"/>
                  </a:cubicBezTo>
                  <a:cubicBezTo>
                    <a:pt x="1254" y="845"/>
                    <a:pt x="0" y="2737"/>
                    <a:pt x="31" y="2896"/>
                  </a:cubicBezTo>
                  <a:cubicBezTo>
                    <a:pt x="42" y="2959"/>
                    <a:pt x="1149" y="3726"/>
                    <a:pt x="2488" y="4632"/>
                  </a:cubicBezTo>
                  <a:cubicBezTo>
                    <a:pt x="1587" y="5967"/>
                    <a:pt x="857" y="7092"/>
                    <a:pt x="872" y="7170"/>
                  </a:cubicBezTo>
                  <a:cubicBezTo>
                    <a:pt x="910" y="7368"/>
                    <a:pt x="2755" y="8594"/>
                    <a:pt x="2955" y="8594"/>
                  </a:cubicBezTo>
                  <a:cubicBezTo>
                    <a:pt x="2958" y="8594"/>
                    <a:pt x="2960" y="8594"/>
                    <a:pt x="2962" y="8594"/>
                  </a:cubicBezTo>
                  <a:cubicBezTo>
                    <a:pt x="3025" y="8582"/>
                    <a:pt x="3796" y="7469"/>
                    <a:pt x="4706" y="6124"/>
                  </a:cubicBezTo>
                  <a:cubicBezTo>
                    <a:pt x="6070" y="7034"/>
                    <a:pt x="7202" y="7783"/>
                    <a:pt x="7202" y="7783"/>
                  </a:cubicBezTo>
                  <a:cubicBezTo>
                    <a:pt x="7440" y="7739"/>
                    <a:pt x="8655" y="5856"/>
                    <a:pt x="8625" y="5695"/>
                  </a:cubicBezTo>
                  <a:cubicBezTo>
                    <a:pt x="8614" y="5631"/>
                    <a:pt x="7518" y="4846"/>
                    <a:pt x="6186" y="3923"/>
                  </a:cubicBezTo>
                  <a:cubicBezTo>
                    <a:pt x="7099" y="2559"/>
                    <a:pt x="7850" y="1424"/>
                    <a:pt x="7850" y="1424"/>
                  </a:cubicBezTo>
                  <a:cubicBezTo>
                    <a:pt x="7806" y="1188"/>
                    <a:pt x="5968" y="1"/>
                    <a:pt x="57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3" name="Google Shape;403;p2"/>
            <p:cNvGrpSpPr/>
            <p:nvPr/>
          </p:nvGrpSpPr>
          <p:grpSpPr>
            <a:xfrm>
              <a:off x="4924897" y="794276"/>
              <a:ext cx="1435837" cy="1370940"/>
              <a:chOff x="4924897" y="794276"/>
              <a:chExt cx="1435837" cy="1370940"/>
            </a:xfrm>
          </p:grpSpPr>
          <p:sp>
            <p:nvSpPr>
              <p:cNvPr id="404" name="Google Shape;404;p2"/>
              <p:cNvSpPr/>
              <p:nvPr/>
            </p:nvSpPr>
            <p:spPr>
              <a:xfrm>
                <a:off x="5987463" y="1654687"/>
                <a:ext cx="295735" cy="216555"/>
              </a:xfrm>
              <a:custGeom>
                <a:rect b="b" l="l" r="r" t="t"/>
                <a:pathLst>
                  <a:path extrusionOk="0" h="3684" w="5031">
                    <a:moveTo>
                      <a:pt x="1949" y="1"/>
                    </a:moveTo>
                    <a:cubicBezTo>
                      <a:pt x="1613" y="1"/>
                      <a:pt x="1276" y="71"/>
                      <a:pt x="954" y="226"/>
                    </a:cubicBezTo>
                    <a:cubicBezTo>
                      <a:pt x="296" y="562"/>
                      <a:pt x="16" y="1325"/>
                      <a:pt x="1" y="2023"/>
                    </a:cubicBezTo>
                    <a:cubicBezTo>
                      <a:pt x="0" y="2040"/>
                      <a:pt x="14" y="2055"/>
                      <a:pt x="31" y="2056"/>
                    </a:cubicBezTo>
                    <a:cubicBezTo>
                      <a:pt x="32" y="2056"/>
                      <a:pt x="32" y="2056"/>
                      <a:pt x="33" y="2056"/>
                    </a:cubicBezTo>
                    <a:cubicBezTo>
                      <a:pt x="49" y="2056"/>
                      <a:pt x="64" y="2044"/>
                      <a:pt x="65" y="2026"/>
                    </a:cubicBezTo>
                    <a:cubicBezTo>
                      <a:pt x="106" y="1358"/>
                      <a:pt x="382" y="640"/>
                      <a:pt x="1010" y="332"/>
                    </a:cubicBezTo>
                    <a:cubicBezTo>
                      <a:pt x="1304" y="193"/>
                      <a:pt x="1612" y="130"/>
                      <a:pt x="1921" y="130"/>
                    </a:cubicBezTo>
                    <a:cubicBezTo>
                      <a:pt x="2943" y="130"/>
                      <a:pt x="3971" y="816"/>
                      <a:pt x="4494" y="1677"/>
                    </a:cubicBezTo>
                    <a:cubicBezTo>
                      <a:pt x="4852" y="2261"/>
                      <a:pt x="4988" y="2963"/>
                      <a:pt x="4923" y="3648"/>
                    </a:cubicBezTo>
                    <a:cubicBezTo>
                      <a:pt x="4921" y="3671"/>
                      <a:pt x="4938" y="3683"/>
                      <a:pt x="4955" y="3683"/>
                    </a:cubicBezTo>
                    <a:cubicBezTo>
                      <a:pt x="4969" y="3683"/>
                      <a:pt x="4984" y="3674"/>
                      <a:pt x="4987" y="3656"/>
                    </a:cubicBezTo>
                    <a:cubicBezTo>
                      <a:pt x="5031" y="3308"/>
                      <a:pt x="5027" y="2953"/>
                      <a:pt x="4964" y="2606"/>
                    </a:cubicBezTo>
                    <a:cubicBezTo>
                      <a:pt x="4736" y="1224"/>
                      <a:pt x="3350" y="1"/>
                      <a:pt x="19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6131423" y="1245438"/>
                <a:ext cx="229311" cy="65778"/>
              </a:xfrm>
              <a:custGeom>
                <a:rect b="b" l="l" r="r" t="t"/>
                <a:pathLst>
                  <a:path extrusionOk="0" h="1119" w="3901">
                    <a:moveTo>
                      <a:pt x="2273" y="1"/>
                    </a:moveTo>
                    <a:cubicBezTo>
                      <a:pt x="1416" y="1"/>
                      <a:pt x="564" y="399"/>
                      <a:pt x="22" y="1066"/>
                    </a:cubicBezTo>
                    <a:cubicBezTo>
                      <a:pt x="1" y="1089"/>
                      <a:pt x="24" y="1118"/>
                      <a:pt x="48" y="1118"/>
                    </a:cubicBezTo>
                    <a:cubicBezTo>
                      <a:pt x="55" y="1118"/>
                      <a:pt x="63" y="1115"/>
                      <a:pt x="70" y="1109"/>
                    </a:cubicBezTo>
                    <a:cubicBezTo>
                      <a:pt x="660" y="478"/>
                      <a:pt x="1485" y="138"/>
                      <a:pt x="2315" y="138"/>
                    </a:cubicBezTo>
                    <a:cubicBezTo>
                      <a:pt x="2840" y="138"/>
                      <a:pt x="3368" y="274"/>
                      <a:pt x="3839" y="558"/>
                    </a:cubicBezTo>
                    <a:cubicBezTo>
                      <a:pt x="3845" y="562"/>
                      <a:pt x="3850" y="563"/>
                      <a:pt x="3855" y="563"/>
                    </a:cubicBezTo>
                    <a:cubicBezTo>
                      <a:pt x="3882" y="563"/>
                      <a:pt x="3900" y="523"/>
                      <a:pt x="3873" y="504"/>
                    </a:cubicBezTo>
                    <a:cubicBezTo>
                      <a:pt x="3582" y="304"/>
                      <a:pt x="3251" y="157"/>
                      <a:pt x="2904" y="76"/>
                    </a:cubicBezTo>
                    <a:cubicBezTo>
                      <a:pt x="2696" y="25"/>
                      <a:pt x="2485" y="1"/>
                      <a:pt x="2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5572865" y="1897991"/>
                <a:ext cx="371623" cy="267225"/>
              </a:xfrm>
              <a:custGeom>
                <a:rect b="b" l="l" r="r" t="t"/>
                <a:pathLst>
                  <a:path extrusionOk="0" h="4546" w="6322">
                    <a:moveTo>
                      <a:pt x="2724" y="0"/>
                    </a:moveTo>
                    <a:cubicBezTo>
                      <a:pt x="2279" y="0"/>
                      <a:pt x="1820" y="130"/>
                      <a:pt x="1368" y="428"/>
                    </a:cubicBezTo>
                    <a:cubicBezTo>
                      <a:pt x="0" y="1261"/>
                      <a:pt x="311" y="3266"/>
                      <a:pt x="1615" y="3266"/>
                    </a:cubicBezTo>
                    <a:cubicBezTo>
                      <a:pt x="1873" y="3266"/>
                      <a:pt x="2168" y="3188"/>
                      <a:pt x="2497" y="3008"/>
                    </a:cubicBezTo>
                    <a:cubicBezTo>
                      <a:pt x="2528" y="2991"/>
                      <a:pt x="2510" y="2947"/>
                      <a:pt x="2482" y="2947"/>
                    </a:cubicBezTo>
                    <a:cubicBezTo>
                      <a:pt x="2477" y="2947"/>
                      <a:pt x="2471" y="2948"/>
                      <a:pt x="2466" y="2951"/>
                    </a:cubicBezTo>
                    <a:cubicBezTo>
                      <a:pt x="2246" y="3070"/>
                      <a:pt x="2007" y="3157"/>
                      <a:pt x="1761" y="3177"/>
                    </a:cubicBezTo>
                    <a:cubicBezTo>
                      <a:pt x="1719" y="3182"/>
                      <a:pt x="1677" y="3185"/>
                      <a:pt x="1635" y="3185"/>
                    </a:cubicBezTo>
                    <a:cubicBezTo>
                      <a:pt x="895" y="3185"/>
                      <a:pt x="456" y="2396"/>
                      <a:pt x="609" y="1701"/>
                    </a:cubicBezTo>
                    <a:cubicBezTo>
                      <a:pt x="694" y="1216"/>
                      <a:pt x="1017" y="792"/>
                      <a:pt x="1434" y="533"/>
                    </a:cubicBezTo>
                    <a:cubicBezTo>
                      <a:pt x="1869" y="259"/>
                      <a:pt x="2308" y="138"/>
                      <a:pt x="2734" y="138"/>
                    </a:cubicBezTo>
                    <a:cubicBezTo>
                      <a:pt x="4663" y="138"/>
                      <a:pt x="6321" y="2617"/>
                      <a:pt x="6102" y="4509"/>
                    </a:cubicBezTo>
                    <a:cubicBezTo>
                      <a:pt x="6099" y="4533"/>
                      <a:pt x="6116" y="4545"/>
                      <a:pt x="6133" y="4545"/>
                    </a:cubicBezTo>
                    <a:cubicBezTo>
                      <a:pt x="6147" y="4545"/>
                      <a:pt x="6162" y="4537"/>
                      <a:pt x="6166" y="4519"/>
                    </a:cubicBezTo>
                    <a:cubicBezTo>
                      <a:pt x="6241" y="4010"/>
                      <a:pt x="6179" y="3488"/>
                      <a:pt x="6033" y="2998"/>
                    </a:cubicBezTo>
                    <a:cubicBezTo>
                      <a:pt x="5603" y="1514"/>
                      <a:pt x="4242" y="0"/>
                      <a:pt x="27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5079438" y="1053099"/>
                <a:ext cx="284919" cy="264286"/>
              </a:xfrm>
              <a:custGeom>
                <a:rect b="b" l="l" r="r" t="t"/>
                <a:pathLst>
                  <a:path extrusionOk="0" h="4496" w="4847">
                    <a:moveTo>
                      <a:pt x="1570" y="0"/>
                    </a:moveTo>
                    <a:cubicBezTo>
                      <a:pt x="1036" y="0"/>
                      <a:pt x="504" y="144"/>
                      <a:pt x="33" y="394"/>
                    </a:cubicBezTo>
                    <a:cubicBezTo>
                      <a:pt x="0" y="409"/>
                      <a:pt x="19" y="455"/>
                      <a:pt x="48" y="455"/>
                    </a:cubicBezTo>
                    <a:cubicBezTo>
                      <a:pt x="52" y="455"/>
                      <a:pt x="58" y="454"/>
                      <a:pt x="63" y="451"/>
                    </a:cubicBezTo>
                    <a:cubicBezTo>
                      <a:pt x="513" y="233"/>
                      <a:pt x="1009" y="110"/>
                      <a:pt x="1505" y="110"/>
                    </a:cubicBezTo>
                    <a:cubicBezTo>
                      <a:pt x="1690" y="110"/>
                      <a:pt x="1876" y="128"/>
                      <a:pt x="2059" y="163"/>
                    </a:cubicBezTo>
                    <a:cubicBezTo>
                      <a:pt x="3056" y="355"/>
                      <a:pt x="3976" y="1033"/>
                      <a:pt x="4385" y="1971"/>
                    </a:cubicBezTo>
                    <a:cubicBezTo>
                      <a:pt x="4847" y="3050"/>
                      <a:pt x="4315" y="3987"/>
                      <a:pt x="3282" y="4434"/>
                    </a:cubicBezTo>
                    <a:cubicBezTo>
                      <a:pt x="3266" y="4441"/>
                      <a:pt x="3259" y="4459"/>
                      <a:pt x="3266" y="4476"/>
                    </a:cubicBezTo>
                    <a:cubicBezTo>
                      <a:pt x="3271" y="4488"/>
                      <a:pt x="3283" y="4495"/>
                      <a:pt x="3295" y="4495"/>
                    </a:cubicBezTo>
                    <a:cubicBezTo>
                      <a:pt x="3299" y="4495"/>
                      <a:pt x="3303" y="4494"/>
                      <a:pt x="3307" y="4492"/>
                    </a:cubicBezTo>
                    <a:cubicBezTo>
                      <a:pt x="3956" y="4235"/>
                      <a:pt x="4573" y="3706"/>
                      <a:pt x="4656" y="2971"/>
                    </a:cubicBezTo>
                    <a:cubicBezTo>
                      <a:pt x="4808" y="1504"/>
                      <a:pt x="3436" y="281"/>
                      <a:pt x="2080" y="45"/>
                    </a:cubicBezTo>
                    <a:cubicBezTo>
                      <a:pt x="1911" y="15"/>
                      <a:pt x="1740" y="0"/>
                      <a:pt x="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5607018" y="794276"/>
                <a:ext cx="95933" cy="225019"/>
              </a:xfrm>
              <a:custGeom>
                <a:rect b="b" l="l" r="r" t="t"/>
                <a:pathLst>
                  <a:path extrusionOk="0" h="3828" w="1632">
                    <a:moveTo>
                      <a:pt x="47" y="1"/>
                    </a:moveTo>
                    <a:cubicBezTo>
                      <a:pt x="21" y="1"/>
                      <a:pt x="0" y="38"/>
                      <a:pt x="26" y="58"/>
                    </a:cubicBezTo>
                    <a:cubicBezTo>
                      <a:pt x="1139" y="940"/>
                      <a:pt x="1456" y="2518"/>
                      <a:pt x="829" y="3782"/>
                    </a:cubicBezTo>
                    <a:cubicBezTo>
                      <a:pt x="818" y="3807"/>
                      <a:pt x="839" y="3828"/>
                      <a:pt x="860" y="3828"/>
                    </a:cubicBezTo>
                    <a:cubicBezTo>
                      <a:pt x="870" y="3828"/>
                      <a:pt x="880" y="3823"/>
                      <a:pt x="886" y="3812"/>
                    </a:cubicBezTo>
                    <a:cubicBezTo>
                      <a:pt x="1632" y="2564"/>
                      <a:pt x="1281" y="823"/>
                      <a:pt x="65" y="7"/>
                    </a:cubicBezTo>
                    <a:cubicBezTo>
                      <a:pt x="59" y="3"/>
                      <a:pt x="53"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4924897" y="1478102"/>
                <a:ext cx="346288" cy="291326"/>
              </a:xfrm>
              <a:custGeom>
                <a:rect b="b" l="l" r="r" t="t"/>
                <a:pathLst>
                  <a:path extrusionOk="0" h="4956" w="5891">
                    <a:moveTo>
                      <a:pt x="1837" y="0"/>
                    </a:moveTo>
                    <a:cubicBezTo>
                      <a:pt x="1184" y="0"/>
                      <a:pt x="550" y="137"/>
                      <a:pt x="32" y="418"/>
                    </a:cubicBezTo>
                    <a:cubicBezTo>
                      <a:pt x="0" y="433"/>
                      <a:pt x="20" y="478"/>
                      <a:pt x="48" y="478"/>
                    </a:cubicBezTo>
                    <a:cubicBezTo>
                      <a:pt x="53" y="478"/>
                      <a:pt x="58" y="477"/>
                      <a:pt x="63" y="474"/>
                    </a:cubicBezTo>
                    <a:cubicBezTo>
                      <a:pt x="508" y="242"/>
                      <a:pt x="1009" y="131"/>
                      <a:pt x="1510" y="110"/>
                    </a:cubicBezTo>
                    <a:cubicBezTo>
                      <a:pt x="1601" y="103"/>
                      <a:pt x="1694" y="100"/>
                      <a:pt x="1787" y="100"/>
                    </a:cubicBezTo>
                    <a:cubicBezTo>
                      <a:pt x="3653" y="100"/>
                      <a:pt x="5890" y="1319"/>
                      <a:pt x="5421" y="3455"/>
                    </a:cubicBezTo>
                    <a:cubicBezTo>
                      <a:pt x="5325" y="3937"/>
                      <a:pt x="5041" y="4386"/>
                      <a:pt x="4616" y="4637"/>
                    </a:cubicBezTo>
                    <a:cubicBezTo>
                      <a:pt x="4399" y="4778"/>
                      <a:pt x="4141" y="4850"/>
                      <a:pt x="3889" y="4850"/>
                    </a:cubicBezTo>
                    <a:cubicBezTo>
                      <a:pt x="3414" y="4850"/>
                      <a:pt x="2959" y="4595"/>
                      <a:pt x="2831" y="4074"/>
                    </a:cubicBezTo>
                    <a:cubicBezTo>
                      <a:pt x="2763" y="3836"/>
                      <a:pt x="2761" y="3582"/>
                      <a:pt x="2796" y="3334"/>
                    </a:cubicBezTo>
                    <a:cubicBezTo>
                      <a:pt x="2798" y="3317"/>
                      <a:pt x="2786" y="3301"/>
                      <a:pt x="2769" y="3298"/>
                    </a:cubicBezTo>
                    <a:cubicBezTo>
                      <a:pt x="2767" y="3298"/>
                      <a:pt x="2765" y="3298"/>
                      <a:pt x="2763" y="3298"/>
                    </a:cubicBezTo>
                    <a:cubicBezTo>
                      <a:pt x="2748" y="3298"/>
                      <a:pt x="2734" y="3309"/>
                      <a:pt x="2732" y="3325"/>
                    </a:cubicBezTo>
                    <a:cubicBezTo>
                      <a:pt x="2691" y="3578"/>
                      <a:pt x="2687" y="3841"/>
                      <a:pt x="2752" y="4095"/>
                    </a:cubicBezTo>
                    <a:cubicBezTo>
                      <a:pt x="2883" y="4671"/>
                      <a:pt x="3378" y="4955"/>
                      <a:pt x="3898" y="4955"/>
                    </a:cubicBezTo>
                    <a:cubicBezTo>
                      <a:pt x="4165" y="4955"/>
                      <a:pt x="4438" y="4881"/>
                      <a:pt x="4673" y="4733"/>
                    </a:cubicBezTo>
                    <a:cubicBezTo>
                      <a:pt x="5601" y="4186"/>
                      <a:pt x="5815" y="2892"/>
                      <a:pt x="5425" y="1949"/>
                    </a:cubicBezTo>
                    <a:cubicBezTo>
                      <a:pt x="4860" y="684"/>
                      <a:pt x="3301" y="0"/>
                      <a:pt x="18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2"/>
            <p:cNvSpPr/>
            <p:nvPr/>
          </p:nvSpPr>
          <p:spPr>
            <a:xfrm>
              <a:off x="5235096" y="1031349"/>
              <a:ext cx="887910" cy="881914"/>
            </a:xfrm>
            <a:custGeom>
              <a:rect b="b" l="l" r="r" t="t"/>
              <a:pathLst>
                <a:path extrusionOk="0" h="15003" w="15105">
                  <a:moveTo>
                    <a:pt x="10064" y="1"/>
                  </a:moveTo>
                  <a:cubicBezTo>
                    <a:pt x="10059" y="1"/>
                    <a:pt x="10055" y="1"/>
                    <a:pt x="10052" y="2"/>
                  </a:cubicBezTo>
                  <a:cubicBezTo>
                    <a:pt x="9943" y="22"/>
                    <a:pt x="8580" y="1923"/>
                    <a:pt x="6977" y="4235"/>
                  </a:cubicBezTo>
                  <a:cubicBezTo>
                    <a:pt x="4664" y="2677"/>
                    <a:pt x="2713" y="1410"/>
                    <a:pt x="2543" y="1410"/>
                  </a:cubicBezTo>
                  <a:cubicBezTo>
                    <a:pt x="2541" y="1410"/>
                    <a:pt x="2540" y="1410"/>
                    <a:pt x="2538" y="1410"/>
                  </a:cubicBezTo>
                  <a:cubicBezTo>
                    <a:pt x="2189" y="1475"/>
                    <a:pt x="0" y="4778"/>
                    <a:pt x="53" y="5056"/>
                  </a:cubicBezTo>
                  <a:cubicBezTo>
                    <a:pt x="73" y="5165"/>
                    <a:pt x="2005" y="6503"/>
                    <a:pt x="4343" y="8085"/>
                  </a:cubicBezTo>
                  <a:cubicBezTo>
                    <a:pt x="2772" y="10416"/>
                    <a:pt x="1497" y="12380"/>
                    <a:pt x="1523" y="12516"/>
                  </a:cubicBezTo>
                  <a:cubicBezTo>
                    <a:pt x="1589" y="12860"/>
                    <a:pt x="4814" y="15003"/>
                    <a:pt x="5159" y="15003"/>
                  </a:cubicBezTo>
                  <a:cubicBezTo>
                    <a:pt x="5163" y="15003"/>
                    <a:pt x="5167" y="15003"/>
                    <a:pt x="5170" y="15002"/>
                  </a:cubicBezTo>
                  <a:cubicBezTo>
                    <a:pt x="5279" y="14980"/>
                    <a:pt x="6625" y="13037"/>
                    <a:pt x="8215" y="10689"/>
                  </a:cubicBezTo>
                  <a:cubicBezTo>
                    <a:pt x="10593" y="12279"/>
                    <a:pt x="12566" y="13587"/>
                    <a:pt x="12566" y="13587"/>
                  </a:cubicBezTo>
                  <a:cubicBezTo>
                    <a:pt x="12985" y="13506"/>
                    <a:pt x="15105" y="10220"/>
                    <a:pt x="15053" y="9940"/>
                  </a:cubicBezTo>
                  <a:cubicBezTo>
                    <a:pt x="15031" y="9830"/>
                    <a:pt x="13119" y="8459"/>
                    <a:pt x="10797" y="6848"/>
                  </a:cubicBezTo>
                  <a:cubicBezTo>
                    <a:pt x="12389" y="4465"/>
                    <a:pt x="13700" y="2487"/>
                    <a:pt x="13700" y="2487"/>
                  </a:cubicBezTo>
                  <a:cubicBezTo>
                    <a:pt x="13621" y="2074"/>
                    <a:pt x="10413" y="1"/>
                    <a:pt x="100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1" name="Google Shape;411;p2"/>
          <p:cNvGrpSpPr/>
          <p:nvPr/>
        </p:nvGrpSpPr>
        <p:grpSpPr>
          <a:xfrm>
            <a:off x="-2622713" y="-14776"/>
            <a:ext cx="4850638" cy="5173071"/>
            <a:chOff x="783850" y="516525"/>
            <a:chExt cx="2520074" cy="2663511"/>
          </a:xfrm>
        </p:grpSpPr>
        <p:sp>
          <p:nvSpPr>
            <p:cNvPr id="412" name="Google Shape;412;p2"/>
            <p:cNvSpPr/>
            <p:nvPr/>
          </p:nvSpPr>
          <p:spPr>
            <a:xfrm>
              <a:off x="1478433" y="1038109"/>
              <a:ext cx="1825491" cy="2141917"/>
            </a:xfrm>
            <a:custGeom>
              <a:rect b="b" l="l" r="r" t="t"/>
              <a:pathLst>
                <a:path extrusionOk="0" h="36438" w="31055">
                  <a:moveTo>
                    <a:pt x="14317" y="0"/>
                  </a:moveTo>
                  <a:cubicBezTo>
                    <a:pt x="10374" y="0"/>
                    <a:pt x="6786" y="1692"/>
                    <a:pt x="3891" y="4985"/>
                  </a:cubicBezTo>
                  <a:cubicBezTo>
                    <a:pt x="1" y="9410"/>
                    <a:pt x="1298" y="19306"/>
                    <a:pt x="3891" y="21900"/>
                  </a:cubicBezTo>
                  <a:cubicBezTo>
                    <a:pt x="6485" y="24493"/>
                    <a:pt x="8123" y="25995"/>
                    <a:pt x="8669" y="29134"/>
                  </a:cubicBezTo>
                  <a:cubicBezTo>
                    <a:pt x="9023" y="31165"/>
                    <a:pt x="9222" y="34403"/>
                    <a:pt x="9320" y="36438"/>
                  </a:cubicBezTo>
                  <a:lnTo>
                    <a:pt x="19464" y="36438"/>
                  </a:lnTo>
                  <a:cubicBezTo>
                    <a:pt x="19618" y="34726"/>
                    <a:pt x="19887" y="32409"/>
                    <a:pt x="20226" y="32068"/>
                  </a:cubicBezTo>
                  <a:cubicBezTo>
                    <a:pt x="20295" y="31999"/>
                    <a:pt x="20441" y="31969"/>
                    <a:pt x="20644" y="31969"/>
                  </a:cubicBezTo>
                  <a:cubicBezTo>
                    <a:pt x="21836" y="31969"/>
                    <a:pt x="25005" y="32987"/>
                    <a:pt x="26299" y="32987"/>
                  </a:cubicBezTo>
                  <a:cubicBezTo>
                    <a:pt x="26520" y="32987"/>
                    <a:pt x="26686" y="32958"/>
                    <a:pt x="26778" y="32889"/>
                  </a:cubicBezTo>
                  <a:cubicBezTo>
                    <a:pt x="27505" y="32342"/>
                    <a:pt x="27847" y="26177"/>
                    <a:pt x="28325" y="24653"/>
                  </a:cubicBezTo>
                  <a:cubicBezTo>
                    <a:pt x="28803" y="23128"/>
                    <a:pt x="31055" y="21694"/>
                    <a:pt x="31055" y="21216"/>
                  </a:cubicBezTo>
                  <a:cubicBezTo>
                    <a:pt x="31055" y="20740"/>
                    <a:pt x="29168" y="19764"/>
                    <a:pt x="28281" y="19013"/>
                  </a:cubicBezTo>
                  <a:cubicBezTo>
                    <a:pt x="27394" y="18261"/>
                    <a:pt x="26414" y="17509"/>
                    <a:pt x="26550" y="16099"/>
                  </a:cubicBezTo>
                  <a:cubicBezTo>
                    <a:pt x="26585" y="15732"/>
                    <a:pt x="27574" y="13709"/>
                    <a:pt x="27436" y="12891"/>
                  </a:cubicBezTo>
                  <a:cubicBezTo>
                    <a:pt x="27302" y="12072"/>
                    <a:pt x="26687" y="2926"/>
                    <a:pt x="18496" y="604"/>
                  </a:cubicBezTo>
                  <a:cubicBezTo>
                    <a:pt x="17071" y="201"/>
                    <a:pt x="15673" y="0"/>
                    <a:pt x="14317" y="0"/>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1562964" y="1814636"/>
              <a:ext cx="1489725" cy="1365400"/>
            </a:xfrm>
            <a:custGeom>
              <a:rect b="b" l="l" r="r" t="t"/>
              <a:pathLst>
                <a:path extrusionOk="0" h="23228" w="25343">
                  <a:moveTo>
                    <a:pt x="0" y="1"/>
                  </a:moveTo>
                  <a:lnTo>
                    <a:pt x="0" y="1"/>
                  </a:lnTo>
                  <a:cubicBezTo>
                    <a:pt x="12" y="3688"/>
                    <a:pt x="1039" y="7275"/>
                    <a:pt x="2453" y="8690"/>
                  </a:cubicBezTo>
                  <a:cubicBezTo>
                    <a:pt x="5047" y="11283"/>
                    <a:pt x="6685" y="12785"/>
                    <a:pt x="7231" y="15924"/>
                  </a:cubicBezTo>
                  <a:cubicBezTo>
                    <a:pt x="7585" y="17955"/>
                    <a:pt x="7784" y="21193"/>
                    <a:pt x="7882" y="23228"/>
                  </a:cubicBezTo>
                  <a:lnTo>
                    <a:pt x="18026" y="23228"/>
                  </a:lnTo>
                  <a:cubicBezTo>
                    <a:pt x="18180" y="21516"/>
                    <a:pt x="18449" y="19199"/>
                    <a:pt x="18788" y="18858"/>
                  </a:cubicBezTo>
                  <a:cubicBezTo>
                    <a:pt x="18857" y="18789"/>
                    <a:pt x="19003" y="18759"/>
                    <a:pt x="19206" y="18759"/>
                  </a:cubicBezTo>
                  <a:cubicBezTo>
                    <a:pt x="20398" y="18759"/>
                    <a:pt x="23567" y="19777"/>
                    <a:pt x="24861" y="19777"/>
                  </a:cubicBezTo>
                  <a:cubicBezTo>
                    <a:pt x="25082" y="19777"/>
                    <a:pt x="25248" y="19748"/>
                    <a:pt x="25340" y="19679"/>
                  </a:cubicBezTo>
                  <a:cubicBezTo>
                    <a:pt x="25342" y="19678"/>
                    <a:pt x="25342" y="19675"/>
                    <a:pt x="25343" y="19674"/>
                  </a:cubicBezTo>
                  <a:cubicBezTo>
                    <a:pt x="19024" y="17961"/>
                    <a:pt x="13723" y="16185"/>
                    <a:pt x="12654" y="7617"/>
                  </a:cubicBezTo>
                  <a:cubicBezTo>
                    <a:pt x="11563" y="4887"/>
                    <a:pt x="7231" y="1933"/>
                    <a:pt x="4501" y="841"/>
                  </a:cubicBezTo>
                  <a:cubicBezTo>
                    <a:pt x="3129" y="342"/>
                    <a:pt x="1596" y="73"/>
                    <a:pt x="0" y="1"/>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1264874" y="988378"/>
              <a:ext cx="1669129" cy="2191647"/>
            </a:xfrm>
            <a:custGeom>
              <a:rect b="b" l="l" r="r" t="t"/>
              <a:pathLst>
                <a:path extrusionOk="0" h="37284" w="28395">
                  <a:moveTo>
                    <a:pt x="18131" y="1"/>
                  </a:moveTo>
                  <a:cubicBezTo>
                    <a:pt x="16261" y="1"/>
                    <a:pt x="14163" y="393"/>
                    <a:pt x="11867" y="1412"/>
                  </a:cubicBezTo>
                  <a:cubicBezTo>
                    <a:pt x="1902" y="5833"/>
                    <a:pt x="2360" y="16391"/>
                    <a:pt x="5726" y="21568"/>
                  </a:cubicBezTo>
                  <a:cubicBezTo>
                    <a:pt x="7193" y="23825"/>
                    <a:pt x="3494" y="23560"/>
                    <a:pt x="1748" y="28483"/>
                  </a:cubicBezTo>
                  <a:cubicBezTo>
                    <a:pt x="1" y="33404"/>
                    <a:pt x="5454" y="37284"/>
                    <a:pt x="5454" y="37284"/>
                  </a:cubicBezTo>
                  <a:lnTo>
                    <a:pt x="17658" y="37284"/>
                  </a:lnTo>
                  <a:cubicBezTo>
                    <a:pt x="19837" y="35786"/>
                    <a:pt x="21726" y="32425"/>
                    <a:pt x="18248" y="27133"/>
                  </a:cubicBezTo>
                  <a:cubicBezTo>
                    <a:pt x="16895" y="25073"/>
                    <a:pt x="17168" y="21035"/>
                    <a:pt x="19305" y="18642"/>
                  </a:cubicBezTo>
                  <a:cubicBezTo>
                    <a:pt x="22191" y="15408"/>
                    <a:pt x="18138" y="11736"/>
                    <a:pt x="22372" y="10771"/>
                  </a:cubicBezTo>
                  <a:cubicBezTo>
                    <a:pt x="25946" y="9956"/>
                    <a:pt x="28394" y="4693"/>
                    <a:pt x="28076" y="4375"/>
                  </a:cubicBezTo>
                  <a:cubicBezTo>
                    <a:pt x="28076" y="4375"/>
                    <a:pt x="24378" y="1"/>
                    <a:pt x="18131" y="1"/>
                  </a:cubicBezTo>
                  <a:close/>
                </a:path>
              </a:pathLst>
            </a:custGeom>
            <a:solidFill>
              <a:srgbClr val="2824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2714058" y="1652629"/>
              <a:ext cx="404718" cy="742952"/>
            </a:xfrm>
            <a:custGeom>
              <a:rect b="b" l="l" r="r" t="t"/>
              <a:pathLst>
                <a:path extrusionOk="0" h="12639" w="6885">
                  <a:moveTo>
                    <a:pt x="1544" y="0"/>
                  </a:moveTo>
                  <a:cubicBezTo>
                    <a:pt x="1025" y="0"/>
                    <a:pt x="495" y="121"/>
                    <a:pt x="26" y="296"/>
                  </a:cubicBezTo>
                  <a:cubicBezTo>
                    <a:pt x="9" y="302"/>
                    <a:pt x="1" y="321"/>
                    <a:pt x="7" y="337"/>
                  </a:cubicBezTo>
                  <a:cubicBezTo>
                    <a:pt x="12" y="350"/>
                    <a:pt x="23" y="358"/>
                    <a:pt x="37" y="358"/>
                  </a:cubicBezTo>
                  <a:cubicBezTo>
                    <a:pt x="40" y="358"/>
                    <a:pt x="44" y="358"/>
                    <a:pt x="48" y="356"/>
                  </a:cubicBezTo>
                  <a:cubicBezTo>
                    <a:pt x="511" y="198"/>
                    <a:pt x="1003" y="89"/>
                    <a:pt x="1490" y="89"/>
                  </a:cubicBezTo>
                  <a:cubicBezTo>
                    <a:pt x="1700" y="89"/>
                    <a:pt x="1910" y="109"/>
                    <a:pt x="2115" y="155"/>
                  </a:cubicBezTo>
                  <a:cubicBezTo>
                    <a:pt x="4482" y="725"/>
                    <a:pt x="4154" y="3759"/>
                    <a:pt x="3407" y="5506"/>
                  </a:cubicBezTo>
                  <a:cubicBezTo>
                    <a:pt x="2989" y="6498"/>
                    <a:pt x="2758" y="7645"/>
                    <a:pt x="3317" y="8633"/>
                  </a:cubicBezTo>
                  <a:cubicBezTo>
                    <a:pt x="3822" y="9582"/>
                    <a:pt x="4596" y="10349"/>
                    <a:pt x="5325" y="11120"/>
                  </a:cubicBezTo>
                  <a:cubicBezTo>
                    <a:pt x="5821" y="11629"/>
                    <a:pt x="6325" y="12128"/>
                    <a:pt x="6827" y="12629"/>
                  </a:cubicBezTo>
                  <a:cubicBezTo>
                    <a:pt x="6833" y="12635"/>
                    <a:pt x="6841" y="12638"/>
                    <a:pt x="6849" y="12638"/>
                  </a:cubicBezTo>
                  <a:cubicBezTo>
                    <a:pt x="6857" y="12638"/>
                    <a:pt x="6866" y="12635"/>
                    <a:pt x="6872" y="12629"/>
                  </a:cubicBezTo>
                  <a:cubicBezTo>
                    <a:pt x="6884" y="12617"/>
                    <a:pt x="6884" y="12596"/>
                    <a:pt x="6872" y="12584"/>
                  </a:cubicBezTo>
                  <a:cubicBezTo>
                    <a:pt x="5895" y="11561"/>
                    <a:pt x="4868" y="10574"/>
                    <a:pt x="3992" y="9463"/>
                  </a:cubicBezTo>
                  <a:cubicBezTo>
                    <a:pt x="2937" y="8140"/>
                    <a:pt x="2883" y="7091"/>
                    <a:pt x="3531" y="5557"/>
                  </a:cubicBezTo>
                  <a:cubicBezTo>
                    <a:pt x="4152" y="3994"/>
                    <a:pt x="4543" y="1756"/>
                    <a:pt x="3113" y="514"/>
                  </a:cubicBezTo>
                  <a:cubicBezTo>
                    <a:pt x="2662" y="143"/>
                    <a:pt x="2109" y="0"/>
                    <a:pt x="15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2035640" y="1845203"/>
              <a:ext cx="397605" cy="580301"/>
            </a:xfrm>
            <a:custGeom>
              <a:rect b="b" l="l" r="r" t="t"/>
              <a:pathLst>
                <a:path extrusionOk="0" h="9872" w="6764">
                  <a:moveTo>
                    <a:pt x="3494" y="1"/>
                  </a:moveTo>
                  <a:cubicBezTo>
                    <a:pt x="3364" y="1"/>
                    <a:pt x="3227" y="30"/>
                    <a:pt x="3084" y="93"/>
                  </a:cubicBezTo>
                  <a:cubicBezTo>
                    <a:pt x="1" y="1443"/>
                    <a:pt x="317" y="8387"/>
                    <a:pt x="2900" y="9509"/>
                  </a:cubicBezTo>
                  <a:cubicBezTo>
                    <a:pt x="3451" y="9748"/>
                    <a:pt x="3955" y="9872"/>
                    <a:pt x="4395" y="9872"/>
                  </a:cubicBezTo>
                  <a:cubicBezTo>
                    <a:pt x="6020" y="9872"/>
                    <a:pt x="6763" y="8187"/>
                    <a:pt x="5689" y="4401"/>
                  </a:cubicBezTo>
                  <a:cubicBezTo>
                    <a:pt x="5689" y="4401"/>
                    <a:pt x="5093" y="1"/>
                    <a:pt x="3494" y="1"/>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783850" y="1560869"/>
              <a:ext cx="644903" cy="640494"/>
            </a:xfrm>
            <a:custGeom>
              <a:rect b="b" l="l" r="r" t="t"/>
              <a:pathLst>
                <a:path extrusionOk="0" h="10896" w="10971">
                  <a:moveTo>
                    <a:pt x="3661" y="0"/>
                  </a:moveTo>
                  <a:cubicBezTo>
                    <a:pt x="3407" y="0"/>
                    <a:pt x="1078" y="1506"/>
                    <a:pt x="1022" y="1806"/>
                  </a:cubicBezTo>
                  <a:cubicBezTo>
                    <a:pt x="1022" y="1806"/>
                    <a:pt x="1973" y="3243"/>
                    <a:pt x="3130" y="4972"/>
                  </a:cubicBezTo>
                  <a:cubicBezTo>
                    <a:pt x="1443" y="6142"/>
                    <a:pt x="53" y="7139"/>
                    <a:pt x="38" y="7219"/>
                  </a:cubicBezTo>
                  <a:cubicBezTo>
                    <a:pt x="1" y="7421"/>
                    <a:pt x="1540" y="9809"/>
                    <a:pt x="1844" y="9867"/>
                  </a:cubicBezTo>
                  <a:cubicBezTo>
                    <a:pt x="1844" y="9867"/>
                    <a:pt x="3278" y="8917"/>
                    <a:pt x="5005" y="7762"/>
                  </a:cubicBezTo>
                  <a:cubicBezTo>
                    <a:pt x="6160" y="9467"/>
                    <a:pt x="7137" y="10878"/>
                    <a:pt x="7216" y="10895"/>
                  </a:cubicBezTo>
                  <a:cubicBezTo>
                    <a:pt x="7219" y="10895"/>
                    <a:pt x="7222" y="10896"/>
                    <a:pt x="7225" y="10896"/>
                  </a:cubicBezTo>
                  <a:cubicBezTo>
                    <a:pt x="7476" y="10896"/>
                    <a:pt x="9818" y="9340"/>
                    <a:pt x="9865" y="9089"/>
                  </a:cubicBezTo>
                  <a:cubicBezTo>
                    <a:pt x="9884" y="8991"/>
                    <a:pt x="8958" y="7565"/>
                    <a:pt x="7816" y="5873"/>
                  </a:cubicBezTo>
                  <a:cubicBezTo>
                    <a:pt x="9515" y="4722"/>
                    <a:pt x="10918" y="3751"/>
                    <a:pt x="10932" y="3672"/>
                  </a:cubicBezTo>
                  <a:cubicBezTo>
                    <a:pt x="10971" y="3469"/>
                    <a:pt x="9382" y="1071"/>
                    <a:pt x="9128" y="1023"/>
                  </a:cubicBezTo>
                  <a:cubicBezTo>
                    <a:pt x="9127" y="1023"/>
                    <a:pt x="9126" y="1023"/>
                    <a:pt x="9124" y="1023"/>
                  </a:cubicBezTo>
                  <a:cubicBezTo>
                    <a:pt x="8999" y="1023"/>
                    <a:pt x="7582" y="1944"/>
                    <a:pt x="5904" y="3074"/>
                  </a:cubicBezTo>
                  <a:cubicBezTo>
                    <a:pt x="4738" y="1395"/>
                    <a:pt x="3750" y="16"/>
                    <a:pt x="3670" y="1"/>
                  </a:cubicBezTo>
                  <a:cubicBezTo>
                    <a:pt x="3667" y="0"/>
                    <a:pt x="3664"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1160651" y="865698"/>
              <a:ext cx="1184938" cy="1378920"/>
            </a:xfrm>
            <a:custGeom>
              <a:rect b="b" l="l" r="r" t="t"/>
              <a:pathLst>
                <a:path extrusionOk="0" h="23458" w="20158">
                  <a:moveTo>
                    <a:pt x="5426" y="0"/>
                  </a:moveTo>
                  <a:cubicBezTo>
                    <a:pt x="5423" y="0"/>
                    <a:pt x="5420" y="1"/>
                    <a:pt x="5417" y="2"/>
                  </a:cubicBezTo>
                  <a:cubicBezTo>
                    <a:pt x="1408" y="1667"/>
                    <a:pt x="2166" y="6727"/>
                    <a:pt x="2248" y="7014"/>
                  </a:cubicBezTo>
                  <a:cubicBezTo>
                    <a:pt x="2331" y="7301"/>
                    <a:pt x="491" y="8673"/>
                    <a:pt x="245" y="12056"/>
                  </a:cubicBezTo>
                  <a:cubicBezTo>
                    <a:pt x="0" y="15439"/>
                    <a:pt x="3096" y="16719"/>
                    <a:pt x="3469" y="16997"/>
                  </a:cubicBezTo>
                  <a:cubicBezTo>
                    <a:pt x="3841" y="17273"/>
                    <a:pt x="4273" y="19221"/>
                    <a:pt x="5420" y="20852"/>
                  </a:cubicBezTo>
                  <a:cubicBezTo>
                    <a:pt x="6316" y="22126"/>
                    <a:pt x="7890" y="22445"/>
                    <a:pt x="8808" y="22445"/>
                  </a:cubicBezTo>
                  <a:cubicBezTo>
                    <a:pt x="9065" y="22445"/>
                    <a:pt x="9270" y="22420"/>
                    <a:pt x="9395" y="22384"/>
                  </a:cubicBezTo>
                  <a:cubicBezTo>
                    <a:pt x="9445" y="22370"/>
                    <a:pt x="9495" y="22363"/>
                    <a:pt x="9544" y="22363"/>
                  </a:cubicBezTo>
                  <a:cubicBezTo>
                    <a:pt x="10068" y="22363"/>
                    <a:pt x="10665" y="23104"/>
                    <a:pt x="13067" y="23417"/>
                  </a:cubicBezTo>
                  <a:cubicBezTo>
                    <a:pt x="13278" y="23445"/>
                    <a:pt x="13497" y="23457"/>
                    <a:pt x="13721" y="23457"/>
                  </a:cubicBezTo>
                  <a:cubicBezTo>
                    <a:pt x="16283" y="23457"/>
                    <a:pt x="19501" y="21766"/>
                    <a:pt x="19816" y="21220"/>
                  </a:cubicBezTo>
                  <a:cubicBezTo>
                    <a:pt x="20158" y="20629"/>
                    <a:pt x="6073" y="0"/>
                    <a:pt x="54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1589063" y="705337"/>
              <a:ext cx="1225791" cy="1337067"/>
            </a:xfrm>
            <a:custGeom>
              <a:rect b="b" l="l" r="r" t="t"/>
              <a:pathLst>
                <a:path extrusionOk="0" h="22746" w="20853">
                  <a:moveTo>
                    <a:pt x="4057" y="0"/>
                  </a:moveTo>
                  <a:cubicBezTo>
                    <a:pt x="2832" y="0"/>
                    <a:pt x="1512" y="371"/>
                    <a:pt x="386" y="1529"/>
                  </a:cubicBezTo>
                  <a:cubicBezTo>
                    <a:pt x="1" y="1925"/>
                    <a:pt x="14043" y="22745"/>
                    <a:pt x="14783" y="22745"/>
                  </a:cubicBezTo>
                  <a:cubicBezTo>
                    <a:pt x="14785" y="22745"/>
                    <a:pt x="14786" y="22745"/>
                    <a:pt x="14788" y="22745"/>
                  </a:cubicBezTo>
                  <a:cubicBezTo>
                    <a:pt x="15465" y="22645"/>
                    <a:pt x="18669" y="19857"/>
                    <a:pt x="19321" y="17284"/>
                  </a:cubicBezTo>
                  <a:cubicBezTo>
                    <a:pt x="19973" y="14713"/>
                    <a:pt x="19350" y="13964"/>
                    <a:pt x="19716" y="13491"/>
                  </a:cubicBezTo>
                  <a:cubicBezTo>
                    <a:pt x="20082" y="13017"/>
                    <a:pt x="20853" y="10897"/>
                    <a:pt x="19761" y="9230"/>
                  </a:cubicBezTo>
                  <a:cubicBezTo>
                    <a:pt x="18668" y="7562"/>
                    <a:pt x="17019" y="6443"/>
                    <a:pt x="16898" y="5993"/>
                  </a:cubicBezTo>
                  <a:cubicBezTo>
                    <a:pt x="16778" y="5544"/>
                    <a:pt x="16732" y="2195"/>
                    <a:pt x="13497" y="1173"/>
                  </a:cubicBezTo>
                  <a:cubicBezTo>
                    <a:pt x="12511" y="862"/>
                    <a:pt x="11644" y="757"/>
                    <a:pt x="10908" y="757"/>
                  </a:cubicBezTo>
                  <a:cubicBezTo>
                    <a:pt x="9407" y="757"/>
                    <a:pt x="8453" y="1192"/>
                    <a:pt x="8151" y="1192"/>
                  </a:cubicBezTo>
                  <a:cubicBezTo>
                    <a:pt x="8115" y="1192"/>
                    <a:pt x="8089" y="1186"/>
                    <a:pt x="8072" y="1172"/>
                  </a:cubicBezTo>
                  <a:cubicBezTo>
                    <a:pt x="7924" y="1058"/>
                    <a:pt x="6125" y="0"/>
                    <a:pt x="4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1554322" y="2434505"/>
              <a:ext cx="391433" cy="388729"/>
            </a:xfrm>
            <a:custGeom>
              <a:rect b="b" l="l" r="r" t="t"/>
              <a:pathLst>
                <a:path extrusionOk="0" h="6613" w="6659">
                  <a:moveTo>
                    <a:pt x="2223" y="0"/>
                  </a:moveTo>
                  <a:cubicBezTo>
                    <a:pt x="2069" y="0"/>
                    <a:pt x="655" y="914"/>
                    <a:pt x="620" y="1097"/>
                  </a:cubicBezTo>
                  <a:cubicBezTo>
                    <a:pt x="620" y="1097"/>
                    <a:pt x="1198" y="1968"/>
                    <a:pt x="1900" y="3018"/>
                  </a:cubicBezTo>
                  <a:cubicBezTo>
                    <a:pt x="876" y="3728"/>
                    <a:pt x="34" y="4332"/>
                    <a:pt x="24" y="4381"/>
                  </a:cubicBezTo>
                  <a:cubicBezTo>
                    <a:pt x="0" y="4503"/>
                    <a:pt x="936" y="5954"/>
                    <a:pt x="1120" y="5988"/>
                  </a:cubicBezTo>
                  <a:cubicBezTo>
                    <a:pt x="1120" y="5988"/>
                    <a:pt x="1989" y="5412"/>
                    <a:pt x="3039" y="4710"/>
                  </a:cubicBezTo>
                  <a:cubicBezTo>
                    <a:pt x="3739" y="5746"/>
                    <a:pt x="4332" y="6602"/>
                    <a:pt x="4381" y="6612"/>
                  </a:cubicBezTo>
                  <a:cubicBezTo>
                    <a:pt x="4382" y="6612"/>
                    <a:pt x="4384" y="6612"/>
                    <a:pt x="4386" y="6612"/>
                  </a:cubicBezTo>
                  <a:cubicBezTo>
                    <a:pt x="4538" y="6612"/>
                    <a:pt x="5958" y="5668"/>
                    <a:pt x="5987" y="5516"/>
                  </a:cubicBezTo>
                  <a:cubicBezTo>
                    <a:pt x="5999" y="5456"/>
                    <a:pt x="5437" y="4591"/>
                    <a:pt x="4744" y="3564"/>
                  </a:cubicBezTo>
                  <a:cubicBezTo>
                    <a:pt x="5774" y="2866"/>
                    <a:pt x="6627" y="2276"/>
                    <a:pt x="6636" y="2229"/>
                  </a:cubicBezTo>
                  <a:cubicBezTo>
                    <a:pt x="6659" y="2106"/>
                    <a:pt x="5694" y="650"/>
                    <a:pt x="5540" y="621"/>
                  </a:cubicBezTo>
                  <a:cubicBezTo>
                    <a:pt x="5539" y="621"/>
                    <a:pt x="5538" y="621"/>
                    <a:pt x="5538" y="621"/>
                  </a:cubicBezTo>
                  <a:cubicBezTo>
                    <a:pt x="5462" y="621"/>
                    <a:pt x="4603" y="1181"/>
                    <a:pt x="3585" y="1866"/>
                  </a:cubicBezTo>
                  <a:cubicBezTo>
                    <a:pt x="2877" y="847"/>
                    <a:pt x="2277" y="9"/>
                    <a:pt x="2228" y="1"/>
                  </a:cubicBezTo>
                  <a:cubicBezTo>
                    <a:pt x="2226" y="0"/>
                    <a:pt x="2225" y="0"/>
                    <a:pt x="22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421" name="Google Shape;421;p2"/>
            <p:cNvSpPr/>
            <p:nvPr/>
          </p:nvSpPr>
          <p:spPr>
            <a:xfrm>
              <a:off x="1946701" y="516525"/>
              <a:ext cx="196921" cy="195452"/>
            </a:xfrm>
            <a:custGeom>
              <a:rect b="b" l="l" r="r" t="t"/>
              <a:pathLst>
                <a:path extrusionOk="0" h="3325" w="3350">
                  <a:moveTo>
                    <a:pt x="1119" y="0"/>
                  </a:moveTo>
                  <a:cubicBezTo>
                    <a:pt x="1040" y="0"/>
                    <a:pt x="329" y="460"/>
                    <a:pt x="313" y="550"/>
                  </a:cubicBezTo>
                  <a:cubicBezTo>
                    <a:pt x="313" y="550"/>
                    <a:pt x="603" y="990"/>
                    <a:pt x="956" y="1518"/>
                  </a:cubicBezTo>
                  <a:cubicBezTo>
                    <a:pt x="441" y="1874"/>
                    <a:pt x="17" y="2178"/>
                    <a:pt x="12" y="2203"/>
                  </a:cubicBezTo>
                  <a:cubicBezTo>
                    <a:pt x="1" y="2264"/>
                    <a:pt x="471" y="2993"/>
                    <a:pt x="564" y="3011"/>
                  </a:cubicBezTo>
                  <a:cubicBezTo>
                    <a:pt x="564" y="3011"/>
                    <a:pt x="1001" y="2721"/>
                    <a:pt x="1528" y="2369"/>
                  </a:cubicBezTo>
                  <a:cubicBezTo>
                    <a:pt x="1881" y="2889"/>
                    <a:pt x="2179" y="3320"/>
                    <a:pt x="2203" y="3324"/>
                  </a:cubicBezTo>
                  <a:cubicBezTo>
                    <a:pt x="2203" y="3324"/>
                    <a:pt x="2204" y="3325"/>
                    <a:pt x="2205" y="3325"/>
                  </a:cubicBezTo>
                  <a:cubicBezTo>
                    <a:pt x="2283" y="3325"/>
                    <a:pt x="2997" y="2849"/>
                    <a:pt x="3011" y="2773"/>
                  </a:cubicBezTo>
                  <a:cubicBezTo>
                    <a:pt x="3017" y="2743"/>
                    <a:pt x="2734" y="2309"/>
                    <a:pt x="2386" y="1791"/>
                  </a:cubicBezTo>
                  <a:cubicBezTo>
                    <a:pt x="2904" y="1441"/>
                    <a:pt x="3332" y="1144"/>
                    <a:pt x="3338" y="1121"/>
                  </a:cubicBezTo>
                  <a:cubicBezTo>
                    <a:pt x="3350" y="1059"/>
                    <a:pt x="2864" y="326"/>
                    <a:pt x="2787" y="312"/>
                  </a:cubicBezTo>
                  <a:cubicBezTo>
                    <a:pt x="2786" y="312"/>
                    <a:pt x="2786" y="312"/>
                    <a:pt x="2786" y="312"/>
                  </a:cubicBezTo>
                  <a:cubicBezTo>
                    <a:pt x="2746" y="312"/>
                    <a:pt x="2315" y="593"/>
                    <a:pt x="1803" y="939"/>
                  </a:cubicBezTo>
                  <a:cubicBezTo>
                    <a:pt x="1447" y="426"/>
                    <a:pt x="1144" y="5"/>
                    <a:pt x="1122" y="0"/>
                  </a:cubicBezTo>
                  <a:cubicBezTo>
                    <a:pt x="1121" y="0"/>
                    <a:pt x="1120" y="0"/>
                    <a:pt x="11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2354480" y="516525"/>
              <a:ext cx="508821" cy="505236"/>
            </a:xfrm>
            <a:custGeom>
              <a:rect b="b" l="l" r="r" t="t"/>
              <a:pathLst>
                <a:path extrusionOk="0" h="8595" w="8656">
                  <a:moveTo>
                    <a:pt x="2889" y="1"/>
                  </a:moveTo>
                  <a:cubicBezTo>
                    <a:pt x="2688" y="1"/>
                    <a:pt x="850" y="1188"/>
                    <a:pt x="806" y="1424"/>
                  </a:cubicBezTo>
                  <a:cubicBezTo>
                    <a:pt x="806" y="1424"/>
                    <a:pt x="1557" y="2559"/>
                    <a:pt x="2470" y="3923"/>
                  </a:cubicBezTo>
                  <a:cubicBezTo>
                    <a:pt x="1138" y="4846"/>
                    <a:pt x="42" y="5631"/>
                    <a:pt x="31" y="5695"/>
                  </a:cubicBezTo>
                  <a:cubicBezTo>
                    <a:pt x="1" y="5856"/>
                    <a:pt x="1216" y="7739"/>
                    <a:pt x="1454" y="7783"/>
                  </a:cubicBezTo>
                  <a:cubicBezTo>
                    <a:pt x="1454" y="7783"/>
                    <a:pt x="2586" y="7034"/>
                    <a:pt x="3950" y="6124"/>
                  </a:cubicBezTo>
                  <a:cubicBezTo>
                    <a:pt x="4860" y="7469"/>
                    <a:pt x="5631" y="8582"/>
                    <a:pt x="5693" y="8594"/>
                  </a:cubicBezTo>
                  <a:cubicBezTo>
                    <a:pt x="5695" y="8594"/>
                    <a:pt x="5698" y="8594"/>
                    <a:pt x="5700" y="8594"/>
                  </a:cubicBezTo>
                  <a:cubicBezTo>
                    <a:pt x="5900" y="8594"/>
                    <a:pt x="7746" y="7368"/>
                    <a:pt x="7784" y="7170"/>
                  </a:cubicBezTo>
                  <a:cubicBezTo>
                    <a:pt x="7798" y="7092"/>
                    <a:pt x="7068" y="5967"/>
                    <a:pt x="6167" y="4632"/>
                  </a:cubicBezTo>
                  <a:cubicBezTo>
                    <a:pt x="7507" y="3726"/>
                    <a:pt x="8614" y="2959"/>
                    <a:pt x="8625" y="2896"/>
                  </a:cubicBezTo>
                  <a:cubicBezTo>
                    <a:pt x="8656" y="2737"/>
                    <a:pt x="7401" y="845"/>
                    <a:pt x="7201" y="807"/>
                  </a:cubicBezTo>
                  <a:cubicBezTo>
                    <a:pt x="7200" y="807"/>
                    <a:pt x="7200" y="807"/>
                    <a:pt x="7199" y="807"/>
                  </a:cubicBezTo>
                  <a:cubicBezTo>
                    <a:pt x="7100" y="807"/>
                    <a:pt x="5983" y="1533"/>
                    <a:pt x="4659" y="2426"/>
                  </a:cubicBezTo>
                  <a:cubicBezTo>
                    <a:pt x="3739" y="1101"/>
                    <a:pt x="2959" y="13"/>
                    <a:pt x="2896" y="1"/>
                  </a:cubicBezTo>
                  <a:cubicBezTo>
                    <a:pt x="2894" y="1"/>
                    <a:pt x="2892" y="1"/>
                    <a:pt x="28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p2"/>
            <p:cNvGrpSpPr/>
            <p:nvPr/>
          </p:nvGrpSpPr>
          <p:grpSpPr>
            <a:xfrm>
              <a:off x="1299556" y="794276"/>
              <a:ext cx="1435718" cy="1370940"/>
              <a:chOff x="1299556" y="794276"/>
              <a:chExt cx="1435718" cy="1370940"/>
            </a:xfrm>
          </p:grpSpPr>
          <p:sp>
            <p:nvSpPr>
              <p:cNvPr id="424" name="Google Shape;424;p2"/>
              <p:cNvSpPr/>
              <p:nvPr/>
            </p:nvSpPr>
            <p:spPr>
              <a:xfrm>
                <a:off x="1374269" y="1654628"/>
                <a:ext cx="298615" cy="216614"/>
              </a:xfrm>
              <a:custGeom>
                <a:rect b="b" l="l" r="r" t="t"/>
                <a:pathLst>
                  <a:path extrusionOk="0" h="3685" w="5080">
                    <a:moveTo>
                      <a:pt x="3144" y="1"/>
                    </a:moveTo>
                    <a:cubicBezTo>
                      <a:pt x="2081" y="1"/>
                      <a:pt x="1013" y="713"/>
                      <a:pt x="482" y="1617"/>
                    </a:cubicBezTo>
                    <a:cubicBezTo>
                      <a:pt x="121" y="2227"/>
                      <a:pt x="0" y="2959"/>
                      <a:pt x="93" y="3657"/>
                    </a:cubicBezTo>
                    <a:cubicBezTo>
                      <a:pt x="95" y="3676"/>
                      <a:pt x="109" y="3684"/>
                      <a:pt x="124" y="3684"/>
                    </a:cubicBezTo>
                    <a:cubicBezTo>
                      <a:pt x="142" y="3684"/>
                      <a:pt x="161" y="3671"/>
                      <a:pt x="157" y="3649"/>
                    </a:cubicBezTo>
                    <a:cubicBezTo>
                      <a:pt x="92" y="2964"/>
                      <a:pt x="228" y="2262"/>
                      <a:pt x="585" y="1678"/>
                    </a:cubicBezTo>
                    <a:cubicBezTo>
                      <a:pt x="1109" y="817"/>
                      <a:pt x="2137" y="131"/>
                      <a:pt x="3159" y="131"/>
                    </a:cubicBezTo>
                    <a:cubicBezTo>
                      <a:pt x="3468" y="131"/>
                      <a:pt x="3776" y="194"/>
                      <a:pt x="4070" y="333"/>
                    </a:cubicBezTo>
                    <a:cubicBezTo>
                      <a:pt x="4698" y="640"/>
                      <a:pt x="4974" y="1359"/>
                      <a:pt x="5015" y="2027"/>
                    </a:cubicBezTo>
                    <a:cubicBezTo>
                      <a:pt x="5016" y="2044"/>
                      <a:pt x="5030" y="2057"/>
                      <a:pt x="5047" y="2057"/>
                    </a:cubicBezTo>
                    <a:cubicBezTo>
                      <a:pt x="5047" y="2057"/>
                      <a:pt x="5048" y="2057"/>
                      <a:pt x="5048" y="2057"/>
                    </a:cubicBezTo>
                    <a:cubicBezTo>
                      <a:pt x="5066" y="2056"/>
                      <a:pt x="5079" y="2042"/>
                      <a:pt x="5079" y="2024"/>
                    </a:cubicBezTo>
                    <a:cubicBezTo>
                      <a:pt x="5064" y="1326"/>
                      <a:pt x="4784" y="563"/>
                      <a:pt x="4126" y="227"/>
                    </a:cubicBezTo>
                    <a:cubicBezTo>
                      <a:pt x="3811" y="71"/>
                      <a:pt x="3478" y="1"/>
                      <a:pt x="3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1299556" y="1245790"/>
                <a:ext cx="229252" cy="65425"/>
              </a:xfrm>
              <a:custGeom>
                <a:rect b="b" l="l" r="r" t="t"/>
                <a:pathLst>
                  <a:path extrusionOk="0" h="1113" w="3900">
                    <a:moveTo>
                      <a:pt x="1619" y="0"/>
                    </a:moveTo>
                    <a:cubicBezTo>
                      <a:pt x="1059" y="0"/>
                      <a:pt x="500" y="161"/>
                      <a:pt x="29" y="498"/>
                    </a:cubicBezTo>
                    <a:cubicBezTo>
                      <a:pt x="0" y="517"/>
                      <a:pt x="20" y="557"/>
                      <a:pt x="47" y="557"/>
                    </a:cubicBezTo>
                    <a:cubicBezTo>
                      <a:pt x="52" y="557"/>
                      <a:pt x="58" y="556"/>
                      <a:pt x="63" y="552"/>
                    </a:cubicBezTo>
                    <a:cubicBezTo>
                      <a:pt x="534" y="268"/>
                      <a:pt x="1061" y="132"/>
                      <a:pt x="1586" y="132"/>
                    </a:cubicBezTo>
                    <a:cubicBezTo>
                      <a:pt x="2417" y="132"/>
                      <a:pt x="3242" y="472"/>
                      <a:pt x="3832" y="1103"/>
                    </a:cubicBezTo>
                    <a:cubicBezTo>
                      <a:pt x="3839" y="1110"/>
                      <a:pt x="3847" y="1113"/>
                      <a:pt x="3855" y="1113"/>
                    </a:cubicBezTo>
                    <a:cubicBezTo>
                      <a:pt x="3879" y="1113"/>
                      <a:pt x="3900" y="1083"/>
                      <a:pt x="3880" y="1060"/>
                    </a:cubicBezTo>
                    <a:cubicBezTo>
                      <a:pt x="3332" y="374"/>
                      <a:pt x="2474" y="0"/>
                      <a:pt x="1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1708452" y="1898226"/>
                <a:ext cx="379030" cy="266990"/>
              </a:xfrm>
              <a:custGeom>
                <a:rect b="b" l="l" r="r" t="t"/>
                <a:pathLst>
                  <a:path extrusionOk="0" h="4542" w="6448">
                    <a:moveTo>
                      <a:pt x="3716" y="0"/>
                    </a:moveTo>
                    <a:cubicBezTo>
                      <a:pt x="1727" y="0"/>
                      <a:pt x="0" y="2555"/>
                      <a:pt x="282" y="4515"/>
                    </a:cubicBezTo>
                    <a:cubicBezTo>
                      <a:pt x="285" y="4534"/>
                      <a:pt x="298" y="4541"/>
                      <a:pt x="312" y="4541"/>
                    </a:cubicBezTo>
                    <a:cubicBezTo>
                      <a:pt x="331" y="4541"/>
                      <a:pt x="351" y="4528"/>
                      <a:pt x="346" y="4506"/>
                    </a:cubicBezTo>
                    <a:cubicBezTo>
                      <a:pt x="285" y="4008"/>
                      <a:pt x="357" y="3500"/>
                      <a:pt x="510" y="3023"/>
                    </a:cubicBezTo>
                    <a:cubicBezTo>
                      <a:pt x="937" y="1596"/>
                      <a:pt x="2254" y="130"/>
                      <a:pt x="3725" y="130"/>
                    </a:cubicBezTo>
                    <a:cubicBezTo>
                      <a:pt x="4148" y="130"/>
                      <a:pt x="4583" y="251"/>
                      <a:pt x="5014" y="529"/>
                    </a:cubicBezTo>
                    <a:cubicBezTo>
                      <a:pt x="5431" y="788"/>
                      <a:pt x="5754" y="1212"/>
                      <a:pt x="5839" y="1697"/>
                    </a:cubicBezTo>
                    <a:cubicBezTo>
                      <a:pt x="5993" y="2392"/>
                      <a:pt x="5553" y="3181"/>
                      <a:pt x="4812" y="3181"/>
                    </a:cubicBezTo>
                    <a:cubicBezTo>
                      <a:pt x="4771" y="3181"/>
                      <a:pt x="4729" y="3178"/>
                      <a:pt x="4687" y="3173"/>
                    </a:cubicBezTo>
                    <a:cubicBezTo>
                      <a:pt x="4441" y="3153"/>
                      <a:pt x="4201" y="3066"/>
                      <a:pt x="3982" y="2947"/>
                    </a:cubicBezTo>
                    <a:cubicBezTo>
                      <a:pt x="3977" y="2944"/>
                      <a:pt x="3972" y="2943"/>
                      <a:pt x="3967" y="2943"/>
                    </a:cubicBezTo>
                    <a:cubicBezTo>
                      <a:pt x="3938" y="2943"/>
                      <a:pt x="3919" y="2986"/>
                      <a:pt x="3950" y="3004"/>
                    </a:cubicBezTo>
                    <a:cubicBezTo>
                      <a:pt x="4280" y="3184"/>
                      <a:pt x="4576" y="3262"/>
                      <a:pt x="4833" y="3262"/>
                    </a:cubicBezTo>
                    <a:cubicBezTo>
                      <a:pt x="6138" y="3262"/>
                      <a:pt x="6448" y="1257"/>
                      <a:pt x="5080" y="424"/>
                    </a:cubicBezTo>
                    <a:cubicBezTo>
                      <a:pt x="4626" y="130"/>
                      <a:pt x="4164" y="0"/>
                      <a:pt x="37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2298166" y="1052981"/>
                <a:ext cx="282626" cy="264404"/>
              </a:xfrm>
              <a:custGeom>
                <a:rect b="b" l="l" r="r" t="t"/>
                <a:pathLst>
                  <a:path extrusionOk="0" h="4498" w="4808">
                    <a:moveTo>
                      <a:pt x="3270" y="0"/>
                    </a:moveTo>
                    <a:cubicBezTo>
                      <a:pt x="1689" y="0"/>
                      <a:pt x="1" y="1314"/>
                      <a:pt x="153" y="2973"/>
                    </a:cubicBezTo>
                    <a:cubicBezTo>
                      <a:pt x="236" y="3708"/>
                      <a:pt x="854" y="4237"/>
                      <a:pt x="1503" y="4494"/>
                    </a:cubicBezTo>
                    <a:cubicBezTo>
                      <a:pt x="1507" y="4496"/>
                      <a:pt x="1511" y="4497"/>
                      <a:pt x="1515" y="4497"/>
                    </a:cubicBezTo>
                    <a:cubicBezTo>
                      <a:pt x="1527" y="4497"/>
                      <a:pt x="1538" y="4490"/>
                      <a:pt x="1544" y="4479"/>
                    </a:cubicBezTo>
                    <a:cubicBezTo>
                      <a:pt x="1551" y="4462"/>
                      <a:pt x="1544" y="4443"/>
                      <a:pt x="1527" y="4436"/>
                    </a:cubicBezTo>
                    <a:cubicBezTo>
                      <a:pt x="916" y="4164"/>
                      <a:pt x="340" y="3654"/>
                      <a:pt x="271" y="2958"/>
                    </a:cubicBezTo>
                    <a:cubicBezTo>
                      <a:pt x="153" y="1561"/>
                      <a:pt x="1463" y="410"/>
                      <a:pt x="2751" y="165"/>
                    </a:cubicBezTo>
                    <a:cubicBezTo>
                      <a:pt x="2934" y="130"/>
                      <a:pt x="3120" y="112"/>
                      <a:pt x="3305" y="112"/>
                    </a:cubicBezTo>
                    <a:cubicBezTo>
                      <a:pt x="3801" y="112"/>
                      <a:pt x="4297" y="235"/>
                      <a:pt x="4747" y="453"/>
                    </a:cubicBezTo>
                    <a:cubicBezTo>
                      <a:pt x="4753" y="455"/>
                      <a:pt x="4758" y="457"/>
                      <a:pt x="4763" y="457"/>
                    </a:cubicBezTo>
                    <a:cubicBezTo>
                      <a:pt x="4792" y="457"/>
                      <a:pt x="4807" y="413"/>
                      <a:pt x="4777" y="396"/>
                    </a:cubicBezTo>
                    <a:cubicBezTo>
                      <a:pt x="4466" y="233"/>
                      <a:pt x="4132" y="112"/>
                      <a:pt x="3785" y="49"/>
                    </a:cubicBezTo>
                    <a:cubicBezTo>
                      <a:pt x="3616" y="16"/>
                      <a:pt x="3444" y="0"/>
                      <a:pt x="32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1967686" y="794276"/>
                <a:ext cx="85646" cy="225019"/>
              </a:xfrm>
              <a:custGeom>
                <a:rect b="b" l="l" r="r" t="t"/>
                <a:pathLst>
                  <a:path extrusionOk="0" h="3828" w="1457">
                    <a:moveTo>
                      <a:pt x="1410" y="1"/>
                    </a:moveTo>
                    <a:cubicBezTo>
                      <a:pt x="1404" y="1"/>
                      <a:pt x="1398" y="3"/>
                      <a:pt x="1392" y="7"/>
                    </a:cubicBezTo>
                    <a:cubicBezTo>
                      <a:pt x="1102" y="209"/>
                      <a:pt x="849" y="468"/>
                      <a:pt x="651" y="765"/>
                    </a:cubicBezTo>
                    <a:cubicBezTo>
                      <a:pt x="45" y="1657"/>
                      <a:pt x="29" y="2886"/>
                      <a:pt x="571" y="3812"/>
                    </a:cubicBezTo>
                    <a:cubicBezTo>
                      <a:pt x="577" y="3823"/>
                      <a:pt x="587" y="3828"/>
                      <a:pt x="597" y="3828"/>
                    </a:cubicBezTo>
                    <a:cubicBezTo>
                      <a:pt x="618" y="3828"/>
                      <a:pt x="640" y="3806"/>
                      <a:pt x="628" y="3782"/>
                    </a:cubicBezTo>
                    <a:cubicBezTo>
                      <a:pt x="1" y="2518"/>
                      <a:pt x="318" y="940"/>
                      <a:pt x="1431" y="58"/>
                    </a:cubicBezTo>
                    <a:cubicBezTo>
                      <a:pt x="1457" y="37"/>
                      <a:pt x="1436" y="1"/>
                      <a:pt x="1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2379757" y="1477984"/>
                <a:ext cx="355517" cy="291385"/>
              </a:xfrm>
              <a:custGeom>
                <a:rect b="b" l="l" r="r" t="t"/>
                <a:pathLst>
                  <a:path extrusionOk="0" h="4957" w="6048">
                    <a:moveTo>
                      <a:pt x="4226" y="0"/>
                    </a:moveTo>
                    <a:cubicBezTo>
                      <a:pt x="2291" y="0"/>
                      <a:pt x="1" y="1274"/>
                      <a:pt x="508" y="3483"/>
                    </a:cubicBezTo>
                    <a:cubicBezTo>
                      <a:pt x="689" y="4431"/>
                      <a:pt x="1483" y="4956"/>
                      <a:pt x="2186" y="4956"/>
                    </a:cubicBezTo>
                    <a:cubicBezTo>
                      <a:pt x="2877" y="4956"/>
                      <a:pt x="3480" y="4446"/>
                      <a:pt x="3319" y="3327"/>
                    </a:cubicBezTo>
                    <a:cubicBezTo>
                      <a:pt x="3317" y="3309"/>
                      <a:pt x="3303" y="3300"/>
                      <a:pt x="3288" y="3300"/>
                    </a:cubicBezTo>
                    <a:cubicBezTo>
                      <a:pt x="3270" y="3300"/>
                      <a:pt x="3252" y="3313"/>
                      <a:pt x="3255" y="3336"/>
                    </a:cubicBezTo>
                    <a:cubicBezTo>
                      <a:pt x="3290" y="3584"/>
                      <a:pt x="3287" y="3838"/>
                      <a:pt x="3220" y="4076"/>
                    </a:cubicBezTo>
                    <a:cubicBezTo>
                      <a:pt x="3092" y="4597"/>
                      <a:pt x="2637" y="4852"/>
                      <a:pt x="2162" y="4852"/>
                    </a:cubicBezTo>
                    <a:cubicBezTo>
                      <a:pt x="1910" y="4852"/>
                      <a:pt x="1653" y="4780"/>
                      <a:pt x="1435" y="4639"/>
                    </a:cubicBezTo>
                    <a:cubicBezTo>
                      <a:pt x="1009" y="4388"/>
                      <a:pt x="726" y="3939"/>
                      <a:pt x="630" y="3457"/>
                    </a:cubicBezTo>
                    <a:cubicBezTo>
                      <a:pt x="187" y="1336"/>
                      <a:pt x="2325" y="102"/>
                      <a:pt x="4284" y="102"/>
                    </a:cubicBezTo>
                    <a:cubicBezTo>
                      <a:pt x="4898" y="102"/>
                      <a:pt x="5494" y="223"/>
                      <a:pt x="5987" y="476"/>
                    </a:cubicBezTo>
                    <a:cubicBezTo>
                      <a:pt x="5993" y="479"/>
                      <a:pt x="5999" y="480"/>
                      <a:pt x="6004" y="480"/>
                    </a:cubicBezTo>
                    <a:cubicBezTo>
                      <a:pt x="6033" y="480"/>
                      <a:pt x="6048" y="438"/>
                      <a:pt x="6019" y="420"/>
                    </a:cubicBezTo>
                    <a:cubicBezTo>
                      <a:pt x="5568" y="171"/>
                      <a:pt x="5057" y="46"/>
                      <a:pt x="4547" y="12"/>
                    </a:cubicBezTo>
                    <a:cubicBezTo>
                      <a:pt x="4442" y="4"/>
                      <a:pt x="4334" y="0"/>
                      <a:pt x="42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2"/>
            <p:cNvSpPr/>
            <p:nvPr/>
          </p:nvSpPr>
          <p:spPr>
            <a:xfrm>
              <a:off x="1537334" y="1031349"/>
              <a:ext cx="887910" cy="881914"/>
            </a:xfrm>
            <a:custGeom>
              <a:rect b="b" l="l" r="r" t="t"/>
              <a:pathLst>
                <a:path extrusionOk="0" h="15003" w="15105">
                  <a:moveTo>
                    <a:pt x="5041" y="1"/>
                  </a:moveTo>
                  <a:cubicBezTo>
                    <a:pt x="4692" y="1"/>
                    <a:pt x="1484" y="2074"/>
                    <a:pt x="1405" y="2487"/>
                  </a:cubicBezTo>
                  <a:cubicBezTo>
                    <a:pt x="1405" y="2487"/>
                    <a:pt x="2716" y="4465"/>
                    <a:pt x="4308" y="6848"/>
                  </a:cubicBezTo>
                  <a:cubicBezTo>
                    <a:pt x="1986" y="8459"/>
                    <a:pt x="74" y="9830"/>
                    <a:pt x="52" y="9940"/>
                  </a:cubicBezTo>
                  <a:cubicBezTo>
                    <a:pt x="0" y="10220"/>
                    <a:pt x="2120" y="13506"/>
                    <a:pt x="2539" y="13587"/>
                  </a:cubicBezTo>
                  <a:cubicBezTo>
                    <a:pt x="2539" y="13587"/>
                    <a:pt x="4512" y="12279"/>
                    <a:pt x="6890" y="10689"/>
                  </a:cubicBezTo>
                  <a:cubicBezTo>
                    <a:pt x="8480" y="13037"/>
                    <a:pt x="9825" y="14980"/>
                    <a:pt x="9935" y="15002"/>
                  </a:cubicBezTo>
                  <a:cubicBezTo>
                    <a:pt x="9938" y="15003"/>
                    <a:pt x="9942" y="15003"/>
                    <a:pt x="9946" y="15003"/>
                  </a:cubicBezTo>
                  <a:cubicBezTo>
                    <a:pt x="10291" y="15003"/>
                    <a:pt x="13516" y="12860"/>
                    <a:pt x="13582" y="12516"/>
                  </a:cubicBezTo>
                  <a:cubicBezTo>
                    <a:pt x="13608" y="12380"/>
                    <a:pt x="12333" y="10416"/>
                    <a:pt x="10762" y="8085"/>
                  </a:cubicBezTo>
                  <a:cubicBezTo>
                    <a:pt x="13100" y="6503"/>
                    <a:pt x="15032" y="5165"/>
                    <a:pt x="15052" y="5056"/>
                  </a:cubicBezTo>
                  <a:cubicBezTo>
                    <a:pt x="15105" y="4778"/>
                    <a:pt x="12916" y="1475"/>
                    <a:pt x="12567" y="1410"/>
                  </a:cubicBezTo>
                  <a:cubicBezTo>
                    <a:pt x="12565" y="1410"/>
                    <a:pt x="12564" y="1410"/>
                    <a:pt x="12562" y="1410"/>
                  </a:cubicBezTo>
                  <a:cubicBezTo>
                    <a:pt x="12392" y="1410"/>
                    <a:pt x="10440" y="2677"/>
                    <a:pt x="8128" y="4235"/>
                  </a:cubicBezTo>
                  <a:cubicBezTo>
                    <a:pt x="6525" y="1923"/>
                    <a:pt x="5162" y="22"/>
                    <a:pt x="5053" y="2"/>
                  </a:cubicBezTo>
                  <a:cubicBezTo>
                    <a:pt x="5050" y="1"/>
                    <a:pt x="5046" y="1"/>
                    <a:pt x="50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1500"/>
                                        <p:tgtEl>
                                          <p:spTgt spid="3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1500"/>
                                        <p:tgtEl>
                                          <p:spTgt spid="4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1500"/>
                                        <p:tgtEl>
                                          <p:spTgt spid="3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1000"/>
                                        <p:tgtEl>
                                          <p:spTgt spid="388"/>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2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18"/>
          <p:cNvSpPr/>
          <p:nvPr/>
        </p:nvSpPr>
        <p:spPr>
          <a:xfrm>
            <a:off x="2545175" y="968525"/>
            <a:ext cx="4554900" cy="2897700"/>
          </a:xfrm>
          <a:prstGeom prst="round2DiagRect">
            <a:avLst>
              <a:gd fmla="val 32711"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490" name="Google Shape;1490;p18"/>
          <p:cNvSpPr txBox="1"/>
          <p:nvPr>
            <p:ph type="title"/>
          </p:nvPr>
        </p:nvSpPr>
        <p:spPr>
          <a:xfrm>
            <a:off x="2897366" y="1449603"/>
            <a:ext cx="4263600" cy="18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5200">
                <a:solidFill>
                  <a:schemeClr val="lt1"/>
                </a:solidFill>
              </a:rPr>
              <a:t>Together let's make the change!</a:t>
            </a:r>
            <a:endParaRPr sz="5200">
              <a:solidFill>
                <a:schemeClr val="lt1"/>
              </a:solidFill>
            </a:endParaRPr>
          </a:p>
        </p:txBody>
      </p:sp>
      <p:grpSp>
        <p:nvGrpSpPr>
          <p:cNvPr id="1491" name="Google Shape;1491;p18"/>
          <p:cNvGrpSpPr/>
          <p:nvPr/>
        </p:nvGrpSpPr>
        <p:grpSpPr>
          <a:xfrm>
            <a:off x="7048613" y="8"/>
            <a:ext cx="3017659" cy="5143480"/>
            <a:chOff x="4953282" y="3857035"/>
            <a:chExt cx="513138" cy="749320"/>
          </a:xfrm>
        </p:grpSpPr>
        <p:sp>
          <p:nvSpPr>
            <p:cNvPr id="1492" name="Google Shape;1492;p18"/>
            <p:cNvSpPr/>
            <p:nvPr/>
          </p:nvSpPr>
          <p:spPr>
            <a:xfrm>
              <a:off x="4996455" y="3857035"/>
              <a:ext cx="433801" cy="394651"/>
            </a:xfrm>
            <a:custGeom>
              <a:rect b="b" l="l" r="r" t="t"/>
              <a:pathLst>
                <a:path extrusionOk="0" h="9909" w="10892">
                  <a:moveTo>
                    <a:pt x="4132" y="1"/>
                  </a:moveTo>
                  <a:cubicBezTo>
                    <a:pt x="3814" y="1"/>
                    <a:pt x="3594" y="13"/>
                    <a:pt x="3538" y="35"/>
                  </a:cubicBezTo>
                  <a:cubicBezTo>
                    <a:pt x="3283" y="138"/>
                    <a:pt x="3385" y="647"/>
                    <a:pt x="3385" y="647"/>
                  </a:cubicBezTo>
                  <a:cubicBezTo>
                    <a:pt x="3385" y="647"/>
                    <a:pt x="2424" y="251"/>
                    <a:pt x="1911" y="251"/>
                  </a:cubicBezTo>
                  <a:cubicBezTo>
                    <a:pt x="1800" y="251"/>
                    <a:pt x="1709" y="270"/>
                    <a:pt x="1655" y="316"/>
                  </a:cubicBezTo>
                  <a:cubicBezTo>
                    <a:pt x="1350" y="570"/>
                    <a:pt x="1743" y="1693"/>
                    <a:pt x="1743" y="1693"/>
                  </a:cubicBezTo>
                  <a:cubicBezTo>
                    <a:pt x="1743" y="1693"/>
                    <a:pt x="935" y="1379"/>
                    <a:pt x="765" y="1379"/>
                  </a:cubicBezTo>
                  <a:cubicBezTo>
                    <a:pt x="753" y="1379"/>
                    <a:pt x="744" y="1381"/>
                    <a:pt x="739" y="1384"/>
                  </a:cubicBezTo>
                  <a:cubicBezTo>
                    <a:pt x="663" y="1435"/>
                    <a:pt x="51" y="2326"/>
                    <a:pt x="26" y="3827"/>
                  </a:cubicBezTo>
                  <a:cubicBezTo>
                    <a:pt x="1" y="5328"/>
                    <a:pt x="885" y="8362"/>
                    <a:pt x="1019" y="8737"/>
                  </a:cubicBezTo>
                  <a:cubicBezTo>
                    <a:pt x="1349" y="9667"/>
                    <a:pt x="3169" y="9909"/>
                    <a:pt x="4969" y="9909"/>
                  </a:cubicBezTo>
                  <a:cubicBezTo>
                    <a:pt x="6911" y="9909"/>
                    <a:pt x="8830" y="9628"/>
                    <a:pt x="8830" y="9628"/>
                  </a:cubicBezTo>
                  <a:cubicBezTo>
                    <a:pt x="8830" y="9628"/>
                    <a:pt x="9618" y="9272"/>
                    <a:pt x="10255" y="7694"/>
                  </a:cubicBezTo>
                  <a:cubicBezTo>
                    <a:pt x="10891" y="6117"/>
                    <a:pt x="10840" y="2326"/>
                    <a:pt x="10561" y="2096"/>
                  </a:cubicBezTo>
                  <a:cubicBezTo>
                    <a:pt x="10483" y="2033"/>
                    <a:pt x="10371" y="2011"/>
                    <a:pt x="10247" y="2011"/>
                  </a:cubicBezTo>
                  <a:cubicBezTo>
                    <a:pt x="9938" y="2011"/>
                    <a:pt x="9553" y="2149"/>
                    <a:pt x="9433" y="2149"/>
                  </a:cubicBezTo>
                  <a:cubicBezTo>
                    <a:pt x="9426" y="2149"/>
                    <a:pt x="9420" y="2149"/>
                    <a:pt x="9415" y="2148"/>
                  </a:cubicBezTo>
                  <a:cubicBezTo>
                    <a:pt x="9288" y="2122"/>
                    <a:pt x="9339" y="1104"/>
                    <a:pt x="8346" y="570"/>
                  </a:cubicBezTo>
                  <a:cubicBezTo>
                    <a:pt x="7575" y="154"/>
                    <a:pt x="5247" y="1"/>
                    <a:pt x="4132" y="1"/>
                  </a:cubicBezTo>
                  <a:close/>
                </a:path>
              </a:pathLst>
            </a:custGeom>
            <a:solidFill>
              <a:srgbClr val="55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8"/>
            <p:cNvSpPr/>
            <p:nvPr/>
          </p:nvSpPr>
          <p:spPr>
            <a:xfrm>
              <a:off x="4998248" y="3943940"/>
              <a:ext cx="425955" cy="307747"/>
            </a:xfrm>
            <a:custGeom>
              <a:rect b="b" l="l" r="r" t="t"/>
              <a:pathLst>
                <a:path extrusionOk="0" h="7727" w="10695">
                  <a:moveTo>
                    <a:pt x="2647" y="0"/>
                  </a:moveTo>
                  <a:cubicBezTo>
                    <a:pt x="1522" y="0"/>
                    <a:pt x="595" y="997"/>
                    <a:pt x="0" y="2141"/>
                  </a:cubicBezTo>
                  <a:cubicBezTo>
                    <a:pt x="127" y="3731"/>
                    <a:pt x="854" y="6217"/>
                    <a:pt x="974" y="6555"/>
                  </a:cubicBezTo>
                  <a:cubicBezTo>
                    <a:pt x="1304" y="7485"/>
                    <a:pt x="3124" y="7727"/>
                    <a:pt x="4924" y="7727"/>
                  </a:cubicBezTo>
                  <a:cubicBezTo>
                    <a:pt x="6866" y="7727"/>
                    <a:pt x="8785" y="7446"/>
                    <a:pt x="8785" y="7446"/>
                  </a:cubicBezTo>
                  <a:cubicBezTo>
                    <a:pt x="8785" y="7446"/>
                    <a:pt x="9573" y="7090"/>
                    <a:pt x="10210" y="5512"/>
                  </a:cubicBezTo>
                  <a:cubicBezTo>
                    <a:pt x="10501" y="4791"/>
                    <a:pt x="10647" y="3610"/>
                    <a:pt x="10695" y="2516"/>
                  </a:cubicBezTo>
                  <a:cubicBezTo>
                    <a:pt x="10123" y="2098"/>
                    <a:pt x="9639" y="1502"/>
                    <a:pt x="9192" y="907"/>
                  </a:cubicBezTo>
                  <a:cubicBezTo>
                    <a:pt x="8639" y="422"/>
                    <a:pt x="8200" y="233"/>
                    <a:pt x="7835" y="233"/>
                  </a:cubicBezTo>
                  <a:cubicBezTo>
                    <a:pt x="6762" y="233"/>
                    <a:pt x="6325" y="1864"/>
                    <a:pt x="5528" y="2434"/>
                  </a:cubicBezTo>
                  <a:cubicBezTo>
                    <a:pt x="5375" y="2530"/>
                    <a:pt x="5254" y="2572"/>
                    <a:pt x="5156" y="2572"/>
                  </a:cubicBezTo>
                  <a:cubicBezTo>
                    <a:pt x="4477" y="2572"/>
                    <a:pt x="4926" y="518"/>
                    <a:pt x="3391" y="144"/>
                  </a:cubicBezTo>
                  <a:cubicBezTo>
                    <a:pt x="3135" y="45"/>
                    <a:pt x="2886" y="0"/>
                    <a:pt x="2647"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8"/>
            <p:cNvSpPr/>
            <p:nvPr/>
          </p:nvSpPr>
          <p:spPr>
            <a:xfrm>
              <a:off x="4968098" y="3966681"/>
              <a:ext cx="494578" cy="639669"/>
            </a:xfrm>
            <a:custGeom>
              <a:rect b="b" l="l" r="r" t="t"/>
              <a:pathLst>
                <a:path extrusionOk="0" h="16061" w="12418">
                  <a:moveTo>
                    <a:pt x="7868" y="1"/>
                  </a:moveTo>
                  <a:cubicBezTo>
                    <a:pt x="7855" y="1"/>
                    <a:pt x="7845" y="2"/>
                    <a:pt x="7837" y="6"/>
                  </a:cubicBezTo>
                  <a:cubicBezTo>
                    <a:pt x="7659" y="84"/>
                    <a:pt x="6565" y="946"/>
                    <a:pt x="6285" y="946"/>
                  </a:cubicBezTo>
                  <a:cubicBezTo>
                    <a:pt x="6005" y="946"/>
                    <a:pt x="5038" y="107"/>
                    <a:pt x="4937" y="30"/>
                  </a:cubicBezTo>
                  <a:cubicBezTo>
                    <a:pt x="4918" y="16"/>
                    <a:pt x="4868" y="6"/>
                    <a:pt x="4794" y="6"/>
                  </a:cubicBezTo>
                  <a:cubicBezTo>
                    <a:pt x="4458" y="6"/>
                    <a:pt x="3624" y="216"/>
                    <a:pt x="2876" y="1277"/>
                  </a:cubicBezTo>
                  <a:cubicBezTo>
                    <a:pt x="1960" y="2575"/>
                    <a:pt x="2062" y="5883"/>
                    <a:pt x="1960" y="5934"/>
                  </a:cubicBezTo>
                  <a:cubicBezTo>
                    <a:pt x="1958" y="5934"/>
                    <a:pt x="1956" y="5935"/>
                    <a:pt x="1954" y="5935"/>
                  </a:cubicBezTo>
                  <a:cubicBezTo>
                    <a:pt x="1847" y="5935"/>
                    <a:pt x="1381" y="4668"/>
                    <a:pt x="891" y="4668"/>
                  </a:cubicBezTo>
                  <a:cubicBezTo>
                    <a:pt x="858" y="4668"/>
                    <a:pt x="824" y="4674"/>
                    <a:pt x="790" y="4687"/>
                  </a:cubicBezTo>
                  <a:cubicBezTo>
                    <a:pt x="255" y="4890"/>
                    <a:pt x="0" y="6264"/>
                    <a:pt x="204" y="7155"/>
                  </a:cubicBezTo>
                  <a:cubicBezTo>
                    <a:pt x="408" y="8046"/>
                    <a:pt x="1884" y="7943"/>
                    <a:pt x="2010" y="7969"/>
                  </a:cubicBezTo>
                  <a:cubicBezTo>
                    <a:pt x="2138" y="7994"/>
                    <a:pt x="2316" y="9597"/>
                    <a:pt x="2672" y="10056"/>
                  </a:cubicBezTo>
                  <a:cubicBezTo>
                    <a:pt x="3028" y="10514"/>
                    <a:pt x="3817" y="10564"/>
                    <a:pt x="3970" y="10691"/>
                  </a:cubicBezTo>
                  <a:cubicBezTo>
                    <a:pt x="4122" y="10819"/>
                    <a:pt x="4097" y="12625"/>
                    <a:pt x="3970" y="13007"/>
                  </a:cubicBezTo>
                  <a:cubicBezTo>
                    <a:pt x="3843" y="13388"/>
                    <a:pt x="204" y="14102"/>
                    <a:pt x="204" y="14102"/>
                  </a:cubicBezTo>
                  <a:cubicBezTo>
                    <a:pt x="204" y="14458"/>
                    <a:pt x="763" y="16060"/>
                    <a:pt x="6158" y="16060"/>
                  </a:cubicBezTo>
                  <a:cubicBezTo>
                    <a:pt x="11552" y="16060"/>
                    <a:pt x="11935" y="14330"/>
                    <a:pt x="11935" y="14330"/>
                  </a:cubicBezTo>
                  <a:cubicBezTo>
                    <a:pt x="11935" y="14330"/>
                    <a:pt x="8244" y="13032"/>
                    <a:pt x="8142" y="12931"/>
                  </a:cubicBezTo>
                  <a:cubicBezTo>
                    <a:pt x="8041" y="12829"/>
                    <a:pt x="8053" y="11111"/>
                    <a:pt x="8219" y="10946"/>
                  </a:cubicBezTo>
                  <a:cubicBezTo>
                    <a:pt x="8384" y="10780"/>
                    <a:pt x="9414" y="10641"/>
                    <a:pt x="9695" y="10208"/>
                  </a:cubicBezTo>
                  <a:cubicBezTo>
                    <a:pt x="9974" y="9775"/>
                    <a:pt x="10152" y="8172"/>
                    <a:pt x="10254" y="7943"/>
                  </a:cubicBezTo>
                  <a:cubicBezTo>
                    <a:pt x="10356" y="7715"/>
                    <a:pt x="10942" y="8147"/>
                    <a:pt x="11679" y="7307"/>
                  </a:cubicBezTo>
                  <a:cubicBezTo>
                    <a:pt x="12417" y="6468"/>
                    <a:pt x="11603" y="4483"/>
                    <a:pt x="11145" y="4483"/>
                  </a:cubicBezTo>
                  <a:cubicBezTo>
                    <a:pt x="10687" y="4483"/>
                    <a:pt x="10382" y="5934"/>
                    <a:pt x="10254" y="5934"/>
                  </a:cubicBezTo>
                  <a:cubicBezTo>
                    <a:pt x="10127" y="5934"/>
                    <a:pt x="10152" y="2168"/>
                    <a:pt x="9873" y="1455"/>
                  </a:cubicBezTo>
                  <a:cubicBezTo>
                    <a:pt x="9605" y="774"/>
                    <a:pt x="8153" y="1"/>
                    <a:pt x="7868" y="1"/>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8"/>
            <p:cNvSpPr/>
            <p:nvPr/>
          </p:nvSpPr>
          <p:spPr>
            <a:xfrm>
              <a:off x="4968098" y="4152558"/>
              <a:ext cx="80093" cy="134577"/>
            </a:xfrm>
            <a:custGeom>
              <a:rect b="b" l="l" r="r" t="t"/>
              <a:pathLst>
                <a:path extrusionOk="0" h="3379" w="2011">
                  <a:moveTo>
                    <a:pt x="891" y="1"/>
                  </a:moveTo>
                  <a:cubicBezTo>
                    <a:pt x="858" y="1"/>
                    <a:pt x="824" y="7"/>
                    <a:pt x="790" y="20"/>
                  </a:cubicBezTo>
                  <a:cubicBezTo>
                    <a:pt x="255" y="223"/>
                    <a:pt x="0" y="1597"/>
                    <a:pt x="204" y="2488"/>
                  </a:cubicBezTo>
                  <a:cubicBezTo>
                    <a:pt x="408" y="3379"/>
                    <a:pt x="1884" y="3276"/>
                    <a:pt x="2010" y="3302"/>
                  </a:cubicBezTo>
                  <a:lnTo>
                    <a:pt x="2010" y="812"/>
                  </a:lnTo>
                  <a:cubicBezTo>
                    <a:pt x="1995" y="1084"/>
                    <a:pt x="1982" y="1255"/>
                    <a:pt x="1960" y="1267"/>
                  </a:cubicBezTo>
                  <a:cubicBezTo>
                    <a:pt x="1958" y="1267"/>
                    <a:pt x="1956" y="1268"/>
                    <a:pt x="1954" y="1268"/>
                  </a:cubicBezTo>
                  <a:cubicBezTo>
                    <a:pt x="1847" y="1268"/>
                    <a:pt x="1381" y="1"/>
                    <a:pt x="891" y="1"/>
                  </a:cubicBezTo>
                  <a:close/>
                </a:path>
              </a:pathLst>
            </a:custGeom>
            <a:solidFill>
              <a:srgbClr val="DB8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8"/>
            <p:cNvSpPr/>
            <p:nvPr/>
          </p:nvSpPr>
          <p:spPr>
            <a:xfrm>
              <a:off x="5376530" y="4145230"/>
              <a:ext cx="86147" cy="145888"/>
            </a:xfrm>
            <a:custGeom>
              <a:rect b="b" l="l" r="r" t="t"/>
              <a:pathLst>
                <a:path extrusionOk="0" h="3663" w="2163">
                  <a:moveTo>
                    <a:pt x="890" y="0"/>
                  </a:moveTo>
                  <a:cubicBezTo>
                    <a:pt x="452" y="0"/>
                    <a:pt x="153" y="1326"/>
                    <a:pt x="17" y="1439"/>
                  </a:cubicBezTo>
                  <a:cubicBezTo>
                    <a:pt x="6" y="2117"/>
                    <a:pt x="1" y="2793"/>
                    <a:pt x="0" y="3460"/>
                  </a:cubicBezTo>
                  <a:cubicBezTo>
                    <a:pt x="103" y="3233"/>
                    <a:pt x="687" y="3662"/>
                    <a:pt x="1424" y="2824"/>
                  </a:cubicBezTo>
                  <a:cubicBezTo>
                    <a:pt x="2162" y="1985"/>
                    <a:pt x="1348" y="0"/>
                    <a:pt x="890" y="0"/>
                  </a:cubicBezTo>
                  <a:close/>
                </a:path>
              </a:pathLst>
            </a:custGeom>
            <a:solidFill>
              <a:srgbClr val="DB8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8"/>
            <p:cNvSpPr/>
            <p:nvPr/>
          </p:nvSpPr>
          <p:spPr>
            <a:xfrm>
              <a:off x="4976183" y="4394990"/>
              <a:ext cx="467296" cy="211365"/>
            </a:xfrm>
            <a:custGeom>
              <a:rect b="b" l="l" r="r" t="t"/>
              <a:pathLst>
                <a:path extrusionOk="0" h="5307" w="11733">
                  <a:moveTo>
                    <a:pt x="3800" y="0"/>
                  </a:moveTo>
                  <a:lnTo>
                    <a:pt x="3800" y="0"/>
                  </a:lnTo>
                  <a:cubicBezTo>
                    <a:pt x="3914" y="348"/>
                    <a:pt x="3884" y="1902"/>
                    <a:pt x="3767" y="2253"/>
                  </a:cubicBezTo>
                  <a:cubicBezTo>
                    <a:pt x="3640" y="2634"/>
                    <a:pt x="1" y="3348"/>
                    <a:pt x="1" y="3348"/>
                  </a:cubicBezTo>
                  <a:cubicBezTo>
                    <a:pt x="1" y="3704"/>
                    <a:pt x="560" y="5306"/>
                    <a:pt x="5955" y="5306"/>
                  </a:cubicBezTo>
                  <a:cubicBezTo>
                    <a:pt x="11349" y="5306"/>
                    <a:pt x="11732" y="3576"/>
                    <a:pt x="11732" y="3576"/>
                  </a:cubicBezTo>
                  <a:cubicBezTo>
                    <a:pt x="11732" y="3576"/>
                    <a:pt x="8041" y="2278"/>
                    <a:pt x="7939" y="2177"/>
                  </a:cubicBezTo>
                  <a:cubicBezTo>
                    <a:pt x="7846" y="2083"/>
                    <a:pt x="7849" y="610"/>
                    <a:pt x="7981" y="256"/>
                  </a:cubicBezTo>
                  <a:cubicBezTo>
                    <a:pt x="7992" y="227"/>
                    <a:pt x="8003" y="204"/>
                    <a:pt x="8016" y="192"/>
                  </a:cubicBezTo>
                  <a:cubicBezTo>
                    <a:pt x="8068" y="141"/>
                    <a:pt x="8203" y="91"/>
                    <a:pt x="8373" y="35"/>
                  </a:cubicBezTo>
                  <a:lnTo>
                    <a:pt x="8373" y="35"/>
                  </a:lnTo>
                  <a:cubicBezTo>
                    <a:pt x="7621" y="187"/>
                    <a:pt x="6388" y="631"/>
                    <a:pt x="5993" y="631"/>
                  </a:cubicBezTo>
                  <a:cubicBezTo>
                    <a:pt x="5701" y="631"/>
                    <a:pt x="4541" y="156"/>
                    <a:pt x="3800" y="0"/>
                  </a:cubicBezTo>
                  <a:close/>
                </a:path>
              </a:pathLst>
            </a:custGeom>
            <a:solidFill>
              <a:srgbClr val="DB8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8"/>
            <p:cNvSpPr/>
            <p:nvPr/>
          </p:nvSpPr>
          <p:spPr>
            <a:xfrm>
              <a:off x="4953282" y="4487789"/>
              <a:ext cx="513138" cy="118566"/>
            </a:xfrm>
            <a:custGeom>
              <a:rect b="b" l="l" r="r" t="t"/>
              <a:pathLst>
                <a:path extrusionOk="0" h="2977" w="12884">
                  <a:moveTo>
                    <a:pt x="9576" y="1"/>
                  </a:moveTo>
                  <a:cubicBezTo>
                    <a:pt x="8367" y="761"/>
                    <a:pt x="7308" y="1133"/>
                    <a:pt x="6305" y="1133"/>
                  </a:cubicBezTo>
                  <a:cubicBezTo>
                    <a:pt x="5346" y="1133"/>
                    <a:pt x="4438" y="792"/>
                    <a:pt x="3503" y="126"/>
                  </a:cubicBezTo>
                  <a:cubicBezTo>
                    <a:pt x="2537" y="358"/>
                    <a:pt x="0" y="825"/>
                    <a:pt x="0" y="825"/>
                  </a:cubicBezTo>
                  <a:cubicBezTo>
                    <a:pt x="0" y="1217"/>
                    <a:pt x="615" y="2976"/>
                    <a:pt x="6538" y="2976"/>
                  </a:cubicBezTo>
                  <a:cubicBezTo>
                    <a:pt x="12463" y="2976"/>
                    <a:pt x="12883" y="1076"/>
                    <a:pt x="12883" y="1076"/>
                  </a:cubicBezTo>
                  <a:cubicBezTo>
                    <a:pt x="12883" y="1076"/>
                    <a:pt x="10472" y="322"/>
                    <a:pt x="957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8"/>
            <p:cNvSpPr/>
            <p:nvPr/>
          </p:nvSpPr>
          <p:spPr>
            <a:xfrm>
              <a:off x="5101759" y="4180836"/>
              <a:ext cx="82084" cy="25808"/>
            </a:xfrm>
            <a:custGeom>
              <a:rect b="b" l="l" r="r" t="t"/>
              <a:pathLst>
                <a:path extrusionOk="0" h="648" w="2061">
                  <a:moveTo>
                    <a:pt x="80" y="1"/>
                  </a:moveTo>
                  <a:cubicBezTo>
                    <a:pt x="29" y="1"/>
                    <a:pt x="0" y="14"/>
                    <a:pt x="3" y="47"/>
                  </a:cubicBezTo>
                  <a:cubicBezTo>
                    <a:pt x="16" y="187"/>
                    <a:pt x="652" y="607"/>
                    <a:pt x="1059" y="646"/>
                  </a:cubicBezTo>
                  <a:cubicBezTo>
                    <a:pt x="1071" y="647"/>
                    <a:pt x="1083" y="647"/>
                    <a:pt x="1095" y="647"/>
                  </a:cubicBezTo>
                  <a:cubicBezTo>
                    <a:pt x="1500" y="647"/>
                    <a:pt x="2061" y="47"/>
                    <a:pt x="1963" y="14"/>
                  </a:cubicBezTo>
                  <a:cubicBezTo>
                    <a:pt x="1955" y="12"/>
                    <a:pt x="1946" y="11"/>
                    <a:pt x="1935" y="11"/>
                  </a:cubicBezTo>
                  <a:cubicBezTo>
                    <a:pt x="1790" y="11"/>
                    <a:pt x="1330" y="200"/>
                    <a:pt x="1047" y="200"/>
                  </a:cubicBezTo>
                  <a:cubicBezTo>
                    <a:pt x="804" y="200"/>
                    <a:pt x="278" y="1"/>
                    <a:pt x="8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8"/>
            <p:cNvSpPr/>
            <p:nvPr/>
          </p:nvSpPr>
          <p:spPr>
            <a:xfrm>
              <a:off x="5001513" y="4168847"/>
              <a:ext cx="41899" cy="99728"/>
            </a:xfrm>
            <a:custGeom>
              <a:rect b="b" l="l" r="r" t="t"/>
              <a:pathLst>
                <a:path extrusionOk="0" h="2504" w="1052">
                  <a:moveTo>
                    <a:pt x="822" y="1713"/>
                  </a:moveTo>
                  <a:cubicBezTo>
                    <a:pt x="822" y="1714"/>
                    <a:pt x="822" y="1714"/>
                    <a:pt x="822" y="1714"/>
                  </a:cubicBezTo>
                  <a:cubicBezTo>
                    <a:pt x="822" y="1714"/>
                    <a:pt x="822" y="1714"/>
                    <a:pt x="822" y="1714"/>
                  </a:cubicBezTo>
                  <a:cubicBezTo>
                    <a:pt x="822" y="1714"/>
                    <a:pt x="822" y="1713"/>
                    <a:pt x="822" y="1713"/>
                  </a:cubicBezTo>
                  <a:close/>
                  <a:moveTo>
                    <a:pt x="91" y="1"/>
                  </a:moveTo>
                  <a:cubicBezTo>
                    <a:pt x="88" y="1"/>
                    <a:pt x="85" y="1"/>
                    <a:pt x="83" y="3"/>
                  </a:cubicBezTo>
                  <a:cubicBezTo>
                    <a:pt x="74" y="7"/>
                    <a:pt x="70" y="18"/>
                    <a:pt x="75" y="26"/>
                  </a:cubicBezTo>
                  <a:cubicBezTo>
                    <a:pt x="75" y="26"/>
                    <a:pt x="186" y="256"/>
                    <a:pt x="356" y="600"/>
                  </a:cubicBezTo>
                  <a:cubicBezTo>
                    <a:pt x="440" y="772"/>
                    <a:pt x="537" y="974"/>
                    <a:pt x="634" y="1191"/>
                  </a:cubicBezTo>
                  <a:cubicBezTo>
                    <a:pt x="683" y="1300"/>
                    <a:pt x="732" y="1414"/>
                    <a:pt x="775" y="1531"/>
                  </a:cubicBezTo>
                  <a:cubicBezTo>
                    <a:pt x="795" y="1587"/>
                    <a:pt x="817" y="1650"/>
                    <a:pt x="823" y="1703"/>
                  </a:cubicBezTo>
                  <a:cubicBezTo>
                    <a:pt x="822" y="1705"/>
                    <a:pt x="823" y="1708"/>
                    <a:pt x="823" y="1710"/>
                  </a:cubicBezTo>
                  <a:lnTo>
                    <a:pt x="823" y="1710"/>
                  </a:lnTo>
                  <a:lnTo>
                    <a:pt x="813" y="1716"/>
                  </a:lnTo>
                  <a:cubicBezTo>
                    <a:pt x="812" y="1714"/>
                    <a:pt x="812" y="1713"/>
                    <a:pt x="812" y="1712"/>
                  </a:cubicBezTo>
                  <a:cubicBezTo>
                    <a:pt x="812" y="1711"/>
                    <a:pt x="813" y="1711"/>
                    <a:pt x="812" y="1711"/>
                  </a:cubicBezTo>
                  <a:cubicBezTo>
                    <a:pt x="811" y="1711"/>
                    <a:pt x="809" y="1711"/>
                    <a:pt x="805" y="1710"/>
                  </a:cubicBezTo>
                  <a:cubicBezTo>
                    <a:pt x="783" y="1705"/>
                    <a:pt x="754" y="1690"/>
                    <a:pt x="727" y="1677"/>
                  </a:cubicBezTo>
                  <a:cubicBezTo>
                    <a:pt x="616" y="1620"/>
                    <a:pt x="500" y="1546"/>
                    <a:pt x="361" y="1534"/>
                  </a:cubicBezTo>
                  <a:cubicBezTo>
                    <a:pt x="350" y="1533"/>
                    <a:pt x="338" y="1532"/>
                    <a:pt x="327" y="1532"/>
                  </a:cubicBezTo>
                  <a:cubicBezTo>
                    <a:pt x="269" y="1532"/>
                    <a:pt x="209" y="1550"/>
                    <a:pt x="161" y="1580"/>
                  </a:cubicBezTo>
                  <a:cubicBezTo>
                    <a:pt x="131" y="1597"/>
                    <a:pt x="106" y="1619"/>
                    <a:pt x="84" y="1643"/>
                  </a:cubicBezTo>
                  <a:lnTo>
                    <a:pt x="67" y="1661"/>
                  </a:lnTo>
                  <a:cubicBezTo>
                    <a:pt x="57" y="1672"/>
                    <a:pt x="56" y="1675"/>
                    <a:pt x="51" y="1682"/>
                  </a:cubicBezTo>
                  <a:cubicBezTo>
                    <a:pt x="42" y="1692"/>
                    <a:pt x="34" y="1711"/>
                    <a:pt x="27" y="1729"/>
                  </a:cubicBezTo>
                  <a:cubicBezTo>
                    <a:pt x="0" y="1802"/>
                    <a:pt x="29" y="1875"/>
                    <a:pt x="62" y="1925"/>
                  </a:cubicBezTo>
                  <a:cubicBezTo>
                    <a:pt x="97" y="1978"/>
                    <a:pt x="139" y="2019"/>
                    <a:pt x="182" y="2055"/>
                  </a:cubicBezTo>
                  <a:cubicBezTo>
                    <a:pt x="269" y="2130"/>
                    <a:pt x="358" y="2185"/>
                    <a:pt x="441" y="2234"/>
                  </a:cubicBezTo>
                  <a:cubicBezTo>
                    <a:pt x="610" y="2330"/>
                    <a:pt x="758" y="2393"/>
                    <a:pt x="861" y="2438"/>
                  </a:cubicBezTo>
                  <a:cubicBezTo>
                    <a:pt x="964" y="2481"/>
                    <a:pt x="1026" y="2503"/>
                    <a:pt x="1026" y="2503"/>
                  </a:cubicBezTo>
                  <a:cubicBezTo>
                    <a:pt x="1028" y="2503"/>
                    <a:pt x="1030" y="2504"/>
                    <a:pt x="1032" y="2504"/>
                  </a:cubicBezTo>
                  <a:cubicBezTo>
                    <a:pt x="1039" y="2504"/>
                    <a:pt x="1046" y="2500"/>
                    <a:pt x="1048" y="2493"/>
                  </a:cubicBezTo>
                  <a:cubicBezTo>
                    <a:pt x="1052" y="2483"/>
                    <a:pt x="1047" y="2473"/>
                    <a:pt x="1039" y="2469"/>
                  </a:cubicBezTo>
                  <a:cubicBezTo>
                    <a:pt x="1039" y="2469"/>
                    <a:pt x="979" y="2445"/>
                    <a:pt x="878" y="2399"/>
                  </a:cubicBezTo>
                  <a:cubicBezTo>
                    <a:pt x="778" y="2351"/>
                    <a:pt x="634" y="2281"/>
                    <a:pt x="471" y="2185"/>
                  </a:cubicBezTo>
                  <a:cubicBezTo>
                    <a:pt x="390" y="2135"/>
                    <a:pt x="303" y="2080"/>
                    <a:pt x="223" y="2009"/>
                  </a:cubicBezTo>
                  <a:cubicBezTo>
                    <a:pt x="147" y="1943"/>
                    <a:pt x="58" y="1843"/>
                    <a:pt x="89" y="1752"/>
                  </a:cubicBezTo>
                  <a:cubicBezTo>
                    <a:pt x="128" y="1674"/>
                    <a:pt x="222" y="1602"/>
                    <a:pt x="322" y="1602"/>
                  </a:cubicBezTo>
                  <a:cubicBezTo>
                    <a:pt x="333" y="1602"/>
                    <a:pt x="344" y="1603"/>
                    <a:pt x="355" y="1605"/>
                  </a:cubicBezTo>
                  <a:cubicBezTo>
                    <a:pt x="470" y="1616"/>
                    <a:pt x="578" y="1683"/>
                    <a:pt x="692" y="1744"/>
                  </a:cubicBezTo>
                  <a:cubicBezTo>
                    <a:pt x="722" y="1759"/>
                    <a:pt x="750" y="1775"/>
                    <a:pt x="791" y="1783"/>
                  </a:cubicBezTo>
                  <a:cubicBezTo>
                    <a:pt x="794" y="1785"/>
                    <a:pt x="801" y="1786"/>
                    <a:pt x="809" y="1786"/>
                  </a:cubicBezTo>
                  <a:cubicBezTo>
                    <a:pt x="831" y="1786"/>
                    <a:pt x="862" y="1780"/>
                    <a:pt x="863" y="1773"/>
                  </a:cubicBezTo>
                  <a:lnTo>
                    <a:pt x="868" y="1770"/>
                  </a:lnTo>
                  <a:lnTo>
                    <a:pt x="871" y="1769"/>
                  </a:lnTo>
                  <a:lnTo>
                    <a:pt x="872" y="1768"/>
                  </a:lnTo>
                  <a:cubicBezTo>
                    <a:pt x="873" y="1767"/>
                    <a:pt x="873" y="1767"/>
                    <a:pt x="873" y="1767"/>
                  </a:cubicBezTo>
                  <a:lnTo>
                    <a:pt x="873" y="1767"/>
                  </a:lnTo>
                  <a:cubicBezTo>
                    <a:pt x="873" y="1767"/>
                    <a:pt x="873" y="1767"/>
                    <a:pt x="873" y="1767"/>
                  </a:cubicBezTo>
                  <a:lnTo>
                    <a:pt x="873" y="1767"/>
                  </a:lnTo>
                  <a:cubicBezTo>
                    <a:pt x="874" y="1766"/>
                    <a:pt x="877" y="1764"/>
                    <a:pt x="881" y="1759"/>
                  </a:cubicBezTo>
                  <a:cubicBezTo>
                    <a:pt x="887" y="1752"/>
                    <a:pt x="891" y="1743"/>
                    <a:pt x="894" y="1734"/>
                  </a:cubicBezTo>
                  <a:cubicBezTo>
                    <a:pt x="898" y="1718"/>
                    <a:pt x="896" y="1711"/>
                    <a:pt x="896" y="1698"/>
                  </a:cubicBezTo>
                  <a:cubicBezTo>
                    <a:pt x="888" y="1624"/>
                    <a:pt x="864" y="1567"/>
                    <a:pt x="842" y="1505"/>
                  </a:cubicBezTo>
                  <a:cubicBezTo>
                    <a:pt x="797" y="1387"/>
                    <a:pt x="745" y="1273"/>
                    <a:pt x="695" y="1164"/>
                  </a:cubicBezTo>
                  <a:cubicBezTo>
                    <a:pt x="594" y="946"/>
                    <a:pt x="494" y="746"/>
                    <a:pt x="407" y="575"/>
                  </a:cubicBezTo>
                  <a:cubicBezTo>
                    <a:pt x="232" y="232"/>
                    <a:pt x="106" y="10"/>
                    <a:pt x="106" y="10"/>
                  </a:cubicBezTo>
                  <a:cubicBezTo>
                    <a:pt x="103" y="4"/>
                    <a:pt x="97"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8"/>
            <p:cNvSpPr/>
            <p:nvPr/>
          </p:nvSpPr>
          <p:spPr>
            <a:xfrm>
              <a:off x="5088178" y="4083297"/>
              <a:ext cx="106459" cy="47952"/>
            </a:xfrm>
            <a:custGeom>
              <a:rect b="b" l="l" r="r" t="t"/>
              <a:pathLst>
                <a:path extrusionOk="0" h="1204" w="2673">
                  <a:moveTo>
                    <a:pt x="2500" y="1"/>
                  </a:moveTo>
                  <a:cubicBezTo>
                    <a:pt x="2274" y="1"/>
                    <a:pt x="1312" y="193"/>
                    <a:pt x="917" y="385"/>
                  </a:cubicBezTo>
                  <a:cubicBezTo>
                    <a:pt x="497" y="589"/>
                    <a:pt x="0" y="1072"/>
                    <a:pt x="27" y="1186"/>
                  </a:cubicBezTo>
                  <a:cubicBezTo>
                    <a:pt x="29" y="1198"/>
                    <a:pt x="58" y="1203"/>
                    <a:pt x="105" y="1203"/>
                  </a:cubicBezTo>
                  <a:cubicBezTo>
                    <a:pt x="368" y="1203"/>
                    <a:pt x="1209" y="1044"/>
                    <a:pt x="1489" y="1034"/>
                  </a:cubicBezTo>
                  <a:cubicBezTo>
                    <a:pt x="1512" y="1033"/>
                    <a:pt x="1538" y="1033"/>
                    <a:pt x="1565" y="1033"/>
                  </a:cubicBezTo>
                  <a:cubicBezTo>
                    <a:pt x="1804" y="1033"/>
                    <a:pt x="2170" y="1065"/>
                    <a:pt x="2400" y="1065"/>
                  </a:cubicBezTo>
                  <a:cubicBezTo>
                    <a:pt x="2513" y="1065"/>
                    <a:pt x="2593" y="1057"/>
                    <a:pt x="2608" y="1034"/>
                  </a:cubicBezTo>
                  <a:cubicBezTo>
                    <a:pt x="2660" y="957"/>
                    <a:pt x="2672" y="29"/>
                    <a:pt x="2532" y="3"/>
                  </a:cubicBezTo>
                  <a:cubicBezTo>
                    <a:pt x="2524" y="1"/>
                    <a:pt x="2514" y="1"/>
                    <a:pt x="250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8"/>
            <p:cNvSpPr/>
            <p:nvPr/>
          </p:nvSpPr>
          <p:spPr>
            <a:xfrm>
              <a:off x="5127488" y="4148296"/>
              <a:ext cx="39907" cy="10913"/>
            </a:xfrm>
            <a:custGeom>
              <a:rect b="b" l="l" r="r" t="t"/>
              <a:pathLst>
                <a:path extrusionOk="0" h="274" w="1002">
                  <a:moveTo>
                    <a:pt x="620" y="1"/>
                  </a:moveTo>
                  <a:cubicBezTo>
                    <a:pt x="573" y="1"/>
                    <a:pt x="525" y="8"/>
                    <a:pt x="478" y="11"/>
                  </a:cubicBezTo>
                  <a:cubicBezTo>
                    <a:pt x="445" y="20"/>
                    <a:pt x="413" y="28"/>
                    <a:pt x="382" y="37"/>
                  </a:cubicBezTo>
                  <a:cubicBezTo>
                    <a:pt x="349" y="43"/>
                    <a:pt x="320" y="58"/>
                    <a:pt x="292" y="68"/>
                  </a:cubicBezTo>
                  <a:cubicBezTo>
                    <a:pt x="263" y="80"/>
                    <a:pt x="235" y="89"/>
                    <a:pt x="210" y="105"/>
                  </a:cubicBezTo>
                  <a:cubicBezTo>
                    <a:pt x="185" y="119"/>
                    <a:pt x="161" y="132"/>
                    <a:pt x="141" y="144"/>
                  </a:cubicBezTo>
                  <a:cubicBezTo>
                    <a:pt x="96" y="168"/>
                    <a:pt x="69" y="197"/>
                    <a:pt x="45" y="212"/>
                  </a:cubicBezTo>
                  <a:cubicBezTo>
                    <a:pt x="23" y="229"/>
                    <a:pt x="10" y="239"/>
                    <a:pt x="10" y="239"/>
                  </a:cubicBezTo>
                  <a:cubicBezTo>
                    <a:pt x="3" y="245"/>
                    <a:pt x="1" y="255"/>
                    <a:pt x="5" y="263"/>
                  </a:cubicBezTo>
                  <a:cubicBezTo>
                    <a:pt x="8" y="269"/>
                    <a:pt x="15" y="273"/>
                    <a:pt x="22" y="273"/>
                  </a:cubicBezTo>
                  <a:cubicBezTo>
                    <a:pt x="25" y="273"/>
                    <a:pt x="28" y="272"/>
                    <a:pt x="31" y="271"/>
                  </a:cubicBezTo>
                  <a:cubicBezTo>
                    <a:pt x="31" y="271"/>
                    <a:pt x="44" y="264"/>
                    <a:pt x="70" y="251"/>
                  </a:cubicBezTo>
                  <a:cubicBezTo>
                    <a:pt x="94" y="238"/>
                    <a:pt x="129" y="216"/>
                    <a:pt x="172" y="198"/>
                  </a:cubicBezTo>
                  <a:cubicBezTo>
                    <a:pt x="193" y="189"/>
                    <a:pt x="216" y="178"/>
                    <a:pt x="240" y="167"/>
                  </a:cubicBezTo>
                  <a:cubicBezTo>
                    <a:pt x="263" y="155"/>
                    <a:pt x="292" y="149"/>
                    <a:pt x="318" y="139"/>
                  </a:cubicBezTo>
                  <a:cubicBezTo>
                    <a:pt x="346" y="129"/>
                    <a:pt x="373" y="116"/>
                    <a:pt x="402" y="112"/>
                  </a:cubicBezTo>
                  <a:cubicBezTo>
                    <a:pt x="432" y="105"/>
                    <a:pt x="462" y="98"/>
                    <a:pt x="492" y="91"/>
                  </a:cubicBezTo>
                  <a:cubicBezTo>
                    <a:pt x="540" y="86"/>
                    <a:pt x="588" y="77"/>
                    <a:pt x="635" y="77"/>
                  </a:cubicBezTo>
                  <a:cubicBezTo>
                    <a:pt x="647" y="77"/>
                    <a:pt x="658" y="77"/>
                    <a:pt x="670" y="79"/>
                  </a:cubicBezTo>
                  <a:cubicBezTo>
                    <a:pt x="679" y="80"/>
                    <a:pt x="688" y="80"/>
                    <a:pt x="698" y="80"/>
                  </a:cubicBezTo>
                  <a:cubicBezTo>
                    <a:pt x="702" y="80"/>
                    <a:pt x="707" y="80"/>
                    <a:pt x="712" y="80"/>
                  </a:cubicBezTo>
                  <a:cubicBezTo>
                    <a:pt x="726" y="80"/>
                    <a:pt x="739" y="80"/>
                    <a:pt x="752" y="84"/>
                  </a:cubicBezTo>
                  <a:cubicBezTo>
                    <a:pt x="777" y="89"/>
                    <a:pt x="801" y="93"/>
                    <a:pt x="823" y="98"/>
                  </a:cubicBezTo>
                  <a:cubicBezTo>
                    <a:pt x="870" y="104"/>
                    <a:pt x="903" y="124"/>
                    <a:pt x="929" y="132"/>
                  </a:cubicBezTo>
                  <a:cubicBezTo>
                    <a:pt x="955" y="141"/>
                    <a:pt x="969" y="146"/>
                    <a:pt x="969" y="146"/>
                  </a:cubicBezTo>
                  <a:lnTo>
                    <a:pt x="973" y="148"/>
                  </a:lnTo>
                  <a:cubicBezTo>
                    <a:pt x="976" y="149"/>
                    <a:pt x="978" y="149"/>
                    <a:pt x="980" y="149"/>
                  </a:cubicBezTo>
                  <a:cubicBezTo>
                    <a:pt x="986" y="149"/>
                    <a:pt x="993" y="145"/>
                    <a:pt x="996" y="139"/>
                  </a:cubicBezTo>
                  <a:cubicBezTo>
                    <a:pt x="1001" y="130"/>
                    <a:pt x="998" y="119"/>
                    <a:pt x="989" y="114"/>
                  </a:cubicBezTo>
                  <a:cubicBezTo>
                    <a:pt x="989" y="114"/>
                    <a:pt x="974" y="106"/>
                    <a:pt x="950" y="91"/>
                  </a:cubicBezTo>
                  <a:cubicBezTo>
                    <a:pt x="924" y="80"/>
                    <a:pt x="891" y="50"/>
                    <a:pt x="842" y="38"/>
                  </a:cubicBezTo>
                  <a:cubicBezTo>
                    <a:pt x="817" y="32"/>
                    <a:pt x="791" y="24"/>
                    <a:pt x="763" y="16"/>
                  </a:cubicBezTo>
                  <a:cubicBezTo>
                    <a:pt x="735" y="6"/>
                    <a:pt x="705" y="7"/>
                    <a:pt x="674" y="4"/>
                  </a:cubicBezTo>
                  <a:cubicBezTo>
                    <a:pt x="656" y="2"/>
                    <a:pt x="638" y="1"/>
                    <a:pt x="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8"/>
            <p:cNvSpPr/>
            <p:nvPr/>
          </p:nvSpPr>
          <p:spPr>
            <a:xfrm>
              <a:off x="5235023" y="4180836"/>
              <a:ext cx="82084" cy="25808"/>
            </a:xfrm>
            <a:custGeom>
              <a:rect b="b" l="l" r="r" t="t"/>
              <a:pathLst>
                <a:path extrusionOk="0" h="648" w="2061">
                  <a:moveTo>
                    <a:pt x="1981" y="1"/>
                  </a:moveTo>
                  <a:cubicBezTo>
                    <a:pt x="1783" y="1"/>
                    <a:pt x="1257" y="200"/>
                    <a:pt x="1014" y="200"/>
                  </a:cubicBezTo>
                  <a:cubicBezTo>
                    <a:pt x="731" y="200"/>
                    <a:pt x="271" y="11"/>
                    <a:pt x="126" y="11"/>
                  </a:cubicBezTo>
                  <a:cubicBezTo>
                    <a:pt x="115" y="11"/>
                    <a:pt x="106" y="12"/>
                    <a:pt x="98" y="14"/>
                  </a:cubicBezTo>
                  <a:cubicBezTo>
                    <a:pt x="0" y="47"/>
                    <a:pt x="561" y="647"/>
                    <a:pt x="966" y="647"/>
                  </a:cubicBezTo>
                  <a:cubicBezTo>
                    <a:pt x="978" y="647"/>
                    <a:pt x="990" y="647"/>
                    <a:pt x="1002" y="646"/>
                  </a:cubicBezTo>
                  <a:cubicBezTo>
                    <a:pt x="1409" y="607"/>
                    <a:pt x="2045" y="187"/>
                    <a:pt x="2058" y="47"/>
                  </a:cubicBezTo>
                  <a:cubicBezTo>
                    <a:pt x="2061" y="14"/>
                    <a:pt x="2032" y="1"/>
                    <a:pt x="1981"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8"/>
            <p:cNvSpPr/>
            <p:nvPr/>
          </p:nvSpPr>
          <p:spPr>
            <a:xfrm>
              <a:off x="5375455" y="4168847"/>
              <a:ext cx="41899" cy="99728"/>
            </a:xfrm>
            <a:custGeom>
              <a:rect b="b" l="l" r="r" t="t"/>
              <a:pathLst>
                <a:path extrusionOk="0" h="2504" w="1052">
                  <a:moveTo>
                    <a:pt x="229" y="1713"/>
                  </a:moveTo>
                  <a:lnTo>
                    <a:pt x="229" y="1713"/>
                  </a:lnTo>
                  <a:cubicBezTo>
                    <a:pt x="230" y="1713"/>
                    <a:pt x="230" y="1714"/>
                    <a:pt x="230" y="1714"/>
                  </a:cubicBezTo>
                  <a:cubicBezTo>
                    <a:pt x="230" y="1714"/>
                    <a:pt x="230" y="1714"/>
                    <a:pt x="230" y="1714"/>
                  </a:cubicBezTo>
                  <a:cubicBezTo>
                    <a:pt x="230" y="1714"/>
                    <a:pt x="230" y="1714"/>
                    <a:pt x="229" y="1713"/>
                  </a:cubicBezTo>
                  <a:close/>
                  <a:moveTo>
                    <a:pt x="961" y="0"/>
                  </a:moveTo>
                  <a:cubicBezTo>
                    <a:pt x="955" y="0"/>
                    <a:pt x="949" y="4"/>
                    <a:pt x="946" y="10"/>
                  </a:cubicBezTo>
                  <a:cubicBezTo>
                    <a:pt x="946" y="10"/>
                    <a:pt x="820" y="232"/>
                    <a:pt x="645" y="575"/>
                  </a:cubicBezTo>
                  <a:cubicBezTo>
                    <a:pt x="558" y="746"/>
                    <a:pt x="458" y="946"/>
                    <a:pt x="356" y="1164"/>
                  </a:cubicBezTo>
                  <a:cubicBezTo>
                    <a:pt x="307" y="1273"/>
                    <a:pt x="255" y="1387"/>
                    <a:pt x="210" y="1505"/>
                  </a:cubicBezTo>
                  <a:cubicBezTo>
                    <a:pt x="188" y="1567"/>
                    <a:pt x="164" y="1624"/>
                    <a:pt x="156" y="1698"/>
                  </a:cubicBezTo>
                  <a:cubicBezTo>
                    <a:pt x="156" y="1711"/>
                    <a:pt x="154" y="1718"/>
                    <a:pt x="157" y="1734"/>
                  </a:cubicBezTo>
                  <a:cubicBezTo>
                    <a:pt x="161" y="1743"/>
                    <a:pt x="165" y="1752"/>
                    <a:pt x="170" y="1759"/>
                  </a:cubicBezTo>
                  <a:cubicBezTo>
                    <a:pt x="177" y="1765"/>
                    <a:pt x="179" y="1767"/>
                    <a:pt x="180" y="1768"/>
                  </a:cubicBezTo>
                  <a:lnTo>
                    <a:pt x="180" y="1768"/>
                  </a:lnTo>
                  <a:cubicBezTo>
                    <a:pt x="180" y="1768"/>
                    <a:pt x="180" y="1768"/>
                    <a:pt x="180" y="1768"/>
                  </a:cubicBezTo>
                  <a:lnTo>
                    <a:pt x="181" y="1769"/>
                  </a:lnTo>
                  <a:lnTo>
                    <a:pt x="184" y="1770"/>
                  </a:lnTo>
                  <a:lnTo>
                    <a:pt x="189" y="1773"/>
                  </a:lnTo>
                  <a:cubicBezTo>
                    <a:pt x="189" y="1780"/>
                    <a:pt x="221" y="1786"/>
                    <a:pt x="243" y="1786"/>
                  </a:cubicBezTo>
                  <a:cubicBezTo>
                    <a:pt x="251" y="1786"/>
                    <a:pt x="258" y="1785"/>
                    <a:pt x="261" y="1783"/>
                  </a:cubicBezTo>
                  <a:cubicBezTo>
                    <a:pt x="301" y="1775"/>
                    <a:pt x="330" y="1759"/>
                    <a:pt x="360" y="1744"/>
                  </a:cubicBezTo>
                  <a:cubicBezTo>
                    <a:pt x="473" y="1683"/>
                    <a:pt x="582" y="1616"/>
                    <a:pt x="697" y="1605"/>
                  </a:cubicBezTo>
                  <a:cubicBezTo>
                    <a:pt x="708" y="1603"/>
                    <a:pt x="719" y="1602"/>
                    <a:pt x="730" y="1602"/>
                  </a:cubicBezTo>
                  <a:cubicBezTo>
                    <a:pt x="830" y="1602"/>
                    <a:pt x="924" y="1674"/>
                    <a:pt x="963" y="1752"/>
                  </a:cubicBezTo>
                  <a:cubicBezTo>
                    <a:pt x="994" y="1843"/>
                    <a:pt x="905" y="1943"/>
                    <a:pt x="829" y="2009"/>
                  </a:cubicBezTo>
                  <a:cubicBezTo>
                    <a:pt x="749" y="2080"/>
                    <a:pt x="662" y="2135"/>
                    <a:pt x="581" y="2185"/>
                  </a:cubicBezTo>
                  <a:cubicBezTo>
                    <a:pt x="418" y="2281"/>
                    <a:pt x="274" y="2351"/>
                    <a:pt x="174" y="2399"/>
                  </a:cubicBezTo>
                  <a:cubicBezTo>
                    <a:pt x="73" y="2445"/>
                    <a:pt x="13" y="2469"/>
                    <a:pt x="13" y="2469"/>
                  </a:cubicBezTo>
                  <a:cubicBezTo>
                    <a:pt x="5" y="2473"/>
                    <a:pt x="0" y="2483"/>
                    <a:pt x="4" y="2492"/>
                  </a:cubicBezTo>
                  <a:cubicBezTo>
                    <a:pt x="6" y="2499"/>
                    <a:pt x="13" y="2504"/>
                    <a:pt x="20" y="2504"/>
                  </a:cubicBezTo>
                  <a:cubicBezTo>
                    <a:pt x="22" y="2504"/>
                    <a:pt x="24" y="2503"/>
                    <a:pt x="26" y="2503"/>
                  </a:cubicBezTo>
                  <a:cubicBezTo>
                    <a:pt x="26" y="2503"/>
                    <a:pt x="88" y="2481"/>
                    <a:pt x="191" y="2438"/>
                  </a:cubicBezTo>
                  <a:cubicBezTo>
                    <a:pt x="294" y="2393"/>
                    <a:pt x="442" y="2330"/>
                    <a:pt x="611" y="2234"/>
                  </a:cubicBezTo>
                  <a:cubicBezTo>
                    <a:pt x="694" y="2185"/>
                    <a:pt x="783" y="2130"/>
                    <a:pt x="870" y="2055"/>
                  </a:cubicBezTo>
                  <a:cubicBezTo>
                    <a:pt x="913" y="2019"/>
                    <a:pt x="955" y="1978"/>
                    <a:pt x="990" y="1925"/>
                  </a:cubicBezTo>
                  <a:cubicBezTo>
                    <a:pt x="1023" y="1875"/>
                    <a:pt x="1052" y="1802"/>
                    <a:pt x="1025" y="1729"/>
                  </a:cubicBezTo>
                  <a:cubicBezTo>
                    <a:pt x="1017" y="1711"/>
                    <a:pt x="1010" y="1692"/>
                    <a:pt x="1001" y="1682"/>
                  </a:cubicBezTo>
                  <a:cubicBezTo>
                    <a:pt x="996" y="1675"/>
                    <a:pt x="995" y="1672"/>
                    <a:pt x="985" y="1661"/>
                  </a:cubicBezTo>
                  <a:lnTo>
                    <a:pt x="968" y="1643"/>
                  </a:lnTo>
                  <a:cubicBezTo>
                    <a:pt x="946" y="1619"/>
                    <a:pt x="921" y="1597"/>
                    <a:pt x="890" y="1580"/>
                  </a:cubicBezTo>
                  <a:cubicBezTo>
                    <a:pt x="842" y="1550"/>
                    <a:pt x="783" y="1532"/>
                    <a:pt x="725" y="1532"/>
                  </a:cubicBezTo>
                  <a:cubicBezTo>
                    <a:pt x="714" y="1532"/>
                    <a:pt x="702" y="1533"/>
                    <a:pt x="691" y="1534"/>
                  </a:cubicBezTo>
                  <a:cubicBezTo>
                    <a:pt x="552" y="1546"/>
                    <a:pt x="436" y="1620"/>
                    <a:pt x="325" y="1677"/>
                  </a:cubicBezTo>
                  <a:cubicBezTo>
                    <a:pt x="298" y="1690"/>
                    <a:pt x="269" y="1705"/>
                    <a:pt x="246" y="1710"/>
                  </a:cubicBezTo>
                  <a:cubicBezTo>
                    <a:pt x="243" y="1711"/>
                    <a:pt x="241" y="1711"/>
                    <a:pt x="240" y="1711"/>
                  </a:cubicBezTo>
                  <a:cubicBezTo>
                    <a:pt x="239" y="1711"/>
                    <a:pt x="239" y="1711"/>
                    <a:pt x="239" y="1712"/>
                  </a:cubicBezTo>
                  <a:cubicBezTo>
                    <a:pt x="239" y="1713"/>
                    <a:pt x="239" y="1714"/>
                    <a:pt x="239" y="1716"/>
                  </a:cubicBezTo>
                  <a:lnTo>
                    <a:pt x="229" y="1710"/>
                  </a:lnTo>
                  <a:lnTo>
                    <a:pt x="229" y="1710"/>
                  </a:lnTo>
                  <a:cubicBezTo>
                    <a:pt x="229" y="1708"/>
                    <a:pt x="229" y="1705"/>
                    <a:pt x="229" y="1703"/>
                  </a:cubicBezTo>
                  <a:cubicBezTo>
                    <a:pt x="235" y="1650"/>
                    <a:pt x="257" y="1587"/>
                    <a:pt x="277" y="1531"/>
                  </a:cubicBezTo>
                  <a:cubicBezTo>
                    <a:pt x="320" y="1414"/>
                    <a:pt x="369" y="1300"/>
                    <a:pt x="418" y="1191"/>
                  </a:cubicBezTo>
                  <a:cubicBezTo>
                    <a:pt x="515" y="974"/>
                    <a:pt x="612" y="772"/>
                    <a:pt x="696" y="600"/>
                  </a:cubicBezTo>
                  <a:cubicBezTo>
                    <a:pt x="865" y="256"/>
                    <a:pt x="977" y="26"/>
                    <a:pt x="977" y="26"/>
                  </a:cubicBezTo>
                  <a:cubicBezTo>
                    <a:pt x="982" y="18"/>
                    <a:pt x="978" y="8"/>
                    <a:pt x="970" y="3"/>
                  </a:cubicBezTo>
                  <a:cubicBezTo>
                    <a:pt x="968" y="1"/>
                    <a:pt x="964" y="0"/>
                    <a:pt x="9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8"/>
            <p:cNvSpPr/>
            <p:nvPr/>
          </p:nvSpPr>
          <p:spPr>
            <a:xfrm>
              <a:off x="5224229" y="4083297"/>
              <a:ext cx="106459" cy="47952"/>
            </a:xfrm>
            <a:custGeom>
              <a:rect b="b" l="l" r="r" t="t"/>
              <a:pathLst>
                <a:path extrusionOk="0" h="1204" w="2673">
                  <a:moveTo>
                    <a:pt x="173" y="1"/>
                  </a:moveTo>
                  <a:cubicBezTo>
                    <a:pt x="159" y="1"/>
                    <a:pt x="149" y="1"/>
                    <a:pt x="141" y="3"/>
                  </a:cubicBezTo>
                  <a:cubicBezTo>
                    <a:pt x="1" y="29"/>
                    <a:pt x="13" y="957"/>
                    <a:pt x="65" y="1034"/>
                  </a:cubicBezTo>
                  <a:cubicBezTo>
                    <a:pt x="80" y="1057"/>
                    <a:pt x="160" y="1065"/>
                    <a:pt x="273" y="1065"/>
                  </a:cubicBezTo>
                  <a:cubicBezTo>
                    <a:pt x="503" y="1065"/>
                    <a:pt x="869" y="1033"/>
                    <a:pt x="1108" y="1033"/>
                  </a:cubicBezTo>
                  <a:cubicBezTo>
                    <a:pt x="1135" y="1033"/>
                    <a:pt x="1161" y="1033"/>
                    <a:pt x="1184" y="1034"/>
                  </a:cubicBezTo>
                  <a:cubicBezTo>
                    <a:pt x="1464" y="1044"/>
                    <a:pt x="2305" y="1203"/>
                    <a:pt x="2568" y="1203"/>
                  </a:cubicBezTo>
                  <a:cubicBezTo>
                    <a:pt x="2615" y="1203"/>
                    <a:pt x="2644" y="1198"/>
                    <a:pt x="2646" y="1186"/>
                  </a:cubicBezTo>
                  <a:cubicBezTo>
                    <a:pt x="2673" y="1072"/>
                    <a:pt x="2176" y="589"/>
                    <a:pt x="1756" y="385"/>
                  </a:cubicBezTo>
                  <a:cubicBezTo>
                    <a:pt x="1361" y="193"/>
                    <a:pt x="399" y="1"/>
                    <a:pt x="173"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8"/>
            <p:cNvSpPr/>
            <p:nvPr/>
          </p:nvSpPr>
          <p:spPr>
            <a:xfrm>
              <a:off x="5251511" y="4148296"/>
              <a:ext cx="39907" cy="10913"/>
            </a:xfrm>
            <a:custGeom>
              <a:rect b="b" l="l" r="r" t="t"/>
              <a:pathLst>
                <a:path extrusionOk="0" h="274" w="1002">
                  <a:moveTo>
                    <a:pt x="380" y="1"/>
                  </a:moveTo>
                  <a:cubicBezTo>
                    <a:pt x="362" y="1"/>
                    <a:pt x="345" y="2"/>
                    <a:pt x="327" y="4"/>
                  </a:cubicBezTo>
                  <a:cubicBezTo>
                    <a:pt x="296" y="7"/>
                    <a:pt x="265" y="6"/>
                    <a:pt x="238" y="16"/>
                  </a:cubicBezTo>
                  <a:cubicBezTo>
                    <a:pt x="210" y="24"/>
                    <a:pt x="184" y="32"/>
                    <a:pt x="159" y="38"/>
                  </a:cubicBezTo>
                  <a:cubicBezTo>
                    <a:pt x="110" y="50"/>
                    <a:pt x="77" y="80"/>
                    <a:pt x="51" y="91"/>
                  </a:cubicBezTo>
                  <a:cubicBezTo>
                    <a:pt x="27" y="106"/>
                    <a:pt x="12" y="114"/>
                    <a:pt x="12" y="114"/>
                  </a:cubicBezTo>
                  <a:cubicBezTo>
                    <a:pt x="4" y="118"/>
                    <a:pt x="0" y="128"/>
                    <a:pt x="4" y="136"/>
                  </a:cubicBezTo>
                  <a:cubicBezTo>
                    <a:pt x="7" y="144"/>
                    <a:pt x="14" y="149"/>
                    <a:pt x="21" y="149"/>
                  </a:cubicBezTo>
                  <a:cubicBezTo>
                    <a:pt x="23" y="149"/>
                    <a:pt x="25" y="148"/>
                    <a:pt x="27" y="148"/>
                  </a:cubicBezTo>
                  <a:lnTo>
                    <a:pt x="31" y="146"/>
                  </a:lnTo>
                  <a:cubicBezTo>
                    <a:pt x="31" y="146"/>
                    <a:pt x="46" y="141"/>
                    <a:pt x="72" y="132"/>
                  </a:cubicBezTo>
                  <a:cubicBezTo>
                    <a:pt x="98" y="124"/>
                    <a:pt x="131" y="104"/>
                    <a:pt x="178" y="98"/>
                  </a:cubicBezTo>
                  <a:cubicBezTo>
                    <a:pt x="199" y="93"/>
                    <a:pt x="224" y="89"/>
                    <a:pt x="249" y="84"/>
                  </a:cubicBezTo>
                  <a:cubicBezTo>
                    <a:pt x="262" y="80"/>
                    <a:pt x="275" y="80"/>
                    <a:pt x="289" y="80"/>
                  </a:cubicBezTo>
                  <a:cubicBezTo>
                    <a:pt x="294" y="80"/>
                    <a:pt x="299" y="80"/>
                    <a:pt x="303" y="80"/>
                  </a:cubicBezTo>
                  <a:cubicBezTo>
                    <a:pt x="313" y="80"/>
                    <a:pt x="322" y="80"/>
                    <a:pt x="331" y="79"/>
                  </a:cubicBezTo>
                  <a:cubicBezTo>
                    <a:pt x="343" y="77"/>
                    <a:pt x="354" y="77"/>
                    <a:pt x="366" y="77"/>
                  </a:cubicBezTo>
                  <a:cubicBezTo>
                    <a:pt x="413" y="77"/>
                    <a:pt x="461" y="86"/>
                    <a:pt x="509" y="91"/>
                  </a:cubicBezTo>
                  <a:cubicBezTo>
                    <a:pt x="539" y="98"/>
                    <a:pt x="569" y="105"/>
                    <a:pt x="599" y="112"/>
                  </a:cubicBezTo>
                  <a:cubicBezTo>
                    <a:pt x="628" y="116"/>
                    <a:pt x="655" y="129"/>
                    <a:pt x="683" y="139"/>
                  </a:cubicBezTo>
                  <a:cubicBezTo>
                    <a:pt x="709" y="149"/>
                    <a:pt x="738" y="155"/>
                    <a:pt x="761" y="167"/>
                  </a:cubicBezTo>
                  <a:cubicBezTo>
                    <a:pt x="785" y="178"/>
                    <a:pt x="808" y="189"/>
                    <a:pt x="829" y="198"/>
                  </a:cubicBezTo>
                  <a:cubicBezTo>
                    <a:pt x="871" y="216"/>
                    <a:pt x="907" y="238"/>
                    <a:pt x="931" y="251"/>
                  </a:cubicBezTo>
                  <a:cubicBezTo>
                    <a:pt x="956" y="264"/>
                    <a:pt x="970" y="271"/>
                    <a:pt x="970" y="271"/>
                  </a:cubicBezTo>
                  <a:cubicBezTo>
                    <a:pt x="973" y="272"/>
                    <a:pt x="976" y="273"/>
                    <a:pt x="980" y="273"/>
                  </a:cubicBezTo>
                  <a:cubicBezTo>
                    <a:pt x="985" y="273"/>
                    <a:pt x="991" y="271"/>
                    <a:pt x="994" y="266"/>
                  </a:cubicBezTo>
                  <a:cubicBezTo>
                    <a:pt x="1001" y="258"/>
                    <a:pt x="999" y="245"/>
                    <a:pt x="991" y="239"/>
                  </a:cubicBezTo>
                  <a:cubicBezTo>
                    <a:pt x="991" y="239"/>
                    <a:pt x="978" y="229"/>
                    <a:pt x="956" y="212"/>
                  </a:cubicBezTo>
                  <a:cubicBezTo>
                    <a:pt x="932" y="197"/>
                    <a:pt x="905" y="168"/>
                    <a:pt x="860" y="144"/>
                  </a:cubicBezTo>
                  <a:cubicBezTo>
                    <a:pt x="839" y="132"/>
                    <a:pt x="816" y="119"/>
                    <a:pt x="791" y="105"/>
                  </a:cubicBezTo>
                  <a:cubicBezTo>
                    <a:pt x="766" y="89"/>
                    <a:pt x="738" y="80"/>
                    <a:pt x="709" y="68"/>
                  </a:cubicBezTo>
                  <a:cubicBezTo>
                    <a:pt x="681" y="58"/>
                    <a:pt x="652" y="43"/>
                    <a:pt x="619" y="37"/>
                  </a:cubicBezTo>
                  <a:cubicBezTo>
                    <a:pt x="587" y="28"/>
                    <a:pt x="556" y="20"/>
                    <a:pt x="523" y="11"/>
                  </a:cubicBezTo>
                  <a:cubicBezTo>
                    <a:pt x="475" y="8"/>
                    <a:pt x="427"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8"/>
            <p:cNvSpPr/>
            <p:nvPr/>
          </p:nvSpPr>
          <p:spPr>
            <a:xfrm>
              <a:off x="5183725" y="4257026"/>
              <a:ext cx="20232" cy="11510"/>
            </a:xfrm>
            <a:custGeom>
              <a:rect b="b" l="l" r="r" t="t"/>
              <a:pathLst>
                <a:path extrusionOk="0" h="289" w="508">
                  <a:moveTo>
                    <a:pt x="22" y="1"/>
                  </a:moveTo>
                  <a:cubicBezTo>
                    <a:pt x="16" y="1"/>
                    <a:pt x="11" y="3"/>
                    <a:pt x="7" y="8"/>
                  </a:cubicBezTo>
                  <a:cubicBezTo>
                    <a:pt x="1" y="16"/>
                    <a:pt x="2" y="27"/>
                    <a:pt x="10" y="34"/>
                  </a:cubicBezTo>
                  <a:cubicBezTo>
                    <a:pt x="10" y="34"/>
                    <a:pt x="37" y="55"/>
                    <a:pt x="78" y="83"/>
                  </a:cubicBezTo>
                  <a:cubicBezTo>
                    <a:pt x="120" y="112"/>
                    <a:pt x="178" y="145"/>
                    <a:pt x="236" y="178"/>
                  </a:cubicBezTo>
                  <a:cubicBezTo>
                    <a:pt x="296" y="209"/>
                    <a:pt x="356" y="239"/>
                    <a:pt x="402" y="258"/>
                  </a:cubicBezTo>
                  <a:cubicBezTo>
                    <a:pt x="449" y="277"/>
                    <a:pt x="481" y="288"/>
                    <a:pt x="481" y="288"/>
                  </a:cubicBezTo>
                  <a:cubicBezTo>
                    <a:pt x="483" y="288"/>
                    <a:pt x="485" y="289"/>
                    <a:pt x="487" y="289"/>
                  </a:cubicBezTo>
                  <a:cubicBezTo>
                    <a:pt x="492" y="289"/>
                    <a:pt x="498" y="286"/>
                    <a:pt x="502" y="282"/>
                  </a:cubicBezTo>
                  <a:cubicBezTo>
                    <a:pt x="508" y="274"/>
                    <a:pt x="506" y="262"/>
                    <a:pt x="497" y="256"/>
                  </a:cubicBezTo>
                  <a:cubicBezTo>
                    <a:pt x="497" y="256"/>
                    <a:pt x="471" y="235"/>
                    <a:pt x="429" y="206"/>
                  </a:cubicBezTo>
                  <a:cubicBezTo>
                    <a:pt x="388" y="178"/>
                    <a:pt x="330" y="144"/>
                    <a:pt x="272" y="111"/>
                  </a:cubicBezTo>
                  <a:cubicBezTo>
                    <a:pt x="213" y="81"/>
                    <a:pt x="153" y="50"/>
                    <a:pt x="106" y="31"/>
                  </a:cubicBezTo>
                  <a:cubicBezTo>
                    <a:pt x="59" y="13"/>
                    <a:pt x="27" y="1"/>
                    <a:pt x="27" y="1"/>
                  </a:cubicBezTo>
                  <a:cubicBezTo>
                    <a:pt x="25" y="1"/>
                    <a:pt x="24" y="1"/>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8"/>
            <p:cNvSpPr/>
            <p:nvPr/>
          </p:nvSpPr>
          <p:spPr>
            <a:xfrm>
              <a:off x="5221760" y="4254517"/>
              <a:ext cx="17644" cy="14497"/>
            </a:xfrm>
            <a:custGeom>
              <a:rect b="b" l="l" r="r" t="t"/>
              <a:pathLst>
                <a:path extrusionOk="0" h="364" w="443">
                  <a:moveTo>
                    <a:pt x="423" y="0"/>
                  </a:moveTo>
                  <a:cubicBezTo>
                    <a:pt x="420" y="0"/>
                    <a:pt x="418" y="1"/>
                    <a:pt x="415" y="2"/>
                  </a:cubicBezTo>
                  <a:lnTo>
                    <a:pt x="413" y="4"/>
                  </a:lnTo>
                  <a:cubicBezTo>
                    <a:pt x="413" y="4"/>
                    <a:pt x="384" y="21"/>
                    <a:pt x="343" y="48"/>
                  </a:cubicBezTo>
                  <a:cubicBezTo>
                    <a:pt x="302" y="76"/>
                    <a:pt x="251" y="116"/>
                    <a:pt x="202" y="156"/>
                  </a:cubicBezTo>
                  <a:cubicBezTo>
                    <a:pt x="154" y="200"/>
                    <a:pt x="100" y="240"/>
                    <a:pt x="65" y="274"/>
                  </a:cubicBezTo>
                  <a:cubicBezTo>
                    <a:pt x="30" y="309"/>
                    <a:pt x="7" y="333"/>
                    <a:pt x="7" y="333"/>
                  </a:cubicBezTo>
                  <a:cubicBezTo>
                    <a:pt x="3" y="338"/>
                    <a:pt x="1" y="347"/>
                    <a:pt x="4" y="354"/>
                  </a:cubicBezTo>
                  <a:cubicBezTo>
                    <a:pt x="7" y="360"/>
                    <a:pt x="14" y="364"/>
                    <a:pt x="21" y="364"/>
                  </a:cubicBezTo>
                  <a:cubicBezTo>
                    <a:pt x="24" y="364"/>
                    <a:pt x="26" y="363"/>
                    <a:pt x="29" y="362"/>
                  </a:cubicBezTo>
                  <a:cubicBezTo>
                    <a:pt x="29" y="362"/>
                    <a:pt x="147" y="302"/>
                    <a:pt x="248" y="217"/>
                  </a:cubicBezTo>
                  <a:cubicBezTo>
                    <a:pt x="299" y="173"/>
                    <a:pt x="348" y="128"/>
                    <a:pt x="382" y="91"/>
                  </a:cubicBezTo>
                  <a:cubicBezTo>
                    <a:pt x="416" y="56"/>
                    <a:pt x="437" y="29"/>
                    <a:pt x="437" y="29"/>
                  </a:cubicBezTo>
                  <a:cubicBezTo>
                    <a:pt x="442" y="24"/>
                    <a:pt x="443" y="16"/>
                    <a:pt x="439" y="9"/>
                  </a:cubicBezTo>
                  <a:cubicBezTo>
                    <a:pt x="436" y="3"/>
                    <a:pt x="430" y="0"/>
                    <a:pt x="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8"/>
            <p:cNvSpPr/>
            <p:nvPr/>
          </p:nvSpPr>
          <p:spPr>
            <a:xfrm>
              <a:off x="5132506" y="4291437"/>
              <a:ext cx="67986" cy="20232"/>
            </a:xfrm>
            <a:custGeom>
              <a:rect b="b" l="l" r="r" t="t"/>
              <a:pathLst>
                <a:path extrusionOk="0" h="508" w="1707">
                  <a:moveTo>
                    <a:pt x="21" y="1"/>
                  </a:moveTo>
                  <a:cubicBezTo>
                    <a:pt x="13" y="1"/>
                    <a:pt x="6" y="5"/>
                    <a:pt x="4" y="12"/>
                  </a:cubicBezTo>
                  <a:cubicBezTo>
                    <a:pt x="1" y="22"/>
                    <a:pt x="5" y="32"/>
                    <a:pt x="15" y="36"/>
                  </a:cubicBezTo>
                  <a:cubicBezTo>
                    <a:pt x="15" y="36"/>
                    <a:pt x="115" y="75"/>
                    <a:pt x="267" y="134"/>
                  </a:cubicBezTo>
                  <a:cubicBezTo>
                    <a:pt x="419" y="193"/>
                    <a:pt x="625" y="263"/>
                    <a:pt x="830" y="333"/>
                  </a:cubicBezTo>
                  <a:cubicBezTo>
                    <a:pt x="936" y="361"/>
                    <a:pt x="1041" y="389"/>
                    <a:pt x="1140" y="416"/>
                  </a:cubicBezTo>
                  <a:cubicBezTo>
                    <a:pt x="1238" y="447"/>
                    <a:pt x="1333" y="460"/>
                    <a:pt x="1414" y="471"/>
                  </a:cubicBezTo>
                  <a:cubicBezTo>
                    <a:pt x="1577" y="492"/>
                    <a:pt x="1685" y="507"/>
                    <a:pt x="1685" y="507"/>
                  </a:cubicBezTo>
                  <a:cubicBezTo>
                    <a:pt x="1685" y="507"/>
                    <a:pt x="1686" y="507"/>
                    <a:pt x="1686" y="507"/>
                  </a:cubicBezTo>
                  <a:cubicBezTo>
                    <a:pt x="1695" y="507"/>
                    <a:pt x="1702" y="501"/>
                    <a:pt x="1705" y="493"/>
                  </a:cubicBezTo>
                  <a:cubicBezTo>
                    <a:pt x="1707" y="484"/>
                    <a:pt x="1701" y="474"/>
                    <a:pt x="1691" y="472"/>
                  </a:cubicBezTo>
                  <a:lnTo>
                    <a:pt x="1688" y="471"/>
                  </a:lnTo>
                  <a:cubicBezTo>
                    <a:pt x="1688" y="471"/>
                    <a:pt x="1583" y="449"/>
                    <a:pt x="1425" y="414"/>
                  </a:cubicBezTo>
                  <a:cubicBezTo>
                    <a:pt x="1385" y="406"/>
                    <a:pt x="1343" y="397"/>
                    <a:pt x="1297" y="388"/>
                  </a:cubicBezTo>
                  <a:cubicBezTo>
                    <a:pt x="1253" y="378"/>
                    <a:pt x="1206" y="361"/>
                    <a:pt x="1157" y="348"/>
                  </a:cubicBezTo>
                  <a:cubicBezTo>
                    <a:pt x="1061" y="319"/>
                    <a:pt x="957" y="290"/>
                    <a:pt x="854" y="260"/>
                  </a:cubicBezTo>
                  <a:cubicBezTo>
                    <a:pt x="648" y="192"/>
                    <a:pt x="441" y="127"/>
                    <a:pt x="286" y="78"/>
                  </a:cubicBezTo>
                  <a:cubicBezTo>
                    <a:pt x="130" y="32"/>
                    <a:pt x="26" y="2"/>
                    <a:pt x="26" y="2"/>
                  </a:cubicBezTo>
                  <a:cubicBezTo>
                    <a:pt x="24" y="1"/>
                    <a:pt x="22" y="1"/>
                    <a:pt x="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8"/>
            <p:cNvSpPr/>
            <p:nvPr/>
          </p:nvSpPr>
          <p:spPr>
            <a:xfrm>
              <a:off x="5214033" y="4291398"/>
              <a:ext cx="81567" cy="20312"/>
            </a:xfrm>
            <a:custGeom>
              <a:rect b="b" l="l" r="r" t="t"/>
              <a:pathLst>
                <a:path extrusionOk="0" h="510" w="2048">
                  <a:moveTo>
                    <a:pt x="2026" y="0"/>
                  </a:moveTo>
                  <a:cubicBezTo>
                    <a:pt x="2025" y="0"/>
                    <a:pt x="2023" y="0"/>
                    <a:pt x="2021" y="1"/>
                  </a:cubicBezTo>
                  <a:cubicBezTo>
                    <a:pt x="2021" y="1"/>
                    <a:pt x="1896" y="31"/>
                    <a:pt x="1708" y="77"/>
                  </a:cubicBezTo>
                  <a:cubicBezTo>
                    <a:pt x="1520" y="125"/>
                    <a:pt x="1271" y="190"/>
                    <a:pt x="1023" y="258"/>
                  </a:cubicBezTo>
                  <a:cubicBezTo>
                    <a:pt x="899" y="288"/>
                    <a:pt x="774" y="318"/>
                    <a:pt x="657" y="346"/>
                  </a:cubicBezTo>
                  <a:cubicBezTo>
                    <a:pt x="598" y="359"/>
                    <a:pt x="542" y="377"/>
                    <a:pt x="488" y="386"/>
                  </a:cubicBezTo>
                  <a:cubicBezTo>
                    <a:pt x="434" y="396"/>
                    <a:pt x="383" y="404"/>
                    <a:pt x="335" y="412"/>
                  </a:cubicBezTo>
                  <a:cubicBezTo>
                    <a:pt x="146" y="447"/>
                    <a:pt x="19" y="471"/>
                    <a:pt x="19" y="471"/>
                  </a:cubicBezTo>
                  <a:lnTo>
                    <a:pt x="17" y="471"/>
                  </a:lnTo>
                  <a:cubicBezTo>
                    <a:pt x="7" y="473"/>
                    <a:pt x="0" y="482"/>
                    <a:pt x="1" y="492"/>
                  </a:cubicBezTo>
                  <a:cubicBezTo>
                    <a:pt x="3" y="502"/>
                    <a:pt x="11" y="510"/>
                    <a:pt x="21" y="510"/>
                  </a:cubicBezTo>
                  <a:cubicBezTo>
                    <a:pt x="22" y="510"/>
                    <a:pt x="22" y="510"/>
                    <a:pt x="23" y="510"/>
                  </a:cubicBezTo>
                  <a:cubicBezTo>
                    <a:pt x="23" y="510"/>
                    <a:pt x="152" y="496"/>
                    <a:pt x="345" y="475"/>
                  </a:cubicBezTo>
                  <a:cubicBezTo>
                    <a:pt x="442" y="465"/>
                    <a:pt x="555" y="452"/>
                    <a:pt x="673" y="422"/>
                  </a:cubicBezTo>
                  <a:cubicBezTo>
                    <a:pt x="791" y="396"/>
                    <a:pt x="918" y="367"/>
                    <a:pt x="1044" y="339"/>
                  </a:cubicBezTo>
                  <a:cubicBezTo>
                    <a:pt x="1292" y="268"/>
                    <a:pt x="1541" y="198"/>
                    <a:pt x="1725" y="139"/>
                  </a:cubicBezTo>
                  <a:cubicBezTo>
                    <a:pt x="1910" y="79"/>
                    <a:pt x="2032" y="38"/>
                    <a:pt x="2032" y="38"/>
                  </a:cubicBezTo>
                  <a:cubicBezTo>
                    <a:pt x="2042" y="35"/>
                    <a:pt x="2048" y="25"/>
                    <a:pt x="2045" y="15"/>
                  </a:cubicBezTo>
                  <a:cubicBezTo>
                    <a:pt x="2043" y="6"/>
                    <a:pt x="2035" y="0"/>
                    <a:pt x="20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8"/>
            <p:cNvSpPr/>
            <p:nvPr/>
          </p:nvSpPr>
          <p:spPr>
            <a:xfrm>
              <a:off x="5082244" y="4506269"/>
              <a:ext cx="259596" cy="49745"/>
            </a:xfrm>
            <a:custGeom>
              <a:rect b="b" l="l" r="r" t="t"/>
              <a:pathLst>
                <a:path extrusionOk="0" h="1249" w="6518">
                  <a:moveTo>
                    <a:pt x="6498" y="0"/>
                  </a:moveTo>
                  <a:cubicBezTo>
                    <a:pt x="6495" y="0"/>
                    <a:pt x="6492" y="1"/>
                    <a:pt x="6489" y="3"/>
                  </a:cubicBezTo>
                  <a:lnTo>
                    <a:pt x="6488" y="3"/>
                  </a:lnTo>
                  <a:cubicBezTo>
                    <a:pt x="6488" y="3"/>
                    <a:pt x="6396" y="62"/>
                    <a:pt x="6234" y="166"/>
                  </a:cubicBezTo>
                  <a:cubicBezTo>
                    <a:pt x="6194" y="191"/>
                    <a:pt x="6149" y="220"/>
                    <a:pt x="6100" y="252"/>
                  </a:cubicBezTo>
                  <a:cubicBezTo>
                    <a:pt x="6050" y="280"/>
                    <a:pt x="5995" y="310"/>
                    <a:pt x="5937" y="343"/>
                  </a:cubicBezTo>
                  <a:cubicBezTo>
                    <a:pt x="5821" y="409"/>
                    <a:pt x="5690" y="485"/>
                    <a:pt x="5542" y="555"/>
                  </a:cubicBezTo>
                  <a:cubicBezTo>
                    <a:pt x="5468" y="590"/>
                    <a:pt x="5392" y="629"/>
                    <a:pt x="5312" y="668"/>
                  </a:cubicBezTo>
                  <a:cubicBezTo>
                    <a:pt x="5230" y="702"/>
                    <a:pt x="5145" y="737"/>
                    <a:pt x="5059" y="773"/>
                  </a:cubicBezTo>
                  <a:cubicBezTo>
                    <a:pt x="4888" y="851"/>
                    <a:pt x="4696" y="904"/>
                    <a:pt x="4502" y="972"/>
                  </a:cubicBezTo>
                  <a:cubicBezTo>
                    <a:pt x="4303" y="1021"/>
                    <a:pt x="4099" y="1082"/>
                    <a:pt x="3886" y="1111"/>
                  </a:cubicBezTo>
                  <a:cubicBezTo>
                    <a:pt x="3781" y="1130"/>
                    <a:pt x="3673" y="1149"/>
                    <a:pt x="3565" y="1154"/>
                  </a:cubicBezTo>
                  <a:cubicBezTo>
                    <a:pt x="3457" y="1161"/>
                    <a:pt x="3348" y="1177"/>
                    <a:pt x="3239" y="1178"/>
                  </a:cubicBezTo>
                  <a:lnTo>
                    <a:pt x="2912" y="1178"/>
                  </a:lnTo>
                  <a:cubicBezTo>
                    <a:pt x="2804" y="1175"/>
                    <a:pt x="2696" y="1161"/>
                    <a:pt x="2589" y="1152"/>
                  </a:cubicBezTo>
                  <a:cubicBezTo>
                    <a:pt x="2481" y="1147"/>
                    <a:pt x="2377" y="1125"/>
                    <a:pt x="2274" y="1105"/>
                  </a:cubicBezTo>
                  <a:cubicBezTo>
                    <a:pt x="2171" y="1082"/>
                    <a:pt x="2067" y="1071"/>
                    <a:pt x="1970" y="1037"/>
                  </a:cubicBezTo>
                  <a:cubicBezTo>
                    <a:pt x="1871" y="1009"/>
                    <a:pt x="1775" y="981"/>
                    <a:pt x="1681" y="953"/>
                  </a:cubicBezTo>
                  <a:cubicBezTo>
                    <a:pt x="1586" y="923"/>
                    <a:pt x="1499" y="881"/>
                    <a:pt x="1411" y="848"/>
                  </a:cubicBezTo>
                  <a:cubicBezTo>
                    <a:pt x="1234" y="784"/>
                    <a:pt x="1080" y="694"/>
                    <a:pt x="934" y="619"/>
                  </a:cubicBezTo>
                  <a:cubicBezTo>
                    <a:pt x="898" y="601"/>
                    <a:pt x="863" y="582"/>
                    <a:pt x="828" y="563"/>
                  </a:cubicBezTo>
                  <a:cubicBezTo>
                    <a:pt x="795" y="542"/>
                    <a:pt x="762" y="521"/>
                    <a:pt x="731" y="501"/>
                  </a:cubicBezTo>
                  <a:cubicBezTo>
                    <a:pt x="668" y="461"/>
                    <a:pt x="609" y="424"/>
                    <a:pt x="552" y="388"/>
                  </a:cubicBezTo>
                  <a:cubicBezTo>
                    <a:pt x="437" y="321"/>
                    <a:pt x="347" y="246"/>
                    <a:pt x="270" y="188"/>
                  </a:cubicBezTo>
                  <a:cubicBezTo>
                    <a:pt x="117" y="71"/>
                    <a:pt x="31" y="4"/>
                    <a:pt x="31" y="4"/>
                  </a:cubicBezTo>
                  <a:cubicBezTo>
                    <a:pt x="27" y="1"/>
                    <a:pt x="23" y="0"/>
                    <a:pt x="20" y="0"/>
                  </a:cubicBezTo>
                  <a:cubicBezTo>
                    <a:pt x="15" y="0"/>
                    <a:pt x="10" y="2"/>
                    <a:pt x="7" y="6"/>
                  </a:cubicBezTo>
                  <a:cubicBezTo>
                    <a:pt x="1" y="14"/>
                    <a:pt x="3" y="25"/>
                    <a:pt x="10" y="30"/>
                  </a:cubicBezTo>
                  <a:cubicBezTo>
                    <a:pt x="10" y="30"/>
                    <a:pt x="95" y="99"/>
                    <a:pt x="245" y="219"/>
                  </a:cubicBezTo>
                  <a:cubicBezTo>
                    <a:pt x="320" y="280"/>
                    <a:pt x="410" y="355"/>
                    <a:pt x="525" y="426"/>
                  </a:cubicBezTo>
                  <a:cubicBezTo>
                    <a:pt x="581" y="464"/>
                    <a:pt x="640" y="503"/>
                    <a:pt x="704" y="545"/>
                  </a:cubicBezTo>
                  <a:cubicBezTo>
                    <a:pt x="735" y="566"/>
                    <a:pt x="767" y="588"/>
                    <a:pt x="801" y="610"/>
                  </a:cubicBezTo>
                  <a:cubicBezTo>
                    <a:pt x="836" y="628"/>
                    <a:pt x="871" y="647"/>
                    <a:pt x="908" y="666"/>
                  </a:cubicBezTo>
                  <a:cubicBezTo>
                    <a:pt x="1055" y="743"/>
                    <a:pt x="1210" y="835"/>
                    <a:pt x="1389" y="901"/>
                  </a:cubicBezTo>
                  <a:cubicBezTo>
                    <a:pt x="1477" y="936"/>
                    <a:pt x="1566" y="978"/>
                    <a:pt x="1661" y="1009"/>
                  </a:cubicBezTo>
                  <a:cubicBezTo>
                    <a:pt x="1757" y="1038"/>
                    <a:pt x="1855" y="1068"/>
                    <a:pt x="1953" y="1098"/>
                  </a:cubicBezTo>
                  <a:cubicBezTo>
                    <a:pt x="2052" y="1133"/>
                    <a:pt x="2158" y="1144"/>
                    <a:pt x="2261" y="1168"/>
                  </a:cubicBezTo>
                  <a:cubicBezTo>
                    <a:pt x="2366" y="1189"/>
                    <a:pt x="2472" y="1212"/>
                    <a:pt x="2581" y="1218"/>
                  </a:cubicBezTo>
                  <a:cubicBezTo>
                    <a:pt x="2690" y="1228"/>
                    <a:pt x="2799" y="1243"/>
                    <a:pt x="2909" y="1248"/>
                  </a:cubicBezTo>
                  <a:cubicBezTo>
                    <a:pt x="3019" y="1248"/>
                    <a:pt x="3130" y="1249"/>
                    <a:pt x="3241" y="1249"/>
                  </a:cubicBezTo>
                  <a:cubicBezTo>
                    <a:pt x="3352" y="1247"/>
                    <a:pt x="3462" y="1231"/>
                    <a:pt x="3572" y="1223"/>
                  </a:cubicBezTo>
                  <a:cubicBezTo>
                    <a:pt x="3682" y="1216"/>
                    <a:pt x="3790" y="1196"/>
                    <a:pt x="3898" y="1176"/>
                  </a:cubicBezTo>
                  <a:cubicBezTo>
                    <a:pt x="4113" y="1145"/>
                    <a:pt x="4319" y="1082"/>
                    <a:pt x="4519" y="1030"/>
                  </a:cubicBezTo>
                  <a:cubicBezTo>
                    <a:pt x="4715" y="961"/>
                    <a:pt x="4908" y="906"/>
                    <a:pt x="5081" y="826"/>
                  </a:cubicBezTo>
                  <a:cubicBezTo>
                    <a:pt x="5168" y="789"/>
                    <a:pt x="5253" y="754"/>
                    <a:pt x="5335" y="718"/>
                  </a:cubicBezTo>
                  <a:cubicBezTo>
                    <a:pt x="5415" y="679"/>
                    <a:pt x="5492" y="639"/>
                    <a:pt x="5566" y="603"/>
                  </a:cubicBezTo>
                  <a:cubicBezTo>
                    <a:pt x="5716" y="532"/>
                    <a:pt x="5846" y="452"/>
                    <a:pt x="5961" y="383"/>
                  </a:cubicBezTo>
                  <a:cubicBezTo>
                    <a:pt x="6019" y="349"/>
                    <a:pt x="6073" y="317"/>
                    <a:pt x="6122" y="288"/>
                  </a:cubicBezTo>
                  <a:cubicBezTo>
                    <a:pt x="6171" y="256"/>
                    <a:pt x="6216" y="226"/>
                    <a:pt x="6256" y="199"/>
                  </a:cubicBezTo>
                  <a:cubicBezTo>
                    <a:pt x="6416" y="92"/>
                    <a:pt x="6507" y="31"/>
                    <a:pt x="6507" y="31"/>
                  </a:cubicBezTo>
                  <a:cubicBezTo>
                    <a:pt x="6515" y="25"/>
                    <a:pt x="6517" y="16"/>
                    <a:pt x="6512" y="8"/>
                  </a:cubicBezTo>
                  <a:cubicBezTo>
                    <a:pt x="6509" y="3"/>
                    <a:pt x="6504" y="0"/>
                    <a:pt x="64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8"/>
            <p:cNvSpPr/>
            <p:nvPr/>
          </p:nvSpPr>
          <p:spPr>
            <a:xfrm>
              <a:off x="5122310" y="3940793"/>
              <a:ext cx="44248" cy="24813"/>
            </a:xfrm>
            <a:custGeom>
              <a:rect b="b" l="l" r="r" t="t"/>
              <a:pathLst>
                <a:path extrusionOk="0" h="623" w="1111">
                  <a:moveTo>
                    <a:pt x="24" y="1"/>
                  </a:moveTo>
                  <a:cubicBezTo>
                    <a:pt x="16" y="1"/>
                    <a:pt x="8" y="5"/>
                    <a:pt x="5" y="12"/>
                  </a:cubicBezTo>
                  <a:cubicBezTo>
                    <a:pt x="1" y="22"/>
                    <a:pt x="6" y="33"/>
                    <a:pt x="16" y="38"/>
                  </a:cubicBezTo>
                  <a:cubicBezTo>
                    <a:pt x="16" y="38"/>
                    <a:pt x="86" y="67"/>
                    <a:pt x="192" y="113"/>
                  </a:cubicBezTo>
                  <a:cubicBezTo>
                    <a:pt x="245" y="135"/>
                    <a:pt x="305" y="161"/>
                    <a:pt x="371" y="190"/>
                  </a:cubicBezTo>
                  <a:cubicBezTo>
                    <a:pt x="436" y="217"/>
                    <a:pt x="504" y="253"/>
                    <a:pt x="572" y="286"/>
                  </a:cubicBezTo>
                  <a:cubicBezTo>
                    <a:pt x="638" y="322"/>
                    <a:pt x="707" y="355"/>
                    <a:pt x="766" y="395"/>
                  </a:cubicBezTo>
                  <a:cubicBezTo>
                    <a:pt x="827" y="431"/>
                    <a:pt x="881" y="468"/>
                    <a:pt x="927" y="501"/>
                  </a:cubicBezTo>
                  <a:cubicBezTo>
                    <a:pt x="1019" y="568"/>
                    <a:pt x="1076" y="617"/>
                    <a:pt x="1076" y="617"/>
                  </a:cubicBezTo>
                  <a:lnTo>
                    <a:pt x="1077" y="618"/>
                  </a:lnTo>
                  <a:cubicBezTo>
                    <a:pt x="1081" y="621"/>
                    <a:pt x="1086" y="623"/>
                    <a:pt x="1090" y="623"/>
                  </a:cubicBezTo>
                  <a:cubicBezTo>
                    <a:pt x="1094" y="623"/>
                    <a:pt x="1099" y="621"/>
                    <a:pt x="1103" y="617"/>
                  </a:cubicBezTo>
                  <a:cubicBezTo>
                    <a:pt x="1110" y="610"/>
                    <a:pt x="1110" y="598"/>
                    <a:pt x="1103" y="590"/>
                  </a:cubicBezTo>
                  <a:cubicBezTo>
                    <a:pt x="1103" y="590"/>
                    <a:pt x="1090" y="576"/>
                    <a:pt x="1067" y="552"/>
                  </a:cubicBezTo>
                  <a:cubicBezTo>
                    <a:pt x="1041" y="529"/>
                    <a:pt x="1012" y="489"/>
                    <a:pt x="966" y="453"/>
                  </a:cubicBezTo>
                  <a:cubicBezTo>
                    <a:pt x="920" y="416"/>
                    <a:pt x="868" y="370"/>
                    <a:pt x="806" y="332"/>
                  </a:cubicBezTo>
                  <a:cubicBezTo>
                    <a:pt x="746" y="289"/>
                    <a:pt x="677" y="253"/>
                    <a:pt x="608" y="215"/>
                  </a:cubicBezTo>
                  <a:cubicBezTo>
                    <a:pt x="469" y="146"/>
                    <a:pt x="325" y="88"/>
                    <a:pt x="213" y="54"/>
                  </a:cubicBezTo>
                  <a:cubicBezTo>
                    <a:pt x="103" y="19"/>
                    <a:pt x="28" y="1"/>
                    <a:pt x="28" y="1"/>
                  </a:cubicBezTo>
                  <a:cubicBezTo>
                    <a:pt x="27" y="1"/>
                    <a:pt x="25"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8"/>
            <p:cNvSpPr/>
            <p:nvPr/>
          </p:nvSpPr>
          <p:spPr>
            <a:xfrm>
              <a:off x="5281501" y="3938802"/>
              <a:ext cx="26884" cy="24773"/>
            </a:xfrm>
            <a:custGeom>
              <a:rect b="b" l="l" r="r" t="t"/>
              <a:pathLst>
                <a:path extrusionOk="0" h="622" w="675">
                  <a:moveTo>
                    <a:pt x="653" y="0"/>
                  </a:moveTo>
                  <a:cubicBezTo>
                    <a:pt x="650" y="0"/>
                    <a:pt x="646" y="1"/>
                    <a:pt x="643" y="4"/>
                  </a:cubicBezTo>
                  <a:cubicBezTo>
                    <a:pt x="643" y="4"/>
                    <a:pt x="598" y="36"/>
                    <a:pt x="534" y="87"/>
                  </a:cubicBezTo>
                  <a:cubicBezTo>
                    <a:pt x="472" y="137"/>
                    <a:pt x="390" y="209"/>
                    <a:pt x="310" y="281"/>
                  </a:cubicBezTo>
                  <a:cubicBezTo>
                    <a:pt x="231" y="355"/>
                    <a:pt x="153" y="430"/>
                    <a:pt x="98" y="489"/>
                  </a:cubicBezTo>
                  <a:cubicBezTo>
                    <a:pt x="42" y="548"/>
                    <a:pt x="6" y="590"/>
                    <a:pt x="6" y="590"/>
                  </a:cubicBezTo>
                  <a:cubicBezTo>
                    <a:pt x="1" y="596"/>
                    <a:pt x="0" y="605"/>
                    <a:pt x="5" y="613"/>
                  </a:cubicBezTo>
                  <a:cubicBezTo>
                    <a:pt x="9" y="619"/>
                    <a:pt x="15" y="621"/>
                    <a:pt x="21" y="621"/>
                  </a:cubicBezTo>
                  <a:cubicBezTo>
                    <a:pt x="25" y="621"/>
                    <a:pt x="29" y="620"/>
                    <a:pt x="32" y="618"/>
                  </a:cubicBezTo>
                  <a:cubicBezTo>
                    <a:pt x="32" y="618"/>
                    <a:pt x="76" y="585"/>
                    <a:pt x="140" y="535"/>
                  </a:cubicBezTo>
                  <a:cubicBezTo>
                    <a:pt x="203" y="484"/>
                    <a:pt x="284" y="412"/>
                    <a:pt x="364" y="340"/>
                  </a:cubicBezTo>
                  <a:cubicBezTo>
                    <a:pt x="443" y="266"/>
                    <a:pt x="521" y="192"/>
                    <a:pt x="576" y="132"/>
                  </a:cubicBezTo>
                  <a:cubicBezTo>
                    <a:pt x="632" y="73"/>
                    <a:pt x="668" y="32"/>
                    <a:pt x="668" y="32"/>
                  </a:cubicBezTo>
                  <a:cubicBezTo>
                    <a:pt x="674" y="26"/>
                    <a:pt x="674" y="15"/>
                    <a:pt x="669" y="8"/>
                  </a:cubicBezTo>
                  <a:cubicBezTo>
                    <a:pt x="665" y="3"/>
                    <a:pt x="659" y="0"/>
                    <a:pt x="6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8"/>
            <p:cNvSpPr/>
            <p:nvPr/>
          </p:nvSpPr>
          <p:spPr>
            <a:xfrm>
              <a:off x="5194797" y="4247308"/>
              <a:ext cx="36163" cy="10833"/>
            </a:xfrm>
            <a:custGeom>
              <a:rect b="b" l="l" r="r" t="t"/>
              <a:pathLst>
                <a:path extrusionOk="0" h="272" w="908">
                  <a:moveTo>
                    <a:pt x="869" y="0"/>
                  </a:moveTo>
                  <a:cubicBezTo>
                    <a:pt x="864" y="0"/>
                    <a:pt x="860" y="1"/>
                    <a:pt x="855" y="3"/>
                  </a:cubicBezTo>
                  <a:lnTo>
                    <a:pt x="849" y="6"/>
                  </a:lnTo>
                  <a:cubicBezTo>
                    <a:pt x="849" y="6"/>
                    <a:pt x="836" y="11"/>
                    <a:pt x="815" y="22"/>
                  </a:cubicBezTo>
                  <a:cubicBezTo>
                    <a:pt x="793" y="31"/>
                    <a:pt x="766" y="51"/>
                    <a:pt x="729" y="63"/>
                  </a:cubicBezTo>
                  <a:cubicBezTo>
                    <a:pt x="712" y="70"/>
                    <a:pt x="693" y="78"/>
                    <a:pt x="673" y="85"/>
                  </a:cubicBezTo>
                  <a:cubicBezTo>
                    <a:pt x="653" y="94"/>
                    <a:pt x="629" y="94"/>
                    <a:pt x="606" y="101"/>
                  </a:cubicBezTo>
                  <a:cubicBezTo>
                    <a:pt x="584" y="108"/>
                    <a:pt x="561" y="113"/>
                    <a:pt x="536" y="113"/>
                  </a:cubicBezTo>
                  <a:cubicBezTo>
                    <a:pt x="515" y="115"/>
                    <a:pt x="494" y="120"/>
                    <a:pt x="472" y="120"/>
                  </a:cubicBezTo>
                  <a:cubicBezTo>
                    <a:pt x="468" y="120"/>
                    <a:pt x="465" y="120"/>
                    <a:pt x="462" y="120"/>
                  </a:cubicBezTo>
                  <a:cubicBezTo>
                    <a:pt x="412" y="120"/>
                    <a:pt x="363" y="118"/>
                    <a:pt x="315" y="109"/>
                  </a:cubicBezTo>
                  <a:cubicBezTo>
                    <a:pt x="266" y="106"/>
                    <a:pt x="224" y="92"/>
                    <a:pt x="185" y="86"/>
                  </a:cubicBezTo>
                  <a:cubicBezTo>
                    <a:pt x="166" y="84"/>
                    <a:pt x="147" y="75"/>
                    <a:pt x="130" y="71"/>
                  </a:cubicBezTo>
                  <a:cubicBezTo>
                    <a:pt x="114" y="67"/>
                    <a:pt x="99" y="63"/>
                    <a:pt x="87" y="59"/>
                  </a:cubicBezTo>
                  <a:cubicBezTo>
                    <a:pt x="62" y="53"/>
                    <a:pt x="48" y="51"/>
                    <a:pt x="48" y="51"/>
                  </a:cubicBezTo>
                  <a:cubicBezTo>
                    <a:pt x="46" y="50"/>
                    <a:pt x="44" y="50"/>
                    <a:pt x="42" y="50"/>
                  </a:cubicBezTo>
                  <a:cubicBezTo>
                    <a:pt x="31" y="50"/>
                    <a:pt x="20" y="55"/>
                    <a:pt x="13" y="64"/>
                  </a:cubicBezTo>
                  <a:cubicBezTo>
                    <a:pt x="0" y="79"/>
                    <a:pt x="3" y="103"/>
                    <a:pt x="19" y="116"/>
                  </a:cubicBezTo>
                  <a:cubicBezTo>
                    <a:pt x="19" y="116"/>
                    <a:pt x="30" y="125"/>
                    <a:pt x="50" y="140"/>
                  </a:cubicBezTo>
                  <a:cubicBezTo>
                    <a:pt x="61" y="147"/>
                    <a:pt x="74" y="154"/>
                    <a:pt x="88" y="164"/>
                  </a:cubicBezTo>
                  <a:cubicBezTo>
                    <a:pt x="102" y="174"/>
                    <a:pt x="116" y="186"/>
                    <a:pt x="139" y="195"/>
                  </a:cubicBezTo>
                  <a:cubicBezTo>
                    <a:pt x="181" y="209"/>
                    <a:pt x="230" y="240"/>
                    <a:pt x="286" y="250"/>
                  </a:cubicBezTo>
                  <a:cubicBezTo>
                    <a:pt x="314" y="256"/>
                    <a:pt x="343" y="264"/>
                    <a:pt x="373" y="267"/>
                  </a:cubicBezTo>
                  <a:cubicBezTo>
                    <a:pt x="404" y="269"/>
                    <a:pt x="435" y="271"/>
                    <a:pt x="466" y="271"/>
                  </a:cubicBezTo>
                  <a:cubicBezTo>
                    <a:pt x="469" y="272"/>
                    <a:pt x="471" y="272"/>
                    <a:pt x="474" y="272"/>
                  </a:cubicBezTo>
                  <a:cubicBezTo>
                    <a:pt x="503" y="272"/>
                    <a:pt x="531" y="264"/>
                    <a:pt x="559" y="262"/>
                  </a:cubicBezTo>
                  <a:cubicBezTo>
                    <a:pt x="590" y="258"/>
                    <a:pt x="619" y="250"/>
                    <a:pt x="646" y="238"/>
                  </a:cubicBezTo>
                  <a:cubicBezTo>
                    <a:pt x="704" y="222"/>
                    <a:pt x="749" y="189"/>
                    <a:pt x="788" y="165"/>
                  </a:cubicBezTo>
                  <a:cubicBezTo>
                    <a:pt x="828" y="141"/>
                    <a:pt x="850" y="106"/>
                    <a:pt x="870" y="90"/>
                  </a:cubicBezTo>
                  <a:cubicBezTo>
                    <a:pt x="888" y="71"/>
                    <a:pt x="897" y="59"/>
                    <a:pt x="897" y="59"/>
                  </a:cubicBezTo>
                  <a:cubicBezTo>
                    <a:pt x="905" y="50"/>
                    <a:pt x="908" y="35"/>
                    <a:pt x="902" y="23"/>
                  </a:cubicBezTo>
                  <a:cubicBezTo>
                    <a:pt x="896" y="9"/>
                    <a:pt x="88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8"/>
            <p:cNvSpPr/>
            <p:nvPr/>
          </p:nvSpPr>
          <p:spPr>
            <a:xfrm>
              <a:off x="5271744" y="3875356"/>
              <a:ext cx="75991" cy="38234"/>
            </a:xfrm>
            <a:custGeom>
              <a:rect b="b" l="l" r="r" t="t"/>
              <a:pathLst>
                <a:path extrusionOk="0" h="960" w="1908">
                  <a:moveTo>
                    <a:pt x="322" y="1"/>
                  </a:moveTo>
                  <a:cubicBezTo>
                    <a:pt x="289" y="1"/>
                    <a:pt x="259" y="4"/>
                    <a:pt x="231" y="6"/>
                  </a:cubicBezTo>
                  <a:cubicBezTo>
                    <a:pt x="190" y="9"/>
                    <a:pt x="155" y="12"/>
                    <a:pt x="126" y="15"/>
                  </a:cubicBezTo>
                  <a:cubicBezTo>
                    <a:pt x="68" y="20"/>
                    <a:pt x="35" y="23"/>
                    <a:pt x="35" y="23"/>
                  </a:cubicBezTo>
                  <a:cubicBezTo>
                    <a:pt x="18" y="25"/>
                    <a:pt x="3" y="38"/>
                    <a:pt x="2" y="57"/>
                  </a:cubicBezTo>
                  <a:cubicBezTo>
                    <a:pt x="1" y="76"/>
                    <a:pt x="15" y="93"/>
                    <a:pt x="35" y="95"/>
                  </a:cubicBezTo>
                  <a:cubicBezTo>
                    <a:pt x="35" y="95"/>
                    <a:pt x="69" y="98"/>
                    <a:pt x="127" y="102"/>
                  </a:cubicBezTo>
                  <a:cubicBezTo>
                    <a:pt x="184" y="108"/>
                    <a:pt x="270" y="106"/>
                    <a:pt x="366" y="121"/>
                  </a:cubicBezTo>
                  <a:cubicBezTo>
                    <a:pt x="413" y="128"/>
                    <a:pt x="463" y="137"/>
                    <a:pt x="517" y="145"/>
                  </a:cubicBezTo>
                  <a:cubicBezTo>
                    <a:pt x="572" y="150"/>
                    <a:pt x="627" y="171"/>
                    <a:pt x="686" y="185"/>
                  </a:cubicBezTo>
                  <a:cubicBezTo>
                    <a:pt x="743" y="202"/>
                    <a:pt x="806" y="211"/>
                    <a:pt x="862" y="238"/>
                  </a:cubicBezTo>
                  <a:cubicBezTo>
                    <a:pt x="921" y="261"/>
                    <a:pt x="980" y="284"/>
                    <a:pt x="1040" y="308"/>
                  </a:cubicBezTo>
                  <a:cubicBezTo>
                    <a:pt x="1096" y="337"/>
                    <a:pt x="1152" y="368"/>
                    <a:pt x="1207" y="398"/>
                  </a:cubicBezTo>
                  <a:cubicBezTo>
                    <a:pt x="1265" y="425"/>
                    <a:pt x="1313" y="463"/>
                    <a:pt x="1362" y="498"/>
                  </a:cubicBezTo>
                  <a:cubicBezTo>
                    <a:pt x="1408" y="536"/>
                    <a:pt x="1462" y="561"/>
                    <a:pt x="1501" y="601"/>
                  </a:cubicBezTo>
                  <a:cubicBezTo>
                    <a:pt x="1542" y="639"/>
                    <a:pt x="1580" y="674"/>
                    <a:pt x="1616" y="706"/>
                  </a:cubicBezTo>
                  <a:cubicBezTo>
                    <a:pt x="1689" y="770"/>
                    <a:pt x="1736" y="837"/>
                    <a:pt x="1776" y="878"/>
                  </a:cubicBezTo>
                  <a:cubicBezTo>
                    <a:pt x="1815" y="920"/>
                    <a:pt x="1837" y="945"/>
                    <a:pt x="1837" y="945"/>
                  </a:cubicBezTo>
                  <a:lnTo>
                    <a:pt x="1840" y="948"/>
                  </a:lnTo>
                  <a:cubicBezTo>
                    <a:pt x="1847" y="955"/>
                    <a:pt x="1857" y="959"/>
                    <a:pt x="1867" y="959"/>
                  </a:cubicBezTo>
                  <a:cubicBezTo>
                    <a:pt x="1874" y="959"/>
                    <a:pt x="1881" y="958"/>
                    <a:pt x="1887" y="954"/>
                  </a:cubicBezTo>
                  <a:cubicBezTo>
                    <a:pt x="1903" y="943"/>
                    <a:pt x="1907" y="921"/>
                    <a:pt x="1897" y="904"/>
                  </a:cubicBezTo>
                  <a:cubicBezTo>
                    <a:pt x="1897" y="904"/>
                    <a:pt x="1879" y="876"/>
                    <a:pt x="1846" y="826"/>
                  </a:cubicBezTo>
                  <a:cubicBezTo>
                    <a:pt x="1830" y="801"/>
                    <a:pt x="1810" y="771"/>
                    <a:pt x="1787" y="737"/>
                  </a:cubicBezTo>
                  <a:cubicBezTo>
                    <a:pt x="1763" y="702"/>
                    <a:pt x="1738" y="663"/>
                    <a:pt x="1701" y="627"/>
                  </a:cubicBezTo>
                  <a:cubicBezTo>
                    <a:pt x="1666" y="589"/>
                    <a:pt x="1628" y="548"/>
                    <a:pt x="1588" y="505"/>
                  </a:cubicBezTo>
                  <a:cubicBezTo>
                    <a:pt x="1550" y="459"/>
                    <a:pt x="1496" y="425"/>
                    <a:pt x="1447" y="384"/>
                  </a:cubicBezTo>
                  <a:cubicBezTo>
                    <a:pt x="1396" y="345"/>
                    <a:pt x="1345" y="299"/>
                    <a:pt x="1284" y="270"/>
                  </a:cubicBezTo>
                  <a:cubicBezTo>
                    <a:pt x="1225" y="236"/>
                    <a:pt x="1165" y="202"/>
                    <a:pt x="1104" y="169"/>
                  </a:cubicBezTo>
                  <a:cubicBezTo>
                    <a:pt x="1040" y="145"/>
                    <a:pt x="975" y="120"/>
                    <a:pt x="911" y="96"/>
                  </a:cubicBezTo>
                  <a:cubicBezTo>
                    <a:pt x="849" y="68"/>
                    <a:pt x="781" y="62"/>
                    <a:pt x="719" y="46"/>
                  </a:cubicBezTo>
                  <a:cubicBezTo>
                    <a:pt x="656" y="32"/>
                    <a:pt x="596" y="16"/>
                    <a:pt x="536" y="16"/>
                  </a:cubicBezTo>
                  <a:cubicBezTo>
                    <a:pt x="476" y="11"/>
                    <a:pt x="421" y="7"/>
                    <a:pt x="368" y="3"/>
                  </a:cubicBezTo>
                  <a:cubicBezTo>
                    <a:pt x="352" y="1"/>
                    <a:pt x="337"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8"/>
            <p:cNvSpPr/>
            <p:nvPr/>
          </p:nvSpPr>
          <p:spPr>
            <a:xfrm>
              <a:off x="5375256" y="3946090"/>
              <a:ext cx="30826" cy="7527"/>
            </a:xfrm>
            <a:custGeom>
              <a:rect b="b" l="l" r="r" t="t"/>
              <a:pathLst>
                <a:path extrusionOk="0" h="189" w="774">
                  <a:moveTo>
                    <a:pt x="665" y="1"/>
                  </a:moveTo>
                  <a:cubicBezTo>
                    <a:pt x="652" y="1"/>
                    <a:pt x="638" y="1"/>
                    <a:pt x="623" y="2"/>
                  </a:cubicBezTo>
                  <a:cubicBezTo>
                    <a:pt x="555" y="4"/>
                    <a:pt x="468" y="10"/>
                    <a:pt x="382" y="27"/>
                  </a:cubicBezTo>
                  <a:cubicBezTo>
                    <a:pt x="292" y="36"/>
                    <a:pt x="203" y="54"/>
                    <a:pt x="137" y="71"/>
                  </a:cubicBezTo>
                  <a:cubicBezTo>
                    <a:pt x="71" y="87"/>
                    <a:pt x="28" y="105"/>
                    <a:pt x="28" y="105"/>
                  </a:cubicBezTo>
                  <a:cubicBezTo>
                    <a:pt x="17" y="110"/>
                    <a:pt x="7" y="119"/>
                    <a:pt x="5" y="133"/>
                  </a:cubicBezTo>
                  <a:cubicBezTo>
                    <a:pt x="1" y="153"/>
                    <a:pt x="15" y="173"/>
                    <a:pt x="35" y="176"/>
                  </a:cubicBezTo>
                  <a:cubicBezTo>
                    <a:pt x="35" y="176"/>
                    <a:pt x="81" y="185"/>
                    <a:pt x="149" y="188"/>
                  </a:cubicBezTo>
                  <a:cubicBezTo>
                    <a:pt x="168" y="188"/>
                    <a:pt x="188" y="189"/>
                    <a:pt x="209" y="189"/>
                  </a:cubicBezTo>
                  <a:cubicBezTo>
                    <a:pt x="266" y="189"/>
                    <a:pt x="332" y="186"/>
                    <a:pt x="397" y="179"/>
                  </a:cubicBezTo>
                  <a:cubicBezTo>
                    <a:pt x="488" y="163"/>
                    <a:pt x="578" y="138"/>
                    <a:pt x="644" y="117"/>
                  </a:cubicBezTo>
                  <a:cubicBezTo>
                    <a:pt x="710" y="95"/>
                    <a:pt x="752" y="74"/>
                    <a:pt x="752" y="74"/>
                  </a:cubicBezTo>
                  <a:cubicBezTo>
                    <a:pt x="762" y="69"/>
                    <a:pt x="771" y="57"/>
                    <a:pt x="772" y="44"/>
                  </a:cubicBezTo>
                  <a:cubicBezTo>
                    <a:pt x="774" y="24"/>
                    <a:pt x="759" y="6"/>
                    <a:pt x="739" y="4"/>
                  </a:cubicBezTo>
                  <a:lnTo>
                    <a:pt x="736" y="3"/>
                  </a:lnTo>
                  <a:cubicBezTo>
                    <a:pt x="736" y="3"/>
                    <a:pt x="709" y="1"/>
                    <a:pt x="6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7" name="Google Shape;1517;p18"/>
          <p:cNvGrpSpPr/>
          <p:nvPr/>
        </p:nvGrpSpPr>
        <p:grpSpPr>
          <a:xfrm>
            <a:off x="-1722486" y="-11"/>
            <a:ext cx="3836525" cy="5063312"/>
            <a:chOff x="5679857" y="2325178"/>
            <a:chExt cx="766401" cy="857810"/>
          </a:xfrm>
        </p:grpSpPr>
        <p:sp>
          <p:nvSpPr>
            <p:cNvPr id="1518" name="Google Shape;1518;p18"/>
            <p:cNvSpPr/>
            <p:nvPr/>
          </p:nvSpPr>
          <p:spPr>
            <a:xfrm>
              <a:off x="5679857" y="2325178"/>
              <a:ext cx="766401" cy="653171"/>
            </a:xfrm>
            <a:custGeom>
              <a:rect b="b" l="l" r="r" t="t"/>
              <a:pathLst>
                <a:path extrusionOk="0" h="16400" w="19243">
                  <a:moveTo>
                    <a:pt x="10016" y="0"/>
                  </a:moveTo>
                  <a:cubicBezTo>
                    <a:pt x="6123" y="0"/>
                    <a:pt x="6032" y="3016"/>
                    <a:pt x="5895" y="3083"/>
                  </a:cubicBezTo>
                  <a:cubicBezTo>
                    <a:pt x="5891" y="3085"/>
                    <a:pt x="5883" y="3086"/>
                    <a:pt x="5874" y="3086"/>
                  </a:cubicBezTo>
                  <a:cubicBezTo>
                    <a:pt x="5766" y="3086"/>
                    <a:pt x="5359" y="2953"/>
                    <a:pt x="4801" y="2953"/>
                  </a:cubicBezTo>
                  <a:cubicBezTo>
                    <a:pt x="3959" y="2953"/>
                    <a:pt x="2775" y="3256"/>
                    <a:pt x="1756" y="4771"/>
                  </a:cubicBezTo>
                  <a:cubicBezTo>
                    <a:pt x="1" y="7382"/>
                    <a:pt x="1778" y="8935"/>
                    <a:pt x="1756" y="9028"/>
                  </a:cubicBezTo>
                  <a:cubicBezTo>
                    <a:pt x="1734" y="9121"/>
                    <a:pt x="473" y="9700"/>
                    <a:pt x="1058" y="12440"/>
                  </a:cubicBezTo>
                  <a:cubicBezTo>
                    <a:pt x="1493" y="14472"/>
                    <a:pt x="2806" y="14681"/>
                    <a:pt x="3482" y="14681"/>
                  </a:cubicBezTo>
                  <a:cubicBezTo>
                    <a:pt x="3658" y="14681"/>
                    <a:pt x="3791" y="14667"/>
                    <a:pt x="3854" y="14667"/>
                  </a:cubicBezTo>
                  <a:cubicBezTo>
                    <a:pt x="3876" y="14667"/>
                    <a:pt x="3890" y="14669"/>
                    <a:pt x="3894" y="14673"/>
                  </a:cubicBezTo>
                  <a:cubicBezTo>
                    <a:pt x="3961" y="14740"/>
                    <a:pt x="3597" y="15371"/>
                    <a:pt x="4603" y="16136"/>
                  </a:cubicBezTo>
                  <a:cubicBezTo>
                    <a:pt x="4854" y="16326"/>
                    <a:pt x="5117" y="16400"/>
                    <a:pt x="5381" y="16400"/>
                  </a:cubicBezTo>
                  <a:cubicBezTo>
                    <a:pt x="6175" y="16400"/>
                    <a:pt x="6971" y="15737"/>
                    <a:pt x="7428" y="15619"/>
                  </a:cubicBezTo>
                  <a:cubicBezTo>
                    <a:pt x="7464" y="15609"/>
                    <a:pt x="7501" y="15605"/>
                    <a:pt x="7539" y="15605"/>
                  </a:cubicBezTo>
                  <a:cubicBezTo>
                    <a:pt x="8040" y="15605"/>
                    <a:pt x="8721" y="16357"/>
                    <a:pt x="9591" y="16357"/>
                  </a:cubicBezTo>
                  <a:cubicBezTo>
                    <a:pt x="9770" y="16357"/>
                    <a:pt x="9957" y="16325"/>
                    <a:pt x="10152" y="16248"/>
                  </a:cubicBezTo>
                  <a:cubicBezTo>
                    <a:pt x="10579" y="16081"/>
                    <a:pt x="11034" y="16029"/>
                    <a:pt x="11488" y="16029"/>
                  </a:cubicBezTo>
                  <a:cubicBezTo>
                    <a:pt x="12210" y="16029"/>
                    <a:pt x="12929" y="16160"/>
                    <a:pt x="13524" y="16160"/>
                  </a:cubicBezTo>
                  <a:cubicBezTo>
                    <a:pt x="13659" y="16160"/>
                    <a:pt x="13788" y="16153"/>
                    <a:pt x="13909" y="16136"/>
                  </a:cubicBezTo>
                  <a:cubicBezTo>
                    <a:pt x="14899" y="16001"/>
                    <a:pt x="15214" y="15326"/>
                    <a:pt x="15372" y="15258"/>
                  </a:cubicBezTo>
                  <a:cubicBezTo>
                    <a:pt x="15379" y="15255"/>
                    <a:pt x="15388" y="15254"/>
                    <a:pt x="15400" y="15254"/>
                  </a:cubicBezTo>
                  <a:cubicBezTo>
                    <a:pt x="15522" y="15254"/>
                    <a:pt x="15908" y="15389"/>
                    <a:pt x="16386" y="15389"/>
                  </a:cubicBezTo>
                  <a:cubicBezTo>
                    <a:pt x="16960" y="15389"/>
                    <a:pt x="17667" y="15194"/>
                    <a:pt x="18207" y="14336"/>
                  </a:cubicBezTo>
                  <a:cubicBezTo>
                    <a:pt x="19243" y="12693"/>
                    <a:pt x="17870" y="11613"/>
                    <a:pt x="17892" y="11477"/>
                  </a:cubicBezTo>
                  <a:cubicBezTo>
                    <a:pt x="17915" y="11343"/>
                    <a:pt x="18681" y="11275"/>
                    <a:pt x="18860" y="10262"/>
                  </a:cubicBezTo>
                  <a:cubicBezTo>
                    <a:pt x="19040" y="9249"/>
                    <a:pt x="18455" y="8800"/>
                    <a:pt x="18478" y="8609"/>
                  </a:cubicBezTo>
                  <a:cubicBezTo>
                    <a:pt x="18500" y="8419"/>
                    <a:pt x="19018" y="8200"/>
                    <a:pt x="19018" y="7202"/>
                  </a:cubicBezTo>
                  <a:cubicBezTo>
                    <a:pt x="19018" y="5851"/>
                    <a:pt x="17892" y="5738"/>
                    <a:pt x="17825" y="5671"/>
                  </a:cubicBezTo>
                  <a:cubicBezTo>
                    <a:pt x="17758" y="5604"/>
                    <a:pt x="19018" y="4973"/>
                    <a:pt x="17307" y="2948"/>
                  </a:cubicBezTo>
                  <a:cubicBezTo>
                    <a:pt x="16561" y="2065"/>
                    <a:pt x="15812" y="1819"/>
                    <a:pt x="15190" y="1819"/>
                  </a:cubicBezTo>
                  <a:cubicBezTo>
                    <a:pt x="14409" y="1819"/>
                    <a:pt x="13831" y="2207"/>
                    <a:pt x="13716" y="2207"/>
                  </a:cubicBezTo>
                  <a:cubicBezTo>
                    <a:pt x="13712" y="2207"/>
                    <a:pt x="13709" y="2206"/>
                    <a:pt x="13706" y="2206"/>
                  </a:cubicBezTo>
                  <a:cubicBezTo>
                    <a:pt x="13549" y="2160"/>
                    <a:pt x="13910" y="0"/>
                    <a:pt x="10016" y="0"/>
                  </a:cubicBezTo>
                  <a:close/>
                </a:path>
              </a:pathLst>
            </a:custGeom>
            <a:solidFill>
              <a:srgbClr val="55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8"/>
            <p:cNvSpPr/>
            <p:nvPr/>
          </p:nvSpPr>
          <p:spPr>
            <a:xfrm>
              <a:off x="5714586" y="2636592"/>
              <a:ext cx="731671" cy="341760"/>
            </a:xfrm>
            <a:custGeom>
              <a:rect b="b" l="l" r="r" t="t"/>
              <a:pathLst>
                <a:path extrusionOk="0" h="8581" w="18371">
                  <a:moveTo>
                    <a:pt x="9789" y="0"/>
                  </a:moveTo>
                  <a:cubicBezTo>
                    <a:pt x="7566" y="0"/>
                    <a:pt x="5756" y="2577"/>
                    <a:pt x="3765" y="3794"/>
                  </a:cubicBezTo>
                  <a:cubicBezTo>
                    <a:pt x="3402" y="4035"/>
                    <a:pt x="3013" y="4142"/>
                    <a:pt x="2622" y="4142"/>
                  </a:cubicBezTo>
                  <a:cubicBezTo>
                    <a:pt x="1655" y="4142"/>
                    <a:pt x="681" y="3491"/>
                    <a:pt x="87" y="2624"/>
                  </a:cubicBezTo>
                  <a:lnTo>
                    <a:pt x="87" y="2624"/>
                  </a:lnTo>
                  <a:cubicBezTo>
                    <a:pt x="1" y="3110"/>
                    <a:pt x="3" y="3758"/>
                    <a:pt x="186" y="4621"/>
                  </a:cubicBezTo>
                  <a:cubicBezTo>
                    <a:pt x="621" y="6653"/>
                    <a:pt x="1934" y="6862"/>
                    <a:pt x="2610" y="6862"/>
                  </a:cubicBezTo>
                  <a:cubicBezTo>
                    <a:pt x="2786" y="6862"/>
                    <a:pt x="2919" y="6848"/>
                    <a:pt x="2982" y="6848"/>
                  </a:cubicBezTo>
                  <a:cubicBezTo>
                    <a:pt x="3004" y="6848"/>
                    <a:pt x="3018" y="6850"/>
                    <a:pt x="3022" y="6854"/>
                  </a:cubicBezTo>
                  <a:cubicBezTo>
                    <a:pt x="3089" y="6921"/>
                    <a:pt x="2725" y="7552"/>
                    <a:pt x="3731" y="8317"/>
                  </a:cubicBezTo>
                  <a:cubicBezTo>
                    <a:pt x="3982" y="8507"/>
                    <a:pt x="4245" y="8581"/>
                    <a:pt x="4509" y="8581"/>
                  </a:cubicBezTo>
                  <a:cubicBezTo>
                    <a:pt x="5303" y="8581"/>
                    <a:pt x="6099" y="7918"/>
                    <a:pt x="6556" y="7800"/>
                  </a:cubicBezTo>
                  <a:cubicBezTo>
                    <a:pt x="6592" y="7790"/>
                    <a:pt x="6629" y="7786"/>
                    <a:pt x="6667" y="7786"/>
                  </a:cubicBezTo>
                  <a:cubicBezTo>
                    <a:pt x="7168" y="7786"/>
                    <a:pt x="7849" y="8538"/>
                    <a:pt x="8719" y="8538"/>
                  </a:cubicBezTo>
                  <a:cubicBezTo>
                    <a:pt x="8898" y="8538"/>
                    <a:pt x="9085" y="8506"/>
                    <a:pt x="9280" y="8429"/>
                  </a:cubicBezTo>
                  <a:cubicBezTo>
                    <a:pt x="9707" y="8262"/>
                    <a:pt x="10162" y="8210"/>
                    <a:pt x="10616" y="8210"/>
                  </a:cubicBezTo>
                  <a:cubicBezTo>
                    <a:pt x="11338" y="8210"/>
                    <a:pt x="12057" y="8341"/>
                    <a:pt x="12652" y="8341"/>
                  </a:cubicBezTo>
                  <a:cubicBezTo>
                    <a:pt x="12787" y="8341"/>
                    <a:pt x="12916" y="8334"/>
                    <a:pt x="13037" y="8317"/>
                  </a:cubicBezTo>
                  <a:cubicBezTo>
                    <a:pt x="14027" y="8182"/>
                    <a:pt x="14342" y="7507"/>
                    <a:pt x="14500" y="7439"/>
                  </a:cubicBezTo>
                  <a:cubicBezTo>
                    <a:pt x="14507" y="7436"/>
                    <a:pt x="14516" y="7435"/>
                    <a:pt x="14528" y="7435"/>
                  </a:cubicBezTo>
                  <a:cubicBezTo>
                    <a:pt x="14650" y="7435"/>
                    <a:pt x="15036" y="7570"/>
                    <a:pt x="15514" y="7570"/>
                  </a:cubicBezTo>
                  <a:cubicBezTo>
                    <a:pt x="16088" y="7570"/>
                    <a:pt x="16795" y="7375"/>
                    <a:pt x="17335" y="6517"/>
                  </a:cubicBezTo>
                  <a:cubicBezTo>
                    <a:pt x="18371" y="4874"/>
                    <a:pt x="16998" y="3794"/>
                    <a:pt x="17020" y="3658"/>
                  </a:cubicBezTo>
                  <a:cubicBezTo>
                    <a:pt x="17043" y="3524"/>
                    <a:pt x="17809" y="3456"/>
                    <a:pt x="17988" y="2443"/>
                  </a:cubicBezTo>
                  <a:cubicBezTo>
                    <a:pt x="18025" y="2239"/>
                    <a:pt x="18029" y="2058"/>
                    <a:pt x="18014" y="1896"/>
                  </a:cubicBezTo>
                  <a:cubicBezTo>
                    <a:pt x="17677" y="1668"/>
                    <a:pt x="17321" y="1573"/>
                    <a:pt x="16959" y="1573"/>
                  </a:cubicBezTo>
                  <a:cubicBezTo>
                    <a:pt x="15930" y="1573"/>
                    <a:pt x="14854" y="2341"/>
                    <a:pt x="14027" y="2983"/>
                  </a:cubicBezTo>
                  <a:cubicBezTo>
                    <a:pt x="13906" y="3088"/>
                    <a:pt x="13791" y="3134"/>
                    <a:pt x="13681" y="3134"/>
                  </a:cubicBezTo>
                  <a:cubicBezTo>
                    <a:pt x="12932" y="3134"/>
                    <a:pt x="12386" y="1006"/>
                    <a:pt x="11326" y="418"/>
                  </a:cubicBezTo>
                  <a:cubicBezTo>
                    <a:pt x="10790" y="125"/>
                    <a:pt x="10280" y="0"/>
                    <a:pt x="9789"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8"/>
            <p:cNvSpPr/>
            <p:nvPr/>
          </p:nvSpPr>
          <p:spPr>
            <a:xfrm>
              <a:off x="5838092" y="2525034"/>
              <a:ext cx="481395" cy="657950"/>
            </a:xfrm>
            <a:custGeom>
              <a:rect b="b" l="l" r="r" t="t"/>
              <a:pathLst>
                <a:path extrusionOk="0" h="16520" w="12087">
                  <a:moveTo>
                    <a:pt x="7449" y="95"/>
                  </a:moveTo>
                  <a:cubicBezTo>
                    <a:pt x="7317" y="95"/>
                    <a:pt x="7226" y="106"/>
                    <a:pt x="7192" y="113"/>
                  </a:cubicBezTo>
                  <a:cubicBezTo>
                    <a:pt x="7039" y="147"/>
                    <a:pt x="6858" y="822"/>
                    <a:pt x="6132" y="822"/>
                  </a:cubicBezTo>
                  <a:cubicBezTo>
                    <a:pt x="5411" y="822"/>
                    <a:pt x="5106" y="110"/>
                    <a:pt x="4985" y="110"/>
                  </a:cubicBezTo>
                  <a:cubicBezTo>
                    <a:pt x="4983" y="110"/>
                    <a:pt x="4981" y="111"/>
                    <a:pt x="4980" y="111"/>
                  </a:cubicBezTo>
                  <a:cubicBezTo>
                    <a:pt x="4862" y="130"/>
                    <a:pt x="3799" y="1"/>
                    <a:pt x="2769" y="1548"/>
                  </a:cubicBezTo>
                  <a:cubicBezTo>
                    <a:pt x="2066" y="2605"/>
                    <a:pt x="2161" y="5101"/>
                    <a:pt x="2161" y="5101"/>
                  </a:cubicBezTo>
                  <a:cubicBezTo>
                    <a:pt x="2161" y="5101"/>
                    <a:pt x="1939" y="4219"/>
                    <a:pt x="1286" y="4219"/>
                  </a:cubicBezTo>
                  <a:cubicBezTo>
                    <a:pt x="1242" y="4219"/>
                    <a:pt x="1196" y="4223"/>
                    <a:pt x="1149" y="4231"/>
                  </a:cubicBezTo>
                  <a:cubicBezTo>
                    <a:pt x="389" y="4367"/>
                    <a:pt x="0" y="6273"/>
                    <a:pt x="642" y="7084"/>
                  </a:cubicBezTo>
                  <a:cubicBezTo>
                    <a:pt x="1009" y="7547"/>
                    <a:pt x="1568" y="7646"/>
                    <a:pt x="1981" y="7646"/>
                  </a:cubicBezTo>
                  <a:cubicBezTo>
                    <a:pt x="2290" y="7646"/>
                    <a:pt x="2516" y="7590"/>
                    <a:pt x="2516" y="7590"/>
                  </a:cubicBezTo>
                  <a:cubicBezTo>
                    <a:pt x="2516" y="7590"/>
                    <a:pt x="2853" y="8552"/>
                    <a:pt x="3461" y="9261"/>
                  </a:cubicBezTo>
                  <a:cubicBezTo>
                    <a:pt x="4068" y="9970"/>
                    <a:pt x="4490" y="10055"/>
                    <a:pt x="4508" y="10173"/>
                  </a:cubicBezTo>
                  <a:cubicBezTo>
                    <a:pt x="4524" y="10291"/>
                    <a:pt x="4524" y="11810"/>
                    <a:pt x="4457" y="12081"/>
                  </a:cubicBezTo>
                  <a:cubicBezTo>
                    <a:pt x="4389" y="12350"/>
                    <a:pt x="997" y="14022"/>
                    <a:pt x="997" y="14022"/>
                  </a:cubicBezTo>
                  <a:lnTo>
                    <a:pt x="2347" y="16520"/>
                  </a:lnTo>
                  <a:lnTo>
                    <a:pt x="10247" y="16520"/>
                  </a:lnTo>
                  <a:lnTo>
                    <a:pt x="11597" y="13582"/>
                  </a:lnTo>
                  <a:cubicBezTo>
                    <a:pt x="11597" y="13582"/>
                    <a:pt x="8187" y="12333"/>
                    <a:pt x="8086" y="12164"/>
                  </a:cubicBezTo>
                  <a:cubicBezTo>
                    <a:pt x="7984" y="11996"/>
                    <a:pt x="7984" y="10341"/>
                    <a:pt x="8086" y="10207"/>
                  </a:cubicBezTo>
                  <a:cubicBezTo>
                    <a:pt x="8187" y="10072"/>
                    <a:pt x="8879" y="9632"/>
                    <a:pt x="9335" y="8975"/>
                  </a:cubicBezTo>
                  <a:cubicBezTo>
                    <a:pt x="9782" y="8329"/>
                    <a:pt x="9888" y="7505"/>
                    <a:pt x="9971" y="7505"/>
                  </a:cubicBezTo>
                  <a:cubicBezTo>
                    <a:pt x="9973" y="7505"/>
                    <a:pt x="9974" y="7506"/>
                    <a:pt x="9976" y="7506"/>
                  </a:cubicBezTo>
                  <a:cubicBezTo>
                    <a:pt x="10030" y="7527"/>
                    <a:pt x="10300" y="7595"/>
                    <a:pt x="10585" y="7595"/>
                  </a:cubicBezTo>
                  <a:cubicBezTo>
                    <a:pt x="10750" y="7595"/>
                    <a:pt x="10920" y="7572"/>
                    <a:pt x="11056" y="7505"/>
                  </a:cubicBezTo>
                  <a:cubicBezTo>
                    <a:pt x="11428" y="7320"/>
                    <a:pt x="12086" y="6645"/>
                    <a:pt x="12036" y="5768"/>
                  </a:cubicBezTo>
                  <a:cubicBezTo>
                    <a:pt x="11985" y="4890"/>
                    <a:pt x="11664" y="4249"/>
                    <a:pt x="11157" y="4231"/>
                  </a:cubicBezTo>
                  <a:cubicBezTo>
                    <a:pt x="11153" y="4231"/>
                    <a:pt x="11148" y="4231"/>
                    <a:pt x="11143" y="4231"/>
                  </a:cubicBezTo>
                  <a:cubicBezTo>
                    <a:pt x="10643" y="4231"/>
                    <a:pt x="10247" y="5101"/>
                    <a:pt x="10247" y="5101"/>
                  </a:cubicBezTo>
                  <a:cubicBezTo>
                    <a:pt x="10247" y="5101"/>
                    <a:pt x="10606" y="2500"/>
                    <a:pt x="9740" y="1311"/>
                  </a:cubicBezTo>
                  <a:cubicBezTo>
                    <a:pt x="8965" y="247"/>
                    <a:pt x="7932" y="95"/>
                    <a:pt x="7449" y="9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8"/>
            <p:cNvSpPr/>
            <p:nvPr/>
          </p:nvSpPr>
          <p:spPr>
            <a:xfrm>
              <a:off x="5838092" y="2693028"/>
              <a:ext cx="97538" cy="136568"/>
            </a:xfrm>
            <a:custGeom>
              <a:rect b="b" l="l" r="r" t="t"/>
              <a:pathLst>
                <a:path extrusionOk="0" h="3429" w="2449">
                  <a:moveTo>
                    <a:pt x="1286" y="1"/>
                  </a:moveTo>
                  <a:cubicBezTo>
                    <a:pt x="1242" y="1"/>
                    <a:pt x="1197" y="5"/>
                    <a:pt x="1149" y="13"/>
                  </a:cubicBezTo>
                  <a:cubicBezTo>
                    <a:pt x="389" y="149"/>
                    <a:pt x="0" y="2055"/>
                    <a:pt x="642" y="2866"/>
                  </a:cubicBezTo>
                  <a:cubicBezTo>
                    <a:pt x="1009" y="3329"/>
                    <a:pt x="1568" y="3428"/>
                    <a:pt x="1980" y="3428"/>
                  </a:cubicBezTo>
                  <a:cubicBezTo>
                    <a:pt x="2189" y="3428"/>
                    <a:pt x="2360" y="3403"/>
                    <a:pt x="2449" y="3386"/>
                  </a:cubicBezTo>
                  <a:cubicBezTo>
                    <a:pt x="2279" y="2549"/>
                    <a:pt x="2201" y="1683"/>
                    <a:pt x="2144" y="824"/>
                  </a:cubicBezTo>
                  <a:cubicBezTo>
                    <a:pt x="2082" y="629"/>
                    <a:pt x="1838" y="1"/>
                    <a:pt x="1286"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8"/>
            <p:cNvSpPr/>
            <p:nvPr/>
          </p:nvSpPr>
          <p:spPr>
            <a:xfrm>
              <a:off x="6235930" y="2693506"/>
              <a:ext cx="83558" cy="134059"/>
            </a:xfrm>
            <a:custGeom>
              <a:rect b="b" l="l" r="r" t="t"/>
              <a:pathLst>
                <a:path extrusionOk="0" h="3366" w="2098">
                  <a:moveTo>
                    <a:pt x="1154" y="1"/>
                  </a:moveTo>
                  <a:cubicBezTo>
                    <a:pt x="654" y="1"/>
                    <a:pt x="258" y="871"/>
                    <a:pt x="258" y="871"/>
                  </a:cubicBezTo>
                  <a:cubicBezTo>
                    <a:pt x="258" y="871"/>
                    <a:pt x="268" y="793"/>
                    <a:pt x="281" y="662"/>
                  </a:cubicBezTo>
                  <a:lnTo>
                    <a:pt x="281" y="662"/>
                  </a:lnTo>
                  <a:cubicBezTo>
                    <a:pt x="156" y="1529"/>
                    <a:pt x="33" y="2390"/>
                    <a:pt x="1" y="3281"/>
                  </a:cubicBezTo>
                  <a:cubicBezTo>
                    <a:pt x="76" y="3306"/>
                    <a:pt x="330" y="3366"/>
                    <a:pt x="598" y="3366"/>
                  </a:cubicBezTo>
                  <a:cubicBezTo>
                    <a:pt x="762" y="3366"/>
                    <a:pt x="931" y="3343"/>
                    <a:pt x="1067" y="3275"/>
                  </a:cubicBezTo>
                  <a:cubicBezTo>
                    <a:pt x="1439" y="3090"/>
                    <a:pt x="2097" y="2415"/>
                    <a:pt x="2047" y="1538"/>
                  </a:cubicBezTo>
                  <a:cubicBezTo>
                    <a:pt x="1996" y="660"/>
                    <a:pt x="1675" y="19"/>
                    <a:pt x="1168" y="1"/>
                  </a:cubicBezTo>
                  <a:cubicBezTo>
                    <a:pt x="1164" y="1"/>
                    <a:pt x="1159" y="1"/>
                    <a:pt x="1154"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8"/>
            <p:cNvSpPr/>
            <p:nvPr/>
          </p:nvSpPr>
          <p:spPr>
            <a:xfrm>
              <a:off x="5947180" y="2931636"/>
              <a:ext cx="272022" cy="149632"/>
            </a:xfrm>
            <a:custGeom>
              <a:rect b="b" l="l" r="r" t="t"/>
              <a:pathLst>
                <a:path extrusionOk="0" h="3757" w="6830">
                  <a:moveTo>
                    <a:pt x="1771" y="1"/>
                  </a:moveTo>
                  <a:lnTo>
                    <a:pt x="1771" y="1"/>
                  </a:lnTo>
                  <a:cubicBezTo>
                    <a:pt x="1785" y="254"/>
                    <a:pt x="1782" y="1617"/>
                    <a:pt x="1718" y="1872"/>
                  </a:cubicBezTo>
                  <a:cubicBezTo>
                    <a:pt x="1685" y="2004"/>
                    <a:pt x="845" y="2477"/>
                    <a:pt x="0" y="2923"/>
                  </a:cubicBezTo>
                  <a:cubicBezTo>
                    <a:pt x="776" y="3507"/>
                    <a:pt x="1762" y="3757"/>
                    <a:pt x="2795" y="3757"/>
                  </a:cubicBezTo>
                  <a:cubicBezTo>
                    <a:pt x="4187" y="3757"/>
                    <a:pt x="5665" y="3304"/>
                    <a:pt x="6829" y="2608"/>
                  </a:cubicBezTo>
                  <a:cubicBezTo>
                    <a:pt x="6076" y="2313"/>
                    <a:pt x="5391" y="2030"/>
                    <a:pt x="5347" y="1955"/>
                  </a:cubicBezTo>
                  <a:cubicBezTo>
                    <a:pt x="5258" y="1809"/>
                    <a:pt x="5247" y="537"/>
                    <a:pt x="5313" y="120"/>
                  </a:cubicBezTo>
                  <a:lnTo>
                    <a:pt x="5313" y="120"/>
                  </a:lnTo>
                  <a:cubicBezTo>
                    <a:pt x="4808" y="290"/>
                    <a:pt x="4221" y="393"/>
                    <a:pt x="3625" y="393"/>
                  </a:cubicBezTo>
                  <a:cubicBezTo>
                    <a:pt x="2990" y="393"/>
                    <a:pt x="2344" y="276"/>
                    <a:pt x="1771"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8"/>
            <p:cNvSpPr/>
            <p:nvPr/>
          </p:nvSpPr>
          <p:spPr>
            <a:xfrm>
              <a:off x="6020104" y="2815458"/>
              <a:ext cx="129798" cy="60140"/>
            </a:xfrm>
            <a:custGeom>
              <a:rect b="b" l="l" r="r" t="t"/>
              <a:pathLst>
                <a:path extrusionOk="0" h="1510" w="3259">
                  <a:moveTo>
                    <a:pt x="1043" y="1"/>
                  </a:moveTo>
                  <a:cubicBezTo>
                    <a:pt x="664" y="1"/>
                    <a:pt x="273" y="65"/>
                    <a:pt x="189" y="367"/>
                  </a:cubicBezTo>
                  <a:cubicBezTo>
                    <a:pt x="0" y="1046"/>
                    <a:pt x="1039" y="1471"/>
                    <a:pt x="1666" y="1507"/>
                  </a:cubicBezTo>
                  <a:cubicBezTo>
                    <a:pt x="1687" y="1509"/>
                    <a:pt x="1708" y="1509"/>
                    <a:pt x="1729" y="1509"/>
                  </a:cubicBezTo>
                  <a:cubicBezTo>
                    <a:pt x="2356" y="1509"/>
                    <a:pt x="3259" y="994"/>
                    <a:pt x="3144" y="488"/>
                  </a:cubicBezTo>
                  <a:cubicBezTo>
                    <a:pt x="3051" y="78"/>
                    <a:pt x="2435" y="34"/>
                    <a:pt x="2022" y="34"/>
                  </a:cubicBezTo>
                  <a:cubicBezTo>
                    <a:pt x="1906" y="34"/>
                    <a:pt x="1806" y="37"/>
                    <a:pt x="1738" y="37"/>
                  </a:cubicBezTo>
                  <a:cubicBezTo>
                    <a:pt x="1604" y="37"/>
                    <a:pt x="1327" y="1"/>
                    <a:pt x="1043"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8"/>
            <p:cNvSpPr/>
            <p:nvPr/>
          </p:nvSpPr>
          <p:spPr>
            <a:xfrm>
              <a:off x="5883177" y="2709038"/>
              <a:ext cx="32937" cy="87421"/>
            </a:xfrm>
            <a:custGeom>
              <a:rect b="b" l="l" r="r" t="t"/>
              <a:pathLst>
                <a:path extrusionOk="0" h="2195" w="827">
                  <a:moveTo>
                    <a:pt x="119" y="1"/>
                  </a:moveTo>
                  <a:cubicBezTo>
                    <a:pt x="108" y="1"/>
                    <a:pt x="96" y="15"/>
                    <a:pt x="105" y="26"/>
                  </a:cubicBezTo>
                  <a:cubicBezTo>
                    <a:pt x="407" y="451"/>
                    <a:pt x="627" y="939"/>
                    <a:pt x="742" y="1447"/>
                  </a:cubicBezTo>
                  <a:lnTo>
                    <a:pt x="742" y="1447"/>
                  </a:lnTo>
                  <a:cubicBezTo>
                    <a:pt x="669" y="1410"/>
                    <a:pt x="587" y="1385"/>
                    <a:pt x="504" y="1385"/>
                  </a:cubicBezTo>
                  <a:cubicBezTo>
                    <a:pt x="451" y="1385"/>
                    <a:pt x="398" y="1395"/>
                    <a:pt x="348" y="1418"/>
                  </a:cubicBezTo>
                  <a:cubicBezTo>
                    <a:pt x="122" y="1515"/>
                    <a:pt x="1" y="1816"/>
                    <a:pt x="128" y="2031"/>
                  </a:cubicBezTo>
                  <a:cubicBezTo>
                    <a:pt x="206" y="2154"/>
                    <a:pt x="337" y="2194"/>
                    <a:pt x="473" y="2194"/>
                  </a:cubicBezTo>
                  <a:cubicBezTo>
                    <a:pt x="580" y="2194"/>
                    <a:pt x="690" y="2170"/>
                    <a:pt x="781" y="2142"/>
                  </a:cubicBezTo>
                  <a:cubicBezTo>
                    <a:pt x="788" y="2139"/>
                    <a:pt x="794" y="2130"/>
                    <a:pt x="791" y="2122"/>
                  </a:cubicBezTo>
                  <a:cubicBezTo>
                    <a:pt x="790" y="2115"/>
                    <a:pt x="783" y="2110"/>
                    <a:pt x="776" y="2110"/>
                  </a:cubicBezTo>
                  <a:cubicBezTo>
                    <a:pt x="775" y="2110"/>
                    <a:pt x="773" y="2111"/>
                    <a:pt x="772" y="2111"/>
                  </a:cubicBezTo>
                  <a:cubicBezTo>
                    <a:pt x="684" y="2133"/>
                    <a:pt x="592" y="2151"/>
                    <a:pt x="502" y="2151"/>
                  </a:cubicBezTo>
                  <a:cubicBezTo>
                    <a:pt x="445" y="2151"/>
                    <a:pt x="389" y="2144"/>
                    <a:pt x="336" y="2127"/>
                  </a:cubicBezTo>
                  <a:cubicBezTo>
                    <a:pt x="195" y="2089"/>
                    <a:pt x="113" y="1943"/>
                    <a:pt x="135" y="1802"/>
                  </a:cubicBezTo>
                  <a:cubicBezTo>
                    <a:pt x="161" y="1582"/>
                    <a:pt x="328" y="1452"/>
                    <a:pt x="513" y="1452"/>
                  </a:cubicBezTo>
                  <a:cubicBezTo>
                    <a:pt x="600" y="1452"/>
                    <a:pt x="690" y="1480"/>
                    <a:pt x="772" y="1541"/>
                  </a:cubicBezTo>
                  <a:cubicBezTo>
                    <a:pt x="777" y="1545"/>
                    <a:pt x="784" y="1547"/>
                    <a:pt x="791" y="1547"/>
                  </a:cubicBezTo>
                  <a:cubicBezTo>
                    <a:pt x="793" y="1547"/>
                    <a:pt x="795" y="1546"/>
                    <a:pt x="797" y="1546"/>
                  </a:cubicBezTo>
                  <a:cubicBezTo>
                    <a:pt x="816" y="1543"/>
                    <a:pt x="827" y="1524"/>
                    <a:pt x="823" y="1507"/>
                  </a:cubicBezTo>
                  <a:cubicBezTo>
                    <a:pt x="701" y="965"/>
                    <a:pt x="474" y="443"/>
                    <a:pt x="130" y="7"/>
                  </a:cubicBezTo>
                  <a:cubicBezTo>
                    <a:pt x="127" y="2"/>
                    <a:pt x="123"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8"/>
            <p:cNvSpPr/>
            <p:nvPr/>
          </p:nvSpPr>
          <p:spPr>
            <a:xfrm>
              <a:off x="6012815" y="2820078"/>
              <a:ext cx="69857" cy="25569"/>
            </a:xfrm>
            <a:custGeom>
              <a:rect b="b" l="l" r="r" t="t"/>
              <a:pathLst>
                <a:path extrusionOk="0" h="642" w="1754">
                  <a:moveTo>
                    <a:pt x="19" y="0"/>
                  </a:moveTo>
                  <a:cubicBezTo>
                    <a:pt x="6" y="0"/>
                    <a:pt x="1" y="20"/>
                    <a:pt x="14" y="26"/>
                  </a:cubicBezTo>
                  <a:cubicBezTo>
                    <a:pt x="568" y="269"/>
                    <a:pt x="1153" y="578"/>
                    <a:pt x="1753" y="641"/>
                  </a:cubicBezTo>
                  <a:cubicBezTo>
                    <a:pt x="1181" y="464"/>
                    <a:pt x="591" y="232"/>
                    <a:pt x="25" y="1"/>
                  </a:cubicBezTo>
                  <a:cubicBezTo>
                    <a:pt x="23" y="1"/>
                    <a:pt x="21" y="0"/>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8"/>
            <p:cNvSpPr/>
            <p:nvPr/>
          </p:nvSpPr>
          <p:spPr>
            <a:xfrm>
              <a:off x="6100874" y="2822388"/>
              <a:ext cx="67149" cy="21706"/>
            </a:xfrm>
            <a:custGeom>
              <a:rect b="b" l="l" r="r" t="t"/>
              <a:pathLst>
                <a:path extrusionOk="0" h="545" w="1686">
                  <a:moveTo>
                    <a:pt x="1686" y="0"/>
                  </a:moveTo>
                  <a:lnTo>
                    <a:pt x="1686" y="0"/>
                  </a:lnTo>
                  <a:cubicBezTo>
                    <a:pt x="1145" y="166"/>
                    <a:pt x="587" y="406"/>
                    <a:pt x="17" y="518"/>
                  </a:cubicBezTo>
                  <a:cubicBezTo>
                    <a:pt x="1" y="521"/>
                    <a:pt x="5" y="544"/>
                    <a:pt x="19" y="544"/>
                  </a:cubicBezTo>
                  <a:cubicBezTo>
                    <a:pt x="20" y="544"/>
                    <a:pt x="21" y="544"/>
                    <a:pt x="22" y="544"/>
                  </a:cubicBezTo>
                  <a:cubicBezTo>
                    <a:pt x="592" y="451"/>
                    <a:pt x="1189" y="274"/>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8"/>
            <p:cNvSpPr/>
            <p:nvPr/>
          </p:nvSpPr>
          <p:spPr>
            <a:xfrm>
              <a:off x="6063157" y="2793792"/>
              <a:ext cx="19157" cy="9997"/>
            </a:xfrm>
            <a:custGeom>
              <a:rect b="b" l="l" r="r" t="t"/>
              <a:pathLst>
                <a:path extrusionOk="0" h="251" w="481">
                  <a:moveTo>
                    <a:pt x="23" y="1"/>
                  </a:moveTo>
                  <a:cubicBezTo>
                    <a:pt x="10" y="1"/>
                    <a:pt x="1" y="19"/>
                    <a:pt x="13" y="28"/>
                  </a:cubicBezTo>
                  <a:cubicBezTo>
                    <a:pt x="139" y="138"/>
                    <a:pt x="290" y="216"/>
                    <a:pt x="455" y="250"/>
                  </a:cubicBezTo>
                  <a:cubicBezTo>
                    <a:pt x="456" y="250"/>
                    <a:pt x="457" y="250"/>
                    <a:pt x="458" y="250"/>
                  </a:cubicBezTo>
                  <a:cubicBezTo>
                    <a:pt x="474" y="250"/>
                    <a:pt x="481" y="227"/>
                    <a:pt x="465" y="220"/>
                  </a:cubicBezTo>
                  <a:cubicBezTo>
                    <a:pt x="322" y="143"/>
                    <a:pt x="180" y="67"/>
                    <a:pt x="30" y="2"/>
                  </a:cubicBezTo>
                  <a:cubicBezTo>
                    <a:pt x="28" y="1"/>
                    <a:pt x="25"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8"/>
            <p:cNvSpPr/>
            <p:nvPr/>
          </p:nvSpPr>
          <p:spPr>
            <a:xfrm>
              <a:off x="6092789" y="2793155"/>
              <a:ext cx="20113" cy="11271"/>
            </a:xfrm>
            <a:custGeom>
              <a:rect b="b" l="l" r="r" t="t"/>
              <a:pathLst>
                <a:path extrusionOk="0" h="283" w="505">
                  <a:moveTo>
                    <a:pt x="490" y="0"/>
                  </a:moveTo>
                  <a:cubicBezTo>
                    <a:pt x="487" y="0"/>
                    <a:pt x="484" y="1"/>
                    <a:pt x="481" y="2"/>
                  </a:cubicBezTo>
                  <a:cubicBezTo>
                    <a:pt x="335" y="105"/>
                    <a:pt x="181" y="182"/>
                    <a:pt x="16" y="252"/>
                  </a:cubicBezTo>
                  <a:cubicBezTo>
                    <a:pt x="0" y="259"/>
                    <a:pt x="6" y="283"/>
                    <a:pt x="21" y="283"/>
                  </a:cubicBezTo>
                  <a:cubicBezTo>
                    <a:pt x="22" y="283"/>
                    <a:pt x="23" y="283"/>
                    <a:pt x="24" y="283"/>
                  </a:cubicBezTo>
                  <a:cubicBezTo>
                    <a:pt x="183" y="264"/>
                    <a:pt x="440" y="154"/>
                    <a:pt x="504" y="7"/>
                  </a:cubicBezTo>
                  <a:cubicBezTo>
                    <a:pt x="501" y="2"/>
                    <a:pt x="496" y="0"/>
                    <a:pt x="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8"/>
            <p:cNvSpPr/>
            <p:nvPr/>
          </p:nvSpPr>
          <p:spPr>
            <a:xfrm>
              <a:off x="6251980" y="2709078"/>
              <a:ext cx="36163" cy="87382"/>
            </a:xfrm>
            <a:custGeom>
              <a:rect b="b" l="l" r="r" t="t"/>
              <a:pathLst>
                <a:path extrusionOk="0" h="2194" w="908">
                  <a:moveTo>
                    <a:pt x="790" y="0"/>
                  </a:moveTo>
                  <a:cubicBezTo>
                    <a:pt x="786" y="0"/>
                    <a:pt x="782" y="2"/>
                    <a:pt x="778" y="6"/>
                  </a:cubicBezTo>
                  <a:cubicBezTo>
                    <a:pt x="605" y="222"/>
                    <a:pt x="464" y="464"/>
                    <a:pt x="350" y="716"/>
                  </a:cubicBezTo>
                  <a:cubicBezTo>
                    <a:pt x="318" y="786"/>
                    <a:pt x="0" y="1544"/>
                    <a:pt x="118" y="1544"/>
                  </a:cubicBezTo>
                  <a:cubicBezTo>
                    <a:pt x="124" y="1544"/>
                    <a:pt x="130" y="1543"/>
                    <a:pt x="137" y="1540"/>
                  </a:cubicBezTo>
                  <a:cubicBezTo>
                    <a:pt x="219" y="1486"/>
                    <a:pt x="315" y="1449"/>
                    <a:pt x="410" y="1449"/>
                  </a:cubicBezTo>
                  <a:cubicBezTo>
                    <a:pt x="453" y="1449"/>
                    <a:pt x="496" y="1457"/>
                    <a:pt x="537" y="1474"/>
                  </a:cubicBezTo>
                  <a:cubicBezTo>
                    <a:pt x="801" y="1570"/>
                    <a:pt x="888" y="2036"/>
                    <a:pt x="572" y="2126"/>
                  </a:cubicBezTo>
                  <a:cubicBezTo>
                    <a:pt x="519" y="2143"/>
                    <a:pt x="464" y="2150"/>
                    <a:pt x="407" y="2150"/>
                  </a:cubicBezTo>
                  <a:cubicBezTo>
                    <a:pt x="317" y="2150"/>
                    <a:pt x="225" y="2132"/>
                    <a:pt x="137" y="2110"/>
                  </a:cubicBezTo>
                  <a:cubicBezTo>
                    <a:pt x="135" y="2110"/>
                    <a:pt x="134" y="2109"/>
                    <a:pt x="132" y="2109"/>
                  </a:cubicBezTo>
                  <a:cubicBezTo>
                    <a:pt x="115" y="2109"/>
                    <a:pt x="110" y="2135"/>
                    <a:pt x="128" y="2141"/>
                  </a:cubicBezTo>
                  <a:cubicBezTo>
                    <a:pt x="219" y="2169"/>
                    <a:pt x="329" y="2193"/>
                    <a:pt x="435" y="2193"/>
                  </a:cubicBezTo>
                  <a:cubicBezTo>
                    <a:pt x="572" y="2193"/>
                    <a:pt x="702" y="2153"/>
                    <a:pt x="780" y="2030"/>
                  </a:cubicBezTo>
                  <a:cubicBezTo>
                    <a:pt x="908" y="1815"/>
                    <a:pt x="786" y="1514"/>
                    <a:pt x="561" y="1417"/>
                  </a:cubicBezTo>
                  <a:cubicBezTo>
                    <a:pt x="510" y="1394"/>
                    <a:pt x="458" y="1384"/>
                    <a:pt x="405" y="1384"/>
                  </a:cubicBezTo>
                  <a:cubicBezTo>
                    <a:pt x="322" y="1384"/>
                    <a:pt x="239" y="1409"/>
                    <a:pt x="166" y="1446"/>
                  </a:cubicBezTo>
                  <a:lnTo>
                    <a:pt x="166" y="1446"/>
                  </a:lnTo>
                  <a:cubicBezTo>
                    <a:pt x="282" y="938"/>
                    <a:pt x="501" y="450"/>
                    <a:pt x="804" y="25"/>
                  </a:cubicBezTo>
                  <a:cubicBezTo>
                    <a:pt x="813" y="13"/>
                    <a:pt x="802" y="0"/>
                    <a:pt x="7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8"/>
            <p:cNvSpPr/>
            <p:nvPr/>
          </p:nvSpPr>
          <p:spPr>
            <a:xfrm>
              <a:off x="6003456" y="2704857"/>
              <a:ext cx="35845" cy="4819"/>
            </a:xfrm>
            <a:custGeom>
              <a:rect b="b" l="l" r="r" t="t"/>
              <a:pathLst>
                <a:path extrusionOk="0" h="121" w="900">
                  <a:moveTo>
                    <a:pt x="490" y="0"/>
                  </a:moveTo>
                  <a:cubicBezTo>
                    <a:pt x="329" y="0"/>
                    <a:pt x="165" y="36"/>
                    <a:pt x="18" y="89"/>
                  </a:cubicBezTo>
                  <a:cubicBezTo>
                    <a:pt x="0" y="95"/>
                    <a:pt x="6" y="121"/>
                    <a:pt x="23" y="121"/>
                  </a:cubicBezTo>
                  <a:cubicBezTo>
                    <a:pt x="23" y="121"/>
                    <a:pt x="25" y="121"/>
                    <a:pt x="26" y="120"/>
                  </a:cubicBezTo>
                  <a:cubicBezTo>
                    <a:pt x="184" y="87"/>
                    <a:pt x="333" y="71"/>
                    <a:pt x="480" y="71"/>
                  </a:cubicBezTo>
                  <a:cubicBezTo>
                    <a:pt x="618" y="71"/>
                    <a:pt x="755" y="85"/>
                    <a:pt x="895" y="112"/>
                  </a:cubicBezTo>
                  <a:cubicBezTo>
                    <a:pt x="900" y="104"/>
                    <a:pt x="896" y="94"/>
                    <a:pt x="888" y="90"/>
                  </a:cubicBezTo>
                  <a:cubicBezTo>
                    <a:pt x="765" y="26"/>
                    <a:pt x="628" y="0"/>
                    <a:pt x="4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8"/>
            <p:cNvSpPr/>
            <p:nvPr/>
          </p:nvSpPr>
          <p:spPr>
            <a:xfrm>
              <a:off x="6128913" y="2702268"/>
              <a:ext cx="33814" cy="4301"/>
            </a:xfrm>
            <a:custGeom>
              <a:rect b="b" l="l" r="r" t="t"/>
              <a:pathLst>
                <a:path extrusionOk="0" h="108" w="849">
                  <a:moveTo>
                    <a:pt x="405" y="1"/>
                  </a:moveTo>
                  <a:cubicBezTo>
                    <a:pt x="273" y="1"/>
                    <a:pt x="140" y="24"/>
                    <a:pt x="17" y="70"/>
                  </a:cubicBezTo>
                  <a:cubicBezTo>
                    <a:pt x="1" y="76"/>
                    <a:pt x="7" y="101"/>
                    <a:pt x="23" y="101"/>
                  </a:cubicBezTo>
                  <a:cubicBezTo>
                    <a:pt x="24" y="101"/>
                    <a:pt x="25" y="101"/>
                    <a:pt x="26" y="101"/>
                  </a:cubicBezTo>
                  <a:cubicBezTo>
                    <a:pt x="127" y="78"/>
                    <a:pt x="230" y="69"/>
                    <a:pt x="333" y="69"/>
                  </a:cubicBezTo>
                  <a:cubicBezTo>
                    <a:pt x="507" y="69"/>
                    <a:pt x="680" y="93"/>
                    <a:pt x="845" y="108"/>
                  </a:cubicBezTo>
                  <a:cubicBezTo>
                    <a:pt x="848" y="100"/>
                    <a:pt x="845" y="90"/>
                    <a:pt x="837" y="87"/>
                  </a:cubicBezTo>
                  <a:cubicBezTo>
                    <a:pt x="702" y="30"/>
                    <a:pt x="553"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8"/>
            <p:cNvSpPr/>
            <p:nvPr/>
          </p:nvSpPr>
          <p:spPr>
            <a:xfrm>
              <a:off x="5987923" y="2728235"/>
              <a:ext cx="67547" cy="35725"/>
            </a:xfrm>
            <a:custGeom>
              <a:rect b="b" l="l" r="r" t="t"/>
              <a:pathLst>
                <a:path extrusionOk="0" h="897" w="1696">
                  <a:moveTo>
                    <a:pt x="81" y="0"/>
                  </a:moveTo>
                  <a:cubicBezTo>
                    <a:pt x="75" y="0"/>
                    <a:pt x="71" y="2"/>
                    <a:pt x="68" y="7"/>
                  </a:cubicBezTo>
                  <a:cubicBezTo>
                    <a:pt x="1" y="108"/>
                    <a:pt x="333" y="896"/>
                    <a:pt x="775" y="896"/>
                  </a:cubicBezTo>
                  <a:cubicBezTo>
                    <a:pt x="1217" y="896"/>
                    <a:pt x="1459" y="232"/>
                    <a:pt x="1505" y="192"/>
                  </a:cubicBezTo>
                  <a:cubicBezTo>
                    <a:pt x="1551" y="151"/>
                    <a:pt x="1696" y="119"/>
                    <a:pt x="1583" y="63"/>
                  </a:cubicBezTo>
                  <a:cubicBezTo>
                    <a:pt x="1576" y="60"/>
                    <a:pt x="1568" y="58"/>
                    <a:pt x="1558" y="58"/>
                  </a:cubicBezTo>
                  <a:cubicBezTo>
                    <a:pt x="1415" y="58"/>
                    <a:pt x="1005" y="435"/>
                    <a:pt x="775" y="435"/>
                  </a:cubicBezTo>
                  <a:cubicBezTo>
                    <a:pt x="546" y="435"/>
                    <a:pt x="165" y="0"/>
                    <a:pt x="81"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8"/>
            <p:cNvSpPr/>
            <p:nvPr/>
          </p:nvSpPr>
          <p:spPr>
            <a:xfrm>
              <a:off x="5998677" y="2651368"/>
              <a:ext cx="74238" cy="33375"/>
            </a:xfrm>
            <a:custGeom>
              <a:rect b="b" l="l" r="r" t="t"/>
              <a:pathLst>
                <a:path extrusionOk="0" h="838" w="1864">
                  <a:moveTo>
                    <a:pt x="1372" y="1"/>
                  </a:moveTo>
                  <a:cubicBezTo>
                    <a:pt x="998" y="1"/>
                    <a:pt x="343" y="110"/>
                    <a:pt x="75" y="564"/>
                  </a:cubicBezTo>
                  <a:cubicBezTo>
                    <a:pt x="1" y="691"/>
                    <a:pt x="818" y="654"/>
                    <a:pt x="1122" y="711"/>
                  </a:cubicBezTo>
                  <a:cubicBezTo>
                    <a:pt x="1340" y="751"/>
                    <a:pt x="1546" y="838"/>
                    <a:pt x="1674" y="838"/>
                  </a:cubicBezTo>
                  <a:cubicBezTo>
                    <a:pt x="1725" y="838"/>
                    <a:pt x="1763" y="824"/>
                    <a:pt x="1785" y="789"/>
                  </a:cubicBezTo>
                  <a:cubicBezTo>
                    <a:pt x="1864" y="665"/>
                    <a:pt x="1720" y="103"/>
                    <a:pt x="1640" y="36"/>
                  </a:cubicBezTo>
                  <a:cubicBezTo>
                    <a:pt x="1618" y="17"/>
                    <a:pt x="1516" y="1"/>
                    <a:pt x="1372"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8"/>
            <p:cNvSpPr/>
            <p:nvPr/>
          </p:nvSpPr>
          <p:spPr>
            <a:xfrm>
              <a:off x="6111906" y="2728235"/>
              <a:ext cx="67547" cy="35725"/>
            </a:xfrm>
            <a:custGeom>
              <a:rect b="b" l="l" r="r" t="t"/>
              <a:pathLst>
                <a:path extrusionOk="0" h="897" w="1696">
                  <a:moveTo>
                    <a:pt x="1614" y="0"/>
                  </a:moveTo>
                  <a:cubicBezTo>
                    <a:pt x="1530" y="0"/>
                    <a:pt x="1149" y="435"/>
                    <a:pt x="920" y="435"/>
                  </a:cubicBezTo>
                  <a:cubicBezTo>
                    <a:pt x="691" y="435"/>
                    <a:pt x="280" y="58"/>
                    <a:pt x="137" y="58"/>
                  </a:cubicBezTo>
                  <a:cubicBezTo>
                    <a:pt x="128" y="58"/>
                    <a:pt x="119" y="60"/>
                    <a:pt x="112" y="63"/>
                  </a:cubicBezTo>
                  <a:cubicBezTo>
                    <a:pt x="1" y="119"/>
                    <a:pt x="145" y="151"/>
                    <a:pt x="191" y="192"/>
                  </a:cubicBezTo>
                  <a:cubicBezTo>
                    <a:pt x="236" y="232"/>
                    <a:pt x="478" y="896"/>
                    <a:pt x="920" y="896"/>
                  </a:cubicBezTo>
                  <a:cubicBezTo>
                    <a:pt x="1362" y="896"/>
                    <a:pt x="1695" y="108"/>
                    <a:pt x="1627" y="7"/>
                  </a:cubicBezTo>
                  <a:cubicBezTo>
                    <a:pt x="1624" y="2"/>
                    <a:pt x="1620" y="0"/>
                    <a:pt x="1614"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8"/>
            <p:cNvSpPr/>
            <p:nvPr/>
          </p:nvSpPr>
          <p:spPr>
            <a:xfrm>
              <a:off x="6109039" y="2651368"/>
              <a:ext cx="74278" cy="33375"/>
            </a:xfrm>
            <a:custGeom>
              <a:rect b="b" l="l" r="r" t="t"/>
              <a:pathLst>
                <a:path extrusionOk="0" h="838" w="1865">
                  <a:moveTo>
                    <a:pt x="493" y="1"/>
                  </a:moveTo>
                  <a:cubicBezTo>
                    <a:pt x="349" y="1"/>
                    <a:pt x="247" y="17"/>
                    <a:pt x="224" y="36"/>
                  </a:cubicBezTo>
                  <a:cubicBezTo>
                    <a:pt x="145" y="103"/>
                    <a:pt x="1" y="665"/>
                    <a:pt x="80" y="789"/>
                  </a:cubicBezTo>
                  <a:cubicBezTo>
                    <a:pt x="102" y="824"/>
                    <a:pt x="140" y="838"/>
                    <a:pt x="190" y="838"/>
                  </a:cubicBezTo>
                  <a:cubicBezTo>
                    <a:pt x="319" y="838"/>
                    <a:pt x="525" y="751"/>
                    <a:pt x="743" y="711"/>
                  </a:cubicBezTo>
                  <a:cubicBezTo>
                    <a:pt x="1047" y="654"/>
                    <a:pt x="1864" y="691"/>
                    <a:pt x="1790" y="564"/>
                  </a:cubicBezTo>
                  <a:cubicBezTo>
                    <a:pt x="1522" y="110"/>
                    <a:pt x="867" y="1"/>
                    <a:pt x="493"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8"/>
            <p:cNvSpPr/>
            <p:nvPr/>
          </p:nvSpPr>
          <p:spPr>
            <a:xfrm>
              <a:off x="5904285" y="2463022"/>
              <a:ext cx="368444" cy="208935"/>
            </a:xfrm>
            <a:custGeom>
              <a:rect b="b" l="l" r="r" t="t"/>
              <a:pathLst>
                <a:path extrusionOk="0" h="5246" w="9251">
                  <a:moveTo>
                    <a:pt x="4770" y="1"/>
                  </a:moveTo>
                  <a:cubicBezTo>
                    <a:pt x="4653" y="1"/>
                    <a:pt x="4536" y="4"/>
                    <a:pt x="4420" y="7"/>
                  </a:cubicBezTo>
                  <a:lnTo>
                    <a:pt x="4006" y="46"/>
                  </a:lnTo>
                  <a:lnTo>
                    <a:pt x="3596" y="114"/>
                  </a:lnTo>
                  <a:cubicBezTo>
                    <a:pt x="3462" y="145"/>
                    <a:pt x="3327" y="176"/>
                    <a:pt x="3193" y="210"/>
                  </a:cubicBezTo>
                  <a:cubicBezTo>
                    <a:pt x="3061" y="251"/>
                    <a:pt x="2929" y="289"/>
                    <a:pt x="2798" y="334"/>
                  </a:cubicBezTo>
                  <a:cubicBezTo>
                    <a:pt x="2670" y="384"/>
                    <a:pt x="2542" y="432"/>
                    <a:pt x="2414" y="486"/>
                  </a:cubicBezTo>
                  <a:lnTo>
                    <a:pt x="2042" y="661"/>
                  </a:lnTo>
                  <a:lnTo>
                    <a:pt x="1682" y="858"/>
                  </a:lnTo>
                  <a:lnTo>
                    <a:pt x="1676" y="862"/>
                  </a:lnTo>
                  <a:cubicBezTo>
                    <a:pt x="1665" y="867"/>
                    <a:pt x="1655" y="874"/>
                    <a:pt x="1645" y="883"/>
                  </a:cubicBezTo>
                  <a:lnTo>
                    <a:pt x="1418" y="1078"/>
                  </a:lnTo>
                  <a:lnTo>
                    <a:pt x="1207" y="1288"/>
                  </a:lnTo>
                  <a:lnTo>
                    <a:pt x="1009" y="1512"/>
                  </a:lnTo>
                  <a:lnTo>
                    <a:pt x="828" y="1748"/>
                  </a:lnTo>
                  <a:lnTo>
                    <a:pt x="663" y="1996"/>
                  </a:lnTo>
                  <a:cubicBezTo>
                    <a:pt x="612" y="2081"/>
                    <a:pt x="565" y="2168"/>
                    <a:pt x="517" y="2254"/>
                  </a:cubicBezTo>
                  <a:lnTo>
                    <a:pt x="389" y="2521"/>
                  </a:lnTo>
                  <a:lnTo>
                    <a:pt x="279" y="2794"/>
                  </a:lnTo>
                  <a:lnTo>
                    <a:pt x="186" y="3074"/>
                  </a:lnTo>
                  <a:lnTo>
                    <a:pt x="114" y="3358"/>
                  </a:lnTo>
                  <a:lnTo>
                    <a:pt x="59" y="3646"/>
                  </a:lnTo>
                  <a:lnTo>
                    <a:pt x="21" y="3935"/>
                  </a:lnTo>
                  <a:lnTo>
                    <a:pt x="2" y="4224"/>
                  </a:lnTo>
                  <a:lnTo>
                    <a:pt x="0" y="4513"/>
                  </a:lnTo>
                  <a:lnTo>
                    <a:pt x="16" y="4806"/>
                  </a:lnTo>
                  <a:lnTo>
                    <a:pt x="46" y="5084"/>
                  </a:lnTo>
                  <a:cubicBezTo>
                    <a:pt x="56" y="5162"/>
                    <a:pt x="123" y="5224"/>
                    <a:pt x="204" y="5225"/>
                  </a:cubicBezTo>
                  <a:cubicBezTo>
                    <a:pt x="293" y="5225"/>
                    <a:pt x="364" y="5154"/>
                    <a:pt x="365" y="5066"/>
                  </a:cubicBezTo>
                  <a:lnTo>
                    <a:pt x="366" y="4788"/>
                  </a:lnTo>
                  <a:lnTo>
                    <a:pt x="382" y="4524"/>
                  </a:lnTo>
                  <a:lnTo>
                    <a:pt x="410" y="4258"/>
                  </a:lnTo>
                  <a:lnTo>
                    <a:pt x="451" y="3995"/>
                  </a:lnTo>
                  <a:lnTo>
                    <a:pt x="506" y="3735"/>
                  </a:lnTo>
                  <a:lnTo>
                    <a:pt x="577" y="3480"/>
                  </a:lnTo>
                  <a:lnTo>
                    <a:pt x="662" y="3231"/>
                  </a:lnTo>
                  <a:lnTo>
                    <a:pt x="760" y="2987"/>
                  </a:lnTo>
                  <a:lnTo>
                    <a:pt x="871" y="2751"/>
                  </a:lnTo>
                  <a:lnTo>
                    <a:pt x="999" y="2524"/>
                  </a:lnTo>
                  <a:lnTo>
                    <a:pt x="1139" y="2304"/>
                  </a:lnTo>
                  <a:lnTo>
                    <a:pt x="1293" y="2096"/>
                  </a:lnTo>
                  <a:lnTo>
                    <a:pt x="1459" y="1898"/>
                  </a:lnTo>
                  <a:lnTo>
                    <a:pt x="1639" y="1712"/>
                  </a:lnTo>
                  <a:lnTo>
                    <a:pt x="1829" y="1539"/>
                  </a:lnTo>
                  <a:lnTo>
                    <a:pt x="2010" y="1393"/>
                  </a:lnTo>
                  <a:lnTo>
                    <a:pt x="2010" y="1393"/>
                  </a:lnTo>
                  <a:lnTo>
                    <a:pt x="2324" y="1232"/>
                  </a:lnTo>
                  <a:lnTo>
                    <a:pt x="2665" y="1083"/>
                  </a:lnTo>
                  <a:lnTo>
                    <a:pt x="3012" y="956"/>
                  </a:lnTo>
                  <a:lnTo>
                    <a:pt x="3366" y="850"/>
                  </a:lnTo>
                  <a:lnTo>
                    <a:pt x="3726" y="768"/>
                  </a:lnTo>
                  <a:lnTo>
                    <a:pt x="4089" y="710"/>
                  </a:lnTo>
                  <a:lnTo>
                    <a:pt x="4455" y="679"/>
                  </a:lnTo>
                  <a:lnTo>
                    <a:pt x="4821" y="674"/>
                  </a:lnTo>
                  <a:cubicBezTo>
                    <a:pt x="4944" y="681"/>
                    <a:pt x="5066" y="684"/>
                    <a:pt x="5188" y="694"/>
                  </a:cubicBezTo>
                  <a:cubicBezTo>
                    <a:pt x="5310" y="710"/>
                    <a:pt x="5432" y="720"/>
                    <a:pt x="5552" y="740"/>
                  </a:cubicBezTo>
                  <a:cubicBezTo>
                    <a:pt x="5672" y="765"/>
                    <a:pt x="5793" y="782"/>
                    <a:pt x="5913" y="812"/>
                  </a:cubicBezTo>
                  <a:cubicBezTo>
                    <a:pt x="6031" y="845"/>
                    <a:pt x="6150" y="872"/>
                    <a:pt x="6267" y="910"/>
                  </a:cubicBezTo>
                  <a:cubicBezTo>
                    <a:pt x="6384" y="950"/>
                    <a:pt x="6501" y="984"/>
                    <a:pt x="6617" y="1030"/>
                  </a:cubicBezTo>
                  <a:cubicBezTo>
                    <a:pt x="6730" y="1078"/>
                    <a:pt x="6845" y="1120"/>
                    <a:pt x="6957" y="1173"/>
                  </a:cubicBezTo>
                  <a:cubicBezTo>
                    <a:pt x="7068" y="1228"/>
                    <a:pt x="7180" y="1280"/>
                    <a:pt x="7290" y="1338"/>
                  </a:cubicBezTo>
                  <a:lnTo>
                    <a:pt x="7604" y="1519"/>
                  </a:lnTo>
                  <a:lnTo>
                    <a:pt x="7774" y="1657"/>
                  </a:lnTo>
                  <a:cubicBezTo>
                    <a:pt x="7834" y="1711"/>
                    <a:pt x="7888" y="1767"/>
                    <a:pt x="7946" y="1822"/>
                  </a:cubicBezTo>
                  <a:cubicBezTo>
                    <a:pt x="8001" y="1878"/>
                    <a:pt x="8049" y="1941"/>
                    <a:pt x="8102" y="2000"/>
                  </a:cubicBezTo>
                  <a:cubicBezTo>
                    <a:pt x="8152" y="2061"/>
                    <a:pt x="8195" y="2128"/>
                    <a:pt x="8242" y="2192"/>
                  </a:cubicBezTo>
                  <a:cubicBezTo>
                    <a:pt x="8287" y="2257"/>
                    <a:pt x="8324" y="2328"/>
                    <a:pt x="8367" y="2395"/>
                  </a:cubicBezTo>
                  <a:cubicBezTo>
                    <a:pt x="8407" y="2465"/>
                    <a:pt x="8440" y="2538"/>
                    <a:pt x="8476" y="2610"/>
                  </a:cubicBezTo>
                  <a:cubicBezTo>
                    <a:pt x="8510" y="2683"/>
                    <a:pt x="8538" y="2759"/>
                    <a:pt x="8570" y="2834"/>
                  </a:cubicBezTo>
                  <a:lnTo>
                    <a:pt x="8648" y="3067"/>
                  </a:lnTo>
                  <a:lnTo>
                    <a:pt x="8710" y="3307"/>
                  </a:lnTo>
                  <a:lnTo>
                    <a:pt x="8760" y="3551"/>
                  </a:lnTo>
                  <a:lnTo>
                    <a:pt x="8798" y="3800"/>
                  </a:lnTo>
                  <a:lnTo>
                    <a:pt x="8824" y="4052"/>
                  </a:lnTo>
                  <a:lnTo>
                    <a:pt x="8841" y="4307"/>
                  </a:lnTo>
                  <a:lnTo>
                    <a:pt x="8850" y="4564"/>
                  </a:lnTo>
                  <a:cubicBezTo>
                    <a:pt x="8853" y="4735"/>
                    <a:pt x="8853" y="4908"/>
                    <a:pt x="8848" y="5081"/>
                  </a:cubicBezTo>
                  <a:lnTo>
                    <a:pt x="8848" y="5083"/>
                  </a:lnTo>
                  <a:cubicBezTo>
                    <a:pt x="8846" y="5162"/>
                    <a:pt x="8904" y="5233"/>
                    <a:pt x="8985" y="5244"/>
                  </a:cubicBezTo>
                  <a:cubicBezTo>
                    <a:pt x="8993" y="5245"/>
                    <a:pt x="9001" y="5246"/>
                    <a:pt x="9008" y="5246"/>
                  </a:cubicBezTo>
                  <a:cubicBezTo>
                    <a:pt x="9086" y="5246"/>
                    <a:pt x="9154" y="5189"/>
                    <a:pt x="9165" y="5109"/>
                  </a:cubicBezTo>
                  <a:cubicBezTo>
                    <a:pt x="9190" y="4933"/>
                    <a:pt x="9212" y="4754"/>
                    <a:pt x="9227" y="4576"/>
                  </a:cubicBezTo>
                  <a:lnTo>
                    <a:pt x="9244" y="4306"/>
                  </a:lnTo>
                  <a:lnTo>
                    <a:pt x="9251" y="4035"/>
                  </a:lnTo>
                  <a:lnTo>
                    <a:pt x="9245" y="3763"/>
                  </a:lnTo>
                  <a:lnTo>
                    <a:pt x="9226" y="3488"/>
                  </a:lnTo>
                  <a:lnTo>
                    <a:pt x="9191" y="3214"/>
                  </a:lnTo>
                  <a:lnTo>
                    <a:pt x="9138" y="2941"/>
                  </a:lnTo>
                  <a:lnTo>
                    <a:pt x="9067" y="2669"/>
                  </a:lnTo>
                  <a:cubicBezTo>
                    <a:pt x="9036" y="2580"/>
                    <a:pt x="9007" y="2489"/>
                    <a:pt x="8974" y="2401"/>
                  </a:cubicBezTo>
                  <a:cubicBezTo>
                    <a:pt x="8937" y="2314"/>
                    <a:pt x="8903" y="2226"/>
                    <a:pt x="8861" y="2139"/>
                  </a:cubicBezTo>
                  <a:cubicBezTo>
                    <a:pt x="8816" y="2056"/>
                    <a:pt x="8774" y="1969"/>
                    <a:pt x="8724" y="1888"/>
                  </a:cubicBezTo>
                  <a:cubicBezTo>
                    <a:pt x="8670" y="1808"/>
                    <a:pt x="8621" y="1725"/>
                    <a:pt x="8564" y="1648"/>
                  </a:cubicBezTo>
                  <a:cubicBezTo>
                    <a:pt x="8503" y="1573"/>
                    <a:pt x="8447" y="1494"/>
                    <a:pt x="8383" y="1422"/>
                  </a:cubicBezTo>
                  <a:cubicBezTo>
                    <a:pt x="8317" y="1353"/>
                    <a:pt x="8252" y="1280"/>
                    <a:pt x="8184" y="1214"/>
                  </a:cubicBezTo>
                  <a:lnTo>
                    <a:pt x="7967" y="1022"/>
                  </a:lnTo>
                  <a:cubicBezTo>
                    <a:pt x="7963" y="1018"/>
                    <a:pt x="7957" y="1014"/>
                    <a:pt x="7952" y="1010"/>
                  </a:cubicBezTo>
                  <a:lnTo>
                    <a:pt x="7946" y="1006"/>
                  </a:lnTo>
                  <a:lnTo>
                    <a:pt x="7595" y="790"/>
                  </a:lnTo>
                  <a:cubicBezTo>
                    <a:pt x="7476" y="723"/>
                    <a:pt x="7354" y="661"/>
                    <a:pt x="7232" y="597"/>
                  </a:cubicBezTo>
                  <a:cubicBezTo>
                    <a:pt x="7109" y="535"/>
                    <a:pt x="6982" y="484"/>
                    <a:pt x="6856" y="427"/>
                  </a:cubicBezTo>
                  <a:cubicBezTo>
                    <a:pt x="6728" y="373"/>
                    <a:pt x="6597" y="331"/>
                    <a:pt x="6468" y="282"/>
                  </a:cubicBezTo>
                  <a:cubicBezTo>
                    <a:pt x="6337" y="238"/>
                    <a:pt x="6202" y="206"/>
                    <a:pt x="6069" y="169"/>
                  </a:cubicBezTo>
                  <a:cubicBezTo>
                    <a:pt x="5935" y="134"/>
                    <a:pt x="5799" y="111"/>
                    <a:pt x="5662" y="83"/>
                  </a:cubicBezTo>
                  <a:cubicBezTo>
                    <a:pt x="5526" y="59"/>
                    <a:pt x="5388" y="46"/>
                    <a:pt x="5250" y="27"/>
                  </a:cubicBezTo>
                  <a:cubicBezTo>
                    <a:pt x="5112" y="14"/>
                    <a:pt x="4974" y="10"/>
                    <a:pt x="4835" y="1"/>
                  </a:cubicBezTo>
                  <a:cubicBezTo>
                    <a:pt x="4814" y="1"/>
                    <a:pt x="4792" y="1"/>
                    <a:pt x="47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8"/>
            <p:cNvSpPr/>
            <p:nvPr/>
          </p:nvSpPr>
          <p:spPr>
            <a:xfrm>
              <a:off x="5850558" y="2815578"/>
              <a:ext cx="97299" cy="99250"/>
            </a:xfrm>
            <a:custGeom>
              <a:rect b="b" l="l" r="r" t="t"/>
              <a:pathLst>
                <a:path extrusionOk="0" h="2492" w="2443">
                  <a:moveTo>
                    <a:pt x="768" y="1607"/>
                  </a:moveTo>
                  <a:lnTo>
                    <a:pt x="768" y="1607"/>
                  </a:lnTo>
                  <a:cubicBezTo>
                    <a:pt x="769" y="1608"/>
                    <a:pt x="769" y="1608"/>
                    <a:pt x="769" y="1608"/>
                  </a:cubicBezTo>
                  <a:cubicBezTo>
                    <a:pt x="769" y="1608"/>
                    <a:pt x="768" y="1607"/>
                    <a:pt x="768" y="1607"/>
                  </a:cubicBezTo>
                  <a:close/>
                  <a:moveTo>
                    <a:pt x="1742" y="1"/>
                  </a:moveTo>
                  <a:cubicBezTo>
                    <a:pt x="1716" y="1"/>
                    <a:pt x="1637" y="2"/>
                    <a:pt x="1519" y="14"/>
                  </a:cubicBezTo>
                  <a:cubicBezTo>
                    <a:pt x="1373" y="30"/>
                    <a:pt x="1166" y="59"/>
                    <a:pt x="919" y="142"/>
                  </a:cubicBezTo>
                  <a:cubicBezTo>
                    <a:pt x="795" y="184"/>
                    <a:pt x="661" y="239"/>
                    <a:pt x="526" y="326"/>
                  </a:cubicBezTo>
                  <a:cubicBezTo>
                    <a:pt x="390" y="410"/>
                    <a:pt x="245" y="527"/>
                    <a:pt x="142" y="709"/>
                  </a:cubicBezTo>
                  <a:cubicBezTo>
                    <a:pt x="34" y="887"/>
                    <a:pt x="1" y="1131"/>
                    <a:pt x="49" y="1332"/>
                  </a:cubicBezTo>
                  <a:cubicBezTo>
                    <a:pt x="93" y="1538"/>
                    <a:pt x="185" y="1709"/>
                    <a:pt x="287" y="1858"/>
                  </a:cubicBezTo>
                  <a:lnTo>
                    <a:pt x="327" y="1914"/>
                  </a:lnTo>
                  <a:lnTo>
                    <a:pt x="336" y="1928"/>
                  </a:lnTo>
                  <a:lnTo>
                    <a:pt x="352" y="1947"/>
                  </a:lnTo>
                  <a:lnTo>
                    <a:pt x="371" y="1971"/>
                  </a:lnTo>
                  <a:cubicBezTo>
                    <a:pt x="397" y="2002"/>
                    <a:pt x="419" y="2031"/>
                    <a:pt x="450" y="2065"/>
                  </a:cubicBezTo>
                  <a:lnTo>
                    <a:pt x="550" y="2171"/>
                  </a:lnTo>
                  <a:lnTo>
                    <a:pt x="658" y="2266"/>
                  </a:lnTo>
                  <a:cubicBezTo>
                    <a:pt x="804" y="2387"/>
                    <a:pt x="1009" y="2484"/>
                    <a:pt x="1231" y="2491"/>
                  </a:cubicBezTo>
                  <a:cubicBezTo>
                    <a:pt x="1238" y="2491"/>
                    <a:pt x="1245" y="2491"/>
                    <a:pt x="1251" y="2491"/>
                  </a:cubicBezTo>
                  <a:cubicBezTo>
                    <a:pt x="1466" y="2491"/>
                    <a:pt x="1653" y="2397"/>
                    <a:pt x="1780" y="2296"/>
                  </a:cubicBezTo>
                  <a:cubicBezTo>
                    <a:pt x="1915" y="2191"/>
                    <a:pt x="2007" y="2074"/>
                    <a:pt x="2083" y="1965"/>
                  </a:cubicBezTo>
                  <a:cubicBezTo>
                    <a:pt x="2233" y="1745"/>
                    <a:pt x="2309" y="1547"/>
                    <a:pt x="2360" y="1409"/>
                  </a:cubicBezTo>
                  <a:cubicBezTo>
                    <a:pt x="2385" y="1340"/>
                    <a:pt x="2400" y="1284"/>
                    <a:pt x="2412" y="1246"/>
                  </a:cubicBezTo>
                  <a:cubicBezTo>
                    <a:pt x="2422" y="1207"/>
                    <a:pt x="2428" y="1186"/>
                    <a:pt x="2428" y="1186"/>
                  </a:cubicBezTo>
                  <a:cubicBezTo>
                    <a:pt x="2442" y="1132"/>
                    <a:pt x="2420" y="1071"/>
                    <a:pt x="2369" y="1042"/>
                  </a:cubicBezTo>
                  <a:cubicBezTo>
                    <a:pt x="2349" y="1030"/>
                    <a:pt x="2327" y="1025"/>
                    <a:pt x="2305" y="1025"/>
                  </a:cubicBezTo>
                  <a:cubicBezTo>
                    <a:pt x="2261" y="1025"/>
                    <a:pt x="2218" y="1047"/>
                    <a:pt x="2194" y="1088"/>
                  </a:cubicBezTo>
                  <a:lnTo>
                    <a:pt x="2190" y="1096"/>
                  </a:lnTo>
                  <a:cubicBezTo>
                    <a:pt x="2190" y="1096"/>
                    <a:pt x="2180" y="1112"/>
                    <a:pt x="2163" y="1142"/>
                  </a:cubicBezTo>
                  <a:cubicBezTo>
                    <a:pt x="2144" y="1173"/>
                    <a:pt x="2116" y="1217"/>
                    <a:pt x="2081" y="1274"/>
                  </a:cubicBezTo>
                  <a:cubicBezTo>
                    <a:pt x="2008" y="1387"/>
                    <a:pt x="1901" y="1547"/>
                    <a:pt x="1755" y="1707"/>
                  </a:cubicBezTo>
                  <a:cubicBezTo>
                    <a:pt x="1683" y="1785"/>
                    <a:pt x="1598" y="1861"/>
                    <a:pt x="1510" y="1916"/>
                  </a:cubicBezTo>
                  <a:cubicBezTo>
                    <a:pt x="1430" y="1967"/>
                    <a:pt x="1352" y="1988"/>
                    <a:pt x="1280" y="1988"/>
                  </a:cubicBezTo>
                  <a:cubicBezTo>
                    <a:pt x="1271" y="1988"/>
                    <a:pt x="1262" y="1988"/>
                    <a:pt x="1253" y="1987"/>
                  </a:cubicBezTo>
                  <a:cubicBezTo>
                    <a:pt x="1174" y="1978"/>
                    <a:pt x="1086" y="1936"/>
                    <a:pt x="993" y="1855"/>
                  </a:cubicBezTo>
                  <a:lnTo>
                    <a:pt x="924" y="1792"/>
                  </a:lnTo>
                  <a:lnTo>
                    <a:pt x="862" y="1724"/>
                  </a:lnTo>
                  <a:cubicBezTo>
                    <a:pt x="839" y="1699"/>
                    <a:pt x="813" y="1663"/>
                    <a:pt x="789" y="1634"/>
                  </a:cubicBezTo>
                  <a:lnTo>
                    <a:pt x="770" y="1610"/>
                  </a:lnTo>
                  <a:lnTo>
                    <a:pt x="766" y="1604"/>
                  </a:lnTo>
                  <a:lnTo>
                    <a:pt x="763" y="1601"/>
                  </a:lnTo>
                  <a:cubicBezTo>
                    <a:pt x="762" y="1600"/>
                    <a:pt x="762" y="1599"/>
                    <a:pt x="762" y="1599"/>
                  </a:cubicBezTo>
                  <a:lnTo>
                    <a:pt x="762" y="1599"/>
                  </a:lnTo>
                  <a:cubicBezTo>
                    <a:pt x="762" y="1599"/>
                    <a:pt x="767" y="1605"/>
                    <a:pt x="768" y="1607"/>
                  </a:cubicBezTo>
                  <a:lnTo>
                    <a:pt x="768" y="1607"/>
                  </a:lnTo>
                  <a:lnTo>
                    <a:pt x="768" y="1606"/>
                  </a:lnTo>
                  <a:lnTo>
                    <a:pt x="761" y="1595"/>
                  </a:lnTo>
                  <a:lnTo>
                    <a:pt x="732" y="1552"/>
                  </a:lnTo>
                  <a:cubicBezTo>
                    <a:pt x="652" y="1440"/>
                    <a:pt x="590" y="1325"/>
                    <a:pt x="568" y="1221"/>
                  </a:cubicBezTo>
                  <a:cubicBezTo>
                    <a:pt x="546" y="1117"/>
                    <a:pt x="546" y="1033"/>
                    <a:pt x="589" y="949"/>
                  </a:cubicBezTo>
                  <a:cubicBezTo>
                    <a:pt x="627" y="865"/>
                    <a:pt x="703" y="781"/>
                    <a:pt x="793" y="711"/>
                  </a:cubicBezTo>
                  <a:cubicBezTo>
                    <a:pt x="883" y="641"/>
                    <a:pt x="983" y="581"/>
                    <a:pt x="1080" y="530"/>
                  </a:cubicBezTo>
                  <a:cubicBezTo>
                    <a:pt x="1277" y="430"/>
                    <a:pt x="1458" y="363"/>
                    <a:pt x="1586" y="319"/>
                  </a:cubicBezTo>
                  <a:cubicBezTo>
                    <a:pt x="1714" y="274"/>
                    <a:pt x="1786" y="253"/>
                    <a:pt x="1786" y="253"/>
                  </a:cubicBezTo>
                  <a:cubicBezTo>
                    <a:pt x="1838" y="238"/>
                    <a:pt x="1877" y="189"/>
                    <a:pt x="1878" y="131"/>
                  </a:cubicBezTo>
                  <a:cubicBezTo>
                    <a:pt x="1879" y="60"/>
                    <a:pt x="1822" y="2"/>
                    <a:pt x="1752" y="1"/>
                  </a:cubicBezTo>
                  <a:cubicBezTo>
                    <a:pt x="1752" y="1"/>
                    <a:pt x="1748" y="1"/>
                    <a:pt x="17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8"/>
            <p:cNvSpPr/>
            <p:nvPr/>
          </p:nvSpPr>
          <p:spPr>
            <a:xfrm>
              <a:off x="6224977" y="2815578"/>
              <a:ext cx="97299" cy="99250"/>
            </a:xfrm>
            <a:custGeom>
              <a:rect b="b" l="l" r="r" t="t"/>
              <a:pathLst>
                <a:path extrusionOk="0" h="2492" w="2443">
                  <a:moveTo>
                    <a:pt x="1680" y="1602"/>
                  </a:moveTo>
                  <a:lnTo>
                    <a:pt x="1678" y="1604"/>
                  </a:lnTo>
                  <a:lnTo>
                    <a:pt x="1677" y="1606"/>
                  </a:lnTo>
                  <a:lnTo>
                    <a:pt x="1677" y="1606"/>
                  </a:lnTo>
                  <a:cubicBezTo>
                    <a:pt x="1678" y="1605"/>
                    <a:pt x="1679" y="1603"/>
                    <a:pt x="1680" y="1602"/>
                  </a:cubicBezTo>
                  <a:close/>
                  <a:moveTo>
                    <a:pt x="1676" y="1607"/>
                  </a:moveTo>
                  <a:lnTo>
                    <a:pt x="1676" y="1607"/>
                  </a:lnTo>
                  <a:cubicBezTo>
                    <a:pt x="1676" y="1608"/>
                    <a:pt x="1675" y="1608"/>
                    <a:pt x="1675" y="1608"/>
                  </a:cubicBezTo>
                  <a:cubicBezTo>
                    <a:pt x="1675" y="1608"/>
                    <a:pt x="1676" y="1607"/>
                    <a:pt x="1676" y="1607"/>
                  </a:cubicBezTo>
                  <a:close/>
                  <a:moveTo>
                    <a:pt x="702" y="1"/>
                  </a:moveTo>
                  <a:cubicBezTo>
                    <a:pt x="696" y="1"/>
                    <a:pt x="692" y="1"/>
                    <a:pt x="692" y="1"/>
                  </a:cubicBezTo>
                  <a:cubicBezTo>
                    <a:pt x="621" y="2"/>
                    <a:pt x="564" y="60"/>
                    <a:pt x="565" y="131"/>
                  </a:cubicBezTo>
                  <a:cubicBezTo>
                    <a:pt x="566" y="189"/>
                    <a:pt x="605" y="238"/>
                    <a:pt x="658" y="253"/>
                  </a:cubicBezTo>
                  <a:cubicBezTo>
                    <a:pt x="658" y="253"/>
                    <a:pt x="730" y="274"/>
                    <a:pt x="857" y="319"/>
                  </a:cubicBezTo>
                  <a:cubicBezTo>
                    <a:pt x="985" y="363"/>
                    <a:pt x="1167" y="430"/>
                    <a:pt x="1363" y="530"/>
                  </a:cubicBezTo>
                  <a:cubicBezTo>
                    <a:pt x="1461" y="581"/>
                    <a:pt x="1561" y="641"/>
                    <a:pt x="1651" y="711"/>
                  </a:cubicBezTo>
                  <a:cubicBezTo>
                    <a:pt x="1741" y="781"/>
                    <a:pt x="1816" y="865"/>
                    <a:pt x="1855" y="949"/>
                  </a:cubicBezTo>
                  <a:cubicBezTo>
                    <a:pt x="1897" y="1033"/>
                    <a:pt x="1897" y="1117"/>
                    <a:pt x="1876" y="1221"/>
                  </a:cubicBezTo>
                  <a:cubicBezTo>
                    <a:pt x="1853" y="1325"/>
                    <a:pt x="1791" y="1440"/>
                    <a:pt x="1712" y="1552"/>
                  </a:cubicBezTo>
                  <a:lnTo>
                    <a:pt x="1683" y="1595"/>
                  </a:lnTo>
                  <a:lnTo>
                    <a:pt x="1676" y="1606"/>
                  </a:lnTo>
                  <a:lnTo>
                    <a:pt x="1676" y="1606"/>
                  </a:lnTo>
                  <a:lnTo>
                    <a:pt x="1673" y="1610"/>
                  </a:lnTo>
                  <a:lnTo>
                    <a:pt x="1655" y="1634"/>
                  </a:lnTo>
                  <a:cubicBezTo>
                    <a:pt x="1630" y="1663"/>
                    <a:pt x="1604" y="1699"/>
                    <a:pt x="1582" y="1724"/>
                  </a:cubicBezTo>
                  <a:lnTo>
                    <a:pt x="1520" y="1792"/>
                  </a:lnTo>
                  <a:lnTo>
                    <a:pt x="1451" y="1855"/>
                  </a:lnTo>
                  <a:cubicBezTo>
                    <a:pt x="1358" y="1936"/>
                    <a:pt x="1269" y="1978"/>
                    <a:pt x="1190" y="1987"/>
                  </a:cubicBezTo>
                  <a:cubicBezTo>
                    <a:pt x="1181" y="1988"/>
                    <a:pt x="1172" y="1988"/>
                    <a:pt x="1163" y="1988"/>
                  </a:cubicBezTo>
                  <a:cubicBezTo>
                    <a:pt x="1092" y="1988"/>
                    <a:pt x="1013" y="1967"/>
                    <a:pt x="934" y="1916"/>
                  </a:cubicBezTo>
                  <a:cubicBezTo>
                    <a:pt x="846" y="1861"/>
                    <a:pt x="761" y="1785"/>
                    <a:pt x="688" y="1707"/>
                  </a:cubicBezTo>
                  <a:cubicBezTo>
                    <a:pt x="543" y="1547"/>
                    <a:pt x="436" y="1387"/>
                    <a:pt x="363" y="1274"/>
                  </a:cubicBezTo>
                  <a:cubicBezTo>
                    <a:pt x="328" y="1217"/>
                    <a:pt x="300" y="1173"/>
                    <a:pt x="280" y="1142"/>
                  </a:cubicBezTo>
                  <a:cubicBezTo>
                    <a:pt x="264" y="1112"/>
                    <a:pt x="254" y="1096"/>
                    <a:pt x="254" y="1096"/>
                  </a:cubicBezTo>
                  <a:lnTo>
                    <a:pt x="250" y="1088"/>
                  </a:lnTo>
                  <a:cubicBezTo>
                    <a:pt x="226" y="1047"/>
                    <a:pt x="183" y="1025"/>
                    <a:pt x="139" y="1025"/>
                  </a:cubicBezTo>
                  <a:cubicBezTo>
                    <a:pt x="117" y="1025"/>
                    <a:pt x="95" y="1030"/>
                    <a:pt x="74" y="1042"/>
                  </a:cubicBezTo>
                  <a:cubicBezTo>
                    <a:pt x="24" y="1071"/>
                    <a:pt x="1" y="1132"/>
                    <a:pt x="16" y="1186"/>
                  </a:cubicBezTo>
                  <a:cubicBezTo>
                    <a:pt x="16" y="1186"/>
                    <a:pt x="21" y="1207"/>
                    <a:pt x="32" y="1246"/>
                  </a:cubicBezTo>
                  <a:cubicBezTo>
                    <a:pt x="43" y="1284"/>
                    <a:pt x="58" y="1340"/>
                    <a:pt x="83" y="1409"/>
                  </a:cubicBezTo>
                  <a:cubicBezTo>
                    <a:pt x="134" y="1547"/>
                    <a:pt x="211" y="1745"/>
                    <a:pt x="361" y="1965"/>
                  </a:cubicBezTo>
                  <a:cubicBezTo>
                    <a:pt x="436" y="2074"/>
                    <a:pt x="529" y="2191"/>
                    <a:pt x="665" y="2296"/>
                  </a:cubicBezTo>
                  <a:cubicBezTo>
                    <a:pt x="790" y="2397"/>
                    <a:pt x="978" y="2491"/>
                    <a:pt x="1192" y="2491"/>
                  </a:cubicBezTo>
                  <a:cubicBezTo>
                    <a:pt x="1199" y="2491"/>
                    <a:pt x="1205" y="2491"/>
                    <a:pt x="1212" y="2491"/>
                  </a:cubicBezTo>
                  <a:cubicBezTo>
                    <a:pt x="1434" y="2484"/>
                    <a:pt x="1639" y="2387"/>
                    <a:pt x="1786" y="2266"/>
                  </a:cubicBezTo>
                  <a:lnTo>
                    <a:pt x="1893" y="2171"/>
                  </a:lnTo>
                  <a:lnTo>
                    <a:pt x="1994" y="2065"/>
                  </a:lnTo>
                  <a:cubicBezTo>
                    <a:pt x="2024" y="2031"/>
                    <a:pt x="2046" y="2002"/>
                    <a:pt x="2073" y="1971"/>
                  </a:cubicBezTo>
                  <a:lnTo>
                    <a:pt x="2091" y="1947"/>
                  </a:lnTo>
                  <a:lnTo>
                    <a:pt x="2107" y="1928"/>
                  </a:lnTo>
                  <a:lnTo>
                    <a:pt x="2117" y="1914"/>
                  </a:lnTo>
                  <a:lnTo>
                    <a:pt x="2157" y="1858"/>
                  </a:lnTo>
                  <a:cubicBezTo>
                    <a:pt x="2259" y="1709"/>
                    <a:pt x="2351" y="1538"/>
                    <a:pt x="2395" y="1332"/>
                  </a:cubicBezTo>
                  <a:cubicBezTo>
                    <a:pt x="2442" y="1131"/>
                    <a:pt x="2410" y="887"/>
                    <a:pt x="2302" y="709"/>
                  </a:cubicBezTo>
                  <a:cubicBezTo>
                    <a:pt x="2199" y="527"/>
                    <a:pt x="2053" y="410"/>
                    <a:pt x="1918" y="326"/>
                  </a:cubicBezTo>
                  <a:cubicBezTo>
                    <a:pt x="1782" y="239"/>
                    <a:pt x="1649" y="184"/>
                    <a:pt x="1525" y="142"/>
                  </a:cubicBezTo>
                  <a:cubicBezTo>
                    <a:pt x="1278" y="59"/>
                    <a:pt x="1070" y="30"/>
                    <a:pt x="924" y="14"/>
                  </a:cubicBezTo>
                  <a:cubicBezTo>
                    <a:pt x="807" y="2"/>
                    <a:pt x="728" y="1"/>
                    <a:pt x="7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8"/>
            <p:cNvSpPr/>
            <p:nvPr/>
          </p:nvSpPr>
          <p:spPr>
            <a:xfrm>
              <a:off x="5830883" y="3044468"/>
              <a:ext cx="531140" cy="138520"/>
            </a:xfrm>
            <a:custGeom>
              <a:rect b="b" l="l" r="r" t="t"/>
              <a:pathLst>
                <a:path extrusionOk="0" h="3478" w="13336">
                  <a:moveTo>
                    <a:pt x="11238" y="1"/>
                  </a:moveTo>
                  <a:cubicBezTo>
                    <a:pt x="9883" y="1343"/>
                    <a:pt x="7914" y="2050"/>
                    <a:pt x="5948" y="2050"/>
                  </a:cubicBezTo>
                  <a:cubicBezTo>
                    <a:pt x="4302" y="2050"/>
                    <a:pt x="2659" y="1555"/>
                    <a:pt x="1380" y="522"/>
                  </a:cubicBezTo>
                  <a:cubicBezTo>
                    <a:pt x="1038" y="695"/>
                    <a:pt x="1" y="1284"/>
                    <a:pt x="1" y="1284"/>
                  </a:cubicBezTo>
                  <a:lnTo>
                    <a:pt x="2254" y="3478"/>
                  </a:lnTo>
                  <a:lnTo>
                    <a:pt x="10700" y="3478"/>
                  </a:lnTo>
                  <a:lnTo>
                    <a:pt x="13335" y="761"/>
                  </a:lnTo>
                  <a:cubicBezTo>
                    <a:pt x="13335" y="761"/>
                    <a:pt x="11760" y="196"/>
                    <a:pt x="1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8"/>
            <p:cNvSpPr/>
            <p:nvPr/>
          </p:nvSpPr>
          <p:spPr>
            <a:xfrm>
              <a:off x="5911972" y="3113410"/>
              <a:ext cx="286997" cy="34809"/>
            </a:xfrm>
            <a:custGeom>
              <a:rect b="b" l="l" r="r" t="t"/>
              <a:pathLst>
                <a:path extrusionOk="0" h="874" w="7206">
                  <a:moveTo>
                    <a:pt x="24" y="1"/>
                  </a:moveTo>
                  <a:cubicBezTo>
                    <a:pt x="9" y="1"/>
                    <a:pt x="1" y="25"/>
                    <a:pt x="17" y="34"/>
                  </a:cubicBezTo>
                  <a:cubicBezTo>
                    <a:pt x="559" y="319"/>
                    <a:pt x="1149" y="501"/>
                    <a:pt x="1746" y="627"/>
                  </a:cubicBezTo>
                  <a:cubicBezTo>
                    <a:pt x="2547" y="784"/>
                    <a:pt x="3373" y="873"/>
                    <a:pt x="4197" y="873"/>
                  </a:cubicBezTo>
                  <a:cubicBezTo>
                    <a:pt x="5211" y="873"/>
                    <a:pt x="6223" y="738"/>
                    <a:pt x="7186" y="429"/>
                  </a:cubicBezTo>
                  <a:cubicBezTo>
                    <a:pt x="7205" y="423"/>
                    <a:pt x="7197" y="396"/>
                    <a:pt x="7181" y="396"/>
                  </a:cubicBezTo>
                  <a:cubicBezTo>
                    <a:pt x="7179" y="396"/>
                    <a:pt x="7177" y="396"/>
                    <a:pt x="7175" y="397"/>
                  </a:cubicBezTo>
                  <a:cubicBezTo>
                    <a:pt x="6275" y="666"/>
                    <a:pt x="5215" y="807"/>
                    <a:pt x="4138" y="807"/>
                  </a:cubicBezTo>
                  <a:cubicBezTo>
                    <a:pt x="2679" y="807"/>
                    <a:pt x="1190" y="549"/>
                    <a:pt x="32" y="3"/>
                  </a:cubicBezTo>
                  <a:cubicBezTo>
                    <a:pt x="30" y="2"/>
                    <a:pt x="27"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8"/>
            <p:cNvSpPr/>
            <p:nvPr/>
          </p:nvSpPr>
          <p:spPr>
            <a:xfrm>
              <a:off x="5993380" y="3007707"/>
              <a:ext cx="190614" cy="44766"/>
            </a:xfrm>
            <a:custGeom>
              <a:rect b="b" l="l" r="r" t="t"/>
              <a:pathLst>
                <a:path extrusionOk="0" h="1124" w="4786">
                  <a:moveTo>
                    <a:pt x="2197" y="182"/>
                  </a:moveTo>
                  <a:lnTo>
                    <a:pt x="2195" y="183"/>
                  </a:lnTo>
                  <a:lnTo>
                    <a:pt x="2191" y="183"/>
                  </a:lnTo>
                  <a:cubicBezTo>
                    <a:pt x="2193" y="183"/>
                    <a:pt x="2195" y="182"/>
                    <a:pt x="2197" y="182"/>
                  </a:cubicBezTo>
                  <a:close/>
                  <a:moveTo>
                    <a:pt x="2213" y="182"/>
                  </a:moveTo>
                  <a:cubicBezTo>
                    <a:pt x="2217" y="182"/>
                    <a:pt x="2204" y="183"/>
                    <a:pt x="2211" y="183"/>
                  </a:cubicBezTo>
                  <a:lnTo>
                    <a:pt x="2205" y="183"/>
                  </a:lnTo>
                  <a:lnTo>
                    <a:pt x="2202" y="182"/>
                  </a:lnTo>
                  <a:lnTo>
                    <a:pt x="2202" y="182"/>
                  </a:lnTo>
                  <a:cubicBezTo>
                    <a:pt x="2208" y="182"/>
                    <a:pt x="2211" y="182"/>
                    <a:pt x="2213" y="182"/>
                  </a:cubicBezTo>
                  <a:close/>
                  <a:moveTo>
                    <a:pt x="4521" y="1"/>
                  </a:moveTo>
                  <a:cubicBezTo>
                    <a:pt x="4490" y="1"/>
                    <a:pt x="4433" y="1"/>
                    <a:pt x="4353" y="5"/>
                  </a:cubicBezTo>
                  <a:cubicBezTo>
                    <a:pt x="4229" y="9"/>
                    <a:pt x="4054" y="22"/>
                    <a:pt x="3845" y="38"/>
                  </a:cubicBezTo>
                  <a:cubicBezTo>
                    <a:pt x="3742" y="47"/>
                    <a:pt x="3631" y="58"/>
                    <a:pt x="3512" y="68"/>
                  </a:cubicBezTo>
                  <a:cubicBezTo>
                    <a:pt x="3396" y="80"/>
                    <a:pt x="3273" y="94"/>
                    <a:pt x="3146" y="106"/>
                  </a:cubicBezTo>
                  <a:cubicBezTo>
                    <a:pt x="3082" y="112"/>
                    <a:pt x="3018" y="119"/>
                    <a:pt x="2954" y="128"/>
                  </a:cubicBezTo>
                  <a:cubicBezTo>
                    <a:pt x="2888" y="136"/>
                    <a:pt x="2832" y="135"/>
                    <a:pt x="2770" y="143"/>
                  </a:cubicBezTo>
                  <a:cubicBezTo>
                    <a:pt x="2709" y="149"/>
                    <a:pt x="2648" y="156"/>
                    <a:pt x="2587" y="162"/>
                  </a:cubicBezTo>
                  <a:cubicBezTo>
                    <a:pt x="2525" y="169"/>
                    <a:pt x="2449" y="168"/>
                    <a:pt x="2380" y="172"/>
                  </a:cubicBezTo>
                  <a:lnTo>
                    <a:pt x="2275" y="177"/>
                  </a:lnTo>
                  <a:lnTo>
                    <a:pt x="2221" y="181"/>
                  </a:lnTo>
                  <a:lnTo>
                    <a:pt x="2200" y="182"/>
                  </a:lnTo>
                  <a:lnTo>
                    <a:pt x="2200" y="182"/>
                  </a:lnTo>
                  <a:lnTo>
                    <a:pt x="2193" y="182"/>
                  </a:lnTo>
                  <a:cubicBezTo>
                    <a:pt x="2133" y="178"/>
                    <a:pt x="2072" y="177"/>
                    <a:pt x="2012" y="176"/>
                  </a:cubicBezTo>
                  <a:cubicBezTo>
                    <a:pt x="2002" y="177"/>
                    <a:pt x="1992" y="177"/>
                    <a:pt x="1982" y="177"/>
                  </a:cubicBezTo>
                  <a:cubicBezTo>
                    <a:pt x="1872" y="177"/>
                    <a:pt x="1757" y="160"/>
                    <a:pt x="1648" y="156"/>
                  </a:cubicBezTo>
                  <a:cubicBezTo>
                    <a:pt x="1528" y="149"/>
                    <a:pt x="1408" y="129"/>
                    <a:pt x="1295" y="121"/>
                  </a:cubicBezTo>
                  <a:cubicBezTo>
                    <a:pt x="1180" y="107"/>
                    <a:pt x="1072" y="94"/>
                    <a:pt x="972" y="83"/>
                  </a:cubicBezTo>
                  <a:cubicBezTo>
                    <a:pt x="871" y="69"/>
                    <a:pt x="778" y="59"/>
                    <a:pt x="694" y="51"/>
                  </a:cubicBezTo>
                  <a:cubicBezTo>
                    <a:pt x="611" y="39"/>
                    <a:pt x="537" y="32"/>
                    <a:pt x="477" y="25"/>
                  </a:cubicBezTo>
                  <a:cubicBezTo>
                    <a:pt x="418" y="18"/>
                    <a:pt x="370" y="16"/>
                    <a:pt x="338" y="12"/>
                  </a:cubicBezTo>
                  <a:cubicBezTo>
                    <a:pt x="304" y="9"/>
                    <a:pt x="286" y="7"/>
                    <a:pt x="286" y="7"/>
                  </a:cubicBezTo>
                  <a:lnTo>
                    <a:pt x="284" y="7"/>
                  </a:lnTo>
                  <a:cubicBezTo>
                    <a:pt x="277" y="6"/>
                    <a:pt x="270" y="6"/>
                    <a:pt x="263" y="6"/>
                  </a:cubicBezTo>
                  <a:cubicBezTo>
                    <a:pt x="193" y="6"/>
                    <a:pt x="124" y="38"/>
                    <a:pt x="78" y="97"/>
                  </a:cubicBezTo>
                  <a:cubicBezTo>
                    <a:pt x="0" y="198"/>
                    <a:pt x="20" y="344"/>
                    <a:pt x="121" y="422"/>
                  </a:cubicBezTo>
                  <a:cubicBezTo>
                    <a:pt x="121" y="422"/>
                    <a:pt x="135" y="433"/>
                    <a:pt x="163" y="453"/>
                  </a:cubicBezTo>
                  <a:cubicBezTo>
                    <a:pt x="193" y="473"/>
                    <a:pt x="236" y="505"/>
                    <a:pt x="293" y="540"/>
                  </a:cubicBezTo>
                  <a:cubicBezTo>
                    <a:pt x="404" y="610"/>
                    <a:pt x="568" y="699"/>
                    <a:pt x="772" y="792"/>
                  </a:cubicBezTo>
                  <a:cubicBezTo>
                    <a:pt x="876" y="835"/>
                    <a:pt x="988" y="882"/>
                    <a:pt x="1111" y="923"/>
                  </a:cubicBezTo>
                  <a:cubicBezTo>
                    <a:pt x="1235" y="961"/>
                    <a:pt x="1364" y="1006"/>
                    <a:pt x="1506" y="1035"/>
                  </a:cubicBezTo>
                  <a:cubicBezTo>
                    <a:pt x="1648" y="1061"/>
                    <a:pt x="1792" y="1098"/>
                    <a:pt x="1951" y="1105"/>
                  </a:cubicBezTo>
                  <a:cubicBezTo>
                    <a:pt x="2029" y="1112"/>
                    <a:pt x="2109" y="1119"/>
                    <a:pt x="2188" y="1123"/>
                  </a:cubicBezTo>
                  <a:lnTo>
                    <a:pt x="2203" y="1124"/>
                  </a:lnTo>
                  <a:lnTo>
                    <a:pt x="2210" y="1124"/>
                  </a:lnTo>
                  <a:lnTo>
                    <a:pt x="2239" y="1123"/>
                  </a:lnTo>
                  <a:lnTo>
                    <a:pt x="2265" y="1122"/>
                  </a:lnTo>
                  <a:lnTo>
                    <a:pt x="2318" y="1120"/>
                  </a:lnTo>
                  <a:lnTo>
                    <a:pt x="2424" y="1115"/>
                  </a:lnTo>
                  <a:cubicBezTo>
                    <a:pt x="2495" y="1110"/>
                    <a:pt x="2561" y="1109"/>
                    <a:pt x="2638" y="1100"/>
                  </a:cubicBezTo>
                  <a:cubicBezTo>
                    <a:pt x="2716" y="1089"/>
                    <a:pt x="2794" y="1078"/>
                    <a:pt x="2872" y="1066"/>
                  </a:cubicBezTo>
                  <a:cubicBezTo>
                    <a:pt x="3030" y="1044"/>
                    <a:pt x="3168" y="1012"/>
                    <a:pt x="3301" y="978"/>
                  </a:cubicBezTo>
                  <a:cubicBezTo>
                    <a:pt x="3437" y="947"/>
                    <a:pt x="3563" y="908"/>
                    <a:pt x="3683" y="869"/>
                  </a:cubicBezTo>
                  <a:cubicBezTo>
                    <a:pt x="3803" y="831"/>
                    <a:pt x="3914" y="790"/>
                    <a:pt x="4016" y="749"/>
                  </a:cubicBezTo>
                  <a:cubicBezTo>
                    <a:pt x="4219" y="670"/>
                    <a:pt x="4384" y="589"/>
                    <a:pt x="4498" y="529"/>
                  </a:cubicBezTo>
                  <a:cubicBezTo>
                    <a:pt x="4611" y="470"/>
                    <a:pt x="4677" y="428"/>
                    <a:pt x="4677" y="428"/>
                  </a:cubicBezTo>
                  <a:cubicBezTo>
                    <a:pt x="4739" y="388"/>
                    <a:pt x="4781" y="317"/>
                    <a:pt x="4783" y="238"/>
                  </a:cubicBezTo>
                  <a:cubicBezTo>
                    <a:pt x="4786" y="110"/>
                    <a:pt x="4684" y="4"/>
                    <a:pt x="4556" y="1"/>
                  </a:cubicBezTo>
                  <a:lnTo>
                    <a:pt x="4548" y="1"/>
                  </a:lnTo>
                  <a:cubicBezTo>
                    <a:pt x="4548" y="1"/>
                    <a:pt x="4539" y="1"/>
                    <a:pt x="45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8"/>
            <p:cNvSpPr/>
            <p:nvPr/>
          </p:nvSpPr>
          <p:spPr>
            <a:xfrm>
              <a:off x="6023370" y="2505678"/>
              <a:ext cx="15174" cy="17205"/>
            </a:xfrm>
            <a:custGeom>
              <a:rect b="b" l="l" r="r" t="t"/>
              <a:pathLst>
                <a:path extrusionOk="0" h="432" w="381">
                  <a:moveTo>
                    <a:pt x="15" y="1"/>
                  </a:moveTo>
                  <a:cubicBezTo>
                    <a:pt x="14" y="1"/>
                    <a:pt x="13" y="1"/>
                    <a:pt x="12" y="1"/>
                  </a:cubicBezTo>
                  <a:cubicBezTo>
                    <a:pt x="4" y="6"/>
                    <a:pt x="1" y="15"/>
                    <a:pt x="5" y="23"/>
                  </a:cubicBezTo>
                  <a:cubicBezTo>
                    <a:pt x="83" y="172"/>
                    <a:pt x="180" y="308"/>
                    <a:pt x="297" y="428"/>
                  </a:cubicBezTo>
                  <a:cubicBezTo>
                    <a:pt x="303" y="430"/>
                    <a:pt x="307" y="431"/>
                    <a:pt x="310" y="431"/>
                  </a:cubicBezTo>
                  <a:cubicBezTo>
                    <a:pt x="381" y="431"/>
                    <a:pt x="62" y="1"/>
                    <a:pt x="1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8"/>
            <p:cNvSpPr/>
            <p:nvPr/>
          </p:nvSpPr>
          <p:spPr>
            <a:xfrm>
              <a:off x="6121983" y="2502969"/>
              <a:ext cx="10953" cy="20830"/>
            </a:xfrm>
            <a:custGeom>
              <a:rect b="b" l="l" r="r" t="t"/>
              <a:pathLst>
                <a:path extrusionOk="0" h="523" w="275">
                  <a:moveTo>
                    <a:pt x="264" y="0"/>
                  </a:moveTo>
                  <a:cubicBezTo>
                    <a:pt x="260" y="0"/>
                    <a:pt x="256" y="2"/>
                    <a:pt x="252" y="5"/>
                  </a:cubicBezTo>
                  <a:cubicBezTo>
                    <a:pt x="116" y="135"/>
                    <a:pt x="23" y="317"/>
                    <a:pt x="2" y="506"/>
                  </a:cubicBezTo>
                  <a:cubicBezTo>
                    <a:pt x="1" y="516"/>
                    <a:pt x="9" y="523"/>
                    <a:pt x="18" y="523"/>
                  </a:cubicBezTo>
                  <a:cubicBezTo>
                    <a:pt x="24" y="523"/>
                    <a:pt x="30" y="520"/>
                    <a:pt x="33" y="513"/>
                  </a:cubicBezTo>
                  <a:cubicBezTo>
                    <a:pt x="93" y="330"/>
                    <a:pt x="220" y="157"/>
                    <a:pt x="275" y="6"/>
                  </a:cubicBezTo>
                  <a:cubicBezTo>
                    <a:pt x="272" y="2"/>
                    <a:pt x="268" y="0"/>
                    <a:pt x="2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8"/>
            <p:cNvSpPr/>
            <p:nvPr/>
          </p:nvSpPr>
          <p:spPr>
            <a:xfrm>
              <a:off x="6074548" y="2782959"/>
              <a:ext cx="31782" cy="9280"/>
            </a:xfrm>
            <a:custGeom>
              <a:rect b="b" l="l" r="r" t="t"/>
              <a:pathLst>
                <a:path extrusionOk="0" h="233" w="798">
                  <a:moveTo>
                    <a:pt x="44" y="0"/>
                  </a:moveTo>
                  <a:cubicBezTo>
                    <a:pt x="20" y="0"/>
                    <a:pt x="0" y="30"/>
                    <a:pt x="16" y="52"/>
                  </a:cubicBezTo>
                  <a:cubicBezTo>
                    <a:pt x="104" y="177"/>
                    <a:pt x="250" y="233"/>
                    <a:pt x="399" y="233"/>
                  </a:cubicBezTo>
                  <a:cubicBezTo>
                    <a:pt x="535" y="233"/>
                    <a:pt x="674" y="186"/>
                    <a:pt x="773" y="102"/>
                  </a:cubicBezTo>
                  <a:cubicBezTo>
                    <a:pt x="797" y="83"/>
                    <a:pt x="781" y="43"/>
                    <a:pt x="753" y="43"/>
                  </a:cubicBezTo>
                  <a:cubicBezTo>
                    <a:pt x="750" y="43"/>
                    <a:pt x="747" y="44"/>
                    <a:pt x="745" y="45"/>
                  </a:cubicBezTo>
                  <a:cubicBezTo>
                    <a:pt x="631" y="77"/>
                    <a:pt x="519" y="99"/>
                    <a:pt x="409" y="99"/>
                  </a:cubicBezTo>
                  <a:cubicBezTo>
                    <a:pt x="289" y="99"/>
                    <a:pt x="172" y="73"/>
                    <a:pt x="59" y="5"/>
                  </a:cubicBezTo>
                  <a:cubicBezTo>
                    <a:pt x="54" y="2"/>
                    <a:pt x="49" y="0"/>
                    <a:pt x="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8"/>
            <p:cNvSpPr/>
            <p:nvPr/>
          </p:nvSpPr>
          <p:spPr>
            <a:xfrm>
              <a:off x="6153287" y="2345410"/>
              <a:ext cx="55002" cy="52612"/>
            </a:xfrm>
            <a:custGeom>
              <a:rect b="b" l="l" r="r" t="t"/>
              <a:pathLst>
                <a:path extrusionOk="0" h="1321" w="1381">
                  <a:moveTo>
                    <a:pt x="44" y="0"/>
                  </a:moveTo>
                  <a:cubicBezTo>
                    <a:pt x="9" y="0"/>
                    <a:pt x="1" y="55"/>
                    <a:pt x="36" y="63"/>
                  </a:cubicBezTo>
                  <a:cubicBezTo>
                    <a:pt x="666" y="199"/>
                    <a:pt x="1159" y="667"/>
                    <a:pt x="1315" y="1299"/>
                  </a:cubicBezTo>
                  <a:cubicBezTo>
                    <a:pt x="1320" y="1314"/>
                    <a:pt x="1332" y="1321"/>
                    <a:pt x="1345" y="1321"/>
                  </a:cubicBezTo>
                  <a:cubicBezTo>
                    <a:pt x="1363" y="1321"/>
                    <a:pt x="1381" y="1308"/>
                    <a:pt x="1378" y="1286"/>
                  </a:cubicBezTo>
                  <a:cubicBezTo>
                    <a:pt x="1326" y="611"/>
                    <a:pt x="724" y="28"/>
                    <a:pt x="47" y="0"/>
                  </a:cubicBezTo>
                  <a:cubicBezTo>
                    <a:pt x="46" y="0"/>
                    <a:pt x="45" y="0"/>
                    <a:pt x="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8"/>
            <p:cNvSpPr/>
            <p:nvPr/>
          </p:nvSpPr>
          <p:spPr>
            <a:xfrm>
              <a:off x="6248276" y="2406705"/>
              <a:ext cx="56794" cy="11112"/>
            </a:xfrm>
            <a:custGeom>
              <a:rect b="b" l="l" r="r" t="t"/>
              <a:pathLst>
                <a:path extrusionOk="0" h="279" w="1426">
                  <a:moveTo>
                    <a:pt x="876" y="0"/>
                  </a:moveTo>
                  <a:cubicBezTo>
                    <a:pt x="581" y="0"/>
                    <a:pt x="284" y="74"/>
                    <a:pt x="30" y="219"/>
                  </a:cubicBezTo>
                  <a:cubicBezTo>
                    <a:pt x="1" y="235"/>
                    <a:pt x="16" y="279"/>
                    <a:pt x="45" y="279"/>
                  </a:cubicBezTo>
                  <a:cubicBezTo>
                    <a:pt x="48" y="279"/>
                    <a:pt x="52" y="278"/>
                    <a:pt x="55" y="277"/>
                  </a:cubicBezTo>
                  <a:cubicBezTo>
                    <a:pt x="380" y="179"/>
                    <a:pt x="711" y="127"/>
                    <a:pt x="1047" y="127"/>
                  </a:cubicBezTo>
                  <a:cubicBezTo>
                    <a:pt x="1159" y="127"/>
                    <a:pt x="1272" y="133"/>
                    <a:pt x="1386" y="145"/>
                  </a:cubicBezTo>
                  <a:cubicBezTo>
                    <a:pt x="1386" y="145"/>
                    <a:pt x="1387" y="145"/>
                    <a:pt x="1388" y="145"/>
                  </a:cubicBezTo>
                  <a:cubicBezTo>
                    <a:pt x="1401" y="145"/>
                    <a:pt x="1414" y="136"/>
                    <a:pt x="1419" y="123"/>
                  </a:cubicBezTo>
                  <a:cubicBezTo>
                    <a:pt x="1425" y="106"/>
                    <a:pt x="1415" y="88"/>
                    <a:pt x="1399" y="82"/>
                  </a:cubicBezTo>
                  <a:cubicBezTo>
                    <a:pt x="1231" y="27"/>
                    <a:pt x="1054" y="0"/>
                    <a:pt x="8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89"/>
                                        </p:tgtEl>
                                        <p:attrNameLst>
                                          <p:attrName>style.visibility</p:attrName>
                                        </p:attrNameLst>
                                      </p:cBhvr>
                                      <p:to>
                                        <p:strVal val="visible"/>
                                      </p:to>
                                    </p:set>
                                    <p:anim calcmode="lin" valueType="num">
                                      <p:cBhvr additive="base">
                                        <p:cTn dur="1000"/>
                                        <p:tgtEl>
                                          <p:spTgt spid="14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90"/>
                                        </p:tgtEl>
                                        <p:attrNameLst>
                                          <p:attrName>style.visibility</p:attrName>
                                        </p:attrNameLst>
                                      </p:cBhvr>
                                      <p:to>
                                        <p:strVal val="visible"/>
                                      </p:to>
                                    </p:set>
                                    <p:anim calcmode="lin" valueType="num">
                                      <p:cBhvr additive="base">
                                        <p:cTn dur="1000"/>
                                        <p:tgtEl>
                                          <p:spTgt spid="14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491"/>
                                        </p:tgtEl>
                                        <p:attrNameLst>
                                          <p:attrName>style.visibility</p:attrName>
                                        </p:attrNameLst>
                                      </p:cBhvr>
                                      <p:to>
                                        <p:strVal val="visible"/>
                                      </p:to>
                                    </p:set>
                                    <p:anim calcmode="lin" valueType="num">
                                      <p:cBhvr additive="base">
                                        <p:cTn dur="1000"/>
                                        <p:tgtEl>
                                          <p:spTgt spid="14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7"/>
                                        </p:tgtEl>
                                        <p:attrNameLst>
                                          <p:attrName>style.visibility</p:attrName>
                                        </p:attrNameLst>
                                      </p:cBhvr>
                                      <p:to>
                                        <p:strVal val="visible"/>
                                      </p:to>
                                    </p:set>
                                    <p:anim calcmode="lin" valueType="num">
                                      <p:cBhvr additive="base">
                                        <p:cTn dur="1000"/>
                                        <p:tgtEl>
                                          <p:spTgt spid="15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9"/>
          <p:cNvSpPr/>
          <p:nvPr/>
        </p:nvSpPr>
        <p:spPr>
          <a:xfrm>
            <a:off x="944438" y="1047250"/>
            <a:ext cx="5235300" cy="1501500"/>
          </a:xfrm>
          <a:prstGeom prst="round2DiagRect">
            <a:avLst>
              <a:gd fmla="val 31808"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3" name="Google Shape;1553;p19"/>
          <p:cNvGrpSpPr/>
          <p:nvPr/>
        </p:nvGrpSpPr>
        <p:grpSpPr>
          <a:xfrm>
            <a:off x="2957045" y="2730224"/>
            <a:ext cx="1210127" cy="764304"/>
            <a:chOff x="715099" y="535000"/>
            <a:chExt cx="1038379" cy="655830"/>
          </a:xfrm>
        </p:grpSpPr>
        <p:sp>
          <p:nvSpPr>
            <p:cNvPr id="1554" name="Google Shape;1554;p19"/>
            <p:cNvSpPr/>
            <p:nvPr/>
          </p:nvSpPr>
          <p:spPr>
            <a:xfrm>
              <a:off x="769872" y="560039"/>
              <a:ext cx="927587" cy="597177"/>
            </a:xfrm>
            <a:custGeom>
              <a:rect b="b" l="l" r="r" t="t"/>
              <a:pathLst>
                <a:path extrusionOk="0" h="14882" w="23116">
                  <a:moveTo>
                    <a:pt x="11559" y="1"/>
                  </a:moveTo>
                  <a:cubicBezTo>
                    <a:pt x="4028" y="1"/>
                    <a:pt x="37" y="6656"/>
                    <a:pt x="1" y="14882"/>
                  </a:cubicBezTo>
                  <a:lnTo>
                    <a:pt x="23115" y="14882"/>
                  </a:lnTo>
                  <a:cubicBezTo>
                    <a:pt x="23080" y="6656"/>
                    <a:pt x="19305" y="1"/>
                    <a:pt x="11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9"/>
            <p:cNvSpPr/>
            <p:nvPr/>
          </p:nvSpPr>
          <p:spPr>
            <a:xfrm>
              <a:off x="715099" y="1120647"/>
              <a:ext cx="1038379" cy="70183"/>
            </a:xfrm>
            <a:custGeom>
              <a:rect b="b" l="l" r="r" t="t"/>
              <a:pathLst>
                <a:path extrusionOk="0" h="1749" w="25877">
                  <a:moveTo>
                    <a:pt x="12938" y="0"/>
                  </a:moveTo>
                  <a:cubicBezTo>
                    <a:pt x="5794" y="0"/>
                    <a:pt x="0" y="401"/>
                    <a:pt x="0" y="983"/>
                  </a:cubicBezTo>
                  <a:cubicBezTo>
                    <a:pt x="0" y="1566"/>
                    <a:pt x="5794" y="1748"/>
                    <a:pt x="12938" y="1748"/>
                  </a:cubicBezTo>
                  <a:cubicBezTo>
                    <a:pt x="20084" y="1748"/>
                    <a:pt x="25877" y="1566"/>
                    <a:pt x="25877" y="983"/>
                  </a:cubicBezTo>
                  <a:cubicBezTo>
                    <a:pt x="25877" y="401"/>
                    <a:pt x="20084" y="0"/>
                    <a:pt x="129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9"/>
            <p:cNvSpPr/>
            <p:nvPr/>
          </p:nvSpPr>
          <p:spPr>
            <a:xfrm>
              <a:off x="922392" y="785751"/>
              <a:ext cx="742399" cy="334382"/>
            </a:xfrm>
            <a:custGeom>
              <a:rect b="b" l="l" r="r" t="t"/>
              <a:pathLst>
                <a:path extrusionOk="0" h="8333" w="18501">
                  <a:moveTo>
                    <a:pt x="8917" y="1"/>
                  </a:moveTo>
                  <a:cubicBezTo>
                    <a:pt x="8862" y="1"/>
                    <a:pt x="8806" y="2"/>
                    <a:pt x="8749" y="3"/>
                  </a:cubicBezTo>
                  <a:cubicBezTo>
                    <a:pt x="6086" y="81"/>
                    <a:pt x="5749" y="1413"/>
                    <a:pt x="5568" y="1472"/>
                  </a:cubicBezTo>
                  <a:cubicBezTo>
                    <a:pt x="5557" y="1475"/>
                    <a:pt x="5542" y="1477"/>
                    <a:pt x="5524" y="1477"/>
                  </a:cubicBezTo>
                  <a:cubicBezTo>
                    <a:pt x="5406" y="1477"/>
                    <a:pt x="5137" y="1417"/>
                    <a:pt x="4797" y="1417"/>
                  </a:cubicBezTo>
                  <a:cubicBezTo>
                    <a:pt x="4294" y="1417"/>
                    <a:pt x="3637" y="1548"/>
                    <a:pt x="3085" y="2202"/>
                  </a:cubicBezTo>
                  <a:cubicBezTo>
                    <a:pt x="2145" y="3315"/>
                    <a:pt x="2748" y="4349"/>
                    <a:pt x="2593" y="4478"/>
                  </a:cubicBezTo>
                  <a:cubicBezTo>
                    <a:pt x="2438" y="4607"/>
                    <a:pt x="1501" y="4395"/>
                    <a:pt x="751" y="5792"/>
                  </a:cubicBezTo>
                  <a:cubicBezTo>
                    <a:pt x="1" y="7189"/>
                    <a:pt x="757" y="8332"/>
                    <a:pt x="1378" y="8332"/>
                  </a:cubicBezTo>
                  <a:lnTo>
                    <a:pt x="17091" y="8332"/>
                  </a:lnTo>
                  <a:cubicBezTo>
                    <a:pt x="17479" y="8332"/>
                    <a:pt x="18501" y="6186"/>
                    <a:pt x="17208" y="4194"/>
                  </a:cubicBezTo>
                  <a:cubicBezTo>
                    <a:pt x="16449" y="3026"/>
                    <a:pt x="15789" y="2810"/>
                    <a:pt x="15325" y="2810"/>
                  </a:cubicBezTo>
                  <a:cubicBezTo>
                    <a:pt x="15052" y="2810"/>
                    <a:pt x="14847" y="2885"/>
                    <a:pt x="14731" y="2885"/>
                  </a:cubicBezTo>
                  <a:cubicBezTo>
                    <a:pt x="14708" y="2885"/>
                    <a:pt x="14689" y="2882"/>
                    <a:pt x="14673" y="2875"/>
                  </a:cubicBezTo>
                  <a:cubicBezTo>
                    <a:pt x="14440" y="2771"/>
                    <a:pt x="14776" y="2228"/>
                    <a:pt x="13741" y="1685"/>
                  </a:cubicBezTo>
                  <a:cubicBezTo>
                    <a:pt x="13396" y="1504"/>
                    <a:pt x="13126" y="1444"/>
                    <a:pt x="12911" y="1444"/>
                  </a:cubicBezTo>
                  <a:cubicBezTo>
                    <a:pt x="12480" y="1444"/>
                    <a:pt x="12267" y="1685"/>
                    <a:pt x="12112" y="1685"/>
                  </a:cubicBezTo>
                  <a:cubicBezTo>
                    <a:pt x="11884" y="1685"/>
                    <a:pt x="11433" y="1"/>
                    <a:pt x="89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9"/>
            <p:cNvSpPr/>
            <p:nvPr/>
          </p:nvSpPr>
          <p:spPr>
            <a:xfrm>
              <a:off x="966009" y="608672"/>
              <a:ext cx="229569" cy="260347"/>
            </a:xfrm>
            <a:custGeom>
              <a:rect b="b" l="l" r="r" t="t"/>
              <a:pathLst>
                <a:path extrusionOk="0" h="6488" w="5721">
                  <a:moveTo>
                    <a:pt x="627" y="1"/>
                  </a:moveTo>
                  <a:cubicBezTo>
                    <a:pt x="523" y="1"/>
                    <a:pt x="1" y="1579"/>
                    <a:pt x="472" y="2219"/>
                  </a:cubicBezTo>
                  <a:cubicBezTo>
                    <a:pt x="671" y="2489"/>
                    <a:pt x="911" y="2585"/>
                    <a:pt x="1177" y="2585"/>
                  </a:cubicBezTo>
                  <a:cubicBezTo>
                    <a:pt x="1555" y="2585"/>
                    <a:pt x="1986" y="2390"/>
                    <a:pt x="2424" y="2226"/>
                  </a:cubicBezTo>
                  <a:cubicBezTo>
                    <a:pt x="2753" y="2102"/>
                    <a:pt x="3050" y="1957"/>
                    <a:pt x="3349" y="1957"/>
                  </a:cubicBezTo>
                  <a:cubicBezTo>
                    <a:pt x="3726" y="1957"/>
                    <a:pt x="4106" y="2188"/>
                    <a:pt x="4557" y="2984"/>
                  </a:cubicBezTo>
                  <a:cubicBezTo>
                    <a:pt x="5365" y="4412"/>
                    <a:pt x="4967" y="6390"/>
                    <a:pt x="5248" y="6487"/>
                  </a:cubicBezTo>
                  <a:cubicBezTo>
                    <a:pt x="5249" y="6488"/>
                    <a:pt x="5251" y="6488"/>
                    <a:pt x="5252" y="6488"/>
                  </a:cubicBezTo>
                  <a:cubicBezTo>
                    <a:pt x="5389" y="6488"/>
                    <a:pt x="5720" y="3863"/>
                    <a:pt x="4869" y="2639"/>
                  </a:cubicBezTo>
                  <a:cubicBezTo>
                    <a:pt x="4368" y="1917"/>
                    <a:pt x="3881" y="1667"/>
                    <a:pt x="3392" y="1667"/>
                  </a:cubicBezTo>
                  <a:cubicBezTo>
                    <a:pt x="3075" y="1667"/>
                    <a:pt x="2756" y="1772"/>
                    <a:pt x="2432" y="1923"/>
                  </a:cubicBezTo>
                  <a:cubicBezTo>
                    <a:pt x="1943" y="2152"/>
                    <a:pt x="1528" y="2345"/>
                    <a:pt x="1197" y="2345"/>
                  </a:cubicBezTo>
                  <a:cubicBezTo>
                    <a:pt x="972" y="2345"/>
                    <a:pt x="786" y="2256"/>
                    <a:pt x="643" y="2028"/>
                  </a:cubicBezTo>
                  <a:cubicBezTo>
                    <a:pt x="286" y="1467"/>
                    <a:pt x="720" y="77"/>
                    <a:pt x="634" y="3"/>
                  </a:cubicBezTo>
                  <a:cubicBezTo>
                    <a:pt x="632" y="2"/>
                    <a:pt x="630" y="1"/>
                    <a:pt x="6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9"/>
            <p:cNvSpPr/>
            <p:nvPr/>
          </p:nvSpPr>
          <p:spPr>
            <a:xfrm>
              <a:off x="999996" y="643863"/>
              <a:ext cx="39806" cy="37880"/>
            </a:xfrm>
            <a:custGeom>
              <a:rect b="b" l="l" r="r" t="t"/>
              <a:pathLst>
                <a:path extrusionOk="0" h="944" w="992">
                  <a:moveTo>
                    <a:pt x="437" y="0"/>
                  </a:moveTo>
                  <a:cubicBezTo>
                    <a:pt x="248" y="0"/>
                    <a:pt x="76" y="110"/>
                    <a:pt x="46" y="353"/>
                  </a:cubicBezTo>
                  <a:cubicBezTo>
                    <a:pt x="0" y="734"/>
                    <a:pt x="300" y="943"/>
                    <a:pt x="572" y="943"/>
                  </a:cubicBezTo>
                  <a:cubicBezTo>
                    <a:pt x="781" y="943"/>
                    <a:pt x="972" y="821"/>
                    <a:pt x="980" y="559"/>
                  </a:cubicBezTo>
                  <a:cubicBezTo>
                    <a:pt x="991" y="209"/>
                    <a:pt x="699" y="0"/>
                    <a:pt x="4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9"/>
            <p:cNvSpPr/>
            <p:nvPr/>
          </p:nvSpPr>
          <p:spPr>
            <a:xfrm>
              <a:off x="874280" y="911387"/>
              <a:ext cx="36596" cy="25280"/>
            </a:xfrm>
            <a:custGeom>
              <a:rect b="b" l="l" r="r" t="t"/>
              <a:pathLst>
                <a:path extrusionOk="0" h="630" w="912">
                  <a:moveTo>
                    <a:pt x="511" y="1"/>
                  </a:moveTo>
                  <a:cubicBezTo>
                    <a:pt x="117" y="1"/>
                    <a:pt x="1" y="579"/>
                    <a:pt x="385" y="626"/>
                  </a:cubicBezTo>
                  <a:cubicBezTo>
                    <a:pt x="403" y="628"/>
                    <a:pt x="420" y="629"/>
                    <a:pt x="437" y="629"/>
                  </a:cubicBezTo>
                  <a:cubicBezTo>
                    <a:pt x="842" y="629"/>
                    <a:pt x="911" y="13"/>
                    <a:pt x="523" y="1"/>
                  </a:cubicBezTo>
                  <a:cubicBezTo>
                    <a:pt x="519" y="1"/>
                    <a:pt x="515" y="1"/>
                    <a:pt x="5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9"/>
            <p:cNvSpPr/>
            <p:nvPr/>
          </p:nvSpPr>
          <p:spPr>
            <a:xfrm>
              <a:off x="967173" y="727166"/>
              <a:ext cx="29213" cy="27808"/>
            </a:xfrm>
            <a:custGeom>
              <a:rect b="b" l="l" r="r" t="t"/>
              <a:pathLst>
                <a:path extrusionOk="0" h="693" w="728">
                  <a:moveTo>
                    <a:pt x="321" y="0"/>
                  </a:moveTo>
                  <a:cubicBezTo>
                    <a:pt x="182" y="0"/>
                    <a:pt x="56" y="80"/>
                    <a:pt x="34" y="259"/>
                  </a:cubicBezTo>
                  <a:cubicBezTo>
                    <a:pt x="0" y="539"/>
                    <a:pt x="220" y="692"/>
                    <a:pt x="420" y="692"/>
                  </a:cubicBezTo>
                  <a:cubicBezTo>
                    <a:pt x="573" y="692"/>
                    <a:pt x="713" y="602"/>
                    <a:pt x="719" y="410"/>
                  </a:cubicBezTo>
                  <a:cubicBezTo>
                    <a:pt x="727" y="153"/>
                    <a:pt x="513" y="0"/>
                    <a:pt x="3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9"/>
            <p:cNvSpPr/>
            <p:nvPr/>
          </p:nvSpPr>
          <p:spPr>
            <a:xfrm>
              <a:off x="910073" y="846703"/>
              <a:ext cx="21629" cy="20545"/>
            </a:xfrm>
            <a:custGeom>
              <a:rect b="b" l="l" r="r" t="t"/>
              <a:pathLst>
                <a:path extrusionOk="0" h="512" w="539">
                  <a:moveTo>
                    <a:pt x="238" y="0"/>
                  </a:moveTo>
                  <a:cubicBezTo>
                    <a:pt x="135" y="0"/>
                    <a:pt x="42" y="59"/>
                    <a:pt x="26" y="191"/>
                  </a:cubicBezTo>
                  <a:cubicBezTo>
                    <a:pt x="1" y="398"/>
                    <a:pt x="164" y="512"/>
                    <a:pt x="312" y="512"/>
                  </a:cubicBezTo>
                  <a:cubicBezTo>
                    <a:pt x="425" y="512"/>
                    <a:pt x="528" y="446"/>
                    <a:pt x="533" y="304"/>
                  </a:cubicBezTo>
                  <a:cubicBezTo>
                    <a:pt x="539" y="114"/>
                    <a:pt x="380" y="0"/>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9"/>
            <p:cNvSpPr/>
            <p:nvPr/>
          </p:nvSpPr>
          <p:spPr>
            <a:xfrm>
              <a:off x="1224026" y="615574"/>
              <a:ext cx="21990" cy="20906"/>
            </a:xfrm>
            <a:custGeom>
              <a:rect b="b" l="l" r="r" t="t"/>
              <a:pathLst>
                <a:path extrusionOk="0" h="521" w="548">
                  <a:moveTo>
                    <a:pt x="242" y="0"/>
                  </a:moveTo>
                  <a:cubicBezTo>
                    <a:pt x="138" y="0"/>
                    <a:pt x="43" y="61"/>
                    <a:pt x="26" y="195"/>
                  </a:cubicBezTo>
                  <a:cubicBezTo>
                    <a:pt x="1" y="405"/>
                    <a:pt x="166" y="521"/>
                    <a:pt x="317" y="521"/>
                  </a:cubicBezTo>
                  <a:cubicBezTo>
                    <a:pt x="431" y="521"/>
                    <a:pt x="537" y="453"/>
                    <a:pt x="542" y="309"/>
                  </a:cubicBezTo>
                  <a:cubicBezTo>
                    <a:pt x="548" y="115"/>
                    <a:pt x="386" y="0"/>
                    <a:pt x="2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9"/>
            <p:cNvSpPr/>
            <p:nvPr/>
          </p:nvSpPr>
          <p:spPr>
            <a:xfrm>
              <a:off x="1394718" y="668822"/>
              <a:ext cx="39806" cy="37880"/>
            </a:xfrm>
            <a:custGeom>
              <a:rect b="b" l="l" r="r" t="t"/>
              <a:pathLst>
                <a:path extrusionOk="0" h="944" w="992">
                  <a:moveTo>
                    <a:pt x="438" y="0"/>
                  </a:moveTo>
                  <a:cubicBezTo>
                    <a:pt x="249" y="0"/>
                    <a:pt x="76" y="109"/>
                    <a:pt x="47" y="353"/>
                  </a:cubicBezTo>
                  <a:cubicBezTo>
                    <a:pt x="1" y="734"/>
                    <a:pt x="301" y="943"/>
                    <a:pt x="573" y="943"/>
                  </a:cubicBezTo>
                  <a:cubicBezTo>
                    <a:pt x="781" y="943"/>
                    <a:pt x="973" y="821"/>
                    <a:pt x="981" y="560"/>
                  </a:cubicBezTo>
                  <a:cubicBezTo>
                    <a:pt x="992" y="209"/>
                    <a:pt x="699" y="0"/>
                    <a:pt x="4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9"/>
            <p:cNvSpPr/>
            <p:nvPr/>
          </p:nvSpPr>
          <p:spPr>
            <a:xfrm>
              <a:off x="1627491" y="920777"/>
              <a:ext cx="39806" cy="37880"/>
            </a:xfrm>
            <a:custGeom>
              <a:rect b="b" l="l" r="r" t="t"/>
              <a:pathLst>
                <a:path extrusionOk="0" h="944" w="992">
                  <a:moveTo>
                    <a:pt x="438" y="1"/>
                  </a:moveTo>
                  <a:cubicBezTo>
                    <a:pt x="249" y="1"/>
                    <a:pt x="76" y="110"/>
                    <a:pt x="47" y="353"/>
                  </a:cubicBezTo>
                  <a:cubicBezTo>
                    <a:pt x="1" y="734"/>
                    <a:pt x="301" y="943"/>
                    <a:pt x="573" y="943"/>
                  </a:cubicBezTo>
                  <a:cubicBezTo>
                    <a:pt x="781" y="943"/>
                    <a:pt x="973" y="821"/>
                    <a:pt x="981" y="560"/>
                  </a:cubicBezTo>
                  <a:cubicBezTo>
                    <a:pt x="992" y="209"/>
                    <a:pt x="699" y="1"/>
                    <a:pt x="4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9"/>
            <p:cNvSpPr/>
            <p:nvPr/>
          </p:nvSpPr>
          <p:spPr>
            <a:xfrm>
              <a:off x="1326744" y="670267"/>
              <a:ext cx="14606" cy="13924"/>
            </a:xfrm>
            <a:custGeom>
              <a:rect b="b" l="l" r="r" t="t"/>
              <a:pathLst>
                <a:path extrusionOk="0" h="347" w="364">
                  <a:moveTo>
                    <a:pt x="160" y="1"/>
                  </a:moveTo>
                  <a:cubicBezTo>
                    <a:pt x="91" y="1"/>
                    <a:pt x="28" y="41"/>
                    <a:pt x="17" y="130"/>
                  </a:cubicBezTo>
                  <a:cubicBezTo>
                    <a:pt x="0" y="269"/>
                    <a:pt x="110" y="346"/>
                    <a:pt x="210" y="346"/>
                  </a:cubicBezTo>
                  <a:cubicBezTo>
                    <a:pt x="286" y="346"/>
                    <a:pt x="356" y="301"/>
                    <a:pt x="359" y="205"/>
                  </a:cubicBezTo>
                  <a:cubicBezTo>
                    <a:pt x="363" y="77"/>
                    <a:pt x="256" y="1"/>
                    <a:pt x="1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9"/>
            <p:cNvSpPr/>
            <p:nvPr/>
          </p:nvSpPr>
          <p:spPr>
            <a:xfrm>
              <a:off x="832629" y="990316"/>
              <a:ext cx="14647" cy="13924"/>
            </a:xfrm>
            <a:custGeom>
              <a:rect b="b" l="l" r="r" t="t"/>
              <a:pathLst>
                <a:path extrusionOk="0" h="347" w="365">
                  <a:moveTo>
                    <a:pt x="161" y="1"/>
                  </a:moveTo>
                  <a:cubicBezTo>
                    <a:pt x="92" y="1"/>
                    <a:pt x="29" y="41"/>
                    <a:pt x="18" y="130"/>
                  </a:cubicBezTo>
                  <a:cubicBezTo>
                    <a:pt x="1" y="270"/>
                    <a:pt x="111" y="347"/>
                    <a:pt x="211" y="347"/>
                  </a:cubicBezTo>
                  <a:cubicBezTo>
                    <a:pt x="287" y="347"/>
                    <a:pt x="357" y="302"/>
                    <a:pt x="360" y="206"/>
                  </a:cubicBezTo>
                  <a:cubicBezTo>
                    <a:pt x="365" y="77"/>
                    <a:pt x="257"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9"/>
            <p:cNvSpPr/>
            <p:nvPr/>
          </p:nvSpPr>
          <p:spPr>
            <a:xfrm>
              <a:off x="1659311" y="983374"/>
              <a:ext cx="14647" cy="13924"/>
            </a:xfrm>
            <a:custGeom>
              <a:rect b="b" l="l" r="r" t="t"/>
              <a:pathLst>
                <a:path extrusionOk="0" h="347" w="365">
                  <a:moveTo>
                    <a:pt x="161" y="1"/>
                  </a:moveTo>
                  <a:cubicBezTo>
                    <a:pt x="92" y="1"/>
                    <a:pt x="29" y="41"/>
                    <a:pt x="18" y="130"/>
                  </a:cubicBezTo>
                  <a:cubicBezTo>
                    <a:pt x="1" y="270"/>
                    <a:pt x="111" y="347"/>
                    <a:pt x="211" y="347"/>
                  </a:cubicBezTo>
                  <a:cubicBezTo>
                    <a:pt x="287" y="347"/>
                    <a:pt x="358" y="302"/>
                    <a:pt x="361" y="206"/>
                  </a:cubicBezTo>
                  <a:cubicBezTo>
                    <a:pt x="364" y="77"/>
                    <a:pt x="257"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9"/>
            <p:cNvSpPr/>
            <p:nvPr/>
          </p:nvSpPr>
          <p:spPr>
            <a:xfrm>
              <a:off x="1336977" y="636641"/>
              <a:ext cx="21990" cy="20947"/>
            </a:xfrm>
            <a:custGeom>
              <a:rect b="b" l="l" r="r" t="t"/>
              <a:pathLst>
                <a:path extrusionOk="0" h="522" w="548">
                  <a:moveTo>
                    <a:pt x="242" y="1"/>
                  </a:moveTo>
                  <a:cubicBezTo>
                    <a:pt x="137" y="1"/>
                    <a:pt x="42" y="61"/>
                    <a:pt x="26" y="195"/>
                  </a:cubicBezTo>
                  <a:cubicBezTo>
                    <a:pt x="1" y="406"/>
                    <a:pt x="166" y="521"/>
                    <a:pt x="317" y="521"/>
                  </a:cubicBezTo>
                  <a:cubicBezTo>
                    <a:pt x="432" y="521"/>
                    <a:pt x="537" y="454"/>
                    <a:pt x="542" y="310"/>
                  </a:cubicBezTo>
                  <a:cubicBezTo>
                    <a:pt x="547" y="116"/>
                    <a:pt x="386" y="1"/>
                    <a:pt x="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9"/>
            <p:cNvSpPr/>
            <p:nvPr/>
          </p:nvSpPr>
          <p:spPr>
            <a:xfrm>
              <a:off x="1590455" y="888756"/>
              <a:ext cx="21990" cy="20906"/>
            </a:xfrm>
            <a:custGeom>
              <a:rect b="b" l="l" r="r" t="t"/>
              <a:pathLst>
                <a:path extrusionOk="0" h="521" w="548">
                  <a:moveTo>
                    <a:pt x="241" y="1"/>
                  </a:moveTo>
                  <a:cubicBezTo>
                    <a:pt x="137" y="1"/>
                    <a:pt x="42" y="61"/>
                    <a:pt x="26" y="195"/>
                  </a:cubicBezTo>
                  <a:cubicBezTo>
                    <a:pt x="0" y="406"/>
                    <a:pt x="165" y="521"/>
                    <a:pt x="316" y="521"/>
                  </a:cubicBezTo>
                  <a:cubicBezTo>
                    <a:pt x="430" y="521"/>
                    <a:pt x="537" y="453"/>
                    <a:pt x="541" y="309"/>
                  </a:cubicBezTo>
                  <a:cubicBezTo>
                    <a:pt x="547" y="116"/>
                    <a:pt x="386" y="1"/>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9"/>
            <p:cNvSpPr/>
            <p:nvPr/>
          </p:nvSpPr>
          <p:spPr>
            <a:xfrm>
              <a:off x="1009847" y="716051"/>
              <a:ext cx="115688" cy="138039"/>
            </a:xfrm>
            <a:custGeom>
              <a:rect b="b" l="l" r="r" t="t"/>
              <a:pathLst>
                <a:path extrusionOk="0" h="3440" w="2883">
                  <a:moveTo>
                    <a:pt x="2275" y="1"/>
                  </a:moveTo>
                  <a:cubicBezTo>
                    <a:pt x="2275" y="1"/>
                    <a:pt x="1153" y="73"/>
                    <a:pt x="577" y="748"/>
                  </a:cubicBezTo>
                  <a:cubicBezTo>
                    <a:pt x="1" y="1424"/>
                    <a:pt x="147" y="3383"/>
                    <a:pt x="259" y="3439"/>
                  </a:cubicBezTo>
                  <a:cubicBezTo>
                    <a:pt x="259" y="3439"/>
                    <a:pt x="2626" y="2464"/>
                    <a:pt x="2755" y="1766"/>
                  </a:cubicBezTo>
                  <a:cubicBezTo>
                    <a:pt x="2882" y="1068"/>
                    <a:pt x="2275" y="1"/>
                    <a:pt x="22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9"/>
            <p:cNvSpPr/>
            <p:nvPr/>
          </p:nvSpPr>
          <p:spPr>
            <a:xfrm>
              <a:off x="1025155" y="690530"/>
              <a:ext cx="91972" cy="145823"/>
            </a:xfrm>
            <a:custGeom>
              <a:rect b="b" l="l" r="r" t="t"/>
              <a:pathLst>
                <a:path extrusionOk="0" h="3634" w="2292">
                  <a:moveTo>
                    <a:pt x="2258" y="0"/>
                  </a:moveTo>
                  <a:cubicBezTo>
                    <a:pt x="2249" y="0"/>
                    <a:pt x="2240" y="4"/>
                    <a:pt x="2234" y="12"/>
                  </a:cubicBezTo>
                  <a:cubicBezTo>
                    <a:pt x="2234" y="12"/>
                    <a:pt x="2066" y="216"/>
                    <a:pt x="1819" y="526"/>
                  </a:cubicBezTo>
                  <a:cubicBezTo>
                    <a:pt x="1696" y="682"/>
                    <a:pt x="1552" y="863"/>
                    <a:pt x="1405" y="1063"/>
                  </a:cubicBezTo>
                  <a:cubicBezTo>
                    <a:pt x="1254" y="1260"/>
                    <a:pt x="1104" y="1480"/>
                    <a:pt x="951" y="1696"/>
                  </a:cubicBezTo>
                  <a:cubicBezTo>
                    <a:pt x="879" y="1808"/>
                    <a:pt x="808" y="1920"/>
                    <a:pt x="738" y="2031"/>
                  </a:cubicBezTo>
                  <a:cubicBezTo>
                    <a:pt x="665" y="2140"/>
                    <a:pt x="604" y="2253"/>
                    <a:pt x="543" y="2361"/>
                  </a:cubicBezTo>
                  <a:cubicBezTo>
                    <a:pt x="483" y="2471"/>
                    <a:pt x="420" y="2574"/>
                    <a:pt x="373" y="2678"/>
                  </a:cubicBezTo>
                  <a:cubicBezTo>
                    <a:pt x="324" y="2783"/>
                    <a:pt x="278" y="2882"/>
                    <a:pt x="236" y="2973"/>
                  </a:cubicBezTo>
                  <a:cubicBezTo>
                    <a:pt x="215" y="3018"/>
                    <a:pt x="195" y="3062"/>
                    <a:pt x="176" y="3103"/>
                  </a:cubicBezTo>
                  <a:cubicBezTo>
                    <a:pt x="161" y="3145"/>
                    <a:pt x="147" y="3187"/>
                    <a:pt x="134" y="3224"/>
                  </a:cubicBezTo>
                  <a:cubicBezTo>
                    <a:pt x="107" y="3300"/>
                    <a:pt x="84" y="3366"/>
                    <a:pt x="65" y="3421"/>
                  </a:cubicBezTo>
                  <a:cubicBezTo>
                    <a:pt x="28" y="3531"/>
                    <a:pt x="6" y="3593"/>
                    <a:pt x="6" y="3593"/>
                  </a:cubicBezTo>
                  <a:cubicBezTo>
                    <a:pt x="1" y="3608"/>
                    <a:pt x="8" y="3625"/>
                    <a:pt x="22" y="3631"/>
                  </a:cubicBezTo>
                  <a:cubicBezTo>
                    <a:pt x="26" y="3633"/>
                    <a:pt x="31" y="3634"/>
                    <a:pt x="35" y="3634"/>
                  </a:cubicBezTo>
                  <a:cubicBezTo>
                    <a:pt x="47" y="3634"/>
                    <a:pt x="58" y="3626"/>
                    <a:pt x="63" y="3615"/>
                  </a:cubicBezTo>
                  <a:cubicBezTo>
                    <a:pt x="63" y="3615"/>
                    <a:pt x="89" y="3554"/>
                    <a:pt x="133" y="3448"/>
                  </a:cubicBezTo>
                  <a:cubicBezTo>
                    <a:pt x="156" y="3394"/>
                    <a:pt x="183" y="3330"/>
                    <a:pt x="215" y="3256"/>
                  </a:cubicBezTo>
                  <a:cubicBezTo>
                    <a:pt x="230" y="3218"/>
                    <a:pt x="247" y="3179"/>
                    <a:pt x="264" y="3137"/>
                  </a:cubicBezTo>
                  <a:cubicBezTo>
                    <a:pt x="285" y="3097"/>
                    <a:pt x="306" y="3056"/>
                    <a:pt x="329" y="3012"/>
                  </a:cubicBezTo>
                  <a:cubicBezTo>
                    <a:pt x="373" y="2924"/>
                    <a:pt x="421" y="2829"/>
                    <a:pt x="472" y="2730"/>
                  </a:cubicBezTo>
                  <a:cubicBezTo>
                    <a:pt x="522" y="2629"/>
                    <a:pt x="588" y="2529"/>
                    <a:pt x="648" y="2422"/>
                  </a:cubicBezTo>
                  <a:cubicBezTo>
                    <a:pt x="710" y="2315"/>
                    <a:pt x="772" y="2204"/>
                    <a:pt x="844" y="2097"/>
                  </a:cubicBezTo>
                  <a:cubicBezTo>
                    <a:pt x="915" y="1989"/>
                    <a:pt x="986" y="1879"/>
                    <a:pt x="1058" y="1769"/>
                  </a:cubicBezTo>
                  <a:cubicBezTo>
                    <a:pt x="1208" y="1552"/>
                    <a:pt x="1354" y="1333"/>
                    <a:pt x="1502" y="1135"/>
                  </a:cubicBezTo>
                  <a:cubicBezTo>
                    <a:pt x="1646" y="934"/>
                    <a:pt x="1782" y="747"/>
                    <a:pt x="1898" y="586"/>
                  </a:cubicBezTo>
                  <a:cubicBezTo>
                    <a:pt x="2129" y="264"/>
                    <a:pt x="2283" y="48"/>
                    <a:pt x="2283" y="48"/>
                  </a:cubicBezTo>
                  <a:cubicBezTo>
                    <a:pt x="2292" y="35"/>
                    <a:pt x="2290" y="17"/>
                    <a:pt x="2277" y="7"/>
                  </a:cubicBezTo>
                  <a:cubicBezTo>
                    <a:pt x="2271" y="2"/>
                    <a:pt x="2265" y="0"/>
                    <a:pt x="22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9"/>
            <p:cNvSpPr/>
            <p:nvPr/>
          </p:nvSpPr>
          <p:spPr>
            <a:xfrm>
              <a:off x="1156429" y="570231"/>
              <a:ext cx="111755" cy="131337"/>
            </a:xfrm>
            <a:custGeom>
              <a:rect b="b" l="l" r="r" t="t"/>
              <a:pathLst>
                <a:path extrusionOk="0" h="3273" w="2785">
                  <a:moveTo>
                    <a:pt x="115" y="1"/>
                  </a:moveTo>
                  <a:cubicBezTo>
                    <a:pt x="100" y="1"/>
                    <a:pt x="89" y="3"/>
                    <a:pt x="84" y="7"/>
                  </a:cubicBezTo>
                  <a:cubicBezTo>
                    <a:pt x="84" y="7"/>
                    <a:pt x="0" y="2565"/>
                    <a:pt x="583" y="2969"/>
                  </a:cubicBezTo>
                  <a:cubicBezTo>
                    <a:pt x="955" y="3226"/>
                    <a:pt x="1586" y="3273"/>
                    <a:pt x="1995" y="3273"/>
                  </a:cubicBezTo>
                  <a:cubicBezTo>
                    <a:pt x="2228" y="3273"/>
                    <a:pt x="2389" y="3258"/>
                    <a:pt x="2389" y="3258"/>
                  </a:cubicBezTo>
                  <a:cubicBezTo>
                    <a:pt x="2389" y="3258"/>
                    <a:pt x="2785" y="2205"/>
                    <a:pt x="2406" y="1402"/>
                  </a:cubicBezTo>
                  <a:cubicBezTo>
                    <a:pt x="2048" y="643"/>
                    <a:pt x="377" y="1"/>
                    <a:pt x="1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9"/>
            <p:cNvSpPr/>
            <p:nvPr/>
          </p:nvSpPr>
          <p:spPr>
            <a:xfrm>
              <a:off x="1166480" y="587044"/>
              <a:ext cx="96828" cy="142734"/>
            </a:xfrm>
            <a:custGeom>
              <a:rect b="b" l="l" r="r" t="t"/>
              <a:pathLst>
                <a:path extrusionOk="0" h="3557" w="2413">
                  <a:moveTo>
                    <a:pt x="35" y="0"/>
                  </a:moveTo>
                  <a:cubicBezTo>
                    <a:pt x="28" y="0"/>
                    <a:pt x="20" y="3"/>
                    <a:pt x="14" y="9"/>
                  </a:cubicBezTo>
                  <a:cubicBezTo>
                    <a:pt x="2" y="20"/>
                    <a:pt x="1" y="40"/>
                    <a:pt x="12" y="52"/>
                  </a:cubicBezTo>
                  <a:cubicBezTo>
                    <a:pt x="12" y="52"/>
                    <a:pt x="58" y="101"/>
                    <a:pt x="136" y="185"/>
                  </a:cubicBezTo>
                  <a:cubicBezTo>
                    <a:pt x="175" y="228"/>
                    <a:pt x="223" y="279"/>
                    <a:pt x="278" y="338"/>
                  </a:cubicBezTo>
                  <a:cubicBezTo>
                    <a:pt x="306" y="368"/>
                    <a:pt x="334" y="399"/>
                    <a:pt x="365" y="432"/>
                  </a:cubicBezTo>
                  <a:cubicBezTo>
                    <a:pt x="393" y="467"/>
                    <a:pt x="423" y="504"/>
                    <a:pt x="453" y="542"/>
                  </a:cubicBezTo>
                  <a:cubicBezTo>
                    <a:pt x="515" y="618"/>
                    <a:pt x="581" y="701"/>
                    <a:pt x="651" y="789"/>
                  </a:cubicBezTo>
                  <a:cubicBezTo>
                    <a:pt x="722" y="876"/>
                    <a:pt x="786" y="977"/>
                    <a:pt x="860" y="1076"/>
                  </a:cubicBezTo>
                  <a:cubicBezTo>
                    <a:pt x="932" y="1175"/>
                    <a:pt x="1008" y="1278"/>
                    <a:pt x="1075" y="1389"/>
                  </a:cubicBezTo>
                  <a:cubicBezTo>
                    <a:pt x="1145" y="1497"/>
                    <a:pt x="1216" y="1608"/>
                    <a:pt x="1287" y="1718"/>
                  </a:cubicBezTo>
                  <a:cubicBezTo>
                    <a:pt x="1422" y="1944"/>
                    <a:pt x="1563" y="2166"/>
                    <a:pt x="1682" y="2383"/>
                  </a:cubicBezTo>
                  <a:cubicBezTo>
                    <a:pt x="1806" y="2598"/>
                    <a:pt x="1921" y="2798"/>
                    <a:pt x="2019" y="2970"/>
                  </a:cubicBezTo>
                  <a:cubicBezTo>
                    <a:pt x="2219" y="3313"/>
                    <a:pt x="2351" y="3542"/>
                    <a:pt x="2351" y="3542"/>
                  </a:cubicBezTo>
                  <a:cubicBezTo>
                    <a:pt x="2357" y="3551"/>
                    <a:pt x="2367" y="3556"/>
                    <a:pt x="2378" y="3556"/>
                  </a:cubicBezTo>
                  <a:cubicBezTo>
                    <a:pt x="2383" y="3556"/>
                    <a:pt x="2387" y="3555"/>
                    <a:pt x="2391" y="3553"/>
                  </a:cubicBezTo>
                  <a:cubicBezTo>
                    <a:pt x="2406" y="3545"/>
                    <a:pt x="2412" y="3527"/>
                    <a:pt x="2405" y="3512"/>
                  </a:cubicBezTo>
                  <a:cubicBezTo>
                    <a:pt x="2405" y="3512"/>
                    <a:pt x="2288" y="3275"/>
                    <a:pt x="2107" y="2923"/>
                  </a:cubicBezTo>
                  <a:cubicBezTo>
                    <a:pt x="2014" y="2746"/>
                    <a:pt x="1909" y="2540"/>
                    <a:pt x="1787" y="2324"/>
                  </a:cubicBezTo>
                  <a:cubicBezTo>
                    <a:pt x="1669" y="2105"/>
                    <a:pt x="1531" y="1878"/>
                    <a:pt x="1397" y="1650"/>
                  </a:cubicBezTo>
                  <a:cubicBezTo>
                    <a:pt x="1324" y="1539"/>
                    <a:pt x="1251" y="1428"/>
                    <a:pt x="1180" y="1319"/>
                  </a:cubicBezTo>
                  <a:cubicBezTo>
                    <a:pt x="1110" y="1208"/>
                    <a:pt x="1031" y="1105"/>
                    <a:pt x="958" y="1004"/>
                  </a:cubicBezTo>
                  <a:cubicBezTo>
                    <a:pt x="883" y="905"/>
                    <a:pt x="815" y="805"/>
                    <a:pt x="739" y="719"/>
                  </a:cubicBezTo>
                  <a:cubicBezTo>
                    <a:pt x="664" y="632"/>
                    <a:pt x="592" y="550"/>
                    <a:pt x="526" y="474"/>
                  </a:cubicBezTo>
                  <a:cubicBezTo>
                    <a:pt x="494" y="437"/>
                    <a:pt x="463" y="400"/>
                    <a:pt x="432" y="366"/>
                  </a:cubicBezTo>
                  <a:cubicBezTo>
                    <a:pt x="400" y="335"/>
                    <a:pt x="368" y="305"/>
                    <a:pt x="340" y="278"/>
                  </a:cubicBezTo>
                  <a:cubicBezTo>
                    <a:pt x="281" y="222"/>
                    <a:pt x="230" y="174"/>
                    <a:pt x="188" y="134"/>
                  </a:cubicBezTo>
                  <a:cubicBezTo>
                    <a:pt x="104" y="54"/>
                    <a:pt x="56" y="9"/>
                    <a:pt x="56" y="9"/>
                  </a:cubicBezTo>
                  <a:cubicBezTo>
                    <a:pt x="50" y="3"/>
                    <a:pt x="43" y="0"/>
                    <a:pt x="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9"/>
            <p:cNvSpPr/>
            <p:nvPr/>
          </p:nvSpPr>
          <p:spPr>
            <a:xfrm>
              <a:off x="1293741" y="711798"/>
              <a:ext cx="125198" cy="86435"/>
            </a:xfrm>
            <a:custGeom>
              <a:rect b="b" l="l" r="r" t="t"/>
              <a:pathLst>
                <a:path extrusionOk="0" h="2154" w="3120">
                  <a:moveTo>
                    <a:pt x="1779" y="1"/>
                  </a:moveTo>
                  <a:cubicBezTo>
                    <a:pt x="1408" y="1"/>
                    <a:pt x="1044" y="53"/>
                    <a:pt x="814" y="204"/>
                  </a:cubicBezTo>
                  <a:cubicBezTo>
                    <a:pt x="182" y="619"/>
                    <a:pt x="1" y="1559"/>
                    <a:pt x="1" y="1559"/>
                  </a:cubicBezTo>
                  <a:cubicBezTo>
                    <a:pt x="1" y="1559"/>
                    <a:pt x="794" y="2153"/>
                    <a:pt x="1393" y="2153"/>
                  </a:cubicBezTo>
                  <a:cubicBezTo>
                    <a:pt x="1409" y="2153"/>
                    <a:pt x="1424" y="2153"/>
                    <a:pt x="1440" y="2152"/>
                  </a:cubicBezTo>
                  <a:cubicBezTo>
                    <a:pt x="2043" y="2118"/>
                    <a:pt x="3120" y="223"/>
                    <a:pt x="3120" y="223"/>
                  </a:cubicBezTo>
                  <a:cubicBezTo>
                    <a:pt x="3097" y="159"/>
                    <a:pt x="2427" y="1"/>
                    <a:pt x="17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9"/>
            <p:cNvSpPr/>
            <p:nvPr/>
          </p:nvSpPr>
          <p:spPr>
            <a:xfrm>
              <a:off x="1265110" y="726725"/>
              <a:ext cx="133344" cy="62559"/>
            </a:xfrm>
            <a:custGeom>
              <a:rect b="b" l="l" r="r" t="t"/>
              <a:pathLst>
                <a:path extrusionOk="0" h="1559" w="3323">
                  <a:moveTo>
                    <a:pt x="3288" y="1"/>
                  </a:moveTo>
                  <a:cubicBezTo>
                    <a:pt x="3286" y="1"/>
                    <a:pt x="3284" y="1"/>
                    <a:pt x="3283" y="1"/>
                  </a:cubicBezTo>
                  <a:cubicBezTo>
                    <a:pt x="3283" y="1"/>
                    <a:pt x="3227" y="13"/>
                    <a:pt x="3131" y="32"/>
                  </a:cubicBezTo>
                  <a:cubicBezTo>
                    <a:pt x="3083" y="42"/>
                    <a:pt x="3024" y="55"/>
                    <a:pt x="2957" y="69"/>
                  </a:cubicBezTo>
                  <a:cubicBezTo>
                    <a:pt x="2923" y="75"/>
                    <a:pt x="2887" y="83"/>
                    <a:pt x="2850" y="91"/>
                  </a:cubicBezTo>
                  <a:cubicBezTo>
                    <a:pt x="2813" y="103"/>
                    <a:pt x="2774" y="115"/>
                    <a:pt x="2733" y="128"/>
                  </a:cubicBezTo>
                  <a:cubicBezTo>
                    <a:pt x="2652" y="153"/>
                    <a:pt x="2562" y="181"/>
                    <a:pt x="2469" y="210"/>
                  </a:cubicBezTo>
                  <a:cubicBezTo>
                    <a:pt x="2376" y="239"/>
                    <a:pt x="2282" y="281"/>
                    <a:pt x="2183" y="320"/>
                  </a:cubicBezTo>
                  <a:cubicBezTo>
                    <a:pt x="2084" y="360"/>
                    <a:pt x="1982" y="399"/>
                    <a:pt x="1881" y="449"/>
                  </a:cubicBezTo>
                  <a:cubicBezTo>
                    <a:pt x="1781" y="496"/>
                    <a:pt x="1678" y="544"/>
                    <a:pt x="1576" y="592"/>
                  </a:cubicBezTo>
                  <a:cubicBezTo>
                    <a:pt x="1377" y="700"/>
                    <a:pt x="1175" y="803"/>
                    <a:pt x="993" y="909"/>
                  </a:cubicBezTo>
                  <a:cubicBezTo>
                    <a:pt x="808" y="1012"/>
                    <a:pt x="641" y="1116"/>
                    <a:pt x="496" y="1204"/>
                  </a:cubicBezTo>
                  <a:cubicBezTo>
                    <a:pt x="208" y="1379"/>
                    <a:pt x="18" y="1501"/>
                    <a:pt x="18" y="1501"/>
                  </a:cubicBezTo>
                  <a:cubicBezTo>
                    <a:pt x="5" y="1510"/>
                    <a:pt x="1" y="1528"/>
                    <a:pt x="8" y="1541"/>
                  </a:cubicBezTo>
                  <a:cubicBezTo>
                    <a:pt x="13" y="1552"/>
                    <a:pt x="24" y="1558"/>
                    <a:pt x="35" y="1558"/>
                  </a:cubicBezTo>
                  <a:cubicBezTo>
                    <a:pt x="40" y="1558"/>
                    <a:pt x="44" y="1557"/>
                    <a:pt x="49" y="1555"/>
                  </a:cubicBezTo>
                  <a:cubicBezTo>
                    <a:pt x="49" y="1555"/>
                    <a:pt x="250" y="1451"/>
                    <a:pt x="546" y="1290"/>
                  </a:cubicBezTo>
                  <a:cubicBezTo>
                    <a:pt x="694" y="1209"/>
                    <a:pt x="866" y="1115"/>
                    <a:pt x="1051" y="1015"/>
                  </a:cubicBezTo>
                  <a:cubicBezTo>
                    <a:pt x="1234" y="911"/>
                    <a:pt x="1435" y="812"/>
                    <a:pt x="1634" y="709"/>
                  </a:cubicBezTo>
                  <a:cubicBezTo>
                    <a:pt x="1735" y="660"/>
                    <a:pt x="1835" y="611"/>
                    <a:pt x="1935" y="563"/>
                  </a:cubicBezTo>
                  <a:cubicBezTo>
                    <a:pt x="2032" y="513"/>
                    <a:pt x="2133" y="473"/>
                    <a:pt x="2229" y="432"/>
                  </a:cubicBezTo>
                  <a:cubicBezTo>
                    <a:pt x="2326" y="393"/>
                    <a:pt x="2418" y="347"/>
                    <a:pt x="2507" y="316"/>
                  </a:cubicBezTo>
                  <a:cubicBezTo>
                    <a:pt x="2597" y="282"/>
                    <a:pt x="2682" y="252"/>
                    <a:pt x="2760" y="224"/>
                  </a:cubicBezTo>
                  <a:cubicBezTo>
                    <a:pt x="2837" y="194"/>
                    <a:pt x="2911" y="170"/>
                    <a:pt x="2977" y="153"/>
                  </a:cubicBezTo>
                  <a:cubicBezTo>
                    <a:pt x="3044" y="134"/>
                    <a:pt x="3101" y="118"/>
                    <a:pt x="3148" y="104"/>
                  </a:cubicBezTo>
                  <a:cubicBezTo>
                    <a:pt x="3243" y="77"/>
                    <a:pt x="3297" y="62"/>
                    <a:pt x="3297" y="62"/>
                  </a:cubicBezTo>
                  <a:cubicBezTo>
                    <a:pt x="3312" y="57"/>
                    <a:pt x="3322" y="41"/>
                    <a:pt x="3319" y="26"/>
                  </a:cubicBezTo>
                  <a:cubicBezTo>
                    <a:pt x="3315" y="11"/>
                    <a:pt x="3302" y="1"/>
                    <a:pt x="32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9"/>
            <p:cNvSpPr/>
            <p:nvPr/>
          </p:nvSpPr>
          <p:spPr>
            <a:xfrm>
              <a:off x="825908" y="593063"/>
              <a:ext cx="137998" cy="105054"/>
            </a:xfrm>
            <a:custGeom>
              <a:rect b="b" l="l" r="r" t="t"/>
              <a:pathLst>
                <a:path extrusionOk="0" h="2618" w="3439">
                  <a:moveTo>
                    <a:pt x="884" y="1"/>
                  </a:moveTo>
                  <a:cubicBezTo>
                    <a:pt x="406" y="1"/>
                    <a:pt x="26" y="56"/>
                    <a:pt x="1" y="104"/>
                  </a:cubicBezTo>
                  <a:cubicBezTo>
                    <a:pt x="1" y="104"/>
                    <a:pt x="976" y="2471"/>
                    <a:pt x="1675" y="2600"/>
                  </a:cubicBezTo>
                  <a:cubicBezTo>
                    <a:pt x="1741" y="2612"/>
                    <a:pt x="1811" y="2617"/>
                    <a:pt x="1882" y="2617"/>
                  </a:cubicBezTo>
                  <a:cubicBezTo>
                    <a:pt x="2565" y="2617"/>
                    <a:pt x="3438" y="2120"/>
                    <a:pt x="3438" y="2120"/>
                  </a:cubicBezTo>
                  <a:cubicBezTo>
                    <a:pt x="3438" y="2120"/>
                    <a:pt x="3367" y="998"/>
                    <a:pt x="2692" y="422"/>
                  </a:cubicBezTo>
                  <a:cubicBezTo>
                    <a:pt x="2309" y="95"/>
                    <a:pt x="1512" y="1"/>
                    <a:pt x="8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9"/>
            <p:cNvSpPr/>
            <p:nvPr/>
          </p:nvSpPr>
          <p:spPr>
            <a:xfrm>
              <a:off x="838809" y="606987"/>
              <a:ext cx="146184" cy="91691"/>
            </a:xfrm>
            <a:custGeom>
              <a:rect b="b" l="l" r="r" t="t"/>
              <a:pathLst>
                <a:path extrusionOk="0" h="2285" w="3643">
                  <a:moveTo>
                    <a:pt x="35" y="0"/>
                  </a:moveTo>
                  <a:cubicBezTo>
                    <a:pt x="23" y="0"/>
                    <a:pt x="12" y="7"/>
                    <a:pt x="7" y="18"/>
                  </a:cubicBezTo>
                  <a:cubicBezTo>
                    <a:pt x="0" y="34"/>
                    <a:pt x="7" y="52"/>
                    <a:pt x="23" y="59"/>
                  </a:cubicBezTo>
                  <a:cubicBezTo>
                    <a:pt x="23" y="59"/>
                    <a:pt x="84" y="85"/>
                    <a:pt x="191" y="129"/>
                  </a:cubicBezTo>
                  <a:cubicBezTo>
                    <a:pt x="244" y="152"/>
                    <a:pt x="309" y="179"/>
                    <a:pt x="383" y="210"/>
                  </a:cubicBezTo>
                  <a:cubicBezTo>
                    <a:pt x="420" y="226"/>
                    <a:pt x="460" y="243"/>
                    <a:pt x="502" y="260"/>
                  </a:cubicBezTo>
                  <a:cubicBezTo>
                    <a:pt x="541" y="281"/>
                    <a:pt x="583" y="302"/>
                    <a:pt x="626" y="325"/>
                  </a:cubicBezTo>
                  <a:cubicBezTo>
                    <a:pt x="714" y="369"/>
                    <a:pt x="809" y="417"/>
                    <a:pt x="908" y="468"/>
                  </a:cubicBezTo>
                  <a:cubicBezTo>
                    <a:pt x="1009" y="518"/>
                    <a:pt x="1109" y="584"/>
                    <a:pt x="1217" y="644"/>
                  </a:cubicBezTo>
                  <a:cubicBezTo>
                    <a:pt x="1323" y="706"/>
                    <a:pt x="1434" y="768"/>
                    <a:pt x="1541" y="840"/>
                  </a:cubicBezTo>
                  <a:cubicBezTo>
                    <a:pt x="1650" y="911"/>
                    <a:pt x="1760" y="982"/>
                    <a:pt x="1870" y="1054"/>
                  </a:cubicBezTo>
                  <a:cubicBezTo>
                    <a:pt x="2086" y="1204"/>
                    <a:pt x="2305" y="1350"/>
                    <a:pt x="2504" y="1497"/>
                  </a:cubicBezTo>
                  <a:cubicBezTo>
                    <a:pt x="2705" y="1642"/>
                    <a:pt x="2891" y="1778"/>
                    <a:pt x="3052" y="1894"/>
                  </a:cubicBezTo>
                  <a:cubicBezTo>
                    <a:pt x="3374" y="2125"/>
                    <a:pt x="3590" y="2279"/>
                    <a:pt x="3590" y="2279"/>
                  </a:cubicBezTo>
                  <a:cubicBezTo>
                    <a:pt x="3595" y="2282"/>
                    <a:pt x="3601" y="2284"/>
                    <a:pt x="3608" y="2284"/>
                  </a:cubicBezTo>
                  <a:cubicBezTo>
                    <a:pt x="3617" y="2284"/>
                    <a:pt x="3626" y="2281"/>
                    <a:pt x="3632" y="2273"/>
                  </a:cubicBezTo>
                  <a:cubicBezTo>
                    <a:pt x="3642" y="2260"/>
                    <a:pt x="3640" y="2240"/>
                    <a:pt x="3627" y="2230"/>
                  </a:cubicBezTo>
                  <a:cubicBezTo>
                    <a:pt x="3627" y="2230"/>
                    <a:pt x="3422" y="2062"/>
                    <a:pt x="3112" y="1815"/>
                  </a:cubicBezTo>
                  <a:cubicBezTo>
                    <a:pt x="2956" y="1693"/>
                    <a:pt x="2775" y="1548"/>
                    <a:pt x="2575" y="1401"/>
                  </a:cubicBezTo>
                  <a:cubicBezTo>
                    <a:pt x="2378" y="1249"/>
                    <a:pt x="2159" y="1100"/>
                    <a:pt x="1942" y="947"/>
                  </a:cubicBezTo>
                  <a:cubicBezTo>
                    <a:pt x="1830" y="875"/>
                    <a:pt x="1718" y="804"/>
                    <a:pt x="1608" y="733"/>
                  </a:cubicBezTo>
                  <a:cubicBezTo>
                    <a:pt x="1499" y="662"/>
                    <a:pt x="1385" y="600"/>
                    <a:pt x="1277" y="539"/>
                  </a:cubicBezTo>
                  <a:cubicBezTo>
                    <a:pt x="1167" y="479"/>
                    <a:pt x="1065" y="417"/>
                    <a:pt x="960" y="368"/>
                  </a:cubicBezTo>
                  <a:cubicBezTo>
                    <a:pt x="855" y="320"/>
                    <a:pt x="757" y="274"/>
                    <a:pt x="666" y="232"/>
                  </a:cubicBezTo>
                  <a:cubicBezTo>
                    <a:pt x="620" y="211"/>
                    <a:pt x="577" y="191"/>
                    <a:pt x="536" y="172"/>
                  </a:cubicBezTo>
                  <a:cubicBezTo>
                    <a:pt x="493" y="157"/>
                    <a:pt x="452" y="143"/>
                    <a:pt x="414" y="130"/>
                  </a:cubicBezTo>
                  <a:cubicBezTo>
                    <a:pt x="338" y="103"/>
                    <a:pt x="272" y="80"/>
                    <a:pt x="217" y="61"/>
                  </a:cubicBezTo>
                  <a:cubicBezTo>
                    <a:pt x="108" y="24"/>
                    <a:pt x="45" y="2"/>
                    <a:pt x="45" y="2"/>
                  </a:cubicBezTo>
                  <a:cubicBezTo>
                    <a:pt x="42" y="1"/>
                    <a:pt x="38" y="0"/>
                    <a:pt x="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9"/>
            <p:cNvSpPr/>
            <p:nvPr/>
          </p:nvSpPr>
          <p:spPr>
            <a:xfrm>
              <a:off x="1408482" y="690490"/>
              <a:ext cx="163319" cy="188680"/>
            </a:xfrm>
            <a:custGeom>
              <a:rect b="b" l="l" r="r" t="t"/>
              <a:pathLst>
                <a:path extrusionOk="0" h="4702" w="4070">
                  <a:moveTo>
                    <a:pt x="2375" y="0"/>
                  </a:moveTo>
                  <a:cubicBezTo>
                    <a:pt x="1914" y="0"/>
                    <a:pt x="1440" y="233"/>
                    <a:pt x="926" y="882"/>
                  </a:cubicBezTo>
                  <a:cubicBezTo>
                    <a:pt x="0" y="2053"/>
                    <a:pt x="173" y="4701"/>
                    <a:pt x="308" y="4701"/>
                  </a:cubicBezTo>
                  <a:cubicBezTo>
                    <a:pt x="309" y="4701"/>
                    <a:pt x="310" y="4701"/>
                    <a:pt x="311" y="4701"/>
                  </a:cubicBezTo>
                  <a:cubicBezTo>
                    <a:pt x="599" y="4620"/>
                    <a:pt x="322" y="2623"/>
                    <a:pt x="1217" y="1247"/>
                  </a:cubicBezTo>
                  <a:cubicBezTo>
                    <a:pt x="1692" y="517"/>
                    <a:pt x="2071" y="294"/>
                    <a:pt x="2431" y="294"/>
                  </a:cubicBezTo>
                  <a:cubicBezTo>
                    <a:pt x="2750" y="294"/>
                    <a:pt x="3053" y="468"/>
                    <a:pt x="3394" y="621"/>
                  </a:cubicBezTo>
                  <a:cubicBezTo>
                    <a:pt x="3644" y="733"/>
                    <a:pt x="3818" y="783"/>
                    <a:pt x="3905" y="783"/>
                  </a:cubicBezTo>
                  <a:cubicBezTo>
                    <a:pt x="4070" y="783"/>
                    <a:pt x="3924" y="602"/>
                    <a:pt x="3402" y="318"/>
                  </a:cubicBezTo>
                  <a:cubicBezTo>
                    <a:pt x="3060" y="132"/>
                    <a:pt x="2721" y="0"/>
                    <a:pt x="23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9"/>
            <p:cNvSpPr/>
            <p:nvPr/>
          </p:nvSpPr>
          <p:spPr>
            <a:xfrm>
              <a:off x="1561363" y="645549"/>
              <a:ext cx="45264" cy="39245"/>
            </a:xfrm>
            <a:custGeom>
              <a:rect b="b" l="l" r="r" t="t"/>
              <a:pathLst>
                <a:path extrusionOk="0" h="978" w="1128">
                  <a:moveTo>
                    <a:pt x="612" y="1"/>
                  </a:moveTo>
                  <a:cubicBezTo>
                    <a:pt x="322" y="1"/>
                    <a:pt x="0" y="306"/>
                    <a:pt x="113" y="692"/>
                  </a:cubicBezTo>
                  <a:cubicBezTo>
                    <a:pt x="171" y="892"/>
                    <a:pt x="320" y="978"/>
                    <a:pt x="481" y="978"/>
                  </a:cubicBezTo>
                  <a:cubicBezTo>
                    <a:pt x="785" y="978"/>
                    <a:pt x="1127" y="672"/>
                    <a:pt x="966" y="259"/>
                  </a:cubicBezTo>
                  <a:cubicBezTo>
                    <a:pt x="895" y="77"/>
                    <a:pt x="757" y="1"/>
                    <a:pt x="6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9"/>
            <p:cNvSpPr/>
            <p:nvPr/>
          </p:nvSpPr>
          <p:spPr>
            <a:xfrm>
              <a:off x="1523524" y="650003"/>
              <a:ext cx="33185" cy="28812"/>
            </a:xfrm>
            <a:custGeom>
              <a:rect b="b" l="l" r="r" t="t"/>
              <a:pathLst>
                <a:path extrusionOk="0" h="718" w="827">
                  <a:moveTo>
                    <a:pt x="448" y="1"/>
                  </a:moveTo>
                  <a:cubicBezTo>
                    <a:pt x="236" y="1"/>
                    <a:pt x="0" y="225"/>
                    <a:pt x="82" y="508"/>
                  </a:cubicBezTo>
                  <a:cubicBezTo>
                    <a:pt x="125" y="655"/>
                    <a:pt x="235" y="717"/>
                    <a:pt x="352" y="717"/>
                  </a:cubicBezTo>
                  <a:cubicBezTo>
                    <a:pt x="575" y="717"/>
                    <a:pt x="826" y="493"/>
                    <a:pt x="708" y="191"/>
                  </a:cubicBezTo>
                  <a:cubicBezTo>
                    <a:pt x="656" y="57"/>
                    <a:pt x="555" y="1"/>
                    <a:pt x="4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9"/>
            <p:cNvSpPr/>
            <p:nvPr/>
          </p:nvSpPr>
          <p:spPr>
            <a:xfrm>
              <a:off x="1462412" y="737599"/>
              <a:ext cx="33306" cy="28892"/>
            </a:xfrm>
            <a:custGeom>
              <a:rect b="b" l="l" r="r" t="t"/>
              <a:pathLst>
                <a:path extrusionOk="0" h="720" w="830">
                  <a:moveTo>
                    <a:pt x="450" y="1"/>
                  </a:moveTo>
                  <a:cubicBezTo>
                    <a:pt x="237" y="1"/>
                    <a:pt x="1" y="226"/>
                    <a:pt x="83" y="510"/>
                  </a:cubicBezTo>
                  <a:cubicBezTo>
                    <a:pt x="126" y="657"/>
                    <a:pt x="236" y="720"/>
                    <a:pt x="354" y="720"/>
                  </a:cubicBezTo>
                  <a:cubicBezTo>
                    <a:pt x="577" y="720"/>
                    <a:pt x="829" y="495"/>
                    <a:pt x="710" y="191"/>
                  </a:cubicBezTo>
                  <a:cubicBezTo>
                    <a:pt x="658" y="57"/>
                    <a:pt x="557" y="1"/>
                    <a:pt x="45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9"/>
            <p:cNvSpPr/>
            <p:nvPr/>
          </p:nvSpPr>
          <p:spPr>
            <a:xfrm>
              <a:off x="1492506" y="725320"/>
              <a:ext cx="125238" cy="121145"/>
            </a:xfrm>
            <a:custGeom>
              <a:rect b="b" l="l" r="r" t="t"/>
              <a:pathLst>
                <a:path extrusionOk="0" h="3019" w="3121">
                  <a:moveTo>
                    <a:pt x="712" y="1"/>
                  </a:moveTo>
                  <a:cubicBezTo>
                    <a:pt x="521" y="1"/>
                    <a:pt x="398" y="16"/>
                    <a:pt x="398" y="16"/>
                  </a:cubicBezTo>
                  <a:cubicBezTo>
                    <a:pt x="398" y="16"/>
                    <a:pt x="0" y="1177"/>
                    <a:pt x="256" y="1839"/>
                  </a:cubicBezTo>
                  <a:cubicBezTo>
                    <a:pt x="512" y="2501"/>
                    <a:pt x="3020" y="3018"/>
                    <a:pt x="3020" y="3018"/>
                  </a:cubicBezTo>
                  <a:cubicBezTo>
                    <a:pt x="3120" y="2941"/>
                    <a:pt x="2898" y="990"/>
                    <a:pt x="2206" y="434"/>
                  </a:cubicBezTo>
                  <a:cubicBezTo>
                    <a:pt x="1745" y="63"/>
                    <a:pt x="1094" y="1"/>
                    <a:pt x="7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9"/>
            <p:cNvSpPr/>
            <p:nvPr/>
          </p:nvSpPr>
          <p:spPr>
            <a:xfrm>
              <a:off x="1483638" y="704414"/>
              <a:ext cx="117172" cy="126683"/>
            </a:xfrm>
            <a:custGeom>
              <a:rect b="b" l="l" r="r" t="t"/>
              <a:pathLst>
                <a:path extrusionOk="0" h="3157" w="2920">
                  <a:moveTo>
                    <a:pt x="33" y="0"/>
                  </a:moveTo>
                  <a:cubicBezTo>
                    <a:pt x="25" y="0"/>
                    <a:pt x="18" y="3"/>
                    <a:pt x="12" y="10"/>
                  </a:cubicBezTo>
                  <a:cubicBezTo>
                    <a:pt x="0" y="22"/>
                    <a:pt x="0" y="41"/>
                    <a:pt x="13" y="53"/>
                  </a:cubicBezTo>
                  <a:cubicBezTo>
                    <a:pt x="13" y="53"/>
                    <a:pt x="204" y="236"/>
                    <a:pt x="491" y="510"/>
                  </a:cubicBezTo>
                  <a:cubicBezTo>
                    <a:pt x="634" y="645"/>
                    <a:pt x="803" y="804"/>
                    <a:pt x="983" y="974"/>
                  </a:cubicBezTo>
                  <a:cubicBezTo>
                    <a:pt x="1165" y="1141"/>
                    <a:pt x="1349" y="1329"/>
                    <a:pt x="1536" y="1514"/>
                  </a:cubicBezTo>
                  <a:cubicBezTo>
                    <a:pt x="1628" y="1609"/>
                    <a:pt x="1719" y="1704"/>
                    <a:pt x="1808" y="1797"/>
                  </a:cubicBezTo>
                  <a:cubicBezTo>
                    <a:pt x="1899" y="1889"/>
                    <a:pt x="1981" y="1987"/>
                    <a:pt x="2061" y="2080"/>
                  </a:cubicBezTo>
                  <a:cubicBezTo>
                    <a:pt x="2140" y="2174"/>
                    <a:pt x="2223" y="2260"/>
                    <a:pt x="2292" y="2349"/>
                  </a:cubicBezTo>
                  <a:cubicBezTo>
                    <a:pt x="2360" y="2438"/>
                    <a:pt x="2425" y="2522"/>
                    <a:pt x="2485" y="2600"/>
                  </a:cubicBezTo>
                  <a:cubicBezTo>
                    <a:pt x="2515" y="2638"/>
                    <a:pt x="2544" y="2676"/>
                    <a:pt x="2571" y="2710"/>
                  </a:cubicBezTo>
                  <a:cubicBezTo>
                    <a:pt x="2596" y="2749"/>
                    <a:pt x="2620" y="2784"/>
                    <a:pt x="2643" y="2818"/>
                  </a:cubicBezTo>
                  <a:cubicBezTo>
                    <a:pt x="2687" y="2885"/>
                    <a:pt x="2725" y="2944"/>
                    <a:pt x="2758" y="2992"/>
                  </a:cubicBezTo>
                  <a:cubicBezTo>
                    <a:pt x="2822" y="3088"/>
                    <a:pt x="2858" y="3143"/>
                    <a:pt x="2858" y="3143"/>
                  </a:cubicBezTo>
                  <a:cubicBezTo>
                    <a:pt x="2865" y="3151"/>
                    <a:pt x="2874" y="3157"/>
                    <a:pt x="2884" y="3157"/>
                  </a:cubicBezTo>
                  <a:cubicBezTo>
                    <a:pt x="2889" y="3157"/>
                    <a:pt x="2894" y="3155"/>
                    <a:pt x="2899" y="3152"/>
                  </a:cubicBezTo>
                  <a:cubicBezTo>
                    <a:pt x="2914" y="3144"/>
                    <a:pt x="2919" y="3125"/>
                    <a:pt x="2911" y="3110"/>
                  </a:cubicBezTo>
                  <a:cubicBezTo>
                    <a:pt x="2911" y="3110"/>
                    <a:pt x="2877" y="3054"/>
                    <a:pt x="2820" y="2953"/>
                  </a:cubicBezTo>
                  <a:cubicBezTo>
                    <a:pt x="2791" y="2903"/>
                    <a:pt x="2756" y="2842"/>
                    <a:pt x="2716" y="2772"/>
                  </a:cubicBezTo>
                  <a:cubicBezTo>
                    <a:pt x="2696" y="2738"/>
                    <a:pt x="2674" y="2700"/>
                    <a:pt x="2651" y="2662"/>
                  </a:cubicBezTo>
                  <a:cubicBezTo>
                    <a:pt x="2625" y="2624"/>
                    <a:pt x="2597" y="2585"/>
                    <a:pt x="2568" y="2545"/>
                  </a:cubicBezTo>
                  <a:cubicBezTo>
                    <a:pt x="2510" y="2462"/>
                    <a:pt x="2447" y="2374"/>
                    <a:pt x="2380" y="2281"/>
                  </a:cubicBezTo>
                  <a:cubicBezTo>
                    <a:pt x="2313" y="2187"/>
                    <a:pt x="2233" y="2097"/>
                    <a:pt x="2154" y="2001"/>
                  </a:cubicBezTo>
                  <a:cubicBezTo>
                    <a:pt x="2073" y="1905"/>
                    <a:pt x="1991" y="1806"/>
                    <a:pt x="1900" y="1712"/>
                  </a:cubicBezTo>
                  <a:cubicBezTo>
                    <a:pt x="1810" y="1616"/>
                    <a:pt x="1720" y="1519"/>
                    <a:pt x="1629" y="1423"/>
                  </a:cubicBezTo>
                  <a:cubicBezTo>
                    <a:pt x="1438" y="1239"/>
                    <a:pt x="1250" y="1051"/>
                    <a:pt x="1065" y="886"/>
                  </a:cubicBezTo>
                  <a:cubicBezTo>
                    <a:pt x="882" y="717"/>
                    <a:pt x="707" y="566"/>
                    <a:pt x="557" y="436"/>
                  </a:cubicBezTo>
                  <a:cubicBezTo>
                    <a:pt x="257" y="177"/>
                    <a:pt x="54" y="8"/>
                    <a:pt x="54" y="8"/>
                  </a:cubicBezTo>
                  <a:cubicBezTo>
                    <a:pt x="48" y="3"/>
                    <a:pt x="41"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9"/>
            <p:cNvSpPr/>
            <p:nvPr/>
          </p:nvSpPr>
          <p:spPr>
            <a:xfrm>
              <a:off x="1428906" y="535000"/>
              <a:ext cx="98513" cy="152003"/>
            </a:xfrm>
            <a:custGeom>
              <a:rect b="b" l="l" r="r" t="t"/>
              <a:pathLst>
                <a:path extrusionOk="0" h="3788" w="2455">
                  <a:moveTo>
                    <a:pt x="1927" y="1"/>
                  </a:moveTo>
                  <a:cubicBezTo>
                    <a:pt x="1758" y="1"/>
                    <a:pt x="250" y="1157"/>
                    <a:pt x="126" y="2019"/>
                  </a:cubicBezTo>
                  <a:cubicBezTo>
                    <a:pt x="1" y="2898"/>
                    <a:pt x="689" y="3787"/>
                    <a:pt x="689" y="3787"/>
                  </a:cubicBezTo>
                  <a:cubicBezTo>
                    <a:pt x="689" y="3787"/>
                    <a:pt x="1576" y="3381"/>
                    <a:pt x="2015" y="2823"/>
                  </a:cubicBezTo>
                  <a:cubicBezTo>
                    <a:pt x="2454" y="2266"/>
                    <a:pt x="1935" y="2"/>
                    <a:pt x="1935" y="2"/>
                  </a:cubicBezTo>
                  <a:cubicBezTo>
                    <a:pt x="1933" y="1"/>
                    <a:pt x="1930" y="1"/>
                    <a:pt x="19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9"/>
            <p:cNvSpPr/>
            <p:nvPr/>
          </p:nvSpPr>
          <p:spPr>
            <a:xfrm>
              <a:off x="1449651" y="554582"/>
              <a:ext cx="51363" cy="164202"/>
            </a:xfrm>
            <a:custGeom>
              <a:rect b="b" l="l" r="r" t="t"/>
              <a:pathLst>
                <a:path extrusionOk="0" h="4092" w="1280">
                  <a:moveTo>
                    <a:pt x="1245" y="1"/>
                  </a:moveTo>
                  <a:cubicBezTo>
                    <a:pt x="1234" y="1"/>
                    <a:pt x="1224" y="6"/>
                    <a:pt x="1218" y="16"/>
                  </a:cubicBezTo>
                  <a:cubicBezTo>
                    <a:pt x="1218" y="16"/>
                    <a:pt x="1186" y="74"/>
                    <a:pt x="1129" y="175"/>
                  </a:cubicBezTo>
                  <a:cubicBezTo>
                    <a:pt x="1101" y="225"/>
                    <a:pt x="1067" y="286"/>
                    <a:pt x="1026" y="357"/>
                  </a:cubicBezTo>
                  <a:cubicBezTo>
                    <a:pt x="1007" y="392"/>
                    <a:pt x="986" y="429"/>
                    <a:pt x="964" y="469"/>
                  </a:cubicBezTo>
                  <a:cubicBezTo>
                    <a:pt x="945" y="511"/>
                    <a:pt x="926" y="554"/>
                    <a:pt x="905" y="600"/>
                  </a:cubicBezTo>
                  <a:cubicBezTo>
                    <a:pt x="865" y="691"/>
                    <a:pt x="821" y="791"/>
                    <a:pt x="775" y="897"/>
                  </a:cubicBezTo>
                  <a:cubicBezTo>
                    <a:pt x="728" y="1001"/>
                    <a:pt x="692" y="1116"/>
                    <a:pt x="649" y="1234"/>
                  </a:cubicBezTo>
                  <a:cubicBezTo>
                    <a:pt x="608" y="1351"/>
                    <a:pt x="564" y="1473"/>
                    <a:pt x="530" y="1599"/>
                  </a:cubicBezTo>
                  <a:cubicBezTo>
                    <a:pt x="493" y="1724"/>
                    <a:pt x="456" y="1852"/>
                    <a:pt x="419" y="1979"/>
                  </a:cubicBezTo>
                  <a:cubicBezTo>
                    <a:pt x="358" y="2238"/>
                    <a:pt x="292" y="2494"/>
                    <a:pt x="244" y="2738"/>
                  </a:cubicBezTo>
                  <a:cubicBezTo>
                    <a:pt x="192" y="2981"/>
                    <a:pt x="152" y="3209"/>
                    <a:pt x="116" y="3404"/>
                  </a:cubicBezTo>
                  <a:cubicBezTo>
                    <a:pt x="46" y="3794"/>
                    <a:pt x="3" y="4056"/>
                    <a:pt x="3" y="4056"/>
                  </a:cubicBezTo>
                  <a:cubicBezTo>
                    <a:pt x="0" y="4071"/>
                    <a:pt x="11" y="4087"/>
                    <a:pt x="27" y="4090"/>
                  </a:cubicBezTo>
                  <a:cubicBezTo>
                    <a:pt x="29" y="4091"/>
                    <a:pt x="32" y="4091"/>
                    <a:pt x="34" y="4091"/>
                  </a:cubicBezTo>
                  <a:cubicBezTo>
                    <a:pt x="48" y="4091"/>
                    <a:pt x="60" y="4082"/>
                    <a:pt x="63" y="4068"/>
                  </a:cubicBezTo>
                  <a:cubicBezTo>
                    <a:pt x="63" y="4068"/>
                    <a:pt x="124" y="3810"/>
                    <a:pt x="213" y="3424"/>
                  </a:cubicBezTo>
                  <a:cubicBezTo>
                    <a:pt x="256" y="3230"/>
                    <a:pt x="308" y="3005"/>
                    <a:pt x="362" y="2764"/>
                  </a:cubicBezTo>
                  <a:cubicBezTo>
                    <a:pt x="413" y="2522"/>
                    <a:pt x="482" y="2268"/>
                    <a:pt x="544" y="2012"/>
                  </a:cubicBezTo>
                  <a:cubicBezTo>
                    <a:pt x="580" y="1886"/>
                    <a:pt x="615" y="1759"/>
                    <a:pt x="650" y="1634"/>
                  </a:cubicBezTo>
                  <a:cubicBezTo>
                    <a:pt x="682" y="1509"/>
                    <a:pt x="725" y="1389"/>
                    <a:pt x="764" y="1273"/>
                  </a:cubicBezTo>
                  <a:cubicBezTo>
                    <a:pt x="806" y="1157"/>
                    <a:pt x="837" y="1041"/>
                    <a:pt x="879" y="937"/>
                  </a:cubicBezTo>
                  <a:cubicBezTo>
                    <a:pt x="920" y="833"/>
                    <a:pt x="959" y="734"/>
                    <a:pt x="996" y="643"/>
                  </a:cubicBezTo>
                  <a:cubicBezTo>
                    <a:pt x="1013" y="598"/>
                    <a:pt x="1031" y="554"/>
                    <a:pt x="1047" y="512"/>
                  </a:cubicBezTo>
                  <a:cubicBezTo>
                    <a:pt x="1067" y="471"/>
                    <a:pt x="1086" y="433"/>
                    <a:pt x="1103" y="397"/>
                  </a:cubicBezTo>
                  <a:cubicBezTo>
                    <a:pt x="1138" y="325"/>
                    <a:pt x="1169" y="261"/>
                    <a:pt x="1194" y="208"/>
                  </a:cubicBezTo>
                  <a:cubicBezTo>
                    <a:pt x="1244" y="105"/>
                    <a:pt x="1273" y="45"/>
                    <a:pt x="1273" y="45"/>
                  </a:cubicBezTo>
                  <a:cubicBezTo>
                    <a:pt x="1280" y="30"/>
                    <a:pt x="1274" y="13"/>
                    <a:pt x="1260" y="5"/>
                  </a:cubicBezTo>
                  <a:cubicBezTo>
                    <a:pt x="1256" y="2"/>
                    <a:pt x="1250" y="1"/>
                    <a:pt x="12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9"/>
            <p:cNvSpPr/>
            <p:nvPr/>
          </p:nvSpPr>
          <p:spPr>
            <a:xfrm>
              <a:off x="1252752" y="628094"/>
              <a:ext cx="67815" cy="213719"/>
            </a:xfrm>
            <a:custGeom>
              <a:rect b="b" l="l" r="r" t="t"/>
              <a:pathLst>
                <a:path extrusionOk="0" h="5326" w="1690">
                  <a:moveTo>
                    <a:pt x="1636" y="0"/>
                  </a:moveTo>
                  <a:cubicBezTo>
                    <a:pt x="1563" y="0"/>
                    <a:pt x="416" y="1576"/>
                    <a:pt x="230" y="2451"/>
                  </a:cubicBezTo>
                  <a:cubicBezTo>
                    <a:pt x="42" y="3332"/>
                    <a:pt x="0" y="5304"/>
                    <a:pt x="142" y="5326"/>
                  </a:cubicBezTo>
                  <a:cubicBezTo>
                    <a:pt x="143" y="5326"/>
                    <a:pt x="144" y="5326"/>
                    <a:pt x="144" y="5326"/>
                  </a:cubicBezTo>
                  <a:cubicBezTo>
                    <a:pt x="282" y="5326"/>
                    <a:pt x="253" y="3476"/>
                    <a:pt x="620" y="2462"/>
                  </a:cubicBezTo>
                  <a:cubicBezTo>
                    <a:pt x="989" y="1443"/>
                    <a:pt x="1690" y="33"/>
                    <a:pt x="1638" y="1"/>
                  </a:cubicBezTo>
                  <a:cubicBezTo>
                    <a:pt x="1637" y="0"/>
                    <a:pt x="163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9"/>
            <p:cNvSpPr/>
            <p:nvPr/>
          </p:nvSpPr>
          <p:spPr>
            <a:xfrm>
              <a:off x="849402" y="640774"/>
              <a:ext cx="60753" cy="52326"/>
            </a:xfrm>
            <a:custGeom>
              <a:rect b="b" l="l" r="r" t="t"/>
              <a:pathLst>
                <a:path extrusionOk="0" h="1304" w="1514">
                  <a:moveTo>
                    <a:pt x="38" y="1"/>
                  </a:moveTo>
                  <a:lnTo>
                    <a:pt x="0" y="22"/>
                  </a:lnTo>
                  <a:cubicBezTo>
                    <a:pt x="0" y="22"/>
                    <a:pt x="60" y="139"/>
                    <a:pt x="150" y="316"/>
                  </a:cubicBezTo>
                  <a:cubicBezTo>
                    <a:pt x="240" y="491"/>
                    <a:pt x="365" y="727"/>
                    <a:pt x="539" y="936"/>
                  </a:cubicBezTo>
                  <a:cubicBezTo>
                    <a:pt x="585" y="986"/>
                    <a:pt x="629" y="1037"/>
                    <a:pt x="682" y="1079"/>
                  </a:cubicBezTo>
                  <a:cubicBezTo>
                    <a:pt x="731" y="1125"/>
                    <a:pt x="789" y="1160"/>
                    <a:pt x="842" y="1196"/>
                  </a:cubicBezTo>
                  <a:cubicBezTo>
                    <a:pt x="900" y="1224"/>
                    <a:pt x="955" y="1254"/>
                    <a:pt x="1014" y="1268"/>
                  </a:cubicBezTo>
                  <a:cubicBezTo>
                    <a:pt x="1071" y="1288"/>
                    <a:pt x="1126" y="1294"/>
                    <a:pt x="1178" y="1299"/>
                  </a:cubicBezTo>
                  <a:cubicBezTo>
                    <a:pt x="1195" y="1302"/>
                    <a:pt x="1211" y="1303"/>
                    <a:pt x="1227" y="1303"/>
                  </a:cubicBezTo>
                  <a:cubicBezTo>
                    <a:pt x="1259" y="1303"/>
                    <a:pt x="1290" y="1299"/>
                    <a:pt x="1318" y="1299"/>
                  </a:cubicBezTo>
                  <a:cubicBezTo>
                    <a:pt x="1359" y="1298"/>
                    <a:pt x="1394" y="1289"/>
                    <a:pt x="1423" y="1283"/>
                  </a:cubicBezTo>
                  <a:cubicBezTo>
                    <a:pt x="1480" y="1271"/>
                    <a:pt x="1513" y="1263"/>
                    <a:pt x="1513" y="1263"/>
                  </a:cubicBezTo>
                  <a:lnTo>
                    <a:pt x="1504" y="1222"/>
                  </a:lnTo>
                  <a:cubicBezTo>
                    <a:pt x="1504" y="1222"/>
                    <a:pt x="1471" y="1226"/>
                    <a:pt x="1415" y="1232"/>
                  </a:cubicBezTo>
                  <a:cubicBezTo>
                    <a:pt x="1393" y="1234"/>
                    <a:pt x="1367" y="1239"/>
                    <a:pt x="1338" y="1239"/>
                  </a:cubicBezTo>
                  <a:cubicBezTo>
                    <a:pt x="1330" y="1239"/>
                    <a:pt x="1322" y="1239"/>
                    <a:pt x="1314" y="1238"/>
                  </a:cubicBezTo>
                  <a:cubicBezTo>
                    <a:pt x="1301" y="1237"/>
                    <a:pt x="1288" y="1237"/>
                    <a:pt x="1274" y="1237"/>
                  </a:cubicBezTo>
                  <a:lnTo>
                    <a:pt x="1274" y="1237"/>
                  </a:lnTo>
                  <a:cubicBezTo>
                    <a:pt x="1246" y="1237"/>
                    <a:pt x="1217" y="1237"/>
                    <a:pt x="1186" y="1230"/>
                  </a:cubicBezTo>
                  <a:cubicBezTo>
                    <a:pt x="1139" y="1223"/>
                    <a:pt x="1088" y="1214"/>
                    <a:pt x="1038" y="1193"/>
                  </a:cubicBezTo>
                  <a:cubicBezTo>
                    <a:pt x="986" y="1180"/>
                    <a:pt x="938" y="1148"/>
                    <a:pt x="885" y="1123"/>
                  </a:cubicBezTo>
                  <a:cubicBezTo>
                    <a:pt x="837" y="1089"/>
                    <a:pt x="785" y="1057"/>
                    <a:pt x="740" y="1013"/>
                  </a:cubicBezTo>
                  <a:cubicBezTo>
                    <a:pt x="692" y="974"/>
                    <a:pt x="651" y="924"/>
                    <a:pt x="608" y="877"/>
                  </a:cubicBezTo>
                  <a:cubicBezTo>
                    <a:pt x="524" y="779"/>
                    <a:pt x="451" y="672"/>
                    <a:pt x="385" y="569"/>
                  </a:cubicBezTo>
                  <a:cubicBezTo>
                    <a:pt x="321" y="464"/>
                    <a:pt x="261" y="367"/>
                    <a:pt x="211" y="282"/>
                  </a:cubicBezTo>
                  <a:cubicBezTo>
                    <a:pt x="111" y="111"/>
                    <a:pt x="38" y="1"/>
                    <a:pt x="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9"/>
            <p:cNvSpPr/>
            <p:nvPr/>
          </p:nvSpPr>
          <p:spPr>
            <a:xfrm>
              <a:off x="1090160" y="748794"/>
              <a:ext cx="20706" cy="56540"/>
            </a:xfrm>
            <a:custGeom>
              <a:rect b="b" l="l" r="r" t="t"/>
              <a:pathLst>
                <a:path extrusionOk="0" h="1409" w="516">
                  <a:moveTo>
                    <a:pt x="309" y="0"/>
                  </a:moveTo>
                  <a:lnTo>
                    <a:pt x="274" y="24"/>
                  </a:lnTo>
                  <a:cubicBezTo>
                    <a:pt x="274" y="24"/>
                    <a:pt x="284" y="46"/>
                    <a:pt x="303" y="84"/>
                  </a:cubicBezTo>
                  <a:cubicBezTo>
                    <a:pt x="322" y="122"/>
                    <a:pt x="347" y="178"/>
                    <a:pt x="368" y="247"/>
                  </a:cubicBezTo>
                  <a:cubicBezTo>
                    <a:pt x="381" y="280"/>
                    <a:pt x="390" y="318"/>
                    <a:pt x="398" y="358"/>
                  </a:cubicBezTo>
                  <a:cubicBezTo>
                    <a:pt x="409" y="399"/>
                    <a:pt x="412" y="442"/>
                    <a:pt x="419" y="486"/>
                  </a:cubicBezTo>
                  <a:cubicBezTo>
                    <a:pt x="423" y="530"/>
                    <a:pt x="428" y="577"/>
                    <a:pt x="425" y="623"/>
                  </a:cubicBezTo>
                  <a:cubicBezTo>
                    <a:pt x="426" y="670"/>
                    <a:pt x="418" y="717"/>
                    <a:pt x="413" y="764"/>
                  </a:cubicBezTo>
                  <a:cubicBezTo>
                    <a:pt x="405" y="811"/>
                    <a:pt x="397" y="857"/>
                    <a:pt x="381" y="901"/>
                  </a:cubicBezTo>
                  <a:cubicBezTo>
                    <a:pt x="369" y="946"/>
                    <a:pt x="347" y="986"/>
                    <a:pt x="329" y="1027"/>
                  </a:cubicBezTo>
                  <a:cubicBezTo>
                    <a:pt x="287" y="1104"/>
                    <a:pt x="240" y="1173"/>
                    <a:pt x="189" y="1222"/>
                  </a:cubicBezTo>
                  <a:cubicBezTo>
                    <a:pt x="165" y="1250"/>
                    <a:pt x="139" y="1268"/>
                    <a:pt x="118" y="1287"/>
                  </a:cubicBezTo>
                  <a:cubicBezTo>
                    <a:pt x="97" y="1308"/>
                    <a:pt x="75" y="1322"/>
                    <a:pt x="57" y="1334"/>
                  </a:cubicBezTo>
                  <a:cubicBezTo>
                    <a:pt x="20" y="1358"/>
                    <a:pt x="0" y="1372"/>
                    <a:pt x="0" y="1372"/>
                  </a:cubicBezTo>
                  <a:lnTo>
                    <a:pt x="22" y="1409"/>
                  </a:lnTo>
                  <a:cubicBezTo>
                    <a:pt x="22" y="1409"/>
                    <a:pt x="44" y="1398"/>
                    <a:pt x="83" y="1379"/>
                  </a:cubicBezTo>
                  <a:cubicBezTo>
                    <a:pt x="102" y="1370"/>
                    <a:pt x="126" y="1357"/>
                    <a:pt x="152" y="1338"/>
                  </a:cubicBezTo>
                  <a:cubicBezTo>
                    <a:pt x="178" y="1320"/>
                    <a:pt x="210" y="1301"/>
                    <a:pt x="237" y="1274"/>
                  </a:cubicBezTo>
                  <a:cubicBezTo>
                    <a:pt x="295" y="1223"/>
                    <a:pt x="356" y="1152"/>
                    <a:pt x="404" y="1067"/>
                  </a:cubicBezTo>
                  <a:cubicBezTo>
                    <a:pt x="425" y="1023"/>
                    <a:pt x="450" y="978"/>
                    <a:pt x="464" y="929"/>
                  </a:cubicBezTo>
                  <a:cubicBezTo>
                    <a:pt x="482" y="881"/>
                    <a:pt x="493" y="830"/>
                    <a:pt x="503" y="778"/>
                  </a:cubicBezTo>
                  <a:cubicBezTo>
                    <a:pt x="508" y="727"/>
                    <a:pt x="515" y="675"/>
                    <a:pt x="513" y="624"/>
                  </a:cubicBezTo>
                  <a:cubicBezTo>
                    <a:pt x="515" y="573"/>
                    <a:pt x="508" y="523"/>
                    <a:pt x="503" y="475"/>
                  </a:cubicBezTo>
                  <a:cubicBezTo>
                    <a:pt x="488" y="380"/>
                    <a:pt x="464" y="293"/>
                    <a:pt x="433" y="222"/>
                  </a:cubicBezTo>
                  <a:cubicBezTo>
                    <a:pt x="406" y="151"/>
                    <a:pt x="372" y="96"/>
                    <a:pt x="349" y="58"/>
                  </a:cubicBezTo>
                  <a:cubicBezTo>
                    <a:pt x="324" y="21"/>
                    <a:pt x="30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9"/>
            <p:cNvSpPr/>
            <p:nvPr/>
          </p:nvSpPr>
          <p:spPr>
            <a:xfrm>
              <a:off x="1168286" y="646953"/>
              <a:ext cx="53610" cy="48635"/>
            </a:xfrm>
            <a:custGeom>
              <a:rect b="b" l="l" r="r" t="t"/>
              <a:pathLst>
                <a:path extrusionOk="0" h="1212" w="1336">
                  <a:moveTo>
                    <a:pt x="27" y="0"/>
                  </a:moveTo>
                  <a:cubicBezTo>
                    <a:pt x="27" y="0"/>
                    <a:pt x="22" y="32"/>
                    <a:pt x="14" y="87"/>
                  </a:cubicBezTo>
                  <a:cubicBezTo>
                    <a:pt x="12" y="115"/>
                    <a:pt x="3" y="147"/>
                    <a:pt x="4" y="188"/>
                  </a:cubicBezTo>
                  <a:cubicBezTo>
                    <a:pt x="4" y="227"/>
                    <a:pt x="0" y="274"/>
                    <a:pt x="4" y="322"/>
                  </a:cubicBezTo>
                  <a:cubicBezTo>
                    <a:pt x="12" y="371"/>
                    <a:pt x="12" y="425"/>
                    <a:pt x="28" y="481"/>
                  </a:cubicBezTo>
                  <a:cubicBezTo>
                    <a:pt x="36" y="508"/>
                    <a:pt x="44" y="536"/>
                    <a:pt x="52" y="566"/>
                  </a:cubicBezTo>
                  <a:cubicBezTo>
                    <a:pt x="62" y="594"/>
                    <a:pt x="76" y="621"/>
                    <a:pt x="89" y="650"/>
                  </a:cubicBezTo>
                  <a:cubicBezTo>
                    <a:pt x="101" y="680"/>
                    <a:pt x="119" y="706"/>
                    <a:pt x="137" y="733"/>
                  </a:cubicBezTo>
                  <a:cubicBezTo>
                    <a:pt x="156" y="760"/>
                    <a:pt x="172" y="788"/>
                    <a:pt x="196" y="811"/>
                  </a:cubicBezTo>
                  <a:cubicBezTo>
                    <a:pt x="238" y="863"/>
                    <a:pt x="289" y="907"/>
                    <a:pt x="341" y="949"/>
                  </a:cubicBezTo>
                  <a:cubicBezTo>
                    <a:pt x="397" y="984"/>
                    <a:pt x="453" y="1021"/>
                    <a:pt x="512" y="1047"/>
                  </a:cubicBezTo>
                  <a:cubicBezTo>
                    <a:pt x="570" y="1078"/>
                    <a:pt x="631" y="1097"/>
                    <a:pt x="688" y="1118"/>
                  </a:cubicBezTo>
                  <a:cubicBezTo>
                    <a:pt x="805" y="1155"/>
                    <a:pt x="916" y="1176"/>
                    <a:pt x="1012" y="1189"/>
                  </a:cubicBezTo>
                  <a:cubicBezTo>
                    <a:pt x="1107" y="1202"/>
                    <a:pt x="1188" y="1207"/>
                    <a:pt x="1245" y="1209"/>
                  </a:cubicBezTo>
                  <a:cubicBezTo>
                    <a:pt x="1300" y="1210"/>
                    <a:pt x="1332" y="1211"/>
                    <a:pt x="1332" y="1211"/>
                  </a:cubicBezTo>
                  <a:lnTo>
                    <a:pt x="1335" y="1169"/>
                  </a:lnTo>
                  <a:cubicBezTo>
                    <a:pt x="1335" y="1169"/>
                    <a:pt x="1304" y="1164"/>
                    <a:pt x="1249" y="1157"/>
                  </a:cubicBezTo>
                  <a:cubicBezTo>
                    <a:pt x="1194" y="1151"/>
                    <a:pt x="1116" y="1137"/>
                    <a:pt x="1024" y="1120"/>
                  </a:cubicBezTo>
                  <a:cubicBezTo>
                    <a:pt x="931" y="1103"/>
                    <a:pt x="825" y="1074"/>
                    <a:pt x="715" y="1038"/>
                  </a:cubicBezTo>
                  <a:cubicBezTo>
                    <a:pt x="660" y="1017"/>
                    <a:pt x="604" y="997"/>
                    <a:pt x="550" y="969"/>
                  </a:cubicBezTo>
                  <a:cubicBezTo>
                    <a:pt x="495" y="943"/>
                    <a:pt x="446" y="909"/>
                    <a:pt x="395" y="875"/>
                  </a:cubicBezTo>
                  <a:cubicBezTo>
                    <a:pt x="348" y="838"/>
                    <a:pt x="301" y="800"/>
                    <a:pt x="262" y="754"/>
                  </a:cubicBezTo>
                  <a:cubicBezTo>
                    <a:pt x="241" y="734"/>
                    <a:pt x="226" y="708"/>
                    <a:pt x="209" y="685"/>
                  </a:cubicBezTo>
                  <a:cubicBezTo>
                    <a:pt x="192" y="661"/>
                    <a:pt x="176" y="638"/>
                    <a:pt x="164" y="611"/>
                  </a:cubicBezTo>
                  <a:cubicBezTo>
                    <a:pt x="153" y="586"/>
                    <a:pt x="141" y="561"/>
                    <a:pt x="130" y="536"/>
                  </a:cubicBezTo>
                  <a:cubicBezTo>
                    <a:pt x="121" y="511"/>
                    <a:pt x="112" y="486"/>
                    <a:pt x="104" y="460"/>
                  </a:cubicBezTo>
                  <a:cubicBezTo>
                    <a:pt x="86" y="412"/>
                    <a:pt x="84" y="361"/>
                    <a:pt x="74" y="315"/>
                  </a:cubicBezTo>
                  <a:cubicBezTo>
                    <a:pt x="68" y="270"/>
                    <a:pt x="68" y="228"/>
                    <a:pt x="65" y="191"/>
                  </a:cubicBezTo>
                  <a:cubicBezTo>
                    <a:pt x="61" y="154"/>
                    <a:pt x="67" y="119"/>
                    <a:pt x="67" y="92"/>
                  </a:cubicBezTo>
                  <a:cubicBezTo>
                    <a:pt x="68" y="36"/>
                    <a:pt x="69" y="4"/>
                    <a:pt x="69" y="4"/>
                  </a:cubicBez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9"/>
            <p:cNvSpPr/>
            <p:nvPr/>
          </p:nvSpPr>
          <p:spPr>
            <a:xfrm>
              <a:off x="751193" y="824714"/>
              <a:ext cx="157701" cy="99075"/>
            </a:xfrm>
            <a:custGeom>
              <a:rect b="b" l="l" r="r" t="t"/>
              <a:pathLst>
                <a:path extrusionOk="0" h="2469" w="3930">
                  <a:moveTo>
                    <a:pt x="2194" y="0"/>
                  </a:moveTo>
                  <a:cubicBezTo>
                    <a:pt x="1296" y="0"/>
                    <a:pt x="12" y="614"/>
                    <a:pt x="1" y="720"/>
                  </a:cubicBezTo>
                  <a:cubicBezTo>
                    <a:pt x="1" y="720"/>
                    <a:pt x="1638" y="2468"/>
                    <a:pt x="2377" y="2468"/>
                  </a:cubicBezTo>
                  <a:cubicBezTo>
                    <a:pt x="2402" y="2468"/>
                    <a:pt x="2426" y="2466"/>
                    <a:pt x="2449" y="2462"/>
                  </a:cubicBezTo>
                  <a:cubicBezTo>
                    <a:pt x="3147" y="2334"/>
                    <a:pt x="3930" y="1389"/>
                    <a:pt x="3930" y="1389"/>
                  </a:cubicBezTo>
                  <a:cubicBezTo>
                    <a:pt x="3930" y="1389"/>
                    <a:pt x="3465" y="365"/>
                    <a:pt x="2630" y="65"/>
                  </a:cubicBezTo>
                  <a:cubicBezTo>
                    <a:pt x="2503" y="20"/>
                    <a:pt x="2355" y="0"/>
                    <a:pt x="219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9"/>
            <p:cNvSpPr/>
            <p:nvPr/>
          </p:nvSpPr>
          <p:spPr>
            <a:xfrm>
              <a:off x="766862" y="855370"/>
              <a:ext cx="168335" cy="35754"/>
            </a:xfrm>
            <a:custGeom>
              <a:rect b="b" l="l" r="r" t="t"/>
              <a:pathLst>
                <a:path extrusionOk="0" h="891" w="4195">
                  <a:moveTo>
                    <a:pt x="550" y="1"/>
                  </a:moveTo>
                  <a:cubicBezTo>
                    <a:pt x="505" y="1"/>
                    <a:pt x="462" y="3"/>
                    <a:pt x="422" y="4"/>
                  </a:cubicBezTo>
                  <a:cubicBezTo>
                    <a:pt x="341" y="6"/>
                    <a:pt x="271" y="8"/>
                    <a:pt x="213" y="9"/>
                  </a:cubicBezTo>
                  <a:cubicBezTo>
                    <a:pt x="98" y="13"/>
                    <a:pt x="31" y="15"/>
                    <a:pt x="31" y="15"/>
                  </a:cubicBezTo>
                  <a:cubicBezTo>
                    <a:pt x="16" y="15"/>
                    <a:pt x="3" y="28"/>
                    <a:pt x="2" y="44"/>
                  </a:cubicBezTo>
                  <a:cubicBezTo>
                    <a:pt x="1" y="61"/>
                    <a:pt x="14" y="75"/>
                    <a:pt x="31" y="76"/>
                  </a:cubicBezTo>
                  <a:cubicBezTo>
                    <a:pt x="31" y="76"/>
                    <a:pt x="97" y="78"/>
                    <a:pt x="213" y="83"/>
                  </a:cubicBezTo>
                  <a:cubicBezTo>
                    <a:pt x="271" y="84"/>
                    <a:pt x="341" y="87"/>
                    <a:pt x="422" y="90"/>
                  </a:cubicBezTo>
                  <a:cubicBezTo>
                    <a:pt x="462" y="91"/>
                    <a:pt x="505" y="93"/>
                    <a:pt x="550" y="95"/>
                  </a:cubicBezTo>
                  <a:cubicBezTo>
                    <a:pt x="594" y="100"/>
                    <a:pt x="641" y="105"/>
                    <a:pt x="690" y="111"/>
                  </a:cubicBezTo>
                  <a:cubicBezTo>
                    <a:pt x="787" y="121"/>
                    <a:pt x="892" y="132"/>
                    <a:pt x="1004" y="145"/>
                  </a:cubicBezTo>
                  <a:cubicBezTo>
                    <a:pt x="1116" y="156"/>
                    <a:pt x="1233" y="183"/>
                    <a:pt x="1354" y="201"/>
                  </a:cubicBezTo>
                  <a:cubicBezTo>
                    <a:pt x="1476" y="221"/>
                    <a:pt x="1601" y="239"/>
                    <a:pt x="1727" y="269"/>
                  </a:cubicBezTo>
                  <a:cubicBezTo>
                    <a:pt x="1854" y="297"/>
                    <a:pt x="1982" y="324"/>
                    <a:pt x="2110" y="352"/>
                  </a:cubicBezTo>
                  <a:cubicBezTo>
                    <a:pt x="2366" y="416"/>
                    <a:pt x="2623" y="475"/>
                    <a:pt x="2860" y="543"/>
                  </a:cubicBezTo>
                  <a:cubicBezTo>
                    <a:pt x="3100" y="607"/>
                    <a:pt x="3322" y="669"/>
                    <a:pt x="3513" y="720"/>
                  </a:cubicBezTo>
                  <a:cubicBezTo>
                    <a:pt x="3897" y="821"/>
                    <a:pt x="4153" y="889"/>
                    <a:pt x="4153" y="889"/>
                  </a:cubicBezTo>
                  <a:cubicBezTo>
                    <a:pt x="4155" y="890"/>
                    <a:pt x="4157" y="890"/>
                    <a:pt x="4159" y="890"/>
                  </a:cubicBezTo>
                  <a:cubicBezTo>
                    <a:pt x="4172" y="890"/>
                    <a:pt x="4185" y="882"/>
                    <a:pt x="4189" y="868"/>
                  </a:cubicBezTo>
                  <a:cubicBezTo>
                    <a:pt x="4195" y="853"/>
                    <a:pt x="4186" y="835"/>
                    <a:pt x="4169" y="830"/>
                  </a:cubicBezTo>
                  <a:cubicBezTo>
                    <a:pt x="4169" y="830"/>
                    <a:pt x="3919" y="745"/>
                    <a:pt x="3541" y="624"/>
                  </a:cubicBezTo>
                  <a:cubicBezTo>
                    <a:pt x="3352" y="565"/>
                    <a:pt x="3132" y="494"/>
                    <a:pt x="2893" y="427"/>
                  </a:cubicBezTo>
                  <a:cubicBezTo>
                    <a:pt x="2655" y="355"/>
                    <a:pt x="2397" y="293"/>
                    <a:pt x="2140" y="226"/>
                  </a:cubicBezTo>
                  <a:cubicBezTo>
                    <a:pt x="2010" y="200"/>
                    <a:pt x="1880" y="173"/>
                    <a:pt x="1752" y="146"/>
                  </a:cubicBezTo>
                  <a:cubicBezTo>
                    <a:pt x="1624" y="117"/>
                    <a:pt x="1497" y="100"/>
                    <a:pt x="1373" y="81"/>
                  </a:cubicBezTo>
                  <a:cubicBezTo>
                    <a:pt x="1249" y="63"/>
                    <a:pt x="1132" y="42"/>
                    <a:pt x="1016" y="34"/>
                  </a:cubicBezTo>
                  <a:cubicBezTo>
                    <a:pt x="902" y="25"/>
                    <a:pt x="794" y="18"/>
                    <a:pt x="693" y="10"/>
                  </a:cubicBezTo>
                  <a:cubicBezTo>
                    <a:pt x="643" y="7"/>
                    <a:pt x="595" y="4"/>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9"/>
            <p:cNvSpPr/>
            <p:nvPr/>
          </p:nvSpPr>
          <p:spPr>
            <a:xfrm>
              <a:off x="810680" y="893651"/>
              <a:ext cx="71427" cy="22311"/>
            </a:xfrm>
            <a:custGeom>
              <a:rect b="b" l="l" r="r" t="t"/>
              <a:pathLst>
                <a:path extrusionOk="0" h="556" w="1780">
                  <a:moveTo>
                    <a:pt x="1752" y="0"/>
                  </a:moveTo>
                  <a:cubicBezTo>
                    <a:pt x="1752" y="0"/>
                    <a:pt x="1726" y="19"/>
                    <a:pt x="1682" y="52"/>
                  </a:cubicBezTo>
                  <a:cubicBezTo>
                    <a:pt x="1639" y="87"/>
                    <a:pt x="1575" y="133"/>
                    <a:pt x="1497" y="185"/>
                  </a:cubicBezTo>
                  <a:cubicBezTo>
                    <a:pt x="1419" y="239"/>
                    <a:pt x="1324" y="294"/>
                    <a:pt x="1220" y="346"/>
                  </a:cubicBezTo>
                  <a:cubicBezTo>
                    <a:pt x="1168" y="369"/>
                    <a:pt x="1114" y="396"/>
                    <a:pt x="1056" y="413"/>
                  </a:cubicBezTo>
                  <a:cubicBezTo>
                    <a:pt x="998" y="434"/>
                    <a:pt x="939" y="445"/>
                    <a:pt x="880" y="458"/>
                  </a:cubicBezTo>
                  <a:cubicBezTo>
                    <a:pt x="836" y="462"/>
                    <a:pt x="792" y="467"/>
                    <a:pt x="749" y="467"/>
                  </a:cubicBezTo>
                  <a:cubicBezTo>
                    <a:pt x="733" y="467"/>
                    <a:pt x="717" y="466"/>
                    <a:pt x="701" y="465"/>
                  </a:cubicBezTo>
                  <a:cubicBezTo>
                    <a:pt x="699" y="465"/>
                    <a:pt x="697" y="465"/>
                    <a:pt x="695" y="465"/>
                  </a:cubicBezTo>
                  <a:cubicBezTo>
                    <a:pt x="666" y="465"/>
                    <a:pt x="640" y="459"/>
                    <a:pt x="613" y="454"/>
                  </a:cubicBezTo>
                  <a:cubicBezTo>
                    <a:pt x="585" y="449"/>
                    <a:pt x="556" y="444"/>
                    <a:pt x="530" y="433"/>
                  </a:cubicBezTo>
                  <a:cubicBezTo>
                    <a:pt x="504" y="423"/>
                    <a:pt x="478" y="415"/>
                    <a:pt x="452" y="405"/>
                  </a:cubicBezTo>
                  <a:cubicBezTo>
                    <a:pt x="428" y="393"/>
                    <a:pt x="404" y="382"/>
                    <a:pt x="381" y="369"/>
                  </a:cubicBezTo>
                  <a:cubicBezTo>
                    <a:pt x="333" y="348"/>
                    <a:pt x="295" y="313"/>
                    <a:pt x="257" y="289"/>
                  </a:cubicBezTo>
                  <a:cubicBezTo>
                    <a:pt x="221" y="260"/>
                    <a:pt x="191" y="231"/>
                    <a:pt x="162" y="207"/>
                  </a:cubicBezTo>
                  <a:cubicBezTo>
                    <a:pt x="133" y="183"/>
                    <a:pt x="112" y="155"/>
                    <a:pt x="93" y="135"/>
                  </a:cubicBezTo>
                  <a:cubicBezTo>
                    <a:pt x="55" y="94"/>
                    <a:pt x="33" y="71"/>
                    <a:pt x="33" y="71"/>
                  </a:cubicBezTo>
                  <a:lnTo>
                    <a:pt x="0" y="99"/>
                  </a:lnTo>
                  <a:cubicBezTo>
                    <a:pt x="0" y="99"/>
                    <a:pt x="19" y="124"/>
                    <a:pt x="53" y="169"/>
                  </a:cubicBezTo>
                  <a:cubicBezTo>
                    <a:pt x="71" y="190"/>
                    <a:pt x="88" y="219"/>
                    <a:pt x="116" y="247"/>
                  </a:cubicBezTo>
                  <a:cubicBezTo>
                    <a:pt x="144" y="276"/>
                    <a:pt x="175" y="311"/>
                    <a:pt x="212" y="343"/>
                  </a:cubicBezTo>
                  <a:cubicBezTo>
                    <a:pt x="253" y="372"/>
                    <a:pt x="291" y="410"/>
                    <a:pt x="342" y="437"/>
                  </a:cubicBezTo>
                  <a:cubicBezTo>
                    <a:pt x="366" y="451"/>
                    <a:pt x="391" y="466"/>
                    <a:pt x="418" y="481"/>
                  </a:cubicBezTo>
                  <a:cubicBezTo>
                    <a:pt x="446" y="493"/>
                    <a:pt x="475" y="503"/>
                    <a:pt x="504" y="514"/>
                  </a:cubicBezTo>
                  <a:cubicBezTo>
                    <a:pt x="533" y="527"/>
                    <a:pt x="565" y="532"/>
                    <a:pt x="597" y="539"/>
                  </a:cubicBezTo>
                  <a:cubicBezTo>
                    <a:pt x="628" y="545"/>
                    <a:pt x="660" y="553"/>
                    <a:pt x="694" y="553"/>
                  </a:cubicBezTo>
                  <a:cubicBezTo>
                    <a:pt x="714" y="555"/>
                    <a:pt x="735" y="556"/>
                    <a:pt x="756" y="556"/>
                  </a:cubicBezTo>
                  <a:cubicBezTo>
                    <a:pt x="801" y="556"/>
                    <a:pt x="847" y="551"/>
                    <a:pt x="894" y="547"/>
                  </a:cubicBezTo>
                  <a:cubicBezTo>
                    <a:pt x="958" y="533"/>
                    <a:pt x="1024" y="520"/>
                    <a:pt x="1084" y="496"/>
                  </a:cubicBezTo>
                  <a:cubicBezTo>
                    <a:pt x="1146" y="477"/>
                    <a:pt x="1203" y="447"/>
                    <a:pt x="1258" y="422"/>
                  </a:cubicBezTo>
                  <a:cubicBezTo>
                    <a:pt x="1367" y="365"/>
                    <a:pt x="1460" y="300"/>
                    <a:pt x="1537" y="242"/>
                  </a:cubicBezTo>
                  <a:cubicBezTo>
                    <a:pt x="1615" y="184"/>
                    <a:pt x="1674" y="130"/>
                    <a:pt x="1716" y="93"/>
                  </a:cubicBezTo>
                  <a:cubicBezTo>
                    <a:pt x="1756" y="54"/>
                    <a:pt x="1780" y="32"/>
                    <a:pt x="1780" y="32"/>
                  </a:cubicBezTo>
                  <a:lnTo>
                    <a:pt x="1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9"/>
            <p:cNvSpPr/>
            <p:nvPr/>
          </p:nvSpPr>
          <p:spPr>
            <a:xfrm>
              <a:off x="1305678" y="776040"/>
              <a:ext cx="60472" cy="17415"/>
            </a:xfrm>
            <a:custGeom>
              <a:rect b="b" l="l" r="r" t="t"/>
              <a:pathLst>
                <a:path extrusionOk="0" h="434" w="1507">
                  <a:moveTo>
                    <a:pt x="1469" y="1"/>
                  </a:moveTo>
                  <a:cubicBezTo>
                    <a:pt x="1469" y="1"/>
                    <a:pt x="1454" y="22"/>
                    <a:pt x="1425" y="57"/>
                  </a:cubicBezTo>
                  <a:cubicBezTo>
                    <a:pt x="1411" y="74"/>
                    <a:pt x="1396" y="98"/>
                    <a:pt x="1373" y="119"/>
                  </a:cubicBezTo>
                  <a:cubicBezTo>
                    <a:pt x="1350" y="140"/>
                    <a:pt x="1328" y="168"/>
                    <a:pt x="1297" y="190"/>
                  </a:cubicBezTo>
                  <a:cubicBezTo>
                    <a:pt x="1268" y="213"/>
                    <a:pt x="1237" y="241"/>
                    <a:pt x="1198" y="259"/>
                  </a:cubicBezTo>
                  <a:cubicBezTo>
                    <a:pt x="1162" y="283"/>
                    <a:pt x="1119" y="297"/>
                    <a:pt x="1076" y="313"/>
                  </a:cubicBezTo>
                  <a:cubicBezTo>
                    <a:pt x="1031" y="326"/>
                    <a:pt x="985" y="340"/>
                    <a:pt x="936" y="341"/>
                  </a:cubicBezTo>
                  <a:cubicBezTo>
                    <a:pt x="918" y="344"/>
                    <a:pt x="899" y="344"/>
                    <a:pt x="881" y="344"/>
                  </a:cubicBezTo>
                  <a:cubicBezTo>
                    <a:pt x="849" y="344"/>
                    <a:pt x="818" y="342"/>
                    <a:pt x="787" y="340"/>
                  </a:cubicBezTo>
                  <a:cubicBezTo>
                    <a:pt x="737" y="333"/>
                    <a:pt x="686" y="328"/>
                    <a:pt x="637" y="314"/>
                  </a:cubicBezTo>
                  <a:cubicBezTo>
                    <a:pt x="588" y="306"/>
                    <a:pt x="542" y="286"/>
                    <a:pt x="496" y="272"/>
                  </a:cubicBezTo>
                  <a:cubicBezTo>
                    <a:pt x="406" y="237"/>
                    <a:pt x="321" y="203"/>
                    <a:pt x="253" y="165"/>
                  </a:cubicBezTo>
                  <a:cubicBezTo>
                    <a:pt x="183" y="129"/>
                    <a:pt x="127" y="98"/>
                    <a:pt x="87" y="73"/>
                  </a:cubicBezTo>
                  <a:cubicBezTo>
                    <a:pt x="48" y="50"/>
                    <a:pt x="25" y="36"/>
                    <a:pt x="25" y="36"/>
                  </a:cubicBezTo>
                  <a:lnTo>
                    <a:pt x="1" y="72"/>
                  </a:lnTo>
                  <a:cubicBezTo>
                    <a:pt x="1" y="72"/>
                    <a:pt x="22" y="87"/>
                    <a:pt x="58" y="116"/>
                  </a:cubicBezTo>
                  <a:cubicBezTo>
                    <a:pt x="94" y="144"/>
                    <a:pt x="149" y="185"/>
                    <a:pt x="219" y="226"/>
                  </a:cubicBezTo>
                  <a:cubicBezTo>
                    <a:pt x="355" y="311"/>
                    <a:pt x="556" y="406"/>
                    <a:pt x="778" y="430"/>
                  </a:cubicBezTo>
                  <a:cubicBezTo>
                    <a:pt x="807" y="432"/>
                    <a:pt x="836" y="433"/>
                    <a:pt x="865" y="433"/>
                  </a:cubicBezTo>
                  <a:cubicBezTo>
                    <a:pt x="891" y="433"/>
                    <a:pt x="918" y="432"/>
                    <a:pt x="945" y="428"/>
                  </a:cubicBezTo>
                  <a:cubicBezTo>
                    <a:pt x="1000" y="425"/>
                    <a:pt x="1053" y="409"/>
                    <a:pt x="1103" y="394"/>
                  </a:cubicBezTo>
                  <a:cubicBezTo>
                    <a:pt x="1152" y="375"/>
                    <a:pt x="1199" y="354"/>
                    <a:pt x="1239" y="326"/>
                  </a:cubicBezTo>
                  <a:cubicBezTo>
                    <a:pt x="1281" y="302"/>
                    <a:pt x="1312" y="269"/>
                    <a:pt x="1345" y="243"/>
                  </a:cubicBezTo>
                  <a:cubicBezTo>
                    <a:pt x="1377" y="216"/>
                    <a:pt x="1397" y="183"/>
                    <a:pt x="1420" y="158"/>
                  </a:cubicBezTo>
                  <a:cubicBezTo>
                    <a:pt x="1441" y="134"/>
                    <a:pt x="1455" y="107"/>
                    <a:pt x="1468" y="87"/>
                  </a:cubicBezTo>
                  <a:cubicBezTo>
                    <a:pt x="1492" y="46"/>
                    <a:pt x="1506" y="23"/>
                    <a:pt x="1506" y="23"/>
                  </a:cubicBezTo>
                  <a:lnTo>
                    <a:pt x="14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9"/>
            <p:cNvSpPr/>
            <p:nvPr/>
          </p:nvSpPr>
          <p:spPr>
            <a:xfrm>
              <a:off x="1468270" y="644706"/>
              <a:ext cx="35673" cy="26926"/>
            </a:xfrm>
            <a:custGeom>
              <a:rect b="b" l="l" r="r" t="t"/>
              <a:pathLst>
                <a:path extrusionOk="0" h="671" w="889">
                  <a:moveTo>
                    <a:pt x="857" y="0"/>
                  </a:moveTo>
                  <a:cubicBezTo>
                    <a:pt x="857" y="0"/>
                    <a:pt x="804" y="44"/>
                    <a:pt x="731" y="112"/>
                  </a:cubicBezTo>
                  <a:cubicBezTo>
                    <a:pt x="713" y="129"/>
                    <a:pt x="693" y="147"/>
                    <a:pt x="672" y="167"/>
                  </a:cubicBezTo>
                  <a:cubicBezTo>
                    <a:pt x="653" y="188"/>
                    <a:pt x="626" y="203"/>
                    <a:pt x="603" y="223"/>
                  </a:cubicBezTo>
                  <a:cubicBezTo>
                    <a:pt x="554" y="261"/>
                    <a:pt x="502" y="303"/>
                    <a:pt x="450" y="344"/>
                  </a:cubicBezTo>
                  <a:cubicBezTo>
                    <a:pt x="339" y="415"/>
                    <a:pt x="235" y="495"/>
                    <a:pt x="144" y="543"/>
                  </a:cubicBezTo>
                  <a:cubicBezTo>
                    <a:pt x="57" y="594"/>
                    <a:pt x="0" y="632"/>
                    <a:pt x="0" y="632"/>
                  </a:cubicBezTo>
                  <a:lnTo>
                    <a:pt x="19" y="670"/>
                  </a:lnTo>
                  <a:cubicBezTo>
                    <a:pt x="19" y="670"/>
                    <a:pt x="83" y="647"/>
                    <a:pt x="176" y="605"/>
                  </a:cubicBezTo>
                  <a:cubicBezTo>
                    <a:pt x="222" y="584"/>
                    <a:pt x="277" y="562"/>
                    <a:pt x="331" y="525"/>
                  </a:cubicBezTo>
                  <a:cubicBezTo>
                    <a:pt x="386" y="491"/>
                    <a:pt x="445" y="454"/>
                    <a:pt x="503" y="417"/>
                  </a:cubicBezTo>
                  <a:cubicBezTo>
                    <a:pt x="556" y="373"/>
                    <a:pt x="609" y="329"/>
                    <a:pt x="658" y="287"/>
                  </a:cubicBezTo>
                  <a:cubicBezTo>
                    <a:pt x="682" y="266"/>
                    <a:pt x="707" y="247"/>
                    <a:pt x="726" y="224"/>
                  </a:cubicBezTo>
                  <a:cubicBezTo>
                    <a:pt x="745" y="201"/>
                    <a:pt x="763" y="180"/>
                    <a:pt x="781" y="161"/>
                  </a:cubicBezTo>
                  <a:cubicBezTo>
                    <a:pt x="848" y="82"/>
                    <a:pt x="889" y="28"/>
                    <a:pt x="889" y="28"/>
                  </a:cubicBez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9"/>
            <p:cNvSpPr/>
            <p:nvPr/>
          </p:nvSpPr>
          <p:spPr>
            <a:xfrm>
              <a:off x="1504945" y="748634"/>
              <a:ext cx="12520" cy="53931"/>
            </a:xfrm>
            <a:custGeom>
              <a:rect b="b" l="l" r="r" t="t"/>
              <a:pathLst>
                <a:path extrusionOk="0" h="1344" w="312">
                  <a:moveTo>
                    <a:pt x="76" y="0"/>
                  </a:moveTo>
                  <a:cubicBezTo>
                    <a:pt x="76" y="0"/>
                    <a:pt x="54" y="85"/>
                    <a:pt x="33" y="215"/>
                  </a:cubicBezTo>
                  <a:cubicBezTo>
                    <a:pt x="25" y="280"/>
                    <a:pt x="11" y="355"/>
                    <a:pt x="7" y="438"/>
                  </a:cubicBezTo>
                  <a:cubicBezTo>
                    <a:pt x="6" y="479"/>
                    <a:pt x="0" y="522"/>
                    <a:pt x="3" y="566"/>
                  </a:cubicBezTo>
                  <a:cubicBezTo>
                    <a:pt x="3" y="610"/>
                    <a:pt x="4" y="654"/>
                    <a:pt x="5" y="699"/>
                  </a:cubicBezTo>
                  <a:cubicBezTo>
                    <a:pt x="8" y="743"/>
                    <a:pt x="17" y="787"/>
                    <a:pt x="22" y="830"/>
                  </a:cubicBezTo>
                  <a:cubicBezTo>
                    <a:pt x="26" y="874"/>
                    <a:pt x="38" y="917"/>
                    <a:pt x="51" y="957"/>
                  </a:cubicBezTo>
                  <a:cubicBezTo>
                    <a:pt x="63" y="998"/>
                    <a:pt x="72" y="1037"/>
                    <a:pt x="89" y="1073"/>
                  </a:cubicBezTo>
                  <a:cubicBezTo>
                    <a:pt x="108" y="1108"/>
                    <a:pt x="125" y="1142"/>
                    <a:pt x="141" y="1173"/>
                  </a:cubicBezTo>
                  <a:cubicBezTo>
                    <a:pt x="150" y="1188"/>
                    <a:pt x="157" y="1202"/>
                    <a:pt x="164" y="1216"/>
                  </a:cubicBezTo>
                  <a:cubicBezTo>
                    <a:pt x="174" y="1227"/>
                    <a:pt x="184" y="1238"/>
                    <a:pt x="192" y="1248"/>
                  </a:cubicBezTo>
                  <a:cubicBezTo>
                    <a:pt x="210" y="1268"/>
                    <a:pt x="225" y="1285"/>
                    <a:pt x="238" y="1299"/>
                  </a:cubicBezTo>
                  <a:cubicBezTo>
                    <a:pt x="263" y="1328"/>
                    <a:pt x="277" y="1344"/>
                    <a:pt x="277" y="1344"/>
                  </a:cubicBezTo>
                  <a:lnTo>
                    <a:pt x="311" y="1318"/>
                  </a:lnTo>
                  <a:cubicBezTo>
                    <a:pt x="311" y="1318"/>
                    <a:pt x="300" y="1300"/>
                    <a:pt x="279" y="1268"/>
                  </a:cubicBezTo>
                  <a:cubicBezTo>
                    <a:pt x="268" y="1252"/>
                    <a:pt x="255" y="1233"/>
                    <a:pt x="240" y="1211"/>
                  </a:cubicBezTo>
                  <a:cubicBezTo>
                    <a:pt x="224" y="1189"/>
                    <a:pt x="211" y="1163"/>
                    <a:pt x="200" y="1134"/>
                  </a:cubicBezTo>
                  <a:cubicBezTo>
                    <a:pt x="188" y="1106"/>
                    <a:pt x="176" y="1077"/>
                    <a:pt x="162" y="1044"/>
                  </a:cubicBezTo>
                  <a:cubicBezTo>
                    <a:pt x="150" y="1011"/>
                    <a:pt x="144" y="973"/>
                    <a:pt x="133" y="935"/>
                  </a:cubicBezTo>
                  <a:cubicBezTo>
                    <a:pt x="122" y="899"/>
                    <a:pt x="112" y="858"/>
                    <a:pt x="109" y="817"/>
                  </a:cubicBezTo>
                  <a:cubicBezTo>
                    <a:pt x="105" y="775"/>
                    <a:pt x="98" y="734"/>
                    <a:pt x="95" y="693"/>
                  </a:cubicBezTo>
                  <a:cubicBezTo>
                    <a:pt x="94" y="650"/>
                    <a:pt x="92" y="607"/>
                    <a:pt x="90" y="566"/>
                  </a:cubicBezTo>
                  <a:cubicBezTo>
                    <a:pt x="87" y="524"/>
                    <a:pt x="91" y="482"/>
                    <a:pt x="92" y="442"/>
                  </a:cubicBezTo>
                  <a:cubicBezTo>
                    <a:pt x="93" y="362"/>
                    <a:pt x="98" y="287"/>
                    <a:pt x="102" y="223"/>
                  </a:cubicBezTo>
                  <a:cubicBezTo>
                    <a:pt x="112" y="93"/>
                    <a:pt x="118" y="6"/>
                    <a:pt x="118" y="6"/>
                  </a:cubicBezTo>
                  <a:lnTo>
                    <a:pt x="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9"/>
            <p:cNvSpPr/>
            <p:nvPr/>
          </p:nvSpPr>
          <p:spPr>
            <a:xfrm>
              <a:off x="818826" y="844777"/>
              <a:ext cx="765312" cy="309624"/>
            </a:xfrm>
            <a:custGeom>
              <a:rect b="b" l="l" r="r" t="t"/>
              <a:pathLst>
                <a:path extrusionOk="0" h="7716" w="19072">
                  <a:moveTo>
                    <a:pt x="11797" y="0"/>
                  </a:moveTo>
                  <a:cubicBezTo>
                    <a:pt x="10434" y="0"/>
                    <a:pt x="9128" y="1003"/>
                    <a:pt x="8963" y="1003"/>
                  </a:cubicBezTo>
                  <a:cubicBezTo>
                    <a:pt x="8816" y="1003"/>
                    <a:pt x="7590" y="217"/>
                    <a:pt x="6089" y="217"/>
                  </a:cubicBezTo>
                  <a:cubicBezTo>
                    <a:pt x="5618" y="217"/>
                    <a:pt x="5119" y="294"/>
                    <a:pt x="4618" y="499"/>
                  </a:cubicBezTo>
                  <a:cubicBezTo>
                    <a:pt x="2523" y="1352"/>
                    <a:pt x="2368" y="3409"/>
                    <a:pt x="2212" y="3563"/>
                  </a:cubicBezTo>
                  <a:cubicBezTo>
                    <a:pt x="2057" y="3719"/>
                    <a:pt x="544" y="4068"/>
                    <a:pt x="272" y="5426"/>
                  </a:cubicBezTo>
                  <a:cubicBezTo>
                    <a:pt x="1" y="6784"/>
                    <a:pt x="661" y="7715"/>
                    <a:pt x="932" y="7715"/>
                  </a:cubicBezTo>
                  <a:lnTo>
                    <a:pt x="17965" y="7715"/>
                  </a:lnTo>
                  <a:cubicBezTo>
                    <a:pt x="18585" y="7715"/>
                    <a:pt x="19072" y="6163"/>
                    <a:pt x="18529" y="5271"/>
                  </a:cubicBezTo>
                  <a:cubicBezTo>
                    <a:pt x="17986" y="4378"/>
                    <a:pt x="17499" y="4262"/>
                    <a:pt x="17577" y="4146"/>
                  </a:cubicBezTo>
                  <a:cubicBezTo>
                    <a:pt x="17655" y="4030"/>
                    <a:pt x="17887" y="2671"/>
                    <a:pt x="16840" y="2050"/>
                  </a:cubicBezTo>
                  <a:cubicBezTo>
                    <a:pt x="16406" y="1793"/>
                    <a:pt x="16018" y="1722"/>
                    <a:pt x="15705" y="1722"/>
                  </a:cubicBezTo>
                  <a:cubicBezTo>
                    <a:pt x="15324" y="1722"/>
                    <a:pt x="15053" y="1827"/>
                    <a:pt x="14941" y="1827"/>
                  </a:cubicBezTo>
                  <a:cubicBezTo>
                    <a:pt x="14923" y="1827"/>
                    <a:pt x="14909" y="1824"/>
                    <a:pt x="14900" y="1818"/>
                  </a:cubicBezTo>
                  <a:cubicBezTo>
                    <a:pt x="14784" y="1740"/>
                    <a:pt x="14124" y="615"/>
                    <a:pt x="12533" y="110"/>
                  </a:cubicBezTo>
                  <a:cubicBezTo>
                    <a:pt x="12290" y="33"/>
                    <a:pt x="12042" y="0"/>
                    <a:pt x="117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9"/>
            <p:cNvSpPr/>
            <p:nvPr/>
          </p:nvSpPr>
          <p:spPr>
            <a:xfrm>
              <a:off x="945585" y="947862"/>
              <a:ext cx="510422" cy="206536"/>
            </a:xfrm>
            <a:custGeom>
              <a:rect b="b" l="l" r="r" t="t"/>
              <a:pathLst>
                <a:path extrusionOk="0" h="5147" w="12720">
                  <a:moveTo>
                    <a:pt x="7868" y="1"/>
                  </a:moveTo>
                  <a:cubicBezTo>
                    <a:pt x="6959" y="1"/>
                    <a:pt x="6088" y="669"/>
                    <a:pt x="5978" y="669"/>
                  </a:cubicBezTo>
                  <a:cubicBezTo>
                    <a:pt x="5880" y="669"/>
                    <a:pt x="5062" y="145"/>
                    <a:pt x="4062" y="145"/>
                  </a:cubicBezTo>
                  <a:cubicBezTo>
                    <a:pt x="3747" y="145"/>
                    <a:pt x="3414" y="197"/>
                    <a:pt x="3080" y="333"/>
                  </a:cubicBezTo>
                  <a:cubicBezTo>
                    <a:pt x="1683" y="903"/>
                    <a:pt x="1579" y="2273"/>
                    <a:pt x="1476" y="2377"/>
                  </a:cubicBezTo>
                  <a:cubicBezTo>
                    <a:pt x="1372" y="2481"/>
                    <a:pt x="363" y="2713"/>
                    <a:pt x="182" y="3620"/>
                  </a:cubicBezTo>
                  <a:cubicBezTo>
                    <a:pt x="1" y="4525"/>
                    <a:pt x="441" y="5146"/>
                    <a:pt x="622" y="5146"/>
                  </a:cubicBezTo>
                  <a:lnTo>
                    <a:pt x="11982" y="5146"/>
                  </a:lnTo>
                  <a:cubicBezTo>
                    <a:pt x="12396" y="5146"/>
                    <a:pt x="12720" y="4111"/>
                    <a:pt x="12357" y="3516"/>
                  </a:cubicBezTo>
                  <a:cubicBezTo>
                    <a:pt x="11995" y="2920"/>
                    <a:pt x="11671" y="2843"/>
                    <a:pt x="11723" y="2766"/>
                  </a:cubicBezTo>
                  <a:cubicBezTo>
                    <a:pt x="11775" y="2688"/>
                    <a:pt x="11930" y="1782"/>
                    <a:pt x="11232" y="1368"/>
                  </a:cubicBezTo>
                  <a:cubicBezTo>
                    <a:pt x="10942" y="1196"/>
                    <a:pt x="10683" y="1149"/>
                    <a:pt x="10474" y="1149"/>
                  </a:cubicBezTo>
                  <a:cubicBezTo>
                    <a:pt x="10221" y="1149"/>
                    <a:pt x="10040" y="1219"/>
                    <a:pt x="9966" y="1219"/>
                  </a:cubicBezTo>
                  <a:cubicBezTo>
                    <a:pt x="9954" y="1219"/>
                    <a:pt x="9944" y="1217"/>
                    <a:pt x="9938" y="1213"/>
                  </a:cubicBezTo>
                  <a:cubicBezTo>
                    <a:pt x="9860" y="1161"/>
                    <a:pt x="9420" y="411"/>
                    <a:pt x="8359" y="74"/>
                  </a:cubicBezTo>
                  <a:cubicBezTo>
                    <a:pt x="8197" y="23"/>
                    <a:pt x="8032" y="1"/>
                    <a:pt x="78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9"/>
            <p:cNvSpPr/>
            <p:nvPr/>
          </p:nvSpPr>
          <p:spPr>
            <a:xfrm>
              <a:off x="1150831" y="888916"/>
              <a:ext cx="92173" cy="111514"/>
            </a:xfrm>
            <a:custGeom>
              <a:rect b="b" l="l" r="r" t="t"/>
              <a:pathLst>
                <a:path extrusionOk="0" h="2779" w="2297">
                  <a:moveTo>
                    <a:pt x="795" y="0"/>
                  </a:moveTo>
                  <a:cubicBezTo>
                    <a:pt x="795" y="0"/>
                    <a:pt x="775" y="12"/>
                    <a:pt x="737" y="36"/>
                  </a:cubicBezTo>
                  <a:cubicBezTo>
                    <a:pt x="699" y="59"/>
                    <a:pt x="641" y="98"/>
                    <a:pt x="579" y="155"/>
                  </a:cubicBezTo>
                  <a:cubicBezTo>
                    <a:pt x="450" y="266"/>
                    <a:pt x="289" y="459"/>
                    <a:pt x="178" y="730"/>
                  </a:cubicBezTo>
                  <a:cubicBezTo>
                    <a:pt x="67" y="999"/>
                    <a:pt x="1" y="1347"/>
                    <a:pt x="56" y="1712"/>
                  </a:cubicBezTo>
                  <a:cubicBezTo>
                    <a:pt x="86" y="1892"/>
                    <a:pt x="149" y="2077"/>
                    <a:pt x="256" y="2241"/>
                  </a:cubicBezTo>
                  <a:cubicBezTo>
                    <a:pt x="364" y="2403"/>
                    <a:pt x="514" y="2544"/>
                    <a:pt x="693" y="2633"/>
                  </a:cubicBezTo>
                  <a:cubicBezTo>
                    <a:pt x="870" y="2722"/>
                    <a:pt x="1067" y="2767"/>
                    <a:pt x="1258" y="2778"/>
                  </a:cubicBezTo>
                  <a:cubicBezTo>
                    <a:pt x="1272" y="2778"/>
                    <a:pt x="1286" y="2778"/>
                    <a:pt x="1300" y="2778"/>
                  </a:cubicBezTo>
                  <a:cubicBezTo>
                    <a:pt x="1484" y="2778"/>
                    <a:pt x="1662" y="2736"/>
                    <a:pt x="1813" y="2648"/>
                  </a:cubicBezTo>
                  <a:cubicBezTo>
                    <a:pt x="1976" y="2555"/>
                    <a:pt x="2102" y="2416"/>
                    <a:pt x="2182" y="2265"/>
                  </a:cubicBezTo>
                  <a:cubicBezTo>
                    <a:pt x="2261" y="2114"/>
                    <a:pt x="2297" y="1951"/>
                    <a:pt x="2288" y="1801"/>
                  </a:cubicBezTo>
                  <a:cubicBezTo>
                    <a:pt x="2280" y="1650"/>
                    <a:pt x="2221" y="1515"/>
                    <a:pt x="2134" y="1425"/>
                  </a:cubicBezTo>
                  <a:cubicBezTo>
                    <a:pt x="2049" y="1334"/>
                    <a:pt x="1944" y="1293"/>
                    <a:pt x="1861" y="1272"/>
                  </a:cubicBezTo>
                  <a:cubicBezTo>
                    <a:pt x="1792" y="1258"/>
                    <a:pt x="1734" y="1254"/>
                    <a:pt x="1690" y="1254"/>
                  </a:cubicBezTo>
                  <a:cubicBezTo>
                    <a:pt x="1679" y="1254"/>
                    <a:pt x="1670" y="1255"/>
                    <a:pt x="1661" y="1255"/>
                  </a:cubicBezTo>
                  <a:cubicBezTo>
                    <a:pt x="1616" y="1257"/>
                    <a:pt x="1591" y="1258"/>
                    <a:pt x="1591" y="1258"/>
                  </a:cubicBezTo>
                  <a:lnTo>
                    <a:pt x="1595" y="1301"/>
                  </a:lnTo>
                  <a:cubicBezTo>
                    <a:pt x="1595" y="1301"/>
                    <a:pt x="1618" y="1301"/>
                    <a:pt x="1662" y="1300"/>
                  </a:cubicBezTo>
                  <a:cubicBezTo>
                    <a:pt x="1666" y="1300"/>
                    <a:pt x="1669" y="1300"/>
                    <a:pt x="1673" y="1300"/>
                  </a:cubicBezTo>
                  <a:cubicBezTo>
                    <a:pt x="1716" y="1300"/>
                    <a:pt x="1776" y="1305"/>
                    <a:pt x="1848" y="1322"/>
                  </a:cubicBezTo>
                  <a:cubicBezTo>
                    <a:pt x="1925" y="1344"/>
                    <a:pt x="2017" y="1384"/>
                    <a:pt x="2091" y="1466"/>
                  </a:cubicBezTo>
                  <a:cubicBezTo>
                    <a:pt x="2164" y="1547"/>
                    <a:pt x="2212" y="1668"/>
                    <a:pt x="2219" y="1804"/>
                  </a:cubicBezTo>
                  <a:cubicBezTo>
                    <a:pt x="2226" y="1941"/>
                    <a:pt x="2191" y="2091"/>
                    <a:pt x="2117" y="2231"/>
                  </a:cubicBezTo>
                  <a:cubicBezTo>
                    <a:pt x="2041" y="2369"/>
                    <a:pt x="1925" y="2496"/>
                    <a:pt x="1775" y="2579"/>
                  </a:cubicBezTo>
                  <a:cubicBezTo>
                    <a:pt x="1639" y="2657"/>
                    <a:pt x="1475" y="2694"/>
                    <a:pt x="1313" y="2694"/>
                  </a:cubicBezTo>
                  <a:cubicBezTo>
                    <a:pt x="1297" y="2694"/>
                    <a:pt x="1282" y="2694"/>
                    <a:pt x="1266" y="2693"/>
                  </a:cubicBezTo>
                  <a:cubicBezTo>
                    <a:pt x="1081" y="2681"/>
                    <a:pt x="898" y="2636"/>
                    <a:pt x="734" y="2551"/>
                  </a:cubicBezTo>
                  <a:cubicBezTo>
                    <a:pt x="568" y="2471"/>
                    <a:pt x="429" y="2344"/>
                    <a:pt x="327" y="2193"/>
                  </a:cubicBezTo>
                  <a:cubicBezTo>
                    <a:pt x="227" y="2042"/>
                    <a:pt x="165" y="1870"/>
                    <a:pt x="135" y="1698"/>
                  </a:cubicBezTo>
                  <a:cubicBezTo>
                    <a:pt x="77" y="1352"/>
                    <a:pt x="137" y="1016"/>
                    <a:pt x="242" y="755"/>
                  </a:cubicBezTo>
                  <a:cubicBezTo>
                    <a:pt x="347" y="494"/>
                    <a:pt x="491" y="302"/>
                    <a:pt x="613" y="192"/>
                  </a:cubicBezTo>
                  <a:cubicBezTo>
                    <a:pt x="672" y="135"/>
                    <a:pt x="723" y="99"/>
                    <a:pt x="760" y="73"/>
                  </a:cubicBezTo>
                  <a:cubicBezTo>
                    <a:pt x="799" y="49"/>
                    <a:pt x="818" y="36"/>
                    <a:pt x="818" y="36"/>
                  </a:cubicBezTo>
                  <a:lnTo>
                    <a:pt x="79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9"/>
            <p:cNvSpPr/>
            <p:nvPr/>
          </p:nvSpPr>
          <p:spPr>
            <a:xfrm>
              <a:off x="1144370" y="977957"/>
              <a:ext cx="58185" cy="39566"/>
            </a:xfrm>
            <a:custGeom>
              <a:rect b="b" l="l" r="r" t="t"/>
              <a:pathLst>
                <a:path extrusionOk="0" h="986" w="1450">
                  <a:moveTo>
                    <a:pt x="40" y="1"/>
                  </a:moveTo>
                  <a:lnTo>
                    <a:pt x="0" y="16"/>
                  </a:lnTo>
                  <a:cubicBezTo>
                    <a:pt x="0" y="16"/>
                    <a:pt x="10" y="44"/>
                    <a:pt x="26" y="92"/>
                  </a:cubicBezTo>
                  <a:cubicBezTo>
                    <a:pt x="34" y="117"/>
                    <a:pt x="45" y="146"/>
                    <a:pt x="57" y="179"/>
                  </a:cubicBezTo>
                  <a:cubicBezTo>
                    <a:pt x="68" y="212"/>
                    <a:pt x="80" y="250"/>
                    <a:pt x="106" y="288"/>
                  </a:cubicBezTo>
                  <a:cubicBezTo>
                    <a:pt x="128" y="327"/>
                    <a:pt x="153" y="370"/>
                    <a:pt x="179" y="415"/>
                  </a:cubicBezTo>
                  <a:cubicBezTo>
                    <a:pt x="202" y="463"/>
                    <a:pt x="243" y="498"/>
                    <a:pt x="278" y="542"/>
                  </a:cubicBezTo>
                  <a:cubicBezTo>
                    <a:pt x="315" y="584"/>
                    <a:pt x="349" y="631"/>
                    <a:pt x="397" y="666"/>
                  </a:cubicBezTo>
                  <a:cubicBezTo>
                    <a:pt x="444" y="704"/>
                    <a:pt x="490" y="741"/>
                    <a:pt x="536" y="779"/>
                  </a:cubicBezTo>
                  <a:cubicBezTo>
                    <a:pt x="589" y="807"/>
                    <a:pt x="642" y="836"/>
                    <a:pt x="694" y="864"/>
                  </a:cubicBezTo>
                  <a:cubicBezTo>
                    <a:pt x="744" y="897"/>
                    <a:pt x="802" y="907"/>
                    <a:pt x="855" y="926"/>
                  </a:cubicBezTo>
                  <a:cubicBezTo>
                    <a:pt x="909" y="942"/>
                    <a:pt x="959" y="965"/>
                    <a:pt x="1011" y="965"/>
                  </a:cubicBezTo>
                  <a:cubicBezTo>
                    <a:pt x="1062" y="972"/>
                    <a:pt x="1111" y="977"/>
                    <a:pt x="1155" y="982"/>
                  </a:cubicBezTo>
                  <a:cubicBezTo>
                    <a:pt x="1171" y="985"/>
                    <a:pt x="1186" y="986"/>
                    <a:pt x="1201" y="986"/>
                  </a:cubicBezTo>
                  <a:cubicBezTo>
                    <a:pt x="1228" y="986"/>
                    <a:pt x="1253" y="983"/>
                    <a:pt x="1277" y="980"/>
                  </a:cubicBezTo>
                  <a:cubicBezTo>
                    <a:pt x="1312" y="977"/>
                    <a:pt x="1344" y="974"/>
                    <a:pt x="1369" y="972"/>
                  </a:cubicBezTo>
                  <a:cubicBezTo>
                    <a:pt x="1421" y="966"/>
                    <a:pt x="1449" y="963"/>
                    <a:pt x="1449" y="963"/>
                  </a:cubicBezTo>
                  <a:lnTo>
                    <a:pt x="1443" y="920"/>
                  </a:lnTo>
                  <a:cubicBezTo>
                    <a:pt x="1443" y="920"/>
                    <a:pt x="1415" y="920"/>
                    <a:pt x="1365" y="919"/>
                  </a:cubicBezTo>
                  <a:cubicBezTo>
                    <a:pt x="1358" y="919"/>
                    <a:pt x="1351" y="919"/>
                    <a:pt x="1343" y="919"/>
                  </a:cubicBezTo>
                  <a:cubicBezTo>
                    <a:pt x="1319" y="919"/>
                    <a:pt x="1290" y="920"/>
                    <a:pt x="1258" y="920"/>
                  </a:cubicBezTo>
                  <a:cubicBezTo>
                    <a:pt x="1228" y="920"/>
                    <a:pt x="1195" y="919"/>
                    <a:pt x="1160" y="912"/>
                  </a:cubicBezTo>
                  <a:cubicBezTo>
                    <a:pt x="1119" y="905"/>
                    <a:pt x="1074" y="897"/>
                    <a:pt x="1026" y="890"/>
                  </a:cubicBezTo>
                  <a:cubicBezTo>
                    <a:pt x="978" y="886"/>
                    <a:pt x="932" y="861"/>
                    <a:pt x="882" y="846"/>
                  </a:cubicBezTo>
                  <a:cubicBezTo>
                    <a:pt x="833" y="827"/>
                    <a:pt x="778" y="817"/>
                    <a:pt x="733" y="786"/>
                  </a:cubicBezTo>
                  <a:cubicBezTo>
                    <a:pt x="685" y="759"/>
                    <a:pt x="636" y="731"/>
                    <a:pt x="587" y="704"/>
                  </a:cubicBezTo>
                  <a:cubicBezTo>
                    <a:pt x="543" y="669"/>
                    <a:pt x="499" y="634"/>
                    <a:pt x="456" y="600"/>
                  </a:cubicBezTo>
                  <a:cubicBezTo>
                    <a:pt x="409" y="569"/>
                    <a:pt x="377" y="525"/>
                    <a:pt x="341" y="486"/>
                  </a:cubicBezTo>
                  <a:cubicBezTo>
                    <a:pt x="308" y="445"/>
                    <a:pt x="266" y="413"/>
                    <a:pt x="244" y="371"/>
                  </a:cubicBezTo>
                  <a:cubicBezTo>
                    <a:pt x="217" y="331"/>
                    <a:pt x="192" y="293"/>
                    <a:pt x="169" y="258"/>
                  </a:cubicBezTo>
                  <a:cubicBezTo>
                    <a:pt x="120" y="190"/>
                    <a:pt x="99" y="116"/>
                    <a:pt x="74" y="72"/>
                  </a:cubicBezTo>
                  <a:cubicBezTo>
                    <a:pt x="52" y="27"/>
                    <a:pt x="40"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9"/>
            <p:cNvSpPr/>
            <p:nvPr/>
          </p:nvSpPr>
          <p:spPr>
            <a:xfrm>
              <a:off x="911718" y="992483"/>
              <a:ext cx="79292" cy="108465"/>
            </a:xfrm>
            <a:custGeom>
              <a:rect b="b" l="l" r="r" t="t"/>
              <a:pathLst>
                <a:path extrusionOk="0" h="2703" w="1976">
                  <a:moveTo>
                    <a:pt x="331" y="1"/>
                  </a:moveTo>
                  <a:cubicBezTo>
                    <a:pt x="325" y="1"/>
                    <a:pt x="319" y="1"/>
                    <a:pt x="313" y="1"/>
                  </a:cubicBezTo>
                  <a:cubicBezTo>
                    <a:pt x="228" y="1"/>
                    <a:pt x="158" y="11"/>
                    <a:pt x="115" y="18"/>
                  </a:cubicBezTo>
                  <a:cubicBezTo>
                    <a:pt x="71" y="27"/>
                    <a:pt x="48" y="32"/>
                    <a:pt x="48" y="32"/>
                  </a:cubicBezTo>
                  <a:lnTo>
                    <a:pt x="55" y="73"/>
                  </a:lnTo>
                  <a:cubicBezTo>
                    <a:pt x="55" y="73"/>
                    <a:pt x="78" y="70"/>
                    <a:pt x="123" y="63"/>
                  </a:cubicBezTo>
                  <a:cubicBezTo>
                    <a:pt x="161" y="57"/>
                    <a:pt x="210" y="52"/>
                    <a:pt x="274" y="52"/>
                  </a:cubicBezTo>
                  <a:cubicBezTo>
                    <a:pt x="286" y="52"/>
                    <a:pt x="299" y="52"/>
                    <a:pt x="312" y="53"/>
                  </a:cubicBezTo>
                  <a:cubicBezTo>
                    <a:pt x="476" y="53"/>
                    <a:pt x="712" y="99"/>
                    <a:pt x="965" y="223"/>
                  </a:cubicBezTo>
                  <a:cubicBezTo>
                    <a:pt x="1217" y="347"/>
                    <a:pt x="1486" y="557"/>
                    <a:pt x="1674" y="852"/>
                  </a:cubicBezTo>
                  <a:cubicBezTo>
                    <a:pt x="1767" y="1000"/>
                    <a:pt x="1837" y="1170"/>
                    <a:pt x="1863" y="1350"/>
                  </a:cubicBezTo>
                  <a:cubicBezTo>
                    <a:pt x="1887" y="1529"/>
                    <a:pt x="1869" y="1717"/>
                    <a:pt x="1799" y="1888"/>
                  </a:cubicBezTo>
                  <a:cubicBezTo>
                    <a:pt x="1734" y="2060"/>
                    <a:pt x="1628" y="2216"/>
                    <a:pt x="1499" y="2348"/>
                  </a:cubicBezTo>
                  <a:cubicBezTo>
                    <a:pt x="1372" y="2473"/>
                    <a:pt x="1212" y="2568"/>
                    <a:pt x="1045" y="2604"/>
                  </a:cubicBezTo>
                  <a:cubicBezTo>
                    <a:pt x="981" y="2619"/>
                    <a:pt x="918" y="2626"/>
                    <a:pt x="855" y="2626"/>
                  </a:cubicBezTo>
                  <a:cubicBezTo>
                    <a:pt x="751" y="2626"/>
                    <a:pt x="649" y="2607"/>
                    <a:pt x="557" y="2574"/>
                  </a:cubicBezTo>
                  <a:cubicBezTo>
                    <a:pt x="408" y="2520"/>
                    <a:pt x="282" y="2431"/>
                    <a:pt x="195" y="2325"/>
                  </a:cubicBezTo>
                  <a:cubicBezTo>
                    <a:pt x="109" y="2219"/>
                    <a:pt x="65" y="2097"/>
                    <a:pt x="64" y="1987"/>
                  </a:cubicBezTo>
                  <a:cubicBezTo>
                    <a:pt x="64" y="1877"/>
                    <a:pt x="106" y="1786"/>
                    <a:pt x="149" y="1718"/>
                  </a:cubicBezTo>
                  <a:cubicBezTo>
                    <a:pt x="194" y="1652"/>
                    <a:pt x="239" y="1606"/>
                    <a:pt x="272" y="1578"/>
                  </a:cubicBezTo>
                  <a:cubicBezTo>
                    <a:pt x="305" y="1549"/>
                    <a:pt x="323" y="1533"/>
                    <a:pt x="323" y="1533"/>
                  </a:cubicBezTo>
                  <a:lnTo>
                    <a:pt x="297" y="1499"/>
                  </a:lnTo>
                  <a:cubicBezTo>
                    <a:pt x="297" y="1499"/>
                    <a:pt x="278" y="1515"/>
                    <a:pt x="242" y="1544"/>
                  </a:cubicBezTo>
                  <a:cubicBezTo>
                    <a:pt x="207" y="1573"/>
                    <a:pt x="158" y="1620"/>
                    <a:pt x="106" y="1691"/>
                  </a:cubicBezTo>
                  <a:cubicBezTo>
                    <a:pt x="58" y="1761"/>
                    <a:pt x="8" y="1862"/>
                    <a:pt x="5" y="1987"/>
                  </a:cubicBezTo>
                  <a:cubicBezTo>
                    <a:pt x="0" y="2111"/>
                    <a:pt x="47" y="2251"/>
                    <a:pt x="142" y="2368"/>
                  </a:cubicBezTo>
                  <a:cubicBezTo>
                    <a:pt x="235" y="2486"/>
                    <a:pt x="371" y="2583"/>
                    <a:pt x="531" y="2643"/>
                  </a:cubicBezTo>
                  <a:cubicBezTo>
                    <a:pt x="635" y="2681"/>
                    <a:pt x="749" y="2703"/>
                    <a:pt x="866" y="2703"/>
                  </a:cubicBezTo>
                  <a:cubicBezTo>
                    <a:pt x="930" y="2703"/>
                    <a:pt x="996" y="2696"/>
                    <a:pt x="1061" y="2682"/>
                  </a:cubicBezTo>
                  <a:cubicBezTo>
                    <a:pt x="1246" y="2642"/>
                    <a:pt x="1417" y="2544"/>
                    <a:pt x="1561" y="2406"/>
                  </a:cubicBezTo>
                  <a:cubicBezTo>
                    <a:pt x="1695" y="2271"/>
                    <a:pt x="1811" y="2105"/>
                    <a:pt x="1884" y="1920"/>
                  </a:cubicBezTo>
                  <a:cubicBezTo>
                    <a:pt x="1958" y="1736"/>
                    <a:pt x="1975" y="1530"/>
                    <a:pt x="1947" y="1337"/>
                  </a:cubicBezTo>
                  <a:cubicBezTo>
                    <a:pt x="1917" y="1144"/>
                    <a:pt x="1840" y="964"/>
                    <a:pt x="1741" y="810"/>
                  </a:cubicBezTo>
                  <a:cubicBezTo>
                    <a:pt x="1539" y="501"/>
                    <a:pt x="1258" y="287"/>
                    <a:pt x="995" y="161"/>
                  </a:cubicBezTo>
                  <a:cubicBezTo>
                    <a:pt x="739" y="38"/>
                    <a:pt x="499" y="1"/>
                    <a:pt x="3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9"/>
            <p:cNvSpPr/>
            <p:nvPr/>
          </p:nvSpPr>
          <p:spPr>
            <a:xfrm>
              <a:off x="983303" y="1034776"/>
              <a:ext cx="24959" cy="67133"/>
            </a:xfrm>
            <a:custGeom>
              <a:rect b="b" l="l" r="r" t="t"/>
              <a:pathLst>
                <a:path extrusionOk="0" h="1673" w="622">
                  <a:moveTo>
                    <a:pt x="470" y="1"/>
                  </a:moveTo>
                  <a:lnTo>
                    <a:pt x="429" y="15"/>
                  </a:lnTo>
                  <a:cubicBezTo>
                    <a:pt x="429" y="15"/>
                    <a:pt x="438" y="43"/>
                    <a:pt x="452" y="92"/>
                  </a:cubicBezTo>
                  <a:cubicBezTo>
                    <a:pt x="463" y="141"/>
                    <a:pt x="496" y="210"/>
                    <a:pt x="505" y="293"/>
                  </a:cubicBezTo>
                  <a:cubicBezTo>
                    <a:pt x="511" y="334"/>
                    <a:pt x="518" y="379"/>
                    <a:pt x="525" y="426"/>
                  </a:cubicBezTo>
                  <a:cubicBezTo>
                    <a:pt x="536" y="472"/>
                    <a:pt x="527" y="525"/>
                    <a:pt x="530" y="577"/>
                  </a:cubicBezTo>
                  <a:cubicBezTo>
                    <a:pt x="528" y="630"/>
                    <a:pt x="535" y="685"/>
                    <a:pt x="521" y="739"/>
                  </a:cubicBezTo>
                  <a:cubicBezTo>
                    <a:pt x="512" y="793"/>
                    <a:pt x="502" y="848"/>
                    <a:pt x="493" y="903"/>
                  </a:cubicBezTo>
                  <a:cubicBezTo>
                    <a:pt x="474" y="956"/>
                    <a:pt x="457" y="1009"/>
                    <a:pt x="439" y="1062"/>
                  </a:cubicBezTo>
                  <a:cubicBezTo>
                    <a:pt x="426" y="1116"/>
                    <a:pt x="392" y="1160"/>
                    <a:pt x="369" y="1207"/>
                  </a:cubicBezTo>
                  <a:cubicBezTo>
                    <a:pt x="342" y="1251"/>
                    <a:pt x="324" y="1300"/>
                    <a:pt x="290" y="1336"/>
                  </a:cubicBezTo>
                  <a:cubicBezTo>
                    <a:pt x="260" y="1373"/>
                    <a:pt x="232" y="1409"/>
                    <a:pt x="205" y="1442"/>
                  </a:cubicBezTo>
                  <a:cubicBezTo>
                    <a:pt x="154" y="1510"/>
                    <a:pt x="93" y="1549"/>
                    <a:pt x="59" y="1585"/>
                  </a:cubicBezTo>
                  <a:cubicBezTo>
                    <a:pt x="21" y="1618"/>
                    <a:pt x="0" y="1637"/>
                    <a:pt x="0" y="1637"/>
                  </a:cubicBezTo>
                  <a:lnTo>
                    <a:pt x="25" y="1673"/>
                  </a:lnTo>
                  <a:cubicBezTo>
                    <a:pt x="25" y="1673"/>
                    <a:pt x="48" y="1656"/>
                    <a:pt x="90" y="1626"/>
                  </a:cubicBezTo>
                  <a:cubicBezTo>
                    <a:pt x="111" y="1610"/>
                    <a:pt x="136" y="1592"/>
                    <a:pt x="165" y="1570"/>
                  </a:cubicBezTo>
                  <a:cubicBezTo>
                    <a:pt x="194" y="1548"/>
                    <a:pt x="229" y="1526"/>
                    <a:pt x="256" y="1490"/>
                  </a:cubicBezTo>
                  <a:cubicBezTo>
                    <a:pt x="286" y="1456"/>
                    <a:pt x="318" y="1421"/>
                    <a:pt x="352" y="1382"/>
                  </a:cubicBezTo>
                  <a:cubicBezTo>
                    <a:pt x="391" y="1346"/>
                    <a:pt x="413" y="1296"/>
                    <a:pt x="442" y="1249"/>
                  </a:cubicBezTo>
                  <a:cubicBezTo>
                    <a:pt x="468" y="1199"/>
                    <a:pt x="505" y="1152"/>
                    <a:pt x="521" y="1094"/>
                  </a:cubicBezTo>
                  <a:cubicBezTo>
                    <a:pt x="540" y="1038"/>
                    <a:pt x="560" y="982"/>
                    <a:pt x="581" y="926"/>
                  </a:cubicBezTo>
                  <a:cubicBezTo>
                    <a:pt x="590" y="866"/>
                    <a:pt x="599" y="807"/>
                    <a:pt x="608" y="749"/>
                  </a:cubicBezTo>
                  <a:cubicBezTo>
                    <a:pt x="621" y="691"/>
                    <a:pt x="614" y="632"/>
                    <a:pt x="614" y="576"/>
                  </a:cubicBezTo>
                  <a:cubicBezTo>
                    <a:pt x="611" y="520"/>
                    <a:pt x="618" y="466"/>
                    <a:pt x="603" y="416"/>
                  </a:cubicBezTo>
                  <a:cubicBezTo>
                    <a:pt x="592" y="365"/>
                    <a:pt x="582" y="317"/>
                    <a:pt x="572" y="272"/>
                  </a:cubicBezTo>
                  <a:cubicBezTo>
                    <a:pt x="566" y="228"/>
                    <a:pt x="550" y="191"/>
                    <a:pt x="535" y="159"/>
                  </a:cubicBezTo>
                  <a:cubicBezTo>
                    <a:pt x="522" y="126"/>
                    <a:pt x="511" y="98"/>
                    <a:pt x="501" y="74"/>
                  </a:cubicBezTo>
                  <a:cubicBezTo>
                    <a:pt x="481" y="27"/>
                    <a:pt x="470"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9"/>
            <p:cNvSpPr/>
            <p:nvPr/>
          </p:nvSpPr>
          <p:spPr>
            <a:xfrm>
              <a:off x="1348613" y="915440"/>
              <a:ext cx="94581" cy="108224"/>
            </a:xfrm>
            <a:custGeom>
              <a:rect b="b" l="l" r="r" t="t"/>
              <a:pathLst>
                <a:path extrusionOk="0" h="2697" w="2357">
                  <a:moveTo>
                    <a:pt x="1748" y="0"/>
                  </a:moveTo>
                  <a:lnTo>
                    <a:pt x="1720" y="33"/>
                  </a:lnTo>
                  <a:cubicBezTo>
                    <a:pt x="1720" y="33"/>
                    <a:pt x="1739" y="49"/>
                    <a:pt x="1773" y="78"/>
                  </a:cubicBezTo>
                  <a:cubicBezTo>
                    <a:pt x="1808" y="108"/>
                    <a:pt x="1852" y="151"/>
                    <a:pt x="1904" y="216"/>
                  </a:cubicBezTo>
                  <a:cubicBezTo>
                    <a:pt x="2009" y="341"/>
                    <a:pt x="2127" y="550"/>
                    <a:pt x="2197" y="823"/>
                  </a:cubicBezTo>
                  <a:cubicBezTo>
                    <a:pt x="2265" y="1095"/>
                    <a:pt x="2280" y="1436"/>
                    <a:pt x="2177" y="1772"/>
                  </a:cubicBezTo>
                  <a:cubicBezTo>
                    <a:pt x="2125" y="1938"/>
                    <a:pt x="2040" y="2101"/>
                    <a:pt x="1920" y="2237"/>
                  </a:cubicBezTo>
                  <a:cubicBezTo>
                    <a:pt x="1800" y="2372"/>
                    <a:pt x="1644" y="2480"/>
                    <a:pt x="1470" y="2537"/>
                  </a:cubicBezTo>
                  <a:cubicBezTo>
                    <a:pt x="1330" y="2588"/>
                    <a:pt x="1180" y="2610"/>
                    <a:pt x="1031" y="2610"/>
                  </a:cubicBezTo>
                  <a:cubicBezTo>
                    <a:pt x="995" y="2610"/>
                    <a:pt x="960" y="2609"/>
                    <a:pt x="924" y="2606"/>
                  </a:cubicBezTo>
                  <a:cubicBezTo>
                    <a:pt x="747" y="2591"/>
                    <a:pt x="571" y="2531"/>
                    <a:pt x="435" y="2427"/>
                  </a:cubicBezTo>
                  <a:cubicBezTo>
                    <a:pt x="296" y="2324"/>
                    <a:pt x="199" y="2183"/>
                    <a:pt x="141" y="2035"/>
                  </a:cubicBezTo>
                  <a:cubicBezTo>
                    <a:pt x="86" y="1888"/>
                    <a:pt x="72" y="1734"/>
                    <a:pt x="97" y="1599"/>
                  </a:cubicBezTo>
                  <a:cubicBezTo>
                    <a:pt x="122" y="1464"/>
                    <a:pt x="186" y="1352"/>
                    <a:pt x="269" y="1281"/>
                  </a:cubicBezTo>
                  <a:cubicBezTo>
                    <a:pt x="353" y="1209"/>
                    <a:pt x="450" y="1181"/>
                    <a:pt x="529" y="1171"/>
                  </a:cubicBezTo>
                  <a:cubicBezTo>
                    <a:pt x="560" y="1168"/>
                    <a:pt x="590" y="1166"/>
                    <a:pt x="616" y="1166"/>
                  </a:cubicBezTo>
                  <a:cubicBezTo>
                    <a:pt x="656" y="1166"/>
                    <a:pt x="690" y="1169"/>
                    <a:pt x="716" y="1174"/>
                  </a:cubicBezTo>
                  <a:cubicBezTo>
                    <a:pt x="759" y="1180"/>
                    <a:pt x="783" y="1183"/>
                    <a:pt x="783" y="1183"/>
                  </a:cubicBezTo>
                  <a:lnTo>
                    <a:pt x="791" y="1142"/>
                  </a:lnTo>
                  <a:cubicBezTo>
                    <a:pt x="791" y="1142"/>
                    <a:pt x="768" y="1137"/>
                    <a:pt x="722" y="1129"/>
                  </a:cubicBezTo>
                  <a:cubicBezTo>
                    <a:pt x="690" y="1123"/>
                    <a:pt x="646" y="1118"/>
                    <a:pt x="592" y="1118"/>
                  </a:cubicBezTo>
                  <a:cubicBezTo>
                    <a:pt x="571" y="1118"/>
                    <a:pt x="548" y="1119"/>
                    <a:pt x="523" y="1120"/>
                  </a:cubicBezTo>
                  <a:cubicBezTo>
                    <a:pt x="438" y="1129"/>
                    <a:pt x="329" y="1156"/>
                    <a:pt x="231" y="1235"/>
                  </a:cubicBezTo>
                  <a:cubicBezTo>
                    <a:pt x="134" y="1312"/>
                    <a:pt x="57" y="1438"/>
                    <a:pt x="29" y="1587"/>
                  </a:cubicBezTo>
                  <a:cubicBezTo>
                    <a:pt x="0" y="1734"/>
                    <a:pt x="14" y="1900"/>
                    <a:pt x="73" y="2062"/>
                  </a:cubicBezTo>
                  <a:cubicBezTo>
                    <a:pt x="132" y="2221"/>
                    <a:pt x="238" y="2376"/>
                    <a:pt x="387" y="2489"/>
                  </a:cubicBezTo>
                  <a:cubicBezTo>
                    <a:pt x="536" y="2605"/>
                    <a:pt x="722" y="2672"/>
                    <a:pt x="920" y="2691"/>
                  </a:cubicBezTo>
                  <a:cubicBezTo>
                    <a:pt x="961" y="2695"/>
                    <a:pt x="1003" y="2696"/>
                    <a:pt x="1046" y="2696"/>
                  </a:cubicBezTo>
                  <a:cubicBezTo>
                    <a:pt x="1197" y="2696"/>
                    <a:pt x="1353" y="2674"/>
                    <a:pt x="1500" y="2623"/>
                  </a:cubicBezTo>
                  <a:cubicBezTo>
                    <a:pt x="1689" y="2560"/>
                    <a:pt x="1856" y="2440"/>
                    <a:pt x="1985" y="2293"/>
                  </a:cubicBezTo>
                  <a:cubicBezTo>
                    <a:pt x="2112" y="2145"/>
                    <a:pt x="2200" y="1970"/>
                    <a:pt x="2253" y="1794"/>
                  </a:cubicBezTo>
                  <a:cubicBezTo>
                    <a:pt x="2357" y="1440"/>
                    <a:pt x="2338" y="1088"/>
                    <a:pt x="2264" y="806"/>
                  </a:cubicBezTo>
                  <a:cubicBezTo>
                    <a:pt x="2189" y="522"/>
                    <a:pt x="2055" y="310"/>
                    <a:pt x="1943" y="183"/>
                  </a:cubicBezTo>
                  <a:cubicBezTo>
                    <a:pt x="1888" y="118"/>
                    <a:pt x="1836" y="71"/>
                    <a:pt x="1802" y="44"/>
                  </a:cubicBezTo>
                  <a:cubicBezTo>
                    <a:pt x="1767" y="15"/>
                    <a:pt x="1748" y="0"/>
                    <a:pt x="17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9"/>
            <p:cNvSpPr/>
            <p:nvPr/>
          </p:nvSpPr>
          <p:spPr>
            <a:xfrm>
              <a:off x="1382119" y="1008573"/>
              <a:ext cx="62759" cy="33306"/>
            </a:xfrm>
            <a:custGeom>
              <a:rect b="b" l="l" r="r" t="t"/>
              <a:pathLst>
                <a:path extrusionOk="0" h="830" w="1564">
                  <a:moveTo>
                    <a:pt x="1526" y="1"/>
                  </a:moveTo>
                  <a:cubicBezTo>
                    <a:pt x="1526" y="1"/>
                    <a:pt x="1511" y="25"/>
                    <a:pt x="1483" y="68"/>
                  </a:cubicBezTo>
                  <a:cubicBezTo>
                    <a:pt x="1453" y="108"/>
                    <a:pt x="1422" y="178"/>
                    <a:pt x="1364" y="239"/>
                  </a:cubicBezTo>
                  <a:cubicBezTo>
                    <a:pt x="1337" y="271"/>
                    <a:pt x="1307" y="305"/>
                    <a:pt x="1276" y="340"/>
                  </a:cubicBezTo>
                  <a:cubicBezTo>
                    <a:pt x="1248" y="380"/>
                    <a:pt x="1202" y="406"/>
                    <a:pt x="1163" y="442"/>
                  </a:cubicBezTo>
                  <a:cubicBezTo>
                    <a:pt x="1123" y="475"/>
                    <a:pt x="1085" y="515"/>
                    <a:pt x="1035" y="540"/>
                  </a:cubicBezTo>
                  <a:cubicBezTo>
                    <a:pt x="988" y="568"/>
                    <a:pt x="939" y="596"/>
                    <a:pt x="891" y="625"/>
                  </a:cubicBezTo>
                  <a:cubicBezTo>
                    <a:pt x="839" y="646"/>
                    <a:pt x="787" y="666"/>
                    <a:pt x="736" y="687"/>
                  </a:cubicBezTo>
                  <a:cubicBezTo>
                    <a:pt x="686" y="712"/>
                    <a:pt x="630" y="715"/>
                    <a:pt x="580" y="727"/>
                  </a:cubicBezTo>
                  <a:cubicBezTo>
                    <a:pt x="533" y="734"/>
                    <a:pt x="487" y="751"/>
                    <a:pt x="443" y="751"/>
                  </a:cubicBezTo>
                  <a:cubicBezTo>
                    <a:pt x="439" y="751"/>
                    <a:pt x="435" y="751"/>
                    <a:pt x="431" y="751"/>
                  </a:cubicBezTo>
                  <a:cubicBezTo>
                    <a:pt x="383" y="753"/>
                    <a:pt x="337" y="754"/>
                    <a:pt x="294" y="756"/>
                  </a:cubicBezTo>
                  <a:cubicBezTo>
                    <a:pt x="288" y="756"/>
                    <a:pt x="281" y="756"/>
                    <a:pt x="275" y="756"/>
                  </a:cubicBezTo>
                  <a:cubicBezTo>
                    <a:pt x="199" y="756"/>
                    <a:pt x="137" y="738"/>
                    <a:pt x="91" y="736"/>
                  </a:cubicBezTo>
                  <a:cubicBezTo>
                    <a:pt x="41" y="730"/>
                    <a:pt x="13" y="726"/>
                    <a:pt x="13" y="726"/>
                  </a:cubicBezTo>
                  <a:lnTo>
                    <a:pt x="1" y="767"/>
                  </a:lnTo>
                  <a:cubicBezTo>
                    <a:pt x="1" y="767"/>
                    <a:pt x="30" y="774"/>
                    <a:pt x="80" y="787"/>
                  </a:cubicBezTo>
                  <a:cubicBezTo>
                    <a:pt x="105" y="793"/>
                    <a:pt x="135" y="800"/>
                    <a:pt x="171" y="808"/>
                  </a:cubicBezTo>
                  <a:cubicBezTo>
                    <a:pt x="203" y="815"/>
                    <a:pt x="238" y="825"/>
                    <a:pt x="278" y="825"/>
                  </a:cubicBezTo>
                  <a:cubicBezTo>
                    <a:pt x="282" y="825"/>
                    <a:pt x="286" y="825"/>
                    <a:pt x="291" y="825"/>
                  </a:cubicBezTo>
                  <a:cubicBezTo>
                    <a:pt x="335" y="827"/>
                    <a:pt x="384" y="828"/>
                    <a:pt x="436" y="829"/>
                  </a:cubicBezTo>
                  <a:cubicBezTo>
                    <a:pt x="443" y="829"/>
                    <a:pt x="451" y="830"/>
                    <a:pt x="458" y="830"/>
                  </a:cubicBezTo>
                  <a:cubicBezTo>
                    <a:pt x="503" y="830"/>
                    <a:pt x="548" y="818"/>
                    <a:pt x="596" y="810"/>
                  </a:cubicBezTo>
                  <a:cubicBezTo>
                    <a:pt x="651" y="798"/>
                    <a:pt x="710" y="795"/>
                    <a:pt x="763" y="770"/>
                  </a:cubicBezTo>
                  <a:cubicBezTo>
                    <a:pt x="819" y="749"/>
                    <a:pt x="875" y="727"/>
                    <a:pt x="931" y="706"/>
                  </a:cubicBezTo>
                  <a:cubicBezTo>
                    <a:pt x="982" y="675"/>
                    <a:pt x="1033" y="643"/>
                    <a:pt x="1084" y="613"/>
                  </a:cubicBezTo>
                  <a:cubicBezTo>
                    <a:pt x="1136" y="585"/>
                    <a:pt x="1176" y="542"/>
                    <a:pt x="1219" y="506"/>
                  </a:cubicBezTo>
                  <a:cubicBezTo>
                    <a:pt x="1259" y="467"/>
                    <a:pt x="1305" y="437"/>
                    <a:pt x="1333" y="393"/>
                  </a:cubicBezTo>
                  <a:cubicBezTo>
                    <a:pt x="1366" y="352"/>
                    <a:pt x="1395" y="313"/>
                    <a:pt x="1423" y="278"/>
                  </a:cubicBezTo>
                  <a:cubicBezTo>
                    <a:pt x="1453" y="243"/>
                    <a:pt x="1470" y="207"/>
                    <a:pt x="1486" y="175"/>
                  </a:cubicBezTo>
                  <a:cubicBezTo>
                    <a:pt x="1503" y="144"/>
                    <a:pt x="1517" y="117"/>
                    <a:pt x="1528" y="94"/>
                  </a:cubicBezTo>
                  <a:cubicBezTo>
                    <a:pt x="1551" y="49"/>
                    <a:pt x="1564" y="23"/>
                    <a:pt x="1564" y="23"/>
                  </a:cubicBezTo>
                  <a:lnTo>
                    <a:pt x="15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9"/>
            <p:cNvSpPr/>
            <p:nvPr/>
          </p:nvSpPr>
          <p:spPr>
            <a:xfrm>
              <a:off x="1066646" y="1053555"/>
              <a:ext cx="85231" cy="101803"/>
            </a:xfrm>
            <a:custGeom>
              <a:rect b="b" l="l" r="r" t="t"/>
              <a:pathLst>
                <a:path extrusionOk="0" h="2537" w="2124">
                  <a:moveTo>
                    <a:pt x="1210" y="2"/>
                  </a:moveTo>
                  <a:cubicBezTo>
                    <a:pt x="1164" y="4"/>
                    <a:pt x="1125" y="1"/>
                    <a:pt x="1077" y="9"/>
                  </a:cubicBezTo>
                  <a:lnTo>
                    <a:pt x="943" y="30"/>
                  </a:lnTo>
                  <a:cubicBezTo>
                    <a:pt x="852" y="38"/>
                    <a:pt x="768" y="78"/>
                    <a:pt x="681" y="107"/>
                  </a:cubicBezTo>
                  <a:cubicBezTo>
                    <a:pt x="636" y="119"/>
                    <a:pt x="600" y="149"/>
                    <a:pt x="560" y="172"/>
                  </a:cubicBezTo>
                  <a:cubicBezTo>
                    <a:pt x="523" y="197"/>
                    <a:pt x="480" y="217"/>
                    <a:pt x="446" y="248"/>
                  </a:cubicBezTo>
                  <a:cubicBezTo>
                    <a:pt x="380" y="312"/>
                    <a:pt x="307" y="368"/>
                    <a:pt x="260" y="446"/>
                  </a:cubicBezTo>
                  <a:cubicBezTo>
                    <a:pt x="145" y="588"/>
                    <a:pt x="89" y="760"/>
                    <a:pt x="45" y="922"/>
                  </a:cubicBezTo>
                  <a:cubicBezTo>
                    <a:pt x="14" y="1089"/>
                    <a:pt x="0" y="1253"/>
                    <a:pt x="18" y="1408"/>
                  </a:cubicBezTo>
                  <a:cubicBezTo>
                    <a:pt x="21" y="1446"/>
                    <a:pt x="26" y="1483"/>
                    <a:pt x="29" y="1521"/>
                  </a:cubicBezTo>
                  <a:cubicBezTo>
                    <a:pt x="34" y="1559"/>
                    <a:pt x="44" y="1594"/>
                    <a:pt x="51" y="1629"/>
                  </a:cubicBezTo>
                  <a:cubicBezTo>
                    <a:pt x="59" y="1665"/>
                    <a:pt x="67" y="1700"/>
                    <a:pt x="75" y="1734"/>
                  </a:cubicBezTo>
                  <a:cubicBezTo>
                    <a:pt x="86" y="1767"/>
                    <a:pt x="97" y="1800"/>
                    <a:pt x="108" y="1832"/>
                  </a:cubicBezTo>
                  <a:cubicBezTo>
                    <a:pt x="119" y="1863"/>
                    <a:pt x="130" y="1895"/>
                    <a:pt x="141" y="1925"/>
                  </a:cubicBezTo>
                  <a:cubicBezTo>
                    <a:pt x="153" y="1955"/>
                    <a:pt x="168" y="1983"/>
                    <a:pt x="182" y="2010"/>
                  </a:cubicBezTo>
                  <a:cubicBezTo>
                    <a:pt x="211" y="2065"/>
                    <a:pt x="234" y="2118"/>
                    <a:pt x="268" y="2162"/>
                  </a:cubicBezTo>
                  <a:cubicBezTo>
                    <a:pt x="300" y="2206"/>
                    <a:pt x="327" y="2250"/>
                    <a:pt x="358" y="2287"/>
                  </a:cubicBezTo>
                  <a:cubicBezTo>
                    <a:pt x="390" y="2322"/>
                    <a:pt x="420" y="2354"/>
                    <a:pt x="447" y="2383"/>
                  </a:cubicBezTo>
                  <a:cubicBezTo>
                    <a:pt x="475" y="2413"/>
                    <a:pt x="501" y="2436"/>
                    <a:pt x="525" y="2453"/>
                  </a:cubicBezTo>
                  <a:cubicBezTo>
                    <a:pt x="549" y="2471"/>
                    <a:pt x="570" y="2486"/>
                    <a:pt x="586" y="2498"/>
                  </a:cubicBezTo>
                  <a:cubicBezTo>
                    <a:pt x="619" y="2523"/>
                    <a:pt x="637" y="2536"/>
                    <a:pt x="637" y="2536"/>
                  </a:cubicBezTo>
                  <a:lnTo>
                    <a:pt x="663" y="2502"/>
                  </a:lnTo>
                  <a:cubicBezTo>
                    <a:pt x="663" y="2502"/>
                    <a:pt x="646" y="2489"/>
                    <a:pt x="613" y="2463"/>
                  </a:cubicBezTo>
                  <a:cubicBezTo>
                    <a:pt x="598" y="2450"/>
                    <a:pt x="578" y="2434"/>
                    <a:pt x="555" y="2415"/>
                  </a:cubicBezTo>
                  <a:cubicBezTo>
                    <a:pt x="530" y="2398"/>
                    <a:pt x="505" y="2374"/>
                    <a:pt x="481" y="2345"/>
                  </a:cubicBezTo>
                  <a:cubicBezTo>
                    <a:pt x="457" y="2317"/>
                    <a:pt x="430" y="2286"/>
                    <a:pt x="400" y="2253"/>
                  </a:cubicBezTo>
                  <a:cubicBezTo>
                    <a:pt x="373" y="2216"/>
                    <a:pt x="348" y="2173"/>
                    <a:pt x="319" y="2130"/>
                  </a:cubicBezTo>
                  <a:cubicBezTo>
                    <a:pt x="288" y="2088"/>
                    <a:pt x="268" y="2035"/>
                    <a:pt x="241" y="1982"/>
                  </a:cubicBezTo>
                  <a:cubicBezTo>
                    <a:pt x="230" y="1955"/>
                    <a:pt x="215" y="1928"/>
                    <a:pt x="203" y="1900"/>
                  </a:cubicBezTo>
                  <a:cubicBezTo>
                    <a:pt x="193" y="1870"/>
                    <a:pt x="184" y="1841"/>
                    <a:pt x="173" y="1810"/>
                  </a:cubicBezTo>
                  <a:cubicBezTo>
                    <a:pt x="163" y="1779"/>
                    <a:pt x="152" y="1748"/>
                    <a:pt x="142" y="1716"/>
                  </a:cubicBezTo>
                  <a:cubicBezTo>
                    <a:pt x="135" y="1683"/>
                    <a:pt x="128" y="1649"/>
                    <a:pt x="121" y="1615"/>
                  </a:cubicBezTo>
                  <a:cubicBezTo>
                    <a:pt x="115" y="1580"/>
                    <a:pt x="105" y="1546"/>
                    <a:pt x="101" y="1511"/>
                  </a:cubicBezTo>
                  <a:cubicBezTo>
                    <a:pt x="97" y="1475"/>
                    <a:pt x="95" y="1438"/>
                    <a:pt x="91" y="1401"/>
                  </a:cubicBezTo>
                  <a:cubicBezTo>
                    <a:pt x="76" y="1254"/>
                    <a:pt x="92" y="1098"/>
                    <a:pt x="123" y="940"/>
                  </a:cubicBezTo>
                  <a:cubicBezTo>
                    <a:pt x="166" y="787"/>
                    <a:pt x="220" y="626"/>
                    <a:pt x="328" y="497"/>
                  </a:cubicBezTo>
                  <a:cubicBezTo>
                    <a:pt x="371" y="425"/>
                    <a:pt x="440" y="375"/>
                    <a:pt x="501" y="317"/>
                  </a:cubicBezTo>
                  <a:cubicBezTo>
                    <a:pt x="532" y="289"/>
                    <a:pt x="571" y="272"/>
                    <a:pt x="606" y="249"/>
                  </a:cubicBezTo>
                  <a:cubicBezTo>
                    <a:pt x="643" y="228"/>
                    <a:pt x="676" y="202"/>
                    <a:pt x="717" y="190"/>
                  </a:cubicBezTo>
                  <a:cubicBezTo>
                    <a:pt x="798" y="162"/>
                    <a:pt x="874" y="123"/>
                    <a:pt x="960" y="116"/>
                  </a:cubicBezTo>
                  <a:cubicBezTo>
                    <a:pt x="1040" y="101"/>
                    <a:pt x="1116" y="86"/>
                    <a:pt x="1199" y="86"/>
                  </a:cubicBezTo>
                  <a:cubicBezTo>
                    <a:pt x="1203" y="86"/>
                    <a:pt x="1208" y="86"/>
                    <a:pt x="1212" y="86"/>
                  </a:cubicBezTo>
                  <a:cubicBezTo>
                    <a:pt x="1375" y="89"/>
                    <a:pt x="1541" y="131"/>
                    <a:pt x="1672" y="217"/>
                  </a:cubicBezTo>
                  <a:cubicBezTo>
                    <a:pt x="1806" y="301"/>
                    <a:pt x="1906" y="423"/>
                    <a:pt x="1968" y="554"/>
                  </a:cubicBezTo>
                  <a:cubicBezTo>
                    <a:pt x="2029" y="686"/>
                    <a:pt x="2053" y="825"/>
                    <a:pt x="2039" y="950"/>
                  </a:cubicBezTo>
                  <a:cubicBezTo>
                    <a:pt x="2026" y="1075"/>
                    <a:pt x="1975" y="1182"/>
                    <a:pt x="1905" y="1253"/>
                  </a:cubicBezTo>
                  <a:cubicBezTo>
                    <a:pt x="1833" y="1325"/>
                    <a:pt x="1747" y="1357"/>
                    <a:pt x="1675" y="1373"/>
                  </a:cubicBezTo>
                  <a:cubicBezTo>
                    <a:pt x="1625" y="1382"/>
                    <a:pt x="1582" y="1385"/>
                    <a:pt x="1546" y="1385"/>
                  </a:cubicBezTo>
                  <a:cubicBezTo>
                    <a:pt x="1530" y="1385"/>
                    <a:pt x="1516" y="1384"/>
                    <a:pt x="1503" y="1383"/>
                  </a:cubicBezTo>
                  <a:cubicBezTo>
                    <a:pt x="1463" y="1380"/>
                    <a:pt x="1442" y="1379"/>
                    <a:pt x="1442" y="1379"/>
                  </a:cubicBezTo>
                  <a:lnTo>
                    <a:pt x="1436" y="1421"/>
                  </a:lnTo>
                  <a:cubicBezTo>
                    <a:pt x="1436" y="1421"/>
                    <a:pt x="1459" y="1424"/>
                    <a:pt x="1500" y="1428"/>
                  </a:cubicBezTo>
                  <a:cubicBezTo>
                    <a:pt x="1518" y="1430"/>
                    <a:pt x="1540" y="1432"/>
                    <a:pt x="1566" y="1432"/>
                  </a:cubicBezTo>
                  <a:cubicBezTo>
                    <a:pt x="1600" y="1432"/>
                    <a:pt x="1639" y="1429"/>
                    <a:pt x="1685" y="1422"/>
                  </a:cubicBezTo>
                  <a:cubicBezTo>
                    <a:pt x="1763" y="1408"/>
                    <a:pt x="1862" y="1375"/>
                    <a:pt x="1946" y="1297"/>
                  </a:cubicBezTo>
                  <a:cubicBezTo>
                    <a:pt x="2030" y="1218"/>
                    <a:pt x="2092" y="1097"/>
                    <a:pt x="2107" y="958"/>
                  </a:cubicBezTo>
                  <a:cubicBezTo>
                    <a:pt x="2124" y="820"/>
                    <a:pt x="2099" y="668"/>
                    <a:pt x="2035" y="523"/>
                  </a:cubicBezTo>
                  <a:cubicBezTo>
                    <a:pt x="1968" y="381"/>
                    <a:pt x="1861" y="245"/>
                    <a:pt x="1715" y="150"/>
                  </a:cubicBezTo>
                  <a:cubicBezTo>
                    <a:pt x="1569" y="55"/>
                    <a:pt x="1393" y="6"/>
                    <a:pt x="1210" y="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9"/>
            <p:cNvSpPr/>
            <p:nvPr/>
          </p:nvSpPr>
          <p:spPr>
            <a:xfrm>
              <a:off x="1061550" y="1037384"/>
              <a:ext cx="55577" cy="34149"/>
            </a:xfrm>
            <a:custGeom>
              <a:rect b="b" l="l" r="r" t="t"/>
              <a:pathLst>
                <a:path extrusionOk="0" h="851" w="1385">
                  <a:moveTo>
                    <a:pt x="1142" y="1"/>
                  </a:moveTo>
                  <a:cubicBezTo>
                    <a:pt x="1133" y="1"/>
                    <a:pt x="1124" y="1"/>
                    <a:pt x="1114" y="2"/>
                  </a:cubicBezTo>
                  <a:cubicBezTo>
                    <a:pt x="1073" y="4"/>
                    <a:pt x="1028" y="7"/>
                    <a:pt x="981" y="9"/>
                  </a:cubicBezTo>
                  <a:cubicBezTo>
                    <a:pt x="979" y="9"/>
                    <a:pt x="977" y="9"/>
                    <a:pt x="974" y="9"/>
                  </a:cubicBezTo>
                  <a:cubicBezTo>
                    <a:pt x="928" y="9"/>
                    <a:pt x="883" y="26"/>
                    <a:pt x="835" y="37"/>
                  </a:cubicBezTo>
                  <a:cubicBezTo>
                    <a:pt x="785" y="52"/>
                    <a:pt x="731" y="59"/>
                    <a:pt x="683" y="86"/>
                  </a:cubicBezTo>
                  <a:cubicBezTo>
                    <a:pt x="634" y="110"/>
                    <a:pt x="583" y="133"/>
                    <a:pt x="533" y="156"/>
                  </a:cubicBezTo>
                  <a:cubicBezTo>
                    <a:pt x="488" y="189"/>
                    <a:pt x="443" y="221"/>
                    <a:pt x="399" y="254"/>
                  </a:cubicBezTo>
                  <a:cubicBezTo>
                    <a:pt x="353" y="283"/>
                    <a:pt x="319" y="325"/>
                    <a:pt x="282" y="361"/>
                  </a:cubicBezTo>
                  <a:cubicBezTo>
                    <a:pt x="248" y="400"/>
                    <a:pt x="209" y="431"/>
                    <a:pt x="185" y="474"/>
                  </a:cubicBezTo>
                  <a:cubicBezTo>
                    <a:pt x="159" y="514"/>
                    <a:pt x="134" y="552"/>
                    <a:pt x="111" y="587"/>
                  </a:cubicBezTo>
                  <a:cubicBezTo>
                    <a:pt x="85" y="621"/>
                    <a:pt x="72" y="655"/>
                    <a:pt x="60" y="685"/>
                  </a:cubicBezTo>
                  <a:cubicBezTo>
                    <a:pt x="48" y="716"/>
                    <a:pt x="37" y="742"/>
                    <a:pt x="28" y="764"/>
                  </a:cubicBezTo>
                  <a:cubicBezTo>
                    <a:pt x="10" y="807"/>
                    <a:pt x="1" y="832"/>
                    <a:pt x="1" y="832"/>
                  </a:cubicBezTo>
                  <a:lnTo>
                    <a:pt x="39" y="850"/>
                  </a:lnTo>
                  <a:cubicBezTo>
                    <a:pt x="39" y="850"/>
                    <a:pt x="52" y="826"/>
                    <a:pt x="75" y="785"/>
                  </a:cubicBezTo>
                  <a:cubicBezTo>
                    <a:pt x="99" y="747"/>
                    <a:pt x="124" y="681"/>
                    <a:pt x="173" y="620"/>
                  </a:cubicBezTo>
                  <a:cubicBezTo>
                    <a:pt x="195" y="590"/>
                    <a:pt x="221" y="557"/>
                    <a:pt x="247" y="522"/>
                  </a:cubicBezTo>
                  <a:cubicBezTo>
                    <a:pt x="270" y="484"/>
                    <a:pt x="311" y="456"/>
                    <a:pt x="342" y="421"/>
                  </a:cubicBezTo>
                  <a:cubicBezTo>
                    <a:pt x="377" y="387"/>
                    <a:pt x="409" y="349"/>
                    <a:pt x="454" y="323"/>
                  </a:cubicBezTo>
                  <a:cubicBezTo>
                    <a:pt x="495" y="293"/>
                    <a:pt x="537" y="264"/>
                    <a:pt x="579" y="235"/>
                  </a:cubicBezTo>
                  <a:cubicBezTo>
                    <a:pt x="625" y="212"/>
                    <a:pt x="671" y="189"/>
                    <a:pt x="717" y="167"/>
                  </a:cubicBezTo>
                  <a:cubicBezTo>
                    <a:pt x="760" y="140"/>
                    <a:pt x="811" y="134"/>
                    <a:pt x="856" y="118"/>
                  </a:cubicBezTo>
                  <a:cubicBezTo>
                    <a:pt x="904" y="108"/>
                    <a:pt x="947" y="87"/>
                    <a:pt x="992" y="86"/>
                  </a:cubicBezTo>
                  <a:cubicBezTo>
                    <a:pt x="1035" y="81"/>
                    <a:pt x="1077" y="76"/>
                    <a:pt x="1116" y="72"/>
                  </a:cubicBezTo>
                  <a:cubicBezTo>
                    <a:pt x="1137" y="69"/>
                    <a:pt x="1158" y="68"/>
                    <a:pt x="1177" y="68"/>
                  </a:cubicBezTo>
                  <a:cubicBezTo>
                    <a:pt x="1225" y="68"/>
                    <a:pt x="1267" y="75"/>
                    <a:pt x="1300" y="75"/>
                  </a:cubicBezTo>
                  <a:cubicBezTo>
                    <a:pt x="1302" y="75"/>
                    <a:pt x="1303" y="75"/>
                    <a:pt x="1304" y="75"/>
                  </a:cubicBezTo>
                  <a:cubicBezTo>
                    <a:pt x="1351" y="76"/>
                    <a:pt x="1377" y="78"/>
                    <a:pt x="1377" y="78"/>
                  </a:cubicBezTo>
                  <a:lnTo>
                    <a:pt x="1385" y="36"/>
                  </a:lnTo>
                  <a:cubicBezTo>
                    <a:pt x="1385" y="36"/>
                    <a:pt x="1359" y="31"/>
                    <a:pt x="1311" y="23"/>
                  </a:cubicBezTo>
                  <a:cubicBezTo>
                    <a:pt x="1288" y="20"/>
                    <a:pt x="1259" y="15"/>
                    <a:pt x="1226" y="10"/>
                  </a:cubicBezTo>
                  <a:cubicBezTo>
                    <a:pt x="1200" y="6"/>
                    <a:pt x="1172" y="1"/>
                    <a:pt x="11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9"/>
            <p:cNvSpPr/>
            <p:nvPr/>
          </p:nvSpPr>
          <p:spPr>
            <a:xfrm>
              <a:off x="1247335" y="1053555"/>
              <a:ext cx="85231" cy="101803"/>
            </a:xfrm>
            <a:custGeom>
              <a:rect b="b" l="l" r="r" t="t"/>
              <a:pathLst>
                <a:path extrusionOk="0" h="2537" w="2124">
                  <a:moveTo>
                    <a:pt x="914" y="2"/>
                  </a:moveTo>
                  <a:cubicBezTo>
                    <a:pt x="731" y="6"/>
                    <a:pt x="555" y="55"/>
                    <a:pt x="410" y="150"/>
                  </a:cubicBezTo>
                  <a:cubicBezTo>
                    <a:pt x="264" y="245"/>
                    <a:pt x="156" y="381"/>
                    <a:pt x="89" y="523"/>
                  </a:cubicBezTo>
                  <a:cubicBezTo>
                    <a:pt x="25" y="668"/>
                    <a:pt x="0" y="820"/>
                    <a:pt x="17" y="958"/>
                  </a:cubicBezTo>
                  <a:cubicBezTo>
                    <a:pt x="32" y="1097"/>
                    <a:pt x="94" y="1218"/>
                    <a:pt x="178" y="1297"/>
                  </a:cubicBezTo>
                  <a:cubicBezTo>
                    <a:pt x="263" y="1375"/>
                    <a:pt x="362" y="1408"/>
                    <a:pt x="439" y="1422"/>
                  </a:cubicBezTo>
                  <a:cubicBezTo>
                    <a:pt x="485" y="1429"/>
                    <a:pt x="524" y="1432"/>
                    <a:pt x="558" y="1432"/>
                  </a:cubicBezTo>
                  <a:cubicBezTo>
                    <a:pt x="584" y="1432"/>
                    <a:pt x="606" y="1430"/>
                    <a:pt x="624" y="1428"/>
                  </a:cubicBezTo>
                  <a:cubicBezTo>
                    <a:pt x="666" y="1424"/>
                    <a:pt x="688" y="1421"/>
                    <a:pt x="688" y="1421"/>
                  </a:cubicBezTo>
                  <a:lnTo>
                    <a:pt x="683" y="1379"/>
                  </a:lnTo>
                  <a:cubicBezTo>
                    <a:pt x="683" y="1379"/>
                    <a:pt x="661" y="1380"/>
                    <a:pt x="621" y="1383"/>
                  </a:cubicBezTo>
                  <a:cubicBezTo>
                    <a:pt x="608" y="1384"/>
                    <a:pt x="594" y="1385"/>
                    <a:pt x="578" y="1385"/>
                  </a:cubicBezTo>
                  <a:cubicBezTo>
                    <a:pt x="542" y="1385"/>
                    <a:pt x="499" y="1382"/>
                    <a:pt x="449" y="1373"/>
                  </a:cubicBezTo>
                  <a:cubicBezTo>
                    <a:pt x="377" y="1357"/>
                    <a:pt x="291" y="1325"/>
                    <a:pt x="220" y="1253"/>
                  </a:cubicBezTo>
                  <a:cubicBezTo>
                    <a:pt x="149" y="1182"/>
                    <a:pt x="98" y="1075"/>
                    <a:pt x="85" y="950"/>
                  </a:cubicBezTo>
                  <a:cubicBezTo>
                    <a:pt x="72" y="825"/>
                    <a:pt x="95" y="686"/>
                    <a:pt x="156" y="554"/>
                  </a:cubicBezTo>
                  <a:cubicBezTo>
                    <a:pt x="218" y="423"/>
                    <a:pt x="319" y="301"/>
                    <a:pt x="452" y="217"/>
                  </a:cubicBezTo>
                  <a:cubicBezTo>
                    <a:pt x="584" y="131"/>
                    <a:pt x="749" y="89"/>
                    <a:pt x="913" y="86"/>
                  </a:cubicBezTo>
                  <a:cubicBezTo>
                    <a:pt x="917" y="86"/>
                    <a:pt x="922" y="86"/>
                    <a:pt x="926" y="86"/>
                  </a:cubicBezTo>
                  <a:cubicBezTo>
                    <a:pt x="1008" y="86"/>
                    <a:pt x="1085" y="101"/>
                    <a:pt x="1165" y="116"/>
                  </a:cubicBezTo>
                  <a:cubicBezTo>
                    <a:pt x="1250" y="123"/>
                    <a:pt x="1327" y="162"/>
                    <a:pt x="1407" y="190"/>
                  </a:cubicBezTo>
                  <a:cubicBezTo>
                    <a:pt x="1448" y="202"/>
                    <a:pt x="1482" y="228"/>
                    <a:pt x="1518" y="249"/>
                  </a:cubicBezTo>
                  <a:cubicBezTo>
                    <a:pt x="1553" y="272"/>
                    <a:pt x="1592" y="289"/>
                    <a:pt x="1624" y="317"/>
                  </a:cubicBezTo>
                  <a:cubicBezTo>
                    <a:pt x="1684" y="375"/>
                    <a:pt x="1753" y="425"/>
                    <a:pt x="1797" y="497"/>
                  </a:cubicBezTo>
                  <a:cubicBezTo>
                    <a:pt x="1904" y="626"/>
                    <a:pt x="1959" y="787"/>
                    <a:pt x="2002" y="940"/>
                  </a:cubicBezTo>
                  <a:cubicBezTo>
                    <a:pt x="2032" y="1098"/>
                    <a:pt x="2049" y="1254"/>
                    <a:pt x="2033" y="1401"/>
                  </a:cubicBezTo>
                  <a:cubicBezTo>
                    <a:pt x="2030" y="1438"/>
                    <a:pt x="2027" y="1475"/>
                    <a:pt x="2024" y="1511"/>
                  </a:cubicBezTo>
                  <a:cubicBezTo>
                    <a:pt x="2019" y="1546"/>
                    <a:pt x="2010" y="1580"/>
                    <a:pt x="2003" y="1615"/>
                  </a:cubicBezTo>
                  <a:cubicBezTo>
                    <a:pt x="1996" y="1649"/>
                    <a:pt x="1989" y="1683"/>
                    <a:pt x="1983" y="1716"/>
                  </a:cubicBezTo>
                  <a:cubicBezTo>
                    <a:pt x="1972" y="1748"/>
                    <a:pt x="1961" y="1779"/>
                    <a:pt x="1952" y="1810"/>
                  </a:cubicBezTo>
                  <a:cubicBezTo>
                    <a:pt x="1941" y="1841"/>
                    <a:pt x="1931" y="1870"/>
                    <a:pt x="1921" y="1900"/>
                  </a:cubicBezTo>
                  <a:cubicBezTo>
                    <a:pt x="1909" y="1928"/>
                    <a:pt x="1895" y="1955"/>
                    <a:pt x="1883" y="1982"/>
                  </a:cubicBezTo>
                  <a:cubicBezTo>
                    <a:pt x="1857" y="2035"/>
                    <a:pt x="1836" y="2088"/>
                    <a:pt x="1805" y="2130"/>
                  </a:cubicBezTo>
                  <a:cubicBezTo>
                    <a:pt x="1776" y="2173"/>
                    <a:pt x="1751" y="2216"/>
                    <a:pt x="1724" y="2253"/>
                  </a:cubicBezTo>
                  <a:cubicBezTo>
                    <a:pt x="1694" y="2286"/>
                    <a:pt x="1667" y="2317"/>
                    <a:pt x="1642" y="2345"/>
                  </a:cubicBezTo>
                  <a:cubicBezTo>
                    <a:pt x="1620" y="2374"/>
                    <a:pt x="1594" y="2398"/>
                    <a:pt x="1570" y="2415"/>
                  </a:cubicBezTo>
                  <a:cubicBezTo>
                    <a:pt x="1546" y="2434"/>
                    <a:pt x="1527" y="2450"/>
                    <a:pt x="1511" y="2463"/>
                  </a:cubicBezTo>
                  <a:cubicBezTo>
                    <a:pt x="1478" y="2489"/>
                    <a:pt x="1462" y="2502"/>
                    <a:pt x="1462" y="2502"/>
                  </a:cubicBezTo>
                  <a:lnTo>
                    <a:pt x="1488" y="2536"/>
                  </a:lnTo>
                  <a:cubicBezTo>
                    <a:pt x="1488" y="2536"/>
                    <a:pt x="1505" y="2523"/>
                    <a:pt x="1539" y="2498"/>
                  </a:cubicBezTo>
                  <a:cubicBezTo>
                    <a:pt x="1555" y="2486"/>
                    <a:pt x="1575" y="2471"/>
                    <a:pt x="1599" y="2453"/>
                  </a:cubicBezTo>
                  <a:cubicBezTo>
                    <a:pt x="1624" y="2436"/>
                    <a:pt x="1650" y="2413"/>
                    <a:pt x="1677" y="2383"/>
                  </a:cubicBezTo>
                  <a:cubicBezTo>
                    <a:pt x="1704" y="2354"/>
                    <a:pt x="1734" y="2322"/>
                    <a:pt x="1767" y="2287"/>
                  </a:cubicBezTo>
                  <a:cubicBezTo>
                    <a:pt x="1797" y="2250"/>
                    <a:pt x="1824" y="2206"/>
                    <a:pt x="1856" y="2162"/>
                  </a:cubicBezTo>
                  <a:cubicBezTo>
                    <a:pt x="1890" y="2118"/>
                    <a:pt x="1914" y="2065"/>
                    <a:pt x="1942" y="2010"/>
                  </a:cubicBezTo>
                  <a:cubicBezTo>
                    <a:pt x="1956" y="1983"/>
                    <a:pt x="1971" y="1955"/>
                    <a:pt x="1984" y="1925"/>
                  </a:cubicBezTo>
                  <a:cubicBezTo>
                    <a:pt x="1994" y="1895"/>
                    <a:pt x="2005" y="1864"/>
                    <a:pt x="2016" y="1832"/>
                  </a:cubicBezTo>
                  <a:cubicBezTo>
                    <a:pt x="2028" y="1800"/>
                    <a:pt x="2039" y="1767"/>
                    <a:pt x="2050" y="1734"/>
                  </a:cubicBezTo>
                  <a:cubicBezTo>
                    <a:pt x="2057" y="1700"/>
                    <a:pt x="2065" y="1665"/>
                    <a:pt x="2073" y="1629"/>
                  </a:cubicBezTo>
                  <a:cubicBezTo>
                    <a:pt x="2080" y="1594"/>
                    <a:pt x="2090" y="1559"/>
                    <a:pt x="2096" y="1521"/>
                  </a:cubicBezTo>
                  <a:cubicBezTo>
                    <a:pt x="2099" y="1483"/>
                    <a:pt x="2103" y="1446"/>
                    <a:pt x="2107" y="1408"/>
                  </a:cubicBezTo>
                  <a:cubicBezTo>
                    <a:pt x="2124" y="1253"/>
                    <a:pt x="2110" y="1089"/>
                    <a:pt x="2080" y="922"/>
                  </a:cubicBezTo>
                  <a:cubicBezTo>
                    <a:pt x="2035" y="760"/>
                    <a:pt x="1980" y="588"/>
                    <a:pt x="1865" y="446"/>
                  </a:cubicBezTo>
                  <a:cubicBezTo>
                    <a:pt x="1818" y="368"/>
                    <a:pt x="1744" y="312"/>
                    <a:pt x="1678" y="248"/>
                  </a:cubicBezTo>
                  <a:cubicBezTo>
                    <a:pt x="1644" y="217"/>
                    <a:pt x="1602" y="197"/>
                    <a:pt x="1564" y="172"/>
                  </a:cubicBezTo>
                  <a:cubicBezTo>
                    <a:pt x="1525" y="149"/>
                    <a:pt x="1488" y="119"/>
                    <a:pt x="1443" y="107"/>
                  </a:cubicBezTo>
                  <a:cubicBezTo>
                    <a:pt x="1357" y="78"/>
                    <a:pt x="1273" y="38"/>
                    <a:pt x="1181" y="30"/>
                  </a:cubicBezTo>
                  <a:lnTo>
                    <a:pt x="1048" y="9"/>
                  </a:lnTo>
                  <a:cubicBezTo>
                    <a:pt x="1000" y="1"/>
                    <a:pt x="960" y="4"/>
                    <a:pt x="914" y="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9"/>
            <p:cNvSpPr/>
            <p:nvPr/>
          </p:nvSpPr>
          <p:spPr>
            <a:xfrm>
              <a:off x="1282084" y="1037384"/>
              <a:ext cx="55617" cy="34149"/>
            </a:xfrm>
            <a:custGeom>
              <a:rect b="b" l="l" r="r" t="t"/>
              <a:pathLst>
                <a:path extrusionOk="0" h="851" w="1386">
                  <a:moveTo>
                    <a:pt x="243" y="1"/>
                  </a:moveTo>
                  <a:cubicBezTo>
                    <a:pt x="213" y="1"/>
                    <a:pt x="185" y="6"/>
                    <a:pt x="159" y="10"/>
                  </a:cubicBezTo>
                  <a:cubicBezTo>
                    <a:pt x="127" y="15"/>
                    <a:pt x="98" y="20"/>
                    <a:pt x="74" y="23"/>
                  </a:cubicBezTo>
                  <a:cubicBezTo>
                    <a:pt x="27" y="31"/>
                    <a:pt x="0" y="36"/>
                    <a:pt x="0" y="36"/>
                  </a:cubicBezTo>
                  <a:lnTo>
                    <a:pt x="9" y="78"/>
                  </a:lnTo>
                  <a:cubicBezTo>
                    <a:pt x="9" y="78"/>
                    <a:pt x="35" y="76"/>
                    <a:pt x="81" y="75"/>
                  </a:cubicBezTo>
                  <a:cubicBezTo>
                    <a:pt x="83" y="75"/>
                    <a:pt x="84" y="75"/>
                    <a:pt x="86" y="75"/>
                  </a:cubicBezTo>
                  <a:cubicBezTo>
                    <a:pt x="118" y="75"/>
                    <a:pt x="160" y="68"/>
                    <a:pt x="209" y="68"/>
                  </a:cubicBezTo>
                  <a:cubicBezTo>
                    <a:pt x="228" y="68"/>
                    <a:pt x="248" y="69"/>
                    <a:pt x="269" y="72"/>
                  </a:cubicBezTo>
                  <a:cubicBezTo>
                    <a:pt x="308" y="76"/>
                    <a:pt x="350" y="81"/>
                    <a:pt x="394" y="86"/>
                  </a:cubicBezTo>
                  <a:cubicBezTo>
                    <a:pt x="439" y="87"/>
                    <a:pt x="482" y="108"/>
                    <a:pt x="529" y="118"/>
                  </a:cubicBezTo>
                  <a:cubicBezTo>
                    <a:pt x="574" y="134"/>
                    <a:pt x="625" y="140"/>
                    <a:pt x="668" y="167"/>
                  </a:cubicBezTo>
                  <a:cubicBezTo>
                    <a:pt x="714" y="189"/>
                    <a:pt x="760" y="212"/>
                    <a:pt x="806" y="235"/>
                  </a:cubicBezTo>
                  <a:cubicBezTo>
                    <a:pt x="848" y="264"/>
                    <a:pt x="890" y="293"/>
                    <a:pt x="932" y="323"/>
                  </a:cubicBezTo>
                  <a:cubicBezTo>
                    <a:pt x="976" y="349"/>
                    <a:pt x="1008" y="387"/>
                    <a:pt x="1043" y="421"/>
                  </a:cubicBezTo>
                  <a:cubicBezTo>
                    <a:pt x="1075" y="456"/>
                    <a:pt x="1115" y="484"/>
                    <a:pt x="1139" y="522"/>
                  </a:cubicBezTo>
                  <a:cubicBezTo>
                    <a:pt x="1165" y="557"/>
                    <a:pt x="1189" y="590"/>
                    <a:pt x="1213" y="620"/>
                  </a:cubicBezTo>
                  <a:cubicBezTo>
                    <a:pt x="1261" y="681"/>
                    <a:pt x="1286" y="747"/>
                    <a:pt x="1310" y="785"/>
                  </a:cubicBezTo>
                  <a:cubicBezTo>
                    <a:pt x="1333" y="826"/>
                    <a:pt x="1346" y="850"/>
                    <a:pt x="1346" y="850"/>
                  </a:cubicBezTo>
                  <a:lnTo>
                    <a:pt x="1385" y="832"/>
                  </a:lnTo>
                  <a:cubicBezTo>
                    <a:pt x="1385" y="832"/>
                    <a:pt x="1375" y="806"/>
                    <a:pt x="1357" y="764"/>
                  </a:cubicBezTo>
                  <a:cubicBezTo>
                    <a:pt x="1348" y="742"/>
                    <a:pt x="1338" y="716"/>
                    <a:pt x="1325" y="685"/>
                  </a:cubicBezTo>
                  <a:cubicBezTo>
                    <a:pt x="1313" y="655"/>
                    <a:pt x="1300" y="621"/>
                    <a:pt x="1274" y="587"/>
                  </a:cubicBezTo>
                  <a:cubicBezTo>
                    <a:pt x="1251" y="552"/>
                    <a:pt x="1227" y="514"/>
                    <a:pt x="1201" y="475"/>
                  </a:cubicBezTo>
                  <a:cubicBezTo>
                    <a:pt x="1177" y="431"/>
                    <a:pt x="1138" y="400"/>
                    <a:pt x="1103" y="361"/>
                  </a:cubicBezTo>
                  <a:cubicBezTo>
                    <a:pt x="1066" y="325"/>
                    <a:pt x="1032" y="283"/>
                    <a:pt x="986" y="254"/>
                  </a:cubicBezTo>
                  <a:cubicBezTo>
                    <a:pt x="942" y="221"/>
                    <a:pt x="897" y="189"/>
                    <a:pt x="852" y="156"/>
                  </a:cubicBezTo>
                  <a:cubicBezTo>
                    <a:pt x="802" y="132"/>
                    <a:pt x="752" y="110"/>
                    <a:pt x="702" y="86"/>
                  </a:cubicBezTo>
                  <a:cubicBezTo>
                    <a:pt x="654" y="59"/>
                    <a:pt x="600" y="52"/>
                    <a:pt x="550" y="37"/>
                  </a:cubicBezTo>
                  <a:cubicBezTo>
                    <a:pt x="503" y="26"/>
                    <a:pt x="457" y="9"/>
                    <a:pt x="411" y="9"/>
                  </a:cubicBezTo>
                  <a:cubicBezTo>
                    <a:pt x="409" y="9"/>
                    <a:pt x="407" y="9"/>
                    <a:pt x="405" y="9"/>
                  </a:cubicBezTo>
                  <a:cubicBezTo>
                    <a:pt x="357" y="7"/>
                    <a:pt x="313" y="4"/>
                    <a:pt x="271" y="2"/>
                  </a:cubicBezTo>
                  <a:cubicBezTo>
                    <a:pt x="261" y="1"/>
                    <a:pt x="252"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9"/>
            <p:cNvSpPr/>
            <p:nvPr/>
          </p:nvSpPr>
          <p:spPr>
            <a:xfrm>
              <a:off x="834997" y="1048499"/>
              <a:ext cx="20626" cy="98553"/>
            </a:xfrm>
            <a:custGeom>
              <a:rect b="b" l="l" r="r" t="t"/>
              <a:pathLst>
                <a:path extrusionOk="0" h="2456" w="514">
                  <a:moveTo>
                    <a:pt x="215" y="0"/>
                  </a:moveTo>
                  <a:cubicBezTo>
                    <a:pt x="215" y="0"/>
                    <a:pt x="202" y="38"/>
                    <a:pt x="178" y="104"/>
                  </a:cubicBezTo>
                  <a:cubicBezTo>
                    <a:pt x="167" y="137"/>
                    <a:pt x="153" y="178"/>
                    <a:pt x="137" y="225"/>
                  </a:cubicBezTo>
                  <a:cubicBezTo>
                    <a:pt x="120" y="271"/>
                    <a:pt x="102" y="322"/>
                    <a:pt x="91" y="383"/>
                  </a:cubicBezTo>
                  <a:cubicBezTo>
                    <a:pt x="78" y="442"/>
                    <a:pt x="63" y="506"/>
                    <a:pt x="48" y="573"/>
                  </a:cubicBezTo>
                  <a:cubicBezTo>
                    <a:pt x="30" y="641"/>
                    <a:pt x="28" y="715"/>
                    <a:pt x="19" y="790"/>
                  </a:cubicBezTo>
                  <a:cubicBezTo>
                    <a:pt x="14" y="866"/>
                    <a:pt x="0" y="943"/>
                    <a:pt x="5" y="1024"/>
                  </a:cubicBezTo>
                  <a:cubicBezTo>
                    <a:pt x="7" y="1103"/>
                    <a:pt x="9" y="1184"/>
                    <a:pt x="11" y="1265"/>
                  </a:cubicBezTo>
                  <a:cubicBezTo>
                    <a:pt x="24" y="1346"/>
                    <a:pt x="37" y="1426"/>
                    <a:pt x="49" y="1505"/>
                  </a:cubicBezTo>
                  <a:cubicBezTo>
                    <a:pt x="57" y="1585"/>
                    <a:pt x="86" y="1658"/>
                    <a:pt x="107" y="1732"/>
                  </a:cubicBezTo>
                  <a:cubicBezTo>
                    <a:pt x="130" y="1804"/>
                    <a:pt x="144" y="1877"/>
                    <a:pt x="178" y="1940"/>
                  </a:cubicBezTo>
                  <a:cubicBezTo>
                    <a:pt x="208" y="2002"/>
                    <a:pt x="237" y="2063"/>
                    <a:pt x="263" y="2119"/>
                  </a:cubicBezTo>
                  <a:cubicBezTo>
                    <a:pt x="286" y="2175"/>
                    <a:pt x="318" y="2220"/>
                    <a:pt x="345" y="2260"/>
                  </a:cubicBezTo>
                  <a:cubicBezTo>
                    <a:pt x="372" y="2300"/>
                    <a:pt x="396" y="2336"/>
                    <a:pt x="416" y="2365"/>
                  </a:cubicBezTo>
                  <a:cubicBezTo>
                    <a:pt x="454" y="2422"/>
                    <a:pt x="477" y="2456"/>
                    <a:pt x="477" y="2456"/>
                  </a:cubicBezTo>
                  <a:lnTo>
                    <a:pt x="514" y="2433"/>
                  </a:lnTo>
                  <a:cubicBezTo>
                    <a:pt x="514" y="2433"/>
                    <a:pt x="494" y="2398"/>
                    <a:pt x="459" y="2338"/>
                  </a:cubicBezTo>
                  <a:cubicBezTo>
                    <a:pt x="442" y="2307"/>
                    <a:pt x="421" y="2270"/>
                    <a:pt x="397" y="2229"/>
                  </a:cubicBezTo>
                  <a:cubicBezTo>
                    <a:pt x="372" y="2186"/>
                    <a:pt x="343" y="2139"/>
                    <a:pt x="324" y="2084"/>
                  </a:cubicBezTo>
                  <a:cubicBezTo>
                    <a:pt x="301" y="2030"/>
                    <a:pt x="277" y="1972"/>
                    <a:pt x="251" y="1910"/>
                  </a:cubicBezTo>
                  <a:cubicBezTo>
                    <a:pt x="221" y="1850"/>
                    <a:pt x="211" y="1778"/>
                    <a:pt x="188" y="1708"/>
                  </a:cubicBezTo>
                  <a:cubicBezTo>
                    <a:pt x="169" y="1637"/>
                    <a:pt x="143" y="1566"/>
                    <a:pt x="136" y="1489"/>
                  </a:cubicBezTo>
                  <a:cubicBezTo>
                    <a:pt x="124" y="1412"/>
                    <a:pt x="113" y="1335"/>
                    <a:pt x="102" y="1258"/>
                  </a:cubicBezTo>
                  <a:cubicBezTo>
                    <a:pt x="99" y="1179"/>
                    <a:pt x="96" y="1100"/>
                    <a:pt x="94" y="1024"/>
                  </a:cubicBezTo>
                  <a:cubicBezTo>
                    <a:pt x="87" y="947"/>
                    <a:pt x="99" y="871"/>
                    <a:pt x="103" y="797"/>
                  </a:cubicBezTo>
                  <a:cubicBezTo>
                    <a:pt x="112" y="724"/>
                    <a:pt x="109" y="653"/>
                    <a:pt x="125" y="586"/>
                  </a:cubicBezTo>
                  <a:cubicBezTo>
                    <a:pt x="137" y="520"/>
                    <a:pt x="149" y="456"/>
                    <a:pt x="158" y="398"/>
                  </a:cubicBezTo>
                  <a:cubicBezTo>
                    <a:pt x="177" y="281"/>
                    <a:pt x="212" y="188"/>
                    <a:pt x="227" y="120"/>
                  </a:cubicBezTo>
                  <a:cubicBezTo>
                    <a:pt x="245" y="54"/>
                    <a:pt x="255" y="15"/>
                    <a:pt x="255" y="15"/>
                  </a:cubicBezTo>
                  <a:lnTo>
                    <a:pt x="2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9"/>
            <p:cNvSpPr/>
            <p:nvPr/>
          </p:nvSpPr>
          <p:spPr>
            <a:xfrm>
              <a:off x="1543828" y="1061460"/>
              <a:ext cx="21107" cy="81780"/>
            </a:xfrm>
            <a:custGeom>
              <a:rect b="b" l="l" r="r" t="t"/>
              <a:pathLst>
                <a:path extrusionOk="0" h="2038" w="526">
                  <a:moveTo>
                    <a:pt x="330" y="0"/>
                  </a:moveTo>
                  <a:lnTo>
                    <a:pt x="290" y="18"/>
                  </a:lnTo>
                  <a:cubicBezTo>
                    <a:pt x="290" y="18"/>
                    <a:pt x="301" y="50"/>
                    <a:pt x="317" y="106"/>
                  </a:cubicBezTo>
                  <a:cubicBezTo>
                    <a:pt x="326" y="133"/>
                    <a:pt x="337" y="167"/>
                    <a:pt x="350" y="206"/>
                  </a:cubicBezTo>
                  <a:cubicBezTo>
                    <a:pt x="364" y="243"/>
                    <a:pt x="376" y="287"/>
                    <a:pt x="383" y="336"/>
                  </a:cubicBezTo>
                  <a:cubicBezTo>
                    <a:pt x="392" y="385"/>
                    <a:pt x="402" y="437"/>
                    <a:pt x="413" y="493"/>
                  </a:cubicBezTo>
                  <a:cubicBezTo>
                    <a:pt x="426" y="548"/>
                    <a:pt x="420" y="609"/>
                    <a:pt x="427" y="670"/>
                  </a:cubicBezTo>
                  <a:cubicBezTo>
                    <a:pt x="430" y="731"/>
                    <a:pt x="439" y="795"/>
                    <a:pt x="430" y="860"/>
                  </a:cubicBezTo>
                  <a:cubicBezTo>
                    <a:pt x="425" y="924"/>
                    <a:pt x="420" y="990"/>
                    <a:pt x="415" y="1055"/>
                  </a:cubicBezTo>
                  <a:cubicBezTo>
                    <a:pt x="402" y="1119"/>
                    <a:pt x="389" y="1183"/>
                    <a:pt x="377" y="1246"/>
                  </a:cubicBezTo>
                  <a:cubicBezTo>
                    <a:pt x="368" y="1311"/>
                    <a:pt x="342" y="1369"/>
                    <a:pt x="322" y="1428"/>
                  </a:cubicBezTo>
                  <a:cubicBezTo>
                    <a:pt x="298" y="1485"/>
                    <a:pt x="288" y="1546"/>
                    <a:pt x="259" y="1593"/>
                  </a:cubicBezTo>
                  <a:cubicBezTo>
                    <a:pt x="233" y="1643"/>
                    <a:pt x="209" y="1690"/>
                    <a:pt x="186" y="1733"/>
                  </a:cubicBezTo>
                  <a:cubicBezTo>
                    <a:pt x="166" y="1778"/>
                    <a:pt x="140" y="1816"/>
                    <a:pt x="116" y="1849"/>
                  </a:cubicBezTo>
                  <a:cubicBezTo>
                    <a:pt x="91" y="1882"/>
                    <a:pt x="71" y="1911"/>
                    <a:pt x="54" y="1935"/>
                  </a:cubicBezTo>
                  <a:cubicBezTo>
                    <a:pt x="20" y="1983"/>
                    <a:pt x="0" y="2011"/>
                    <a:pt x="0" y="2011"/>
                  </a:cubicBezTo>
                  <a:lnTo>
                    <a:pt x="35" y="2037"/>
                  </a:lnTo>
                  <a:cubicBezTo>
                    <a:pt x="35" y="2037"/>
                    <a:pt x="56" y="2011"/>
                    <a:pt x="95" y="1967"/>
                  </a:cubicBezTo>
                  <a:cubicBezTo>
                    <a:pt x="114" y="1945"/>
                    <a:pt x="137" y="1917"/>
                    <a:pt x="164" y="1885"/>
                  </a:cubicBezTo>
                  <a:cubicBezTo>
                    <a:pt x="191" y="1855"/>
                    <a:pt x="220" y="1820"/>
                    <a:pt x="244" y="1773"/>
                  </a:cubicBezTo>
                  <a:cubicBezTo>
                    <a:pt x="270" y="1728"/>
                    <a:pt x="298" y="1679"/>
                    <a:pt x="329" y="1628"/>
                  </a:cubicBezTo>
                  <a:cubicBezTo>
                    <a:pt x="363" y="1577"/>
                    <a:pt x="377" y="1516"/>
                    <a:pt x="401" y="1457"/>
                  </a:cubicBezTo>
                  <a:cubicBezTo>
                    <a:pt x="423" y="1396"/>
                    <a:pt x="452" y="1335"/>
                    <a:pt x="462" y="1268"/>
                  </a:cubicBezTo>
                  <a:cubicBezTo>
                    <a:pt x="476" y="1202"/>
                    <a:pt x="490" y="1135"/>
                    <a:pt x="505" y="1067"/>
                  </a:cubicBezTo>
                  <a:cubicBezTo>
                    <a:pt x="509" y="998"/>
                    <a:pt x="513" y="930"/>
                    <a:pt x="517" y="862"/>
                  </a:cubicBezTo>
                  <a:cubicBezTo>
                    <a:pt x="525" y="795"/>
                    <a:pt x="516" y="729"/>
                    <a:pt x="511" y="664"/>
                  </a:cubicBezTo>
                  <a:cubicBezTo>
                    <a:pt x="504" y="600"/>
                    <a:pt x="505" y="537"/>
                    <a:pt x="489" y="481"/>
                  </a:cubicBezTo>
                  <a:cubicBezTo>
                    <a:pt x="475" y="423"/>
                    <a:pt x="462" y="369"/>
                    <a:pt x="450" y="319"/>
                  </a:cubicBezTo>
                  <a:cubicBezTo>
                    <a:pt x="441" y="268"/>
                    <a:pt x="425" y="225"/>
                    <a:pt x="407" y="186"/>
                  </a:cubicBezTo>
                  <a:cubicBezTo>
                    <a:pt x="392" y="148"/>
                    <a:pt x="378" y="115"/>
                    <a:pt x="366" y="87"/>
                  </a:cubicBezTo>
                  <a:cubicBezTo>
                    <a:pt x="343" y="32"/>
                    <a:pt x="330"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9"/>
            <p:cNvSpPr/>
            <p:nvPr/>
          </p:nvSpPr>
          <p:spPr>
            <a:xfrm>
              <a:off x="1299017" y="852602"/>
              <a:ext cx="105214" cy="67334"/>
            </a:xfrm>
            <a:custGeom>
              <a:rect b="b" l="l" r="r" t="t"/>
              <a:pathLst>
                <a:path extrusionOk="0" h="1678" w="2622">
                  <a:moveTo>
                    <a:pt x="36" y="0"/>
                  </a:moveTo>
                  <a:cubicBezTo>
                    <a:pt x="22" y="0"/>
                    <a:pt x="8" y="10"/>
                    <a:pt x="5" y="23"/>
                  </a:cubicBezTo>
                  <a:cubicBezTo>
                    <a:pt x="1" y="40"/>
                    <a:pt x="10" y="56"/>
                    <a:pt x="27" y="61"/>
                  </a:cubicBezTo>
                  <a:cubicBezTo>
                    <a:pt x="27" y="61"/>
                    <a:pt x="74" y="73"/>
                    <a:pt x="155" y="94"/>
                  </a:cubicBezTo>
                  <a:cubicBezTo>
                    <a:pt x="196" y="104"/>
                    <a:pt x="246" y="117"/>
                    <a:pt x="304" y="132"/>
                  </a:cubicBezTo>
                  <a:cubicBezTo>
                    <a:pt x="362" y="143"/>
                    <a:pt x="423" y="165"/>
                    <a:pt x="489" y="191"/>
                  </a:cubicBezTo>
                  <a:cubicBezTo>
                    <a:pt x="555" y="216"/>
                    <a:pt x="627" y="242"/>
                    <a:pt x="703" y="271"/>
                  </a:cubicBezTo>
                  <a:cubicBezTo>
                    <a:pt x="777" y="301"/>
                    <a:pt x="853" y="345"/>
                    <a:pt x="933" y="383"/>
                  </a:cubicBezTo>
                  <a:cubicBezTo>
                    <a:pt x="1014" y="421"/>
                    <a:pt x="1098" y="460"/>
                    <a:pt x="1175" y="512"/>
                  </a:cubicBezTo>
                  <a:cubicBezTo>
                    <a:pt x="1256" y="561"/>
                    <a:pt x="1337" y="611"/>
                    <a:pt x="1417" y="661"/>
                  </a:cubicBezTo>
                  <a:cubicBezTo>
                    <a:pt x="1495" y="716"/>
                    <a:pt x="1573" y="771"/>
                    <a:pt x="1649" y="826"/>
                  </a:cubicBezTo>
                  <a:cubicBezTo>
                    <a:pt x="1727" y="877"/>
                    <a:pt x="1797" y="938"/>
                    <a:pt x="1865" y="996"/>
                  </a:cubicBezTo>
                  <a:cubicBezTo>
                    <a:pt x="1932" y="1054"/>
                    <a:pt x="2003" y="1106"/>
                    <a:pt x="2063" y="1162"/>
                  </a:cubicBezTo>
                  <a:cubicBezTo>
                    <a:pt x="2123" y="1219"/>
                    <a:pt x="2178" y="1272"/>
                    <a:pt x="2231" y="1321"/>
                  </a:cubicBezTo>
                  <a:cubicBezTo>
                    <a:pt x="2283" y="1370"/>
                    <a:pt x="2331" y="1415"/>
                    <a:pt x="2370" y="1459"/>
                  </a:cubicBezTo>
                  <a:cubicBezTo>
                    <a:pt x="2409" y="1502"/>
                    <a:pt x="2444" y="1539"/>
                    <a:pt x="2472" y="1570"/>
                  </a:cubicBezTo>
                  <a:cubicBezTo>
                    <a:pt x="2529" y="1631"/>
                    <a:pt x="2563" y="1666"/>
                    <a:pt x="2563" y="1666"/>
                  </a:cubicBezTo>
                  <a:lnTo>
                    <a:pt x="2564" y="1667"/>
                  </a:lnTo>
                  <a:cubicBezTo>
                    <a:pt x="2571" y="1674"/>
                    <a:pt x="2579" y="1677"/>
                    <a:pt x="2587" y="1677"/>
                  </a:cubicBezTo>
                  <a:cubicBezTo>
                    <a:pt x="2594" y="1677"/>
                    <a:pt x="2600" y="1675"/>
                    <a:pt x="2605" y="1671"/>
                  </a:cubicBezTo>
                  <a:cubicBezTo>
                    <a:pt x="2619" y="1660"/>
                    <a:pt x="2621" y="1641"/>
                    <a:pt x="2611" y="1628"/>
                  </a:cubicBezTo>
                  <a:cubicBezTo>
                    <a:pt x="2611" y="1628"/>
                    <a:pt x="2581" y="1590"/>
                    <a:pt x="2529" y="1522"/>
                  </a:cubicBezTo>
                  <a:cubicBezTo>
                    <a:pt x="2474" y="1458"/>
                    <a:pt x="2407" y="1354"/>
                    <a:pt x="2302" y="1252"/>
                  </a:cubicBezTo>
                  <a:cubicBezTo>
                    <a:pt x="2252" y="1199"/>
                    <a:pt x="2197" y="1142"/>
                    <a:pt x="2139" y="1081"/>
                  </a:cubicBezTo>
                  <a:cubicBezTo>
                    <a:pt x="2080" y="1020"/>
                    <a:pt x="2012" y="965"/>
                    <a:pt x="1944" y="903"/>
                  </a:cubicBezTo>
                  <a:cubicBezTo>
                    <a:pt x="1874" y="844"/>
                    <a:pt x="1804" y="780"/>
                    <a:pt x="1724" y="725"/>
                  </a:cubicBezTo>
                  <a:cubicBezTo>
                    <a:pt x="1647" y="669"/>
                    <a:pt x="1568" y="611"/>
                    <a:pt x="1490" y="552"/>
                  </a:cubicBezTo>
                  <a:cubicBezTo>
                    <a:pt x="1405" y="503"/>
                    <a:pt x="1321" y="453"/>
                    <a:pt x="1238" y="403"/>
                  </a:cubicBezTo>
                  <a:cubicBezTo>
                    <a:pt x="1157" y="352"/>
                    <a:pt x="1070" y="312"/>
                    <a:pt x="987" y="274"/>
                  </a:cubicBezTo>
                  <a:cubicBezTo>
                    <a:pt x="903" y="235"/>
                    <a:pt x="824" y="195"/>
                    <a:pt x="743" y="167"/>
                  </a:cubicBezTo>
                  <a:cubicBezTo>
                    <a:pt x="663" y="141"/>
                    <a:pt x="586" y="117"/>
                    <a:pt x="515" y="94"/>
                  </a:cubicBezTo>
                  <a:cubicBezTo>
                    <a:pt x="479" y="84"/>
                    <a:pt x="446" y="72"/>
                    <a:pt x="414" y="63"/>
                  </a:cubicBezTo>
                  <a:cubicBezTo>
                    <a:pt x="382" y="55"/>
                    <a:pt x="350" y="51"/>
                    <a:pt x="321" y="46"/>
                  </a:cubicBezTo>
                  <a:cubicBezTo>
                    <a:pt x="263" y="36"/>
                    <a:pt x="212" y="28"/>
                    <a:pt x="171" y="22"/>
                  </a:cubicBezTo>
                  <a:cubicBezTo>
                    <a:pt x="87" y="8"/>
                    <a:pt x="39" y="1"/>
                    <a:pt x="39" y="1"/>
                  </a:cubicBezTo>
                  <a:cubicBezTo>
                    <a:pt x="38" y="0"/>
                    <a:pt x="37" y="0"/>
                    <a:pt x="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9"/>
            <p:cNvSpPr/>
            <p:nvPr/>
          </p:nvSpPr>
          <p:spPr>
            <a:xfrm>
              <a:off x="1433400" y="922141"/>
              <a:ext cx="62559" cy="18780"/>
            </a:xfrm>
            <a:custGeom>
              <a:rect b="b" l="l" r="r" t="t"/>
              <a:pathLst>
                <a:path extrusionOk="0" h="468" w="1559">
                  <a:moveTo>
                    <a:pt x="252" y="1"/>
                  </a:moveTo>
                  <a:cubicBezTo>
                    <a:pt x="187" y="1"/>
                    <a:pt x="136" y="10"/>
                    <a:pt x="97" y="11"/>
                  </a:cubicBezTo>
                  <a:cubicBezTo>
                    <a:pt x="54" y="16"/>
                    <a:pt x="30" y="17"/>
                    <a:pt x="30" y="17"/>
                  </a:cubicBezTo>
                  <a:cubicBezTo>
                    <a:pt x="15" y="19"/>
                    <a:pt x="4" y="30"/>
                    <a:pt x="2" y="45"/>
                  </a:cubicBezTo>
                  <a:cubicBezTo>
                    <a:pt x="0" y="62"/>
                    <a:pt x="13" y="77"/>
                    <a:pt x="29" y="78"/>
                  </a:cubicBezTo>
                  <a:cubicBezTo>
                    <a:pt x="29" y="78"/>
                    <a:pt x="54" y="81"/>
                    <a:pt x="97" y="85"/>
                  </a:cubicBezTo>
                  <a:cubicBezTo>
                    <a:pt x="139" y="90"/>
                    <a:pt x="202" y="93"/>
                    <a:pt x="274" y="102"/>
                  </a:cubicBezTo>
                  <a:cubicBezTo>
                    <a:pt x="309" y="106"/>
                    <a:pt x="348" y="111"/>
                    <a:pt x="389" y="115"/>
                  </a:cubicBezTo>
                  <a:cubicBezTo>
                    <a:pt x="430" y="119"/>
                    <a:pt x="473" y="130"/>
                    <a:pt x="517" y="134"/>
                  </a:cubicBezTo>
                  <a:cubicBezTo>
                    <a:pt x="607" y="145"/>
                    <a:pt x="700" y="169"/>
                    <a:pt x="793" y="188"/>
                  </a:cubicBezTo>
                  <a:cubicBezTo>
                    <a:pt x="885" y="215"/>
                    <a:pt x="979" y="235"/>
                    <a:pt x="1062" y="269"/>
                  </a:cubicBezTo>
                  <a:cubicBezTo>
                    <a:pt x="1103" y="285"/>
                    <a:pt x="1146" y="295"/>
                    <a:pt x="1183" y="312"/>
                  </a:cubicBezTo>
                  <a:cubicBezTo>
                    <a:pt x="1221" y="329"/>
                    <a:pt x="1257" y="344"/>
                    <a:pt x="1290" y="359"/>
                  </a:cubicBezTo>
                  <a:cubicBezTo>
                    <a:pt x="1357" y="385"/>
                    <a:pt x="1408" y="416"/>
                    <a:pt x="1447" y="435"/>
                  </a:cubicBezTo>
                  <a:cubicBezTo>
                    <a:pt x="1485" y="453"/>
                    <a:pt x="1507" y="464"/>
                    <a:pt x="1507" y="464"/>
                  </a:cubicBezTo>
                  <a:lnTo>
                    <a:pt x="1510" y="464"/>
                  </a:lnTo>
                  <a:cubicBezTo>
                    <a:pt x="1514" y="467"/>
                    <a:pt x="1519" y="468"/>
                    <a:pt x="1524" y="468"/>
                  </a:cubicBezTo>
                  <a:cubicBezTo>
                    <a:pt x="1533" y="468"/>
                    <a:pt x="1542" y="464"/>
                    <a:pt x="1548" y="456"/>
                  </a:cubicBezTo>
                  <a:cubicBezTo>
                    <a:pt x="1558" y="442"/>
                    <a:pt x="1555" y="422"/>
                    <a:pt x="1541" y="413"/>
                  </a:cubicBezTo>
                  <a:cubicBezTo>
                    <a:pt x="1541" y="413"/>
                    <a:pt x="1521" y="398"/>
                    <a:pt x="1486" y="371"/>
                  </a:cubicBezTo>
                  <a:cubicBezTo>
                    <a:pt x="1450" y="348"/>
                    <a:pt x="1403" y="304"/>
                    <a:pt x="1335" y="270"/>
                  </a:cubicBezTo>
                  <a:cubicBezTo>
                    <a:pt x="1302" y="252"/>
                    <a:pt x="1266" y="232"/>
                    <a:pt x="1229" y="211"/>
                  </a:cubicBezTo>
                  <a:cubicBezTo>
                    <a:pt x="1191" y="190"/>
                    <a:pt x="1149" y="174"/>
                    <a:pt x="1105" y="156"/>
                  </a:cubicBezTo>
                  <a:cubicBezTo>
                    <a:pt x="1018" y="118"/>
                    <a:pt x="920" y="92"/>
                    <a:pt x="824" y="63"/>
                  </a:cubicBezTo>
                  <a:cubicBezTo>
                    <a:pt x="725" y="44"/>
                    <a:pt x="626" y="23"/>
                    <a:pt x="533" y="15"/>
                  </a:cubicBezTo>
                  <a:cubicBezTo>
                    <a:pt x="440" y="1"/>
                    <a:pt x="351" y="4"/>
                    <a:pt x="276" y="2"/>
                  </a:cubicBezTo>
                  <a:cubicBezTo>
                    <a:pt x="268" y="1"/>
                    <a:pt x="26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9"/>
            <p:cNvSpPr/>
            <p:nvPr/>
          </p:nvSpPr>
          <p:spPr>
            <a:xfrm>
              <a:off x="1517625" y="1022096"/>
              <a:ext cx="19983" cy="24759"/>
            </a:xfrm>
            <a:custGeom>
              <a:rect b="b" l="l" r="r" t="t"/>
              <a:pathLst>
                <a:path extrusionOk="0" h="617" w="498">
                  <a:moveTo>
                    <a:pt x="37" y="1"/>
                  </a:moveTo>
                  <a:cubicBezTo>
                    <a:pt x="32" y="1"/>
                    <a:pt x="27" y="2"/>
                    <a:pt x="22" y="4"/>
                  </a:cubicBezTo>
                  <a:cubicBezTo>
                    <a:pt x="6" y="12"/>
                    <a:pt x="0" y="31"/>
                    <a:pt x="9" y="47"/>
                  </a:cubicBezTo>
                  <a:cubicBezTo>
                    <a:pt x="9" y="47"/>
                    <a:pt x="30" y="87"/>
                    <a:pt x="68" y="143"/>
                  </a:cubicBezTo>
                  <a:cubicBezTo>
                    <a:pt x="89" y="169"/>
                    <a:pt x="110" y="203"/>
                    <a:pt x="137" y="235"/>
                  </a:cubicBezTo>
                  <a:cubicBezTo>
                    <a:pt x="164" y="267"/>
                    <a:pt x="192" y="301"/>
                    <a:pt x="221" y="335"/>
                  </a:cubicBezTo>
                  <a:cubicBezTo>
                    <a:pt x="246" y="370"/>
                    <a:pt x="270" y="405"/>
                    <a:pt x="293" y="437"/>
                  </a:cubicBezTo>
                  <a:cubicBezTo>
                    <a:pt x="316" y="471"/>
                    <a:pt x="342" y="499"/>
                    <a:pt x="362" y="524"/>
                  </a:cubicBezTo>
                  <a:cubicBezTo>
                    <a:pt x="405" y="574"/>
                    <a:pt x="438" y="604"/>
                    <a:pt x="438" y="604"/>
                  </a:cubicBezTo>
                  <a:lnTo>
                    <a:pt x="441" y="608"/>
                  </a:lnTo>
                  <a:cubicBezTo>
                    <a:pt x="447" y="613"/>
                    <a:pt x="455" y="616"/>
                    <a:pt x="463" y="616"/>
                  </a:cubicBezTo>
                  <a:cubicBezTo>
                    <a:pt x="466" y="616"/>
                    <a:pt x="469" y="616"/>
                    <a:pt x="473" y="615"/>
                  </a:cubicBezTo>
                  <a:cubicBezTo>
                    <a:pt x="489" y="609"/>
                    <a:pt x="497" y="591"/>
                    <a:pt x="492" y="574"/>
                  </a:cubicBezTo>
                  <a:cubicBezTo>
                    <a:pt x="492" y="574"/>
                    <a:pt x="476" y="532"/>
                    <a:pt x="446" y="470"/>
                  </a:cubicBezTo>
                  <a:cubicBezTo>
                    <a:pt x="429" y="439"/>
                    <a:pt x="412" y="402"/>
                    <a:pt x="389" y="365"/>
                  </a:cubicBezTo>
                  <a:cubicBezTo>
                    <a:pt x="366" y="327"/>
                    <a:pt x="342" y="288"/>
                    <a:pt x="317" y="249"/>
                  </a:cubicBezTo>
                  <a:cubicBezTo>
                    <a:pt x="288" y="216"/>
                    <a:pt x="256" y="184"/>
                    <a:pt x="227" y="154"/>
                  </a:cubicBezTo>
                  <a:cubicBezTo>
                    <a:pt x="199" y="123"/>
                    <a:pt x="168" y="99"/>
                    <a:pt x="144" y="76"/>
                  </a:cubicBezTo>
                  <a:cubicBezTo>
                    <a:pt x="93" y="31"/>
                    <a:pt x="54" y="6"/>
                    <a:pt x="54" y="6"/>
                  </a:cubicBezTo>
                  <a:cubicBezTo>
                    <a:pt x="49" y="3"/>
                    <a:pt x="43" y="1"/>
                    <a:pt x="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3" name="Google Shape;1613;p19"/>
          <p:cNvGrpSpPr/>
          <p:nvPr/>
        </p:nvGrpSpPr>
        <p:grpSpPr>
          <a:xfrm flipH="1">
            <a:off x="6179749" y="1291733"/>
            <a:ext cx="2383505" cy="2769595"/>
            <a:chOff x="5845624" y="447160"/>
            <a:chExt cx="1274874" cy="1481463"/>
          </a:xfrm>
        </p:grpSpPr>
        <p:sp>
          <p:nvSpPr>
            <p:cNvPr id="1614" name="Google Shape;1614;p19"/>
            <p:cNvSpPr/>
            <p:nvPr/>
          </p:nvSpPr>
          <p:spPr>
            <a:xfrm>
              <a:off x="6723090" y="1046645"/>
              <a:ext cx="302442" cy="383157"/>
            </a:xfrm>
            <a:custGeom>
              <a:rect b="b" l="l" r="r" t="t"/>
              <a:pathLst>
                <a:path extrusionOk="0" h="5668" w="4474">
                  <a:moveTo>
                    <a:pt x="1357" y="1"/>
                  </a:moveTo>
                  <a:cubicBezTo>
                    <a:pt x="971" y="1"/>
                    <a:pt x="650" y="33"/>
                    <a:pt x="421" y="55"/>
                  </a:cubicBezTo>
                  <a:cubicBezTo>
                    <a:pt x="174" y="83"/>
                    <a:pt x="33" y="99"/>
                    <a:pt x="33" y="99"/>
                  </a:cubicBezTo>
                  <a:cubicBezTo>
                    <a:pt x="14" y="101"/>
                    <a:pt x="0" y="118"/>
                    <a:pt x="2" y="136"/>
                  </a:cubicBezTo>
                  <a:cubicBezTo>
                    <a:pt x="4" y="154"/>
                    <a:pt x="19" y="167"/>
                    <a:pt x="36" y="167"/>
                  </a:cubicBezTo>
                  <a:cubicBezTo>
                    <a:pt x="38" y="167"/>
                    <a:pt x="39" y="167"/>
                    <a:pt x="40" y="167"/>
                  </a:cubicBezTo>
                  <a:cubicBezTo>
                    <a:pt x="40" y="167"/>
                    <a:pt x="181" y="156"/>
                    <a:pt x="428" y="136"/>
                  </a:cubicBezTo>
                  <a:cubicBezTo>
                    <a:pt x="617" y="123"/>
                    <a:pt x="870" y="110"/>
                    <a:pt x="1167" y="110"/>
                  </a:cubicBezTo>
                  <a:cubicBezTo>
                    <a:pt x="1258" y="110"/>
                    <a:pt x="1353" y="111"/>
                    <a:pt x="1452" y="114"/>
                  </a:cubicBezTo>
                  <a:cubicBezTo>
                    <a:pt x="1663" y="122"/>
                    <a:pt x="1892" y="139"/>
                    <a:pt x="2127" y="180"/>
                  </a:cubicBezTo>
                  <a:cubicBezTo>
                    <a:pt x="2360" y="226"/>
                    <a:pt x="2610" y="293"/>
                    <a:pt x="2809" y="441"/>
                  </a:cubicBezTo>
                  <a:cubicBezTo>
                    <a:pt x="2906" y="515"/>
                    <a:pt x="2984" y="614"/>
                    <a:pt x="3017" y="730"/>
                  </a:cubicBezTo>
                  <a:cubicBezTo>
                    <a:pt x="3051" y="846"/>
                    <a:pt x="3046" y="978"/>
                    <a:pt x="3013" y="1102"/>
                  </a:cubicBezTo>
                  <a:cubicBezTo>
                    <a:pt x="2947" y="1359"/>
                    <a:pt x="2781" y="1589"/>
                    <a:pt x="2625" y="1825"/>
                  </a:cubicBezTo>
                  <a:cubicBezTo>
                    <a:pt x="2546" y="1943"/>
                    <a:pt x="2465" y="2064"/>
                    <a:pt x="2398" y="2194"/>
                  </a:cubicBezTo>
                  <a:cubicBezTo>
                    <a:pt x="2330" y="2323"/>
                    <a:pt x="2275" y="2468"/>
                    <a:pt x="2267" y="2623"/>
                  </a:cubicBezTo>
                  <a:cubicBezTo>
                    <a:pt x="2257" y="2780"/>
                    <a:pt x="2313" y="2936"/>
                    <a:pt x="2398" y="3057"/>
                  </a:cubicBezTo>
                  <a:cubicBezTo>
                    <a:pt x="2480" y="3171"/>
                    <a:pt x="2562" y="3277"/>
                    <a:pt x="2645" y="3383"/>
                  </a:cubicBezTo>
                  <a:cubicBezTo>
                    <a:pt x="2973" y="3804"/>
                    <a:pt x="3289" y="4187"/>
                    <a:pt x="3553" y="4522"/>
                  </a:cubicBezTo>
                  <a:cubicBezTo>
                    <a:pt x="3818" y="4855"/>
                    <a:pt x="4040" y="5132"/>
                    <a:pt x="4185" y="5332"/>
                  </a:cubicBezTo>
                  <a:cubicBezTo>
                    <a:pt x="4335" y="5530"/>
                    <a:pt x="4404" y="5651"/>
                    <a:pt x="4405" y="5651"/>
                  </a:cubicBezTo>
                  <a:cubicBezTo>
                    <a:pt x="4411" y="5661"/>
                    <a:pt x="4423" y="5667"/>
                    <a:pt x="4434" y="5667"/>
                  </a:cubicBezTo>
                  <a:cubicBezTo>
                    <a:pt x="4440" y="5667"/>
                    <a:pt x="4446" y="5666"/>
                    <a:pt x="4451" y="5663"/>
                  </a:cubicBezTo>
                  <a:cubicBezTo>
                    <a:pt x="4467" y="5654"/>
                    <a:pt x="4473" y="5633"/>
                    <a:pt x="4465" y="5617"/>
                  </a:cubicBezTo>
                  <a:cubicBezTo>
                    <a:pt x="4465" y="5617"/>
                    <a:pt x="4395" y="5489"/>
                    <a:pt x="4252" y="5285"/>
                  </a:cubicBezTo>
                  <a:cubicBezTo>
                    <a:pt x="4109" y="5080"/>
                    <a:pt x="3901" y="4791"/>
                    <a:pt x="3640" y="4454"/>
                  </a:cubicBezTo>
                  <a:cubicBezTo>
                    <a:pt x="3380" y="4116"/>
                    <a:pt x="3076" y="3722"/>
                    <a:pt x="2752" y="3300"/>
                  </a:cubicBezTo>
                  <a:cubicBezTo>
                    <a:pt x="2671" y="3196"/>
                    <a:pt x="2588" y="3087"/>
                    <a:pt x="2512" y="2978"/>
                  </a:cubicBezTo>
                  <a:cubicBezTo>
                    <a:pt x="2440" y="2875"/>
                    <a:pt x="2398" y="2755"/>
                    <a:pt x="2407" y="2630"/>
                  </a:cubicBezTo>
                  <a:cubicBezTo>
                    <a:pt x="2422" y="2377"/>
                    <a:pt x="2590" y="2138"/>
                    <a:pt x="2745" y="1906"/>
                  </a:cubicBezTo>
                  <a:cubicBezTo>
                    <a:pt x="2901" y="1671"/>
                    <a:pt x="3074" y="1429"/>
                    <a:pt x="3149" y="1138"/>
                  </a:cubicBezTo>
                  <a:cubicBezTo>
                    <a:pt x="3186" y="993"/>
                    <a:pt x="3193" y="838"/>
                    <a:pt x="3150" y="690"/>
                  </a:cubicBezTo>
                  <a:cubicBezTo>
                    <a:pt x="3106" y="542"/>
                    <a:pt x="3006" y="419"/>
                    <a:pt x="2891" y="332"/>
                  </a:cubicBezTo>
                  <a:cubicBezTo>
                    <a:pt x="2658" y="162"/>
                    <a:pt x="2393" y="100"/>
                    <a:pt x="2149" y="57"/>
                  </a:cubicBezTo>
                  <a:cubicBezTo>
                    <a:pt x="1903" y="18"/>
                    <a:pt x="1670" y="5"/>
                    <a:pt x="1455" y="1"/>
                  </a:cubicBezTo>
                  <a:cubicBezTo>
                    <a:pt x="1422" y="1"/>
                    <a:pt x="1389" y="1"/>
                    <a:pt x="13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19"/>
            <p:cNvGrpSpPr/>
            <p:nvPr/>
          </p:nvGrpSpPr>
          <p:grpSpPr>
            <a:xfrm>
              <a:off x="5845624" y="447160"/>
              <a:ext cx="1274874" cy="1481463"/>
              <a:chOff x="5845624" y="447160"/>
              <a:chExt cx="1274874" cy="1481463"/>
            </a:xfrm>
          </p:grpSpPr>
          <p:sp>
            <p:nvSpPr>
              <p:cNvPr id="1616" name="Google Shape;1616;p19"/>
              <p:cNvSpPr/>
              <p:nvPr/>
            </p:nvSpPr>
            <p:spPr>
              <a:xfrm>
                <a:off x="6149154" y="714522"/>
                <a:ext cx="971344" cy="1214096"/>
              </a:xfrm>
              <a:custGeom>
                <a:rect b="b" l="l" r="r" t="t"/>
                <a:pathLst>
                  <a:path extrusionOk="0" h="17960" w="14369">
                    <a:moveTo>
                      <a:pt x="6805" y="1"/>
                    </a:moveTo>
                    <a:cubicBezTo>
                      <a:pt x="6399" y="1"/>
                      <a:pt x="6026" y="47"/>
                      <a:pt x="5713" y="137"/>
                    </a:cubicBezTo>
                    <a:cubicBezTo>
                      <a:pt x="4344" y="528"/>
                      <a:pt x="3780" y="5350"/>
                      <a:pt x="3562" y="5437"/>
                    </a:cubicBezTo>
                    <a:cubicBezTo>
                      <a:pt x="3345" y="5524"/>
                      <a:pt x="0" y="7914"/>
                      <a:pt x="66" y="8348"/>
                    </a:cubicBezTo>
                    <a:cubicBezTo>
                      <a:pt x="130" y="8782"/>
                      <a:pt x="2380" y="12475"/>
                      <a:pt x="2619" y="14278"/>
                    </a:cubicBezTo>
                    <a:cubicBezTo>
                      <a:pt x="2758" y="15334"/>
                      <a:pt x="2764" y="17197"/>
                      <a:pt x="2771" y="17959"/>
                    </a:cubicBezTo>
                    <a:lnTo>
                      <a:pt x="9474" y="17959"/>
                    </a:lnTo>
                    <a:cubicBezTo>
                      <a:pt x="9506" y="17311"/>
                      <a:pt x="9614" y="15789"/>
                      <a:pt x="9949" y="15603"/>
                    </a:cubicBezTo>
                    <a:cubicBezTo>
                      <a:pt x="10092" y="15524"/>
                      <a:pt x="10296" y="15496"/>
                      <a:pt x="10528" y="15496"/>
                    </a:cubicBezTo>
                    <a:cubicBezTo>
                      <a:pt x="11084" y="15496"/>
                      <a:pt x="11794" y="15656"/>
                      <a:pt x="12169" y="15656"/>
                    </a:cubicBezTo>
                    <a:cubicBezTo>
                      <a:pt x="12283" y="15656"/>
                      <a:pt x="12365" y="15642"/>
                      <a:pt x="12404" y="15603"/>
                    </a:cubicBezTo>
                    <a:cubicBezTo>
                      <a:pt x="12621" y="15386"/>
                      <a:pt x="12969" y="11389"/>
                      <a:pt x="13121" y="11237"/>
                    </a:cubicBezTo>
                    <a:cubicBezTo>
                      <a:pt x="13273" y="11085"/>
                      <a:pt x="14210" y="10943"/>
                      <a:pt x="14290" y="10063"/>
                    </a:cubicBezTo>
                    <a:cubicBezTo>
                      <a:pt x="14368" y="9184"/>
                      <a:pt x="12476" y="7967"/>
                      <a:pt x="12165" y="7457"/>
                    </a:cubicBezTo>
                    <a:cubicBezTo>
                      <a:pt x="11889" y="7005"/>
                      <a:pt x="12773" y="6219"/>
                      <a:pt x="12795" y="5871"/>
                    </a:cubicBezTo>
                    <a:cubicBezTo>
                      <a:pt x="12816" y="5524"/>
                      <a:pt x="12425" y="3221"/>
                      <a:pt x="11013" y="1700"/>
                    </a:cubicBezTo>
                    <a:cubicBezTo>
                      <a:pt x="9924" y="528"/>
                      <a:pt x="8176" y="1"/>
                      <a:pt x="6805" y="1"/>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9"/>
              <p:cNvSpPr/>
              <p:nvPr/>
            </p:nvSpPr>
            <p:spPr>
              <a:xfrm>
                <a:off x="6149898" y="1099509"/>
                <a:ext cx="834860" cy="829114"/>
              </a:xfrm>
              <a:custGeom>
                <a:rect b="b" l="l" r="r" t="t"/>
                <a:pathLst>
                  <a:path extrusionOk="0" h="12265" w="12350">
                    <a:moveTo>
                      <a:pt x="3151" y="0"/>
                    </a:moveTo>
                    <a:cubicBezTo>
                      <a:pt x="2213" y="646"/>
                      <a:pt x="0" y="2299"/>
                      <a:pt x="55" y="2653"/>
                    </a:cubicBezTo>
                    <a:cubicBezTo>
                      <a:pt x="119" y="3087"/>
                      <a:pt x="2369" y="6780"/>
                      <a:pt x="2608" y="8583"/>
                    </a:cubicBezTo>
                    <a:cubicBezTo>
                      <a:pt x="2747" y="9639"/>
                      <a:pt x="2753" y="11502"/>
                      <a:pt x="2760" y="12264"/>
                    </a:cubicBezTo>
                    <a:lnTo>
                      <a:pt x="9463" y="12264"/>
                    </a:lnTo>
                    <a:cubicBezTo>
                      <a:pt x="9495" y="11616"/>
                      <a:pt x="9603" y="10094"/>
                      <a:pt x="9938" y="9908"/>
                    </a:cubicBezTo>
                    <a:cubicBezTo>
                      <a:pt x="10081" y="9829"/>
                      <a:pt x="10286" y="9801"/>
                      <a:pt x="10518" y="9801"/>
                    </a:cubicBezTo>
                    <a:cubicBezTo>
                      <a:pt x="11073" y="9801"/>
                      <a:pt x="11782" y="9961"/>
                      <a:pt x="12157" y="9961"/>
                    </a:cubicBezTo>
                    <a:cubicBezTo>
                      <a:pt x="12238" y="9961"/>
                      <a:pt x="12304" y="9953"/>
                      <a:pt x="12349" y="9935"/>
                    </a:cubicBezTo>
                    <a:cubicBezTo>
                      <a:pt x="8760" y="9573"/>
                      <a:pt x="6116" y="6961"/>
                      <a:pt x="5289" y="3066"/>
                    </a:cubicBezTo>
                    <a:cubicBezTo>
                      <a:pt x="5019" y="1580"/>
                      <a:pt x="4220" y="593"/>
                      <a:pt x="3151" y="0"/>
                    </a:cubicBezTo>
                    <a:close/>
                  </a:path>
                </a:pathLst>
              </a:custGeom>
              <a:solidFill>
                <a:srgbClr val="AB6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9"/>
              <p:cNvSpPr/>
              <p:nvPr/>
            </p:nvSpPr>
            <p:spPr>
              <a:xfrm>
                <a:off x="5999958" y="514761"/>
                <a:ext cx="978104" cy="1213420"/>
              </a:xfrm>
              <a:custGeom>
                <a:rect b="b" l="l" r="r" t="t"/>
                <a:pathLst>
                  <a:path extrusionOk="0" h="17950" w="14469">
                    <a:moveTo>
                      <a:pt x="8539" y="1"/>
                    </a:moveTo>
                    <a:cubicBezTo>
                      <a:pt x="8445" y="1"/>
                      <a:pt x="8340" y="11"/>
                      <a:pt x="8223" y="34"/>
                    </a:cubicBezTo>
                    <a:cubicBezTo>
                      <a:pt x="7889" y="100"/>
                      <a:pt x="7795" y="335"/>
                      <a:pt x="7814" y="618"/>
                    </a:cubicBezTo>
                    <a:cubicBezTo>
                      <a:pt x="7775" y="553"/>
                      <a:pt x="7717" y="489"/>
                      <a:pt x="7630" y="428"/>
                    </a:cubicBezTo>
                    <a:cubicBezTo>
                      <a:pt x="7364" y="240"/>
                      <a:pt x="7149" y="171"/>
                      <a:pt x="6974" y="171"/>
                    </a:cubicBezTo>
                    <a:cubicBezTo>
                      <a:pt x="6488" y="171"/>
                      <a:pt x="6312" y="702"/>
                      <a:pt x="6221" y="702"/>
                    </a:cubicBezTo>
                    <a:cubicBezTo>
                      <a:pt x="6220" y="702"/>
                      <a:pt x="6219" y="702"/>
                      <a:pt x="6218" y="702"/>
                    </a:cubicBezTo>
                    <a:cubicBezTo>
                      <a:pt x="6135" y="690"/>
                      <a:pt x="5936" y="435"/>
                      <a:pt x="5557" y="435"/>
                    </a:cubicBezTo>
                    <a:cubicBezTo>
                      <a:pt x="5385" y="435"/>
                      <a:pt x="5177" y="487"/>
                      <a:pt x="4925" y="639"/>
                    </a:cubicBezTo>
                    <a:cubicBezTo>
                      <a:pt x="4804" y="711"/>
                      <a:pt x="4732" y="798"/>
                      <a:pt x="4697" y="892"/>
                    </a:cubicBezTo>
                    <a:cubicBezTo>
                      <a:pt x="4636" y="870"/>
                      <a:pt x="4564" y="856"/>
                      <a:pt x="4477" y="854"/>
                    </a:cubicBezTo>
                    <a:cubicBezTo>
                      <a:pt x="4453" y="853"/>
                      <a:pt x="4429" y="853"/>
                      <a:pt x="4405" y="853"/>
                    </a:cubicBezTo>
                    <a:cubicBezTo>
                      <a:pt x="3252" y="853"/>
                      <a:pt x="3558" y="1807"/>
                      <a:pt x="3449" y="1858"/>
                    </a:cubicBezTo>
                    <a:cubicBezTo>
                      <a:pt x="3435" y="1864"/>
                      <a:pt x="3413" y="1866"/>
                      <a:pt x="3385" y="1866"/>
                    </a:cubicBezTo>
                    <a:cubicBezTo>
                      <a:pt x="3346" y="1866"/>
                      <a:pt x="3295" y="1863"/>
                      <a:pt x="3235" y="1863"/>
                    </a:cubicBezTo>
                    <a:cubicBezTo>
                      <a:pt x="2995" y="1863"/>
                      <a:pt x="2618" y="1922"/>
                      <a:pt x="2334" y="2516"/>
                    </a:cubicBezTo>
                    <a:cubicBezTo>
                      <a:pt x="2258" y="2673"/>
                      <a:pt x="2256" y="2806"/>
                      <a:pt x="2304" y="2920"/>
                    </a:cubicBezTo>
                    <a:cubicBezTo>
                      <a:pt x="2264" y="2928"/>
                      <a:pt x="2223" y="2939"/>
                      <a:pt x="2178" y="2955"/>
                    </a:cubicBezTo>
                    <a:cubicBezTo>
                      <a:pt x="1015" y="3382"/>
                      <a:pt x="1686" y="4181"/>
                      <a:pt x="1602" y="4271"/>
                    </a:cubicBezTo>
                    <a:cubicBezTo>
                      <a:pt x="1519" y="4362"/>
                      <a:pt x="874" y="4360"/>
                      <a:pt x="815" y="5300"/>
                    </a:cubicBezTo>
                    <a:cubicBezTo>
                      <a:pt x="807" y="5441"/>
                      <a:pt x="837" y="5550"/>
                      <a:pt x="895" y="5632"/>
                    </a:cubicBezTo>
                    <a:cubicBezTo>
                      <a:pt x="841" y="5669"/>
                      <a:pt x="789" y="5722"/>
                      <a:pt x="738" y="5791"/>
                    </a:cubicBezTo>
                    <a:cubicBezTo>
                      <a:pt x="1" y="6787"/>
                      <a:pt x="1000" y="7086"/>
                      <a:pt x="979" y="7208"/>
                    </a:cubicBezTo>
                    <a:cubicBezTo>
                      <a:pt x="959" y="7329"/>
                      <a:pt x="420" y="7682"/>
                      <a:pt x="887" y="8499"/>
                    </a:cubicBezTo>
                    <a:cubicBezTo>
                      <a:pt x="996" y="8690"/>
                      <a:pt x="1139" y="8762"/>
                      <a:pt x="1296" y="8762"/>
                    </a:cubicBezTo>
                    <a:cubicBezTo>
                      <a:pt x="1315" y="8762"/>
                      <a:pt x="1334" y="8761"/>
                      <a:pt x="1354" y="8759"/>
                    </a:cubicBezTo>
                    <a:lnTo>
                      <a:pt x="1354" y="8759"/>
                    </a:lnTo>
                    <a:cubicBezTo>
                      <a:pt x="1301" y="8808"/>
                      <a:pt x="1251" y="8873"/>
                      <a:pt x="1207" y="8963"/>
                    </a:cubicBezTo>
                    <a:cubicBezTo>
                      <a:pt x="668" y="10078"/>
                      <a:pt x="1704" y="10188"/>
                      <a:pt x="1707" y="10311"/>
                    </a:cubicBezTo>
                    <a:cubicBezTo>
                      <a:pt x="1709" y="10434"/>
                      <a:pt x="1244" y="10881"/>
                      <a:pt x="1854" y="11598"/>
                    </a:cubicBezTo>
                    <a:cubicBezTo>
                      <a:pt x="1970" y="11734"/>
                      <a:pt x="2094" y="11789"/>
                      <a:pt x="2219" y="11789"/>
                    </a:cubicBezTo>
                    <a:cubicBezTo>
                      <a:pt x="2275" y="11789"/>
                      <a:pt x="2331" y="11778"/>
                      <a:pt x="2387" y="11758"/>
                    </a:cubicBezTo>
                    <a:lnTo>
                      <a:pt x="2387" y="11758"/>
                    </a:lnTo>
                    <a:cubicBezTo>
                      <a:pt x="2360" y="11795"/>
                      <a:pt x="2334" y="11835"/>
                      <a:pt x="2310" y="11884"/>
                    </a:cubicBezTo>
                    <a:cubicBezTo>
                      <a:pt x="1770" y="13000"/>
                      <a:pt x="2807" y="13109"/>
                      <a:pt x="2810" y="13232"/>
                    </a:cubicBezTo>
                    <a:cubicBezTo>
                      <a:pt x="2812" y="13355"/>
                      <a:pt x="2347" y="13802"/>
                      <a:pt x="2957" y="14519"/>
                    </a:cubicBezTo>
                    <a:cubicBezTo>
                      <a:pt x="3062" y="14642"/>
                      <a:pt x="3174" y="14698"/>
                      <a:pt x="3287" y="14708"/>
                    </a:cubicBezTo>
                    <a:cubicBezTo>
                      <a:pt x="3106" y="15495"/>
                      <a:pt x="3913" y="15594"/>
                      <a:pt x="3916" y="15702"/>
                    </a:cubicBezTo>
                    <a:cubicBezTo>
                      <a:pt x="3918" y="15825"/>
                      <a:pt x="3452" y="16273"/>
                      <a:pt x="4063" y="16989"/>
                    </a:cubicBezTo>
                    <a:cubicBezTo>
                      <a:pt x="4164" y="17108"/>
                      <a:pt x="4270" y="17164"/>
                      <a:pt x="4379" y="17177"/>
                    </a:cubicBezTo>
                    <a:cubicBezTo>
                      <a:pt x="4487" y="17581"/>
                      <a:pt x="4591" y="17777"/>
                      <a:pt x="4901" y="17950"/>
                    </a:cubicBezTo>
                    <a:cubicBezTo>
                      <a:pt x="4901" y="17950"/>
                      <a:pt x="6962" y="13640"/>
                      <a:pt x="8400" y="10204"/>
                    </a:cubicBezTo>
                    <a:cubicBezTo>
                      <a:pt x="9955" y="6490"/>
                      <a:pt x="7742" y="3912"/>
                      <a:pt x="8569" y="3912"/>
                    </a:cubicBezTo>
                    <a:cubicBezTo>
                      <a:pt x="8574" y="3912"/>
                      <a:pt x="8579" y="3912"/>
                      <a:pt x="8584" y="3912"/>
                    </a:cubicBezTo>
                    <a:cubicBezTo>
                      <a:pt x="9354" y="3939"/>
                      <a:pt x="12503" y="5237"/>
                      <a:pt x="13414" y="5237"/>
                    </a:cubicBezTo>
                    <a:cubicBezTo>
                      <a:pt x="13496" y="5237"/>
                      <a:pt x="13559" y="5226"/>
                      <a:pt x="13601" y="5204"/>
                    </a:cubicBezTo>
                    <a:cubicBezTo>
                      <a:pt x="13739" y="5179"/>
                      <a:pt x="13859" y="5089"/>
                      <a:pt x="13951" y="4889"/>
                    </a:cubicBezTo>
                    <a:cubicBezTo>
                      <a:pt x="14468" y="3762"/>
                      <a:pt x="13429" y="3675"/>
                      <a:pt x="13424" y="3552"/>
                    </a:cubicBezTo>
                    <a:cubicBezTo>
                      <a:pt x="13419" y="3429"/>
                      <a:pt x="13876" y="2972"/>
                      <a:pt x="13250" y="2268"/>
                    </a:cubicBezTo>
                    <a:cubicBezTo>
                      <a:pt x="13134" y="2138"/>
                      <a:pt x="13013" y="2084"/>
                      <a:pt x="12889" y="2084"/>
                    </a:cubicBezTo>
                    <a:cubicBezTo>
                      <a:pt x="12887" y="2084"/>
                      <a:pt x="12885" y="2084"/>
                      <a:pt x="12883" y="2084"/>
                    </a:cubicBezTo>
                    <a:cubicBezTo>
                      <a:pt x="12889" y="2019"/>
                      <a:pt x="12887" y="1948"/>
                      <a:pt x="12872" y="1873"/>
                    </a:cubicBezTo>
                    <a:cubicBezTo>
                      <a:pt x="12764" y="1351"/>
                      <a:pt x="12492" y="1244"/>
                      <a:pt x="12254" y="1244"/>
                    </a:cubicBezTo>
                    <a:cubicBezTo>
                      <a:pt x="12089" y="1244"/>
                      <a:pt x="11940" y="1296"/>
                      <a:pt x="11875" y="1296"/>
                    </a:cubicBezTo>
                    <a:cubicBezTo>
                      <a:pt x="11860" y="1296"/>
                      <a:pt x="11850" y="1293"/>
                      <a:pt x="11845" y="1287"/>
                    </a:cubicBezTo>
                    <a:cubicBezTo>
                      <a:pt x="11780" y="1212"/>
                      <a:pt x="11872" y="698"/>
                      <a:pt x="11090" y="561"/>
                    </a:cubicBezTo>
                    <a:cubicBezTo>
                      <a:pt x="11053" y="555"/>
                      <a:pt x="11018" y="552"/>
                      <a:pt x="10985" y="552"/>
                    </a:cubicBezTo>
                    <a:cubicBezTo>
                      <a:pt x="10885" y="552"/>
                      <a:pt x="10805" y="580"/>
                      <a:pt x="10740" y="629"/>
                    </a:cubicBezTo>
                    <a:cubicBezTo>
                      <a:pt x="10508" y="345"/>
                      <a:pt x="10289" y="255"/>
                      <a:pt x="10098" y="255"/>
                    </a:cubicBezTo>
                    <a:cubicBezTo>
                      <a:pt x="9762" y="255"/>
                      <a:pt x="9513" y="536"/>
                      <a:pt x="9430" y="536"/>
                    </a:cubicBezTo>
                    <a:cubicBezTo>
                      <a:pt x="9425" y="536"/>
                      <a:pt x="9421" y="535"/>
                      <a:pt x="9417" y="533"/>
                    </a:cubicBezTo>
                    <a:cubicBezTo>
                      <a:pt x="9323" y="483"/>
                      <a:pt x="9187" y="1"/>
                      <a:pt x="8539"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9"/>
              <p:cNvSpPr/>
              <p:nvPr/>
            </p:nvSpPr>
            <p:spPr>
              <a:xfrm>
                <a:off x="6370752" y="1062869"/>
                <a:ext cx="227677" cy="326238"/>
              </a:xfrm>
              <a:custGeom>
                <a:rect b="b" l="l" r="r" t="t"/>
                <a:pathLst>
                  <a:path extrusionOk="0" h="4826" w="3368">
                    <a:moveTo>
                      <a:pt x="1537" y="0"/>
                    </a:moveTo>
                    <a:cubicBezTo>
                      <a:pt x="1443" y="0"/>
                      <a:pt x="1342" y="22"/>
                      <a:pt x="1235" y="71"/>
                    </a:cubicBezTo>
                    <a:cubicBezTo>
                      <a:pt x="108" y="590"/>
                      <a:pt x="1" y="4038"/>
                      <a:pt x="1353" y="4626"/>
                    </a:cubicBezTo>
                    <a:cubicBezTo>
                      <a:pt x="1655" y="4757"/>
                      <a:pt x="1930" y="4826"/>
                      <a:pt x="2168" y="4826"/>
                    </a:cubicBezTo>
                    <a:cubicBezTo>
                      <a:pt x="2996" y="4826"/>
                      <a:pt x="3368" y="3991"/>
                      <a:pt x="2813" y="2034"/>
                    </a:cubicBezTo>
                    <a:cubicBezTo>
                      <a:pt x="2813" y="2034"/>
                      <a:pt x="2444" y="0"/>
                      <a:pt x="1537"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0" name="Google Shape;1620;p19"/>
              <p:cNvGrpSpPr/>
              <p:nvPr/>
            </p:nvGrpSpPr>
            <p:grpSpPr>
              <a:xfrm>
                <a:off x="5845624" y="447160"/>
                <a:ext cx="803436" cy="1165641"/>
                <a:chOff x="5845624" y="447160"/>
                <a:chExt cx="803436" cy="1165641"/>
              </a:xfrm>
            </p:grpSpPr>
            <p:grpSp>
              <p:nvGrpSpPr>
                <p:cNvPr id="1621" name="Google Shape;1621;p19"/>
                <p:cNvGrpSpPr/>
                <p:nvPr/>
              </p:nvGrpSpPr>
              <p:grpSpPr>
                <a:xfrm>
                  <a:off x="5845624" y="612579"/>
                  <a:ext cx="732378" cy="827770"/>
                  <a:chOff x="5845624" y="612579"/>
                  <a:chExt cx="732378" cy="827770"/>
                </a:xfrm>
              </p:grpSpPr>
              <p:sp>
                <p:nvSpPr>
                  <p:cNvPr id="1622" name="Google Shape;1622;p19"/>
                  <p:cNvSpPr/>
                  <p:nvPr/>
                </p:nvSpPr>
                <p:spPr>
                  <a:xfrm>
                    <a:off x="5845624" y="612579"/>
                    <a:ext cx="732378" cy="825193"/>
                  </a:xfrm>
                  <a:custGeom>
                    <a:rect b="b" l="l" r="r" t="t"/>
                    <a:pathLst>
                      <a:path extrusionOk="0" h="12207" w="10834">
                        <a:moveTo>
                          <a:pt x="7454" y="1"/>
                        </a:moveTo>
                        <a:cubicBezTo>
                          <a:pt x="7149" y="1"/>
                          <a:pt x="6819" y="57"/>
                          <a:pt x="6462" y="180"/>
                        </a:cubicBezTo>
                        <a:cubicBezTo>
                          <a:pt x="2953" y="1384"/>
                          <a:pt x="5465" y="5615"/>
                          <a:pt x="5231" y="5720"/>
                        </a:cubicBezTo>
                        <a:cubicBezTo>
                          <a:pt x="5225" y="5722"/>
                          <a:pt x="5217" y="5724"/>
                          <a:pt x="5207" y="5724"/>
                        </a:cubicBezTo>
                        <a:cubicBezTo>
                          <a:pt x="5013" y="5724"/>
                          <a:pt x="4083" y="5285"/>
                          <a:pt x="3107" y="5285"/>
                        </a:cubicBezTo>
                        <a:cubicBezTo>
                          <a:pt x="2099" y="5285"/>
                          <a:pt x="1041" y="5754"/>
                          <a:pt x="696" y="7661"/>
                        </a:cubicBezTo>
                        <a:cubicBezTo>
                          <a:pt x="0" y="11512"/>
                          <a:pt x="4133" y="11022"/>
                          <a:pt x="6114" y="11219"/>
                        </a:cubicBezTo>
                        <a:cubicBezTo>
                          <a:pt x="7553" y="11361"/>
                          <a:pt x="9252" y="12207"/>
                          <a:pt x="9528" y="12207"/>
                        </a:cubicBezTo>
                        <a:cubicBezTo>
                          <a:pt x="9533" y="12207"/>
                          <a:pt x="9537" y="12207"/>
                          <a:pt x="9541" y="12206"/>
                        </a:cubicBezTo>
                        <a:cubicBezTo>
                          <a:pt x="9745" y="12178"/>
                          <a:pt x="9234" y="9283"/>
                          <a:pt x="10076" y="6718"/>
                        </a:cubicBezTo>
                        <a:cubicBezTo>
                          <a:pt x="10833" y="4413"/>
                          <a:pt x="10146" y="1"/>
                          <a:pt x="74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9"/>
                  <p:cNvSpPr/>
                  <p:nvPr/>
                </p:nvSpPr>
                <p:spPr>
                  <a:xfrm>
                    <a:off x="5884090" y="1128172"/>
                    <a:ext cx="608941" cy="312177"/>
                  </a:xfrm>
                  <a:custGeom>
                    <a:rect b="b" l="l" r="r" t="t"/>
                    <a:pathLst>
                      <a:path extrusionOk="0" h="4618" w="9008">
                        <a:moveTo>
                          <a:pt x="128" y="0"/>
                        </a:moveTo>
                        <a:cubicBezTo>
                          <a:pt x="111" y="0"/>
                          <a:pt x="96" y="12"/>
                          <a:pt x="93" y="29"/>
                        </a:cubicBezTo>
                        <a:cubicBezTo>
                          <a:pt x="93" y="29"/>
                          <a:pt x="86" y="73"/>
                          <a:pt x="73" y="154"/>
                        </a:cubicBezTo>
                        <a:cubicBezTo>
                          <a:pt x="62" y="237"/>
                          <a:pt x="35" y="355"/>
                          <a:pt x="25" y="512"/>
                        </a:cubicBezTo>
                        <a:cubicBezTo>
                          <a:pt x="9" y="668"/>
                          <a:pt x="1" y="859"/>
                          <a:pt x="11" y="1077"/>
                        </a:cubicBezTo>
                        <a:cubicBezTo>
                          <a:pt x="22" y="1296"/>
                          <a:pt x="62" y="1542"/>
                          <a:pt x="149" y="1801"/>
                        </a:cubicBezTo>
                        <a:cubicBezTo>
                          <a:pt x="241" y="2057"/>
                          <a:pt x="392" y="2319"/>
                          <a:pt x="609" y="2546"/>
                        </a:cubicBezTo>
                        <a:cubicBezTo>
                          <a:pt x="826" y="2773"/>
                          <a:pt x="1105" y="2959"/>
                          <a:pt x="1414" y="3096"/>
                        </a:cubicBezTo>
                        <a:cubicBezTo>
                          <a:pt x="2035" y="3372"/>
                          <a:pt x="2751" y="3483"/>
                          <a:pt x="3458" y="3544"/>
                        </a:cubicBezTo>
                        <a:cubicBezTo>
                          <a:pt x="4167" y="3602"/>
                          <a:pt x="4877" y="3597"/>
                          <a:pt x="5534" y="3654"/>
                        </a:cubicBezTo>
                        <a:cubicBezTo>
                          <a:pt x="5862" y="3686"/>
                          <a:pt x="6170" y="3749"/>
                          <a:pt x="6465" y="3820"/>
                        </a:cubicBezTo>
                        <a:cubicBezTo>
                          <a:pt x="6759" y="3891"/>
                          <a:pt x="7032" y="3976"/>
                          <a:pt x="7283" y="4058"/>
                        </a:cubicBezTo>
                        <a:cubicBezTo>
                          <a:pt x="7786" y="4223"/>
                          <a:pt x="8200" y="4377"/>
                          <a:pt x="8493" y="4482"/>
                        </a:cubicBezTo>
                        <a:cubicBezTo>
                          <a:pt x="8639" y="4534"/>
                          <a:pt x="8755" y="4573"/>
                          <a:pt x="8838" y="4594"/>
                        </a:cubicBezTo>
                        <a:cubicBezTo>
                          <a:pt x="8917" y="4618"/>
                          <a:pt x="8979" y="4611"/>
                          <a:pt x="8976" y="4613"/>
                        </a:cubicBezTo>
                        <a:cubicBezTo>
                          <a:pt x="8996" y="4611"/>
                          <a:pt x="9008" y="4593"/>
                          <a:pt x="9006" y="4575"/>
                        </a:cubicBezTo>
                        <a:cubicBezTo>
                          <a:pt x="9004" y="4557"/>
                          <a:pt x="8989" y="4545"/>
                          <a:pt x="8972" y="4545"/>
                        </a:cubicBezTo>
                        <a:cubicBezTo>
                          <a:pt x="8970" y="4545"/>
                          <a:pt x="8969" y="4545"/>
                          <a:pt x="8967" y="4545"/>
                        </a:cubicBezTo>
                        <a:cubicBezTo>
                          <a:pt x="8965" y="4542"/>
                          <a:pt x="8935" y="4549"/>
                          <a:pt x="8856" y="4524"/>
                        </a:cubicBezTo>
                        <a:cubicBezTo>
                          <a:pt x="8778" y="4502"/>
                          <a:pt x="8665" y="4461"/>
                          <a:pt x="8521" y="4405"/>
                        </a:cubicBezTo>
                        <a:cubicBezTo>
                          <a:pt x="8232" y="4296"/>
                          <a:pt x="7823" y="4123"/>
                          <a:pt x="7318" y="3953"/>
                        </a:cubicBezTo>
                        <a:cubicBezTo>
                          <a:pt x="7066" y="3869"/>
                          <a:pt x="6791" y="3781"/>
                          <a:pt x="6494" y="3706"/>
                        </a:cubicBezTo>
                        <a:cubicBezTo>
                          <a:pt x="6198" y="3631"/>
                          <a:pt x="5877" y="3564"/>
                          <a:pt x="5545" y="3528"/>
                        </a:cubicBezTo>
                        <a:cubicBezTo>
                          <a:pt x="4880" y="3465"/>
                          <a:pt x="4172" y="3463"/>
                          <a:pt x="3471" y="3400"/>
                        </a:cubicBezTo>
                        <a:cubicBezTo>
                          <a:pt x="2770" y="3342"/>
                          <a:pt x="2067" y="3235"/>
                          <a:pt x="1469" y="2972"/>
                        </a:cubicBezTo>
                        <a:cubicBezTo>
                          <a:pt x="1172" y="2842"/>
                          <a:pt x="905" y="2670"/>
                          <a:pt x="699" y="2458"/>
                        </a:cubicBezTo>
                        <a:cubicBezTo>
                          <a:pt x="491" y="2248"/>
                          <a:pt x="346" y="2004"/>
                          <a:pt x="254" y="1762"/>
                        </a:cubicBezTo>
                        <a:cubicBezTo>
                          <a:pt x="169" y="1518"/>
                          <a:pt x="124" y="1282"/>
                          <a:pt x="107" y="1071"/>
                        </a:cubicBezTo>
                        <a:cubicBezTo>
                          <a:pt x="92" y="859"/>
                          <a:pt x="94" y="672"/>
                          <a:pt x="106" y="520"/>
                        </a:cubicBezTo>
                        <a:cubicBezTo>
                          <a:pt x="112" y="368"/>
                          <a:pt x="135" y="247"/>
                          <a:pt x="144" y="165"/>
                        </a:cubicBezTo>
                        <a:cubicBezTo>
                          <a:pt x="155" y="82"/>
                          <a:pt x="161" y="39"/>
                          <a:pt x="161" y="39"/>
                        </a:cubicBezTo>
                        <a:cubicBezTo>
                          <a:pt x="163" y="20"/>
                          <a:pt x="151" y="3"/>
                          <a:pt x="133" y="0"/>
                        </a:cubicBezTo>
                        <a:cubicBezTo>
                          <a:pt x="131" y="0"/>
                          <a:pt x="129" y="0"/>
                          <a:pt x="1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4" name="Google Shape;1624;p19"/>
                <p:cNvGrpSpPr/>
                <p:nvPr/>
              </p:nvGrpSpPr>
              <p:grpSpPr>
                <a:xfrm>
                  <a:off x="5933439" y="736695"/>
                  <a:ext cx="217402" cy="208412"/>
                  <a:chOff x="5933439" y="736695"/>
                  <a:chExt cx="217402" cy="208412"/>
                </a:xfrm>
              </p:grpSpPr>
              <p:sp>
                <p:nvSpPr>
                  <p:cNvPr id="1625" name="Google Shape;1625;p19"/>
                  <p:cNvSpPr/>
                  <p:nvPr/>
                </p:nvSpPr>
                <p:spPr>
                  <a:xfrm>
                    <a:off x="5933439" y="736695"/>
                    <a:ext cx="217402" cy="206180"/>
                  </a:xfrm>
                  <a:custGeom>
                    <a:rect b="b" l="l" r="r" t="t"/>
                    <a:pathLst>
                      <a:path extrusionOk="0" h="3050" w="3216">
                        <a:moveTo>
                          <a:pt x="2097" y="1"/>
                        </a:moveTo>
                        <a:cubicBezTo>
                          <a:pt x="2046" y="1"/>
                          <a:pt x="1989" y="7"/>
                          <a:pt x="1928" y="20"/>
                        </a:cubicBezTo>
                        <a:cubicBezTo>
                          <a:pt x="646" y="286"/>
                          <a:pt x="1597" y="1661"/>
                          <a:pt x="1495" y="1743"/>
                        </a:cubicBezTo>
                        <a:cubicBezTo>
                          <a:pt x="1488" y="1749"/>
                          <a:pt x="1475" y="1752"/>
                          <a:pt x="1457" y="1752"/>
                        </a:cubicBezTo>
                        <a:cubicBezTo>
                          <a:pt x="1356" y="1752"/>
                          <a:pt x="1104" y="1667"/>
                          <a:pt x="845" y="1667"/>
                        </a:cubicBezTo>
                        <a:cubicBezTo>
                          <a:pt x="548" y="1667"/>
                          <a:pt x="241" y="1778"/>
                          <a:pt x="139" y="2259"/>
                        </a:cubicBezTo>
                        <a:cubicBezTo>
                          <a:pt x="1" y="2910"/>
                          <a:pt x="765" y="3002"/>
                          <a:pt x="1350" y="3002"/>
                        </a:cubicBezTo>
                        <a:cubicBezTo>
                          <a:pt x="1578" y="3002"/>
                          <a:pt x="1779" y="2988"/>
                          <a:pt x="1888" y="2988"/>
                        </a:cubicBezTo>
                        <a:cubicBezTo>
                          <a:pt x="1917" y="2988"/>
                          <a:pt x="1939" y="2989"/>
                          <a:pt x="1954" y="2991"/>
                        </a:cubicBezTo>
                        <a:cubicBezTo>
                          <a:pt x="2168" y="3026"/>
                          <a:pt x="2893" y="3006"/>
                          <a:pt x="3083" y="3049"/>
                        </a:cubicBezTo>
                        <a:cubicBezTo>
                          <a:pt x="3085" y="3049"/>
                          <a:pt x="3087" y="3050"/>
                          <a:pt x="3089" y="3050"/>
                        </a:cubicBezTo>
                        <a:cubicBezTo>
                          <a:pt x="3215" y="3050"/>
                          <a:pt x="2863" y="1995"/>
                          <a:pt x="2737" y="1262"/>
                        </a:cubicBezTo>
                        <a:cubicBezTo>
                          <a:pt x="2637" y="676"/>
                          <a:pt x="2637" y="1"/>
                          <a:pt x="20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9"/>
                  <p:cNvSpPr/>
                  <p:nvPr/>
                </p:nvSpPr>
                <p:spPr>
                  <a:xfrm>
                    <a:off x="5938779" y="887174"/>
                    <a:ext cx="205774" cy="57933"/>
                  </a:xfrm>
                  <a:custGeom>
                    <a:rect b="b" l="l" r="r" t="t"/>
                    <a:pathLst>
                      <a:path extrusionOk="0" h="857" w="3044">
                        <a:moveTo>
                          <a:pt x="60" y="1"/>
                        </a:moveTo>
                        <a:cubicBezTo>
                          <a:pt x="44" y="1"/>
                          <a:pt x="29" y="11"/>
                          <a:pt x="26" y="27"/>
                        </a:cubicBezTo>
                        <a:cubicBezTo>
                          <a:pt x="26" y="27"/>
                          <a:pt x="24" y="41"/>
                          <a:pt x="19" y="65"/>
                        </a:cubicBezTo>
                        <a:cubicBezTo>
                          <a:pt x="12" y="89"/>
                          <a:pt x="5" y="125"/>
                          <a:pt x="3" y="178"/>
                        </a:cubicBezTo>
                        <a:cubicBezTo>
                          <a:pt x="0" y="228"/>
                          <a:pt x="5" y="289"/>
                          <a:pt x="25" y="359"/>
                        </a:cubicBezTo>
                        <a:cubicBezTo>
                          <a:pt x="46" y="427"/>
                          <a:pt x="88" y="501"/>
                          <a:pt x="152" y="563"/>
                        </a:cubicBezTo>
                        <a:cubicBezTo>
                          <a:pt x="280" y="687"/>
                          <a:pt x="472" y="759"/>
                          <a:pt x="673" y="798"/>
                        </a:cubicBezTo>
                        <a:cubicBezTo>
                          <a:pt x="875" y="836"/>
                          <a:pt x="1093" y="848"/>
                          <a:pt x="1307" y="848"/>
                        </a:cubicBezTo>
                        <a:cubicBezTo>
                          <a:pt x="1415" y="846"/>
                          <a:pt x="1522" y="842"/>
                          <a:pt x="1626" y="837"/>
                        </a:cubicBezTo>
                        <a:cubicBezTo>
                          <a:pt x="1678" y="835"/>
                          <a:pt x="1730" y="832"/>
                          <a:pt x="1781" y="831"/>
                        </a:cubicBezTo>
                        <a:cubicBezTo>
                          <a:pt x="1793" y="830"/>
                          <a:pt x="1805" y="830"/>
                          <a:pt x="1817" y="830"/>
                        </a:cubicBezTo>
                        <a:cubicBezTo>
                          <a:pt x="1829" y="830"/>
                          <a:pt x="1840" y="830"/>
                          <a:pt x="1850" y="831"/>
                        </a:cubicBezTo>
                        <a:lnTo>
                          <a:pt x="1924" y="836"/>
                        </a:lnTo>
                        <a:cubicBezTo>
                          <a:pt x="2032" y="846"/>
                          <a:pt x="2139" y="847"/>
                          <a:pt x="2240" y="847"/>
                        </a:cubicBezTo>
                        <a:cubicBezTo>
                          <a:pt x="2294" y="847"/>
                          <a:pt x="2347" y="847"/>
                          <a:pt x="2396" y="847"/>
                        </a:cubicBezTo>
                        <a:cubicBezTo>
                          <a:pt x="2423" y="847"/>
                          <a:pt x="2448" y="847"/>
                          <a:pt x="2473" y="847"/>
                        </a:cubicBezTo>
                        <a:cubicBezTo>
                          <a:pt x="2552" y="847"/>
                          <a:pt x="2625" y="846"/>
                          <a:pt x="2689" y="846"/>
                        </a:cubicBezTo>
                        <a:cubicBezTo>
                          <a:pt x="2707" y="846"/>
                          <a:pt x="2724" y="846"/>
                          <a:pt x="2740" y="846"/>
                        </a:cubicBezTo>
                        <a:cubicBezTo>
                          <a:pt x="2784" y="846"/>
                          <a:pt x="2822" y="847"/>
                          <a:pt x="2854" y="850"/>
                        </a:cubicBezTo>
                        <a:cubicBezTo>
                          <a:pt x="2944" y="853"/>
                          <a:pt x="2997" y="856"/>
                          <a:pt x="2997" y="856"/>
                        </a:cubicBezTo>
                        <a:lnTo>
                          <a:pt x="3006" y="856"/>
                        </a:lnTo>
                        <a:cubicBezTo>
                          <a:pt x="3006" y="856"/>
                          <a:pt x="3007" y="856"/>
                          <a:pt x="3007" y="856"/>
                        </a:cubicBezTo>
                        <a:cubicBezTo>
                          <a:pt x="3023" y="856"/>
                          <a:pt x="3038" y="844"/>
                          <a:pt x="3040" y="827"/>
                        </a:cubicBezTo>
                        <a:cubicBezTo>
                          <a:pt x="3043" y="809"/>
                          <a:pt x="3030" y="792"/>
                          <a:pt x="3012" y="789"/>
                        </a:cubicBezTo>
                        <a:cubicBezTo>
                          <a:pt x="3012" y="789"/>
                          <a:pt x="2958" y="781"/>
                          <a:pt x="2863" y="767"/>
                        </a:cubicBezTo>
                        <a:cubicBezTo>
                          <a:pt x="2766" y="750"/>
                          <a:pt x="2636" y="746"/>
                          <a:pt x="2476" y="736"/>
                        </a:cubicBezTo>
                        <a:cubicBezTo>
                          <a:pt x="2397" y="732"/>
                          <a:pt x="2311" y="728"/>
                          <a:pt x="2221" y="723"/>
                        </a:cubicBezTo>
                        <a:cubicBezTo>
                          <a:pt x="2132" y="722"/>
                          <a:pt x="2036" y="709"/>
                          <a:pt x="1937" y="702"/>
                        </a:cubicBezTo>
                        <a:lnTo>
                          <a:pt x="1900" y="699"/>
                        </a:lnTo>
                        <a:cubicBezTo>
                          <a:pt x="1897" y="699"/>
                          <a:pt x="1888" y="698"/>
                          <a:pt x="1885" y="698"/>
                        </a:cubicBezTo>
                        <a:cubicBezTo>
                          <a:pt x="1885" y="698"/>
                          <a:pt x="1885" y="698"/>
                          <a:pt x="1885" y="698"/>
                        </a:cubicBezTo>
                        <a:lnTo>
                          <a:pt x="1861" y="695"/>
                        </a:lnTo>
                        <a:cubicBezTo>
                          <a:pt x="1830" y="693"/>
                          <a:pt x="1804" y="693"/>
                          <a:pt x="1778" y="693"/>
                        </a:cubicBezTo>
                        <a:cubicBezTo>
                          <a:pt x="1726" y="695"/>
                          <a:pt x="1674" y="695"/>
                          <a:pt x="1621" y="697"/>
                        </a:cubicBezTo>
                        <a:cubicBezTo>
                          <a:pt x="1517" y="701"/>
                          <a:pt x="1411" y="703"/>
                          <a:pt x="1306" y="703"/>
                        </a:cubicBezTo>
                        <a:cubicBezTo>
                          <a:pt x="1287" y="703"/>
                          <a:pt x="1268" y="703"/>
                          <a:pt x="1249" y="703"/>
                        </a:cubicBezTo>
                        <a:cubicBezTo>
                          <a:pt x="1059" y="703"/>
                          <a:pt x="870" y="695"/>
                          <a:pt x="698" y="664"/>
                        </a:cubicBezTo>
                        <a:cubicBezTo>
                          <a:pt x="509" y="632"/>
                          <a:pt x="336" y="577"/>
                          <a:pt x="229" y="481"/>
                        </a:cubicBezTo>
                        <a:cubicBezTo>
                          <a:pt x="176" y="433"/>
                          <a:pt x="139" y="379"/>
                          <a:pt x="116" y="327"/>
                        </a:cubicBezTo>
                        <a:cubicBezTo>
                          <a:pt x="97" y="273"/>
                          <a:pt x="88" y="220"/>
                          <a:pt x="87" y="178"/>
                        </a:cubicBezTo>
                        <a:cubicBezTo>
                          <a:pt x="84" y="138"/>
                          <a:pt x="87" y="102"/>
                          <a:pt x="90" y="76"/>
                        </a:cubicBezTo>
                        <a:cubicBezTo>
                          <a:pt x="93" y="52"/>
                          <a:pt x="95" y="38"/>
                          <a:pt x="95" y="38"/>
                        </a:cubicBezTo>
                        <a:cubicBezTo>
                          <a:pt x="95" y="21"/>
                          <a:pt x="84" y="5"/>
                          <a:pt x="67" y="1"/>
                        </a:cubicBezTo>
                        <a:cubicBezTo>
                          <a:pt x="64" y="1"/>
                          <a:pt x="62" y="1"/>
                          <a:pt x="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19"/>
                <p:cNvGrpSpPr/>
                <p:nvPr/>
              </p:nvGrpSpPr>
              <p:grpSpPr>
                <a:xfrm>
                  <a:off x="6350336" y="447160"/>
                  <a:ext cx="298724" cy="317653"/>
                  <a:chOff x="6350336" y="447160"/>
                  <a:chExt cx="298724" cy="317653"/>
                </a:xfrm>
              </p:grpSpPr>
              <p:sp>
                <p:nvSpPr>
                  <p:cNvPr id="1628" name="Google Shape;1628;p19"/>
                  <p:cNvSpPr/>
                  <p:nvPr/>
                </p:nvSpPr>
                <p:spPr>
                  <a:xfrm>
                    <a:off x="6350336" y="447160"/>
                    <a:ext cx="298724" cy="315692"/>
                  </a:xfrm>
                  <a:custGeom>
                    <a:rect b="b" l="l" r="r" t="t"/>
                    <a:pathLst>
                      <a:path extrusionOk="0" h="4670" w="4419">
                        <a:moveTo>
                          <a:pt x="3294" y="1"/>
                        </a:moveTo>
                        <a:cubicBezTo>
                          <a:pt x="3279" y="1"/>
                          <a:pt x="3264" y="1"/>
                          <a:pt x="3249" y="2"/>
                        </a:cubicBezTo>
                        <a:cubicBezTo>
                          <a:pt x="2567" y="39"/>
                          <a:pt x="2808" y="1135"/>
                          <a:pt x="2673" y="1168"/>
                        </a:cubicBezTo>
                        <a:cubicBezTo>
                          <a:pt x="2672" y="1168"/>
                          <a:pt x="2670" y="1168"/>
                          <a:pt x="2668" y="1168"/>
                        </a:cubicBezTo>
                        <a:cubicBezTo>
                          <a:pt x="2552" y="1168"/>
                          <a:pt x="2062" y="332"/>
                          <a:pt x="1439" y="332"/>
                        </a:cubicBezTo>
                        <a:cubicBezTo>
                          <a:pt x="1262" y="332"/>
                          <a:pt x="1075" y="399"/>
                          <a:pt x="882" y="572"/>
                        </a:cubicBezTo>
                        <a:cubicBezTo>
                          <a:pt x="1" y="1361"/>
                          <a:pt x="1565" y="1820"/>
                          <a:pt x="2261" y="2818"/>
                        </a:cubicBezTo>
                        <a:cubicBezTo>
                          <a:pt x="2806" y="3598"/>
                          <a:pt x="3070" y="4579"/>
                          <a:pt x="3210" y="4664"/>
                        </a:cubicBezTo>
                        <a:cubicBezTo>
                          <a:pt x="3216" y="4668"/>
                          <a:pt x="3222" y="4670"/>
                          <a:pt x="3229" y="4670"/>
                        </a:cubicBezTo>
                        <a:cubicBezTo>
                          <a:pt x="3477" y="4670"/>
                          <a:pt x="4418" y="2455"/>
                          <a:pt x="4224" y="1365"/>
                        </a:cubicBezTo>
                        <a:cubicBezTo>
                          <a:pt x="4031" y="285"/>
                          <a:pt x="3677" y="1"/>
                          <a:pt x="32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9"/>
                  <p:cNvSpPr/>
                  <p:nvPr/>
                </p:nvSpPr>
                <p:spPr>
                  <a:xfrm>
                    <a:off x="6387855" y="483529"/>
                    <a:ext cx="182114" cy="281284"/>
                  </a:xfrm>
                  <a:custGeom>
                    <a:rect b="b" l="l" r="r" t="t"/>
                    <a:pathLst>
                      <a:path extrusionOk="0" h="4161" w="2694">
                        <a:moveTo>
                          <a:pt x="327" y="0"/>
                        </a:moveTo>
                        <a:cubicBezTo>
                          <a:pt x="319" y="0"/>
                          <a:pt x="311" y="3"/>
                          <a:pt x="304" y="10"/>
                        </a:cubicBezTo>
                        <a:cubicBezTo>
                          <a:pt x="304" y="10"/>
                          <a:pt x="289" y="23"/>
                          <a:pt x="261" y="48"/>
                        </a:cubicBezTo>
                        <a:cubicBezTo>
                          <a:pt x="234" y="72"/>
                          <a:pt x="193" y="113"/>
                          <a:pt x="146" y="170"/>
                        </a:cubicBezTo>
                        <a:cubicBezTo>
                          <a:pt x="100" y="227"/>
                          <a:pt x="51" y="306"/>
                          <a:pt x="26" y="410"/>
                        </a:cubicBezTo>
                        <a:cubicBezTo>
                          <a:pt x="0" y="516"/>
                          <a:pt x="20" y="648"/>
                          <a:pt x="83" y="760"/>
                        </a:cubicBezTo>
                        <a:cubicBezTo>
                          <a:pt x="207" y="988"/>
                          <a:pt x="428" y="1173"/>
                          <a:pt x="657" y="1366"/>
                        </a:cubicBezTo>
                        <a:cubicBezTo>
                          <a:pt x="888" y="1556"/>
                          <a:pt x="1136" y="1752"/>
                          <a:pt x="1355" y="1976"/>
                        </a:cubicBezTo>
                        <a:cubicBezTo>
                          <a:pt x="1465" y="2086"/>
                          <a:pt x="1568" y="2205"/>
                          <a:pt x="1654" y="2327"/>
                        </a:cubicBezTo>
                        <a:cubicBezTo>
                          <a:pt x="1743" y="2458"/>
                          <a:pt x="1823" y="2582"/>
                          <a:pt x="1895" y="2712"/>
                        </a:cubicBezTo>
                        <a:cubicBezTo>
                          <a:pt x="2041" y="2969"/>
                          <a:pt x="2161" y="3218"/>
                          <a:pt x="2259" y="3435"/>
                        </a:cubicBezTo>
                        <a:cubicBezTo>
                          <a:pt x="2357" y="3652"/>
                          <a:pt x="2439" y="3834"/>
                          <a:pt x="2502" y="3961"/>
                        </a:cubicBezTo>
                        <a:cubicBezTo>
                          <a:pt x="2534" y="4023"/>
                          <a:pt x="2562" y="4072"/>
                          <a:pt x="2587" y="4105"/>
                        </a:cubicBezTo>
                        <a:cubicBezTo>
                          <a:pt x="2610" y="4138"/>
                          <a:pt x="2638" y="4155"/>
                          <a:pt x="2637" y="4155"/>
                        </a:cubicBezTo>
                        <a:cubicBezTo>
                          <a:pt x="2637" y="4155"/>
                          <a:pt x="2637" y="4155"/>
                          <a:pt x="2637" y="4155"/>
                        </a:cubicBezTo>
                        <a:lnTo>
                          <a:pt x="2637" y="4155"/>
                        </a:lnTo>
                        <a:cubicBezTo>
                          <a:pt x="2643" y="4159"/>
                          <a:pt x="2649" y="4161"/>
                          <a:pt x="2655" y="4161"/>
                        </a:cubicBezTo>
                        <a:cubicBezTo>
                          <a:pt x="2667" y="4161"/>
                          <a:pt x="2678" y="4155"/>
                          <a:pt x="2684" y="4145"/>
                        </a:cubicBezTo>
                        <a:cubicBezTo>
                          <a:pt x="2694" y="4128"/>
                          <a:pt x="2689" y="4107"/>
                          <a:pt x="2673" y="4098"/>
                        </a:cubicBezTo>
                        <a:cubicBezTo>
                          <a:pt x="2673" y="4095"/>
                          <a:pt x="2664" y="4092"/>
                          <a:pt x="2646" y="4064"/>
                        </a:cubicBezTo>
                        <a:cubicBezTo>
                          <a:pt x="2627" y="4036"/>
                          <a:pt x="2603" y="3988"/>
                          <a:pt x="2576" y="3926"/>
                        </a:cubicBezTo>
                        <a:cubicBezTo>
                          <a:pt x="2520" y="3800"/>
                          <a:pt x="2454" y="3612"/>
                          <a:pt x="2361" y="3390"/>
                        </a:cubicBezTo>
                        <a:cubicBezTo>
                          <a:pt x="2268" y="3169"/>
                          <a:pt x="2159" y="2911"/>
                          <a:pt x="2013" y="2646"/>
                        </a:cubicBezTo>
                        <a:cubicBezTo>
                          <a:pt x="1942" y="2514"/>
                          <a:pt x="1855" y="2378"/>
                          <a:pt x="1770" y="2249"/>
                        </a:cubicBezTo>
                        <a:cubicBezTo>
                          <a:pt x="1677" y="2114"/>
                          <a:pt x="1572" y="1990"/>
                          <a:pt x="1458" y="1874"/>
                        </a:cubicBezTo>
                        <a:cubicBezTo>
                          <a:pt x="1229" y="1643"/>
                          <a:pt x="974" y="1447"/>
                          <a:pt x="742" y="1261"/>
                        </a:cubicBezTo>
                        <a:cubicBezTo>
                          <a:pt x="514" y="1073"/>
                          <a:pt x="292" y="900"/>
                          <a:pt x="182" y="706"/>
                        </a:cubicBezTo>
                        <a:cubicBezTo>
                          <a:pt x="125" y="611"/>
                          <a:pt x="106" y="513"/>
                          <a:pt x="121" y="429"/>
                        </a:cubicBezTo>
                        <a:cubicBezTo>
                          <a:pt x="135" y="344"/>
                          <a:pt x="173" y="272"/>
                          <a:pt x="211" y="218"/>
                        </a:cubicBezTo>
                        <a:cubicBezTo>
                          <a:pt x="250" y="166"/>
                          <a:pt x="284" y="127"/>
                          <a:pt x="312" y="100"/>
                        </a:cubicBezTo>
                        <a:cubicBezTo>
                          <a:pt x="338" y="73"/>
                          <a:pt x="351" y="58"/>
                          <a:pt x="351" y="58"/>
                        </a:cubicBezTo>
                        <a:cubicBezTo>
                          <a:pt x="364" y="46"/>
                          <a:pt x="364" y="25"/>
                          <a:pt x="352" y="11"/>
                        </a:cubicBezTo>
                        <a:cubicBezTo>
                          <a:pt x="345" y="4"/>
                          <a:pt x="336" y="0"/>
                          <a:pt x="3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0" name="Google Shape;1630;p19"/>
                <p:cNvGrpSpPr/>
                <p:nvPr/>
              </p:nvGrpSpPr>
              <p:grpSpPr>
                <a:xfrm>
                  <a:off x="6037950" y="1411082"/>
                  <a:ext cx="368826" cy="201719"/>
                  <a:chOff x="6037950" y="1411082"/>
                  <a:chExt cx="368826" cy="201719"/>
                </a:xfrm>
              </p:grpSpPr>
              <p:sp>
                <p:nvSpPr>
                  <p:cNvPr id="1631" name="Google Shape;1631;p19"/>
                  <p:cNvSpPr/>
                  <p:nvPr/>
                </p:nvSpPr>
                <p:spPr>
                  <a:xfrm>
                    <a:off x="6037950" y="1411082"/>
                    <a:ext cx="368826" cy="198136"/>
                  </a:xfrm>
                  <a:custGeom>
                    <a:rect b="b" l="l" r="r" t="t"/>
                    <a:pathLst>
                      <a:path extrusionOk="0" h="2931" w="5456">
                        <a:moveTo>
                          <a:pt x="2455" y="0"/>
                        </a:moveTo>
                        <a:cubicBezTo>
                          <a:pt x="2452" y="0"/>
                          <a:pt x="2449" y="0"/>
                          <a:pt x="2447" y="0"/>
                        </a:cubicBezTo>
                        <a:cubicBezTo>
                          <a:pt x="1491" y="4"/>
                          <a:pt x="0" y="133"/>
                          <a:pt x="404" y="1147"/>
                        </a:cubicBezTo>
                        <a:cubicBezTo>
                          <a:pt x="547" y="1505"/>
                          <a:pt x="843" y="1617"/>
                          <a:pt x="1167" y="1617"/>
                        </a:cubicBezTo>
                        <a:cubicBezTo>
                          <a:pt x="1714" y="1617"/>
                          <a:pt x="2344" y="1298"/>
                          <a:pt x="2469" y="1298"/>
                        </a:cubicBezTo>
                        <a:cubicBezTo>
                          <a:pt x="2479" y="1298"/>
                          <a:pt x="2486" y="1301"/>
                          <a:pt x="2489" y="1306"/>
                        </a:cubicBezTo>
                        <a:cubicBezTo>
                          <a:pt x="2547" y="1404"/>
                          <a:pt x="1578" y="2321"/>
                          <a:pt x="2269" y="2768"/>
                        </a:cubicBezTo>
                        <a:cubicBezTo>
                          <a:pt x="2446" y="2883"/>
                          <a:pt x="2618" y="2931"/>
                          <a:pt x="2782" y="2931"/>
                        </a:cubicBezTo>
                        <a:cubicBezTo>
                          <a:pt x="3554" y="2931"/>
                          <a:pt x="4155" y="1865"/>
                          <a:pt x="4344" y="1653"/>
                        </a:cubicBezTo>
                        <a:cubicBezTo>
                          <a:pt x="4888" y="1040"/>
                          <a:pt x="5455" y="829"/>
                          <a:pt x="5235" y="703"/>
                        </a:cubicBezTo>
                        <a:cubicBezTo>
                          <a:pt x="5102" y="627"/>
                          <a:pt x="3411" y="0"/>
                          <a:pt x="24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9"/>
                  <p:cNvSpPr/>
                  <p:nvPr/>
                </p:nvSpPr>
                <p:spPr>
                  <a:xfrm>
                    <a:off x="6188701" y="1456307"/>
                    <a:ext cx="208952" cy="156494"/>
                  </a:xfrm>
                  <a:custGeom>
                    <a:rect b="b" l="l" r="r" t="t"/>
                    <a:pathLst>
                      <a:path extrusionOk="0" h="2315" w="3091">
                        <a:moveTo>
                          <a:pt x="3007" y="1"/>
                        </a:moveTo>
                        <a:cubicBezTo>
                          <a:pt x="2997" y="1"/>
                          <a:pt x="2987" y="5"/>
                          <a:pt x="2980" y="14"/>
                        </a:cubicBezTo>
                        <a:cubicBezTo>
                          <a:pt x="2969" y="29"/>
                          <a:pt x="2971" y="51"/>
                          <a:pt x="2986" y="62"/>
                        </a:cubicBezTo>
                        <a:lnTo>
                          <a:pt x="2988" y="64"/>
                        </a:lnTo>
                        <a:cubicBezTo>
                          <a:pt x="2987" y="64"/>
                          <a:pt x="2998" y="73"/>
                          <a:pt x="3011" y="85"/>
                        </a:cubicBezTo>
                        <a:cubicBezTo>
                          <a:pt x="3012" y="88"/>
                          <a:pt x="3013" y="91"/>
                          <a:pt x="3016" y="94"/>
                        </a:cubicBezTo>
                        <a:cubicBezTo>
                          <a:pt x="3016" y="98"/>
                          <a:pt x="3013" y="101"/>
                          <a:pt x="3015" y="105"/>
                        </a:cubicBezTo>
                        <a:cubicBezTo>
                          <a:pt x="3009" y="116"/>
                          <a:pt x="3001" y="132"/>
                          <a:pt x="2983" y="150"/>
                        </a:cubicBezTo>
                        <a:cubicBezTo>
                          <a:pt x="2915" y="223"/>
                          <a:pt x="2780" y="309"/>
                          <a:pt x="2632" y="425"/>
                        </a:cubicBezTo>
                        <a:cubicBezTo>
                          <a:pt x="2482" y="541"/>
                          <a:pt x="2307" y="680"/>
                          <a:pt x="2141" y="856"/>
                        </a:cubicBezTo>
                        <a:cubicBezTo>
                          <a:pt x="2101" y="898"/>
                          <a:pt x="2058" y="941"/>
                          <a:pt x="2018" y="994"/>
                        </a:cubicBezTo>
                        <a:cubicBezTo>
                          <a:pt x="1981" y="1043"/>
                          <a:pt x="1944" y="1092"/>
                          <a:pt x="1906" y="1143"/>
                        </a:cubicBezTo>
                        <a:cubicBezTo>
                          <a:pt x="1834" y="1243"/>
                          <a:pt x="1759" y="1341"/>
                          <a:pt x="1682" y="1439"/>
                        </a:cubicBezTo>
                        <a:cubicBezTo>
                          <a:pt x="1604" y="1535"/>
                          <a:pt x="1525" y="1629"/>
                          <a:pt x="1441" y="1717"/>
                        </a:cubicBezTo>
                        <a:cubicBezTo>
                          <a:pt x="1398" y="1759"/>
                          <a:pt x="1356" y="1801"/>
                          <a:pt x="1312" y="1842"/>
                        </a:cubicBezTo>
                        <a:cubicBezTo>
                          <a:pt x="1268" y="1878"/>
                          <a:pt x="1224" y="1918"/>
                          <a:pt x="1180" y="1952"/>
                        </a:cubicBezTo>
                        <a:cubicBezTo>
                          <a:pt x="1133" y="1984"/>
                          <a:pt x="1087" y="2015"/>
                          <a:pt x="1043" y="2047"/>
                        </a:cubicBezTo>
                        <a:cubicBezTo>
                          <a:pt x="995" y="2072"/>
                          <a:pt x="948" y="2097"/>
                          <a:pt x="903" y="2122"/>
                        </a:cubicBezTo>
                        <a:cubicBezTo>
                          <a:pt x="856" y="2139"/>
                          <a:pt x="809" y="2156"/>
                          <a:pt x="764" y="2173"/>
                        </a:cubicBezTo>
                        <a:cubicBezTo>
                          <a:pt x="719" y="2187"/>
                          <a:pt x="672" y="2189"/>
                          <a:pt x="630" y="2199"/>
                        </a:cubicBezTo>
                        <a:cubicBezTo>
                          <a:pt x="611" y="2204"/>
                          <a:pt x="592" y="2205"/>
                          <a:pt x="573" y="2205"/>
                        </a:cubicBezTo>
                        <a:cubicBezTo>
                          <a:pt x="550" y="2205"/>
                          <a:pt x="526" y="2203"/>
                          <a:pt x="503" y="2202"/>
                        </a:cubicBezTo>
                        <a:cubicBezTo>
                          <a:pt x="492" y="2201"/>
                          <a:pt x="482" y="2201"/>
                          <a:pt x="471" y="2201"/>
                        </a:cubicBezTo>
                        <a:cubicBezTo>
                          <a:pt x="465" y="2201"/>
                          <a:pt x="458" y="2201"/>
                          <a:pt x="452" y="2201"/>
                        </a:cubicBezTo>
                        <a:cubicBezTo>
                          <a:pt x="430" y="2201"/>
                          <a:pt x="409" y="2200"/>
                          <a:pt x="390" y="2193"/>
                        </a:cubicBezTo>
                        <a:cubicBezTo>
                          <a:pt x="322" y="2173"/>
                          <a:pt x="260" y="2171"/>
                          <a:pt x="211" y="2142"/>
                        </a:cubicBezTo>
                        <a:cubicBezTo>
                          <a:pt x="112" y="2095"/>
                          <a:pt x="55" y="2069"/>
                          <a:pt x="55" y="2069"/>
                        </a:cubicBezTo>
                        <a:cubicBezTo>
                          <a:pt x="50" y="2066"/>
                          <a:pt x="45" y="2065"/>
                          <a:pt x="40" y="2065"/>
                        </a:cubicBezTo>
                        <a:cubicBezTo>
                          <a:pt x="28" y="2065"/>
                          <a:pt x="17" y="2071"/>
                          <a:pt x="11" y="2083"/>
                        </a:cubicBezTo>
                        <a:cubicBezTo>
                          <a:pt x="1" y="2099"/>
                          <a:pt x="7" y="2120"/>
                          <a:pt x="23" y="2129"/>
                        </a:cubicBezTo>
                        <a:cubicBezTo>
                          <a:pt x="23" y="2129"/>
                          <a:pt x="78" y="2161"/>
                          <a:pt x="173" y="2216"/>
                        </a:cubicBezTo>
                        <a:cubicBezTo>
                          <a:pt x="217" y="2247"/>
                          <a:pt x="293" y="2261"/>
                          <a:pt x="369" y="2289"/>
                        </a:cubicBezTo>
                        <a:cubicBezTo>
                          <a:pt x="408" y="2305"/>
                          <a:pt x="451" y="2301"/>
                          <a:pt x="497" y="2308"/>
                        </a:cubicBezTo>
                        <a:cubicBezTo>
                          <a:pt x="526" y="2310"/>
                          <a:pt x="557" y="2314"/>
                          <a:pt x="588" y="2314"/>
                        </a:cubicBezTo>
                        <a:cubicBezTo>
                          <a:pt x="605" y="2314"/>
                          <a:pt x="623" y="2313"/>
                          <a:pt x="640" y="2310"/>
                        </a:cubicBezTo>
                        <a:cubicBezTo>
                          <a:pt x="689" y="2302"/>
                          <a:pt x="743" y="2302"/>
                          <a:pt x="795" y="2287"/>
                        </a:cubicBezTo>
                        <a:cubicBezTo>
                          <a:pt x="845" y="2270"/>
                          <a:pt x="899" y="2255"/>
                          <a:pt x="953" y="2236"/>
                        </a:cubicBezTo>
                        <a:cubicBezTo>
                          <a:pt x="1004" y="2212"/>
                          <a:pt x="1057" y="2186"/>
                          <a:pt x="1110" y="2160"/>
                        </a:cubicBezTo>
                        <a:cubicBezTo>
                          <a:pt x="1160" y="2129"/>
                          <a:pt x="1209" y="2094"/>
                          <a:pt x="1260" y="2061"/>
                        </a:cubicBezTo>
                        <a:cubicBezTo>
                          <a:pt x="1309" y="2024"/>
                          <a:pt x="1355" y="1983"/>
                          <a:pt x="1404" y="1944"/>
                        </a:cubicBezTo>
                        <a:cubicBezTo>
                          <a:pt x="1451" y="1903"/>
                          <a:pt x="1495" y="1858"/>
                          <a:pt x="1541" y="1815"/>
                        </a:cubicBezTo>
                        <a:cubicBezTo>
                          <a:pt x="1629" y="1724"/>
                          <a:pt x="1715" y="1629"/>
                          <a:pt x="1795" y="1529"/>
                        </a:cubicBezTo>
                        <a:cubicBezTo>
                          <a:pt x="1873" y="1429"/>
                          <a:pt x="1948" y="1326"/>
                          <a:pt x="2020" y="1225"/>
                        </a:cubicBezTo>
                        <a:cubicBezTo>
                          <a:pt x="2055" y="1175"/>
                          <a:pt x="2091" y="1126"/>
                          <a:pt x="2126" y="1078"/>
                        </a:cubicBezTo>
                        <a:cubicBezTo>
                          <a:pt x="2159" y="1034"/>
                          <a:pt x="2199" y="991"/>
                          <a:pt x="2240" y="947"/>
                        </a:cubicBezTo>
                        <a:cubicBezTo>
                          <a:pt x="2319" y="862"/>
                          <a:pt x="2397" y="784"/>
                          <a:pt x="2475" y="711"/>
                        </a:cubicBezTo>
                        <a:cubicBezTo>
                          <a:pt x="2553" y="638"/>
                          <a:pt x="2629" y="572"/>
                          <a:pt x="2702" y="512"/>
                        </a:cubicBezTo>
                        <a:cubicBezTo>
                          <a:pt x="2845" y="391"/>
                          <a:pt x="2968" y="295"/>
                          <a:pt x="3046" y="202"/>
                        </a:cubicBezTo>
                        <a:cubicBezTo>
                          <a:pt x="3065" y="179"/>
                          <a:pt x="3080" y="151"/>
                          <a:pt x="3088" y="122"/>
                        </a:cubicBezTo>
                        <a:cubicBezTo>
                          <a:pt x="3089" y="105"/>
                          <a:pt x="3091" y="88"/>
                          <a:pt x="3087" y="74"/>
                        </a:cubicBezTo>
                        <a:cubicBezTo>
                          <a:pt x="3081" y="61"/>
                          <a:pt x="3074" y="50"/>
                          <a:pt x="3068" y="40"/>
                        </a:cubicBezTo>
                        <a:cubicBezTo>
                          <a:pt x="3039" y="13"/>
                          <a:pt x="3022" y="5"/>
                          <a:pt x="3022" y="5"/>
                        </a:cubicBezTo>
                        <a:cubicBezTo>
                          <a:pt x="3017" y="2"/>
                          <a:pt x="3012" y="1"/>
                          <a:pt x="30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633" name="Google Shape;1633;p19"/>
            <p:cNvSpPr/>
            <p:nvPr/>
          </p:nvSpPr>
          <p:spPr>
            <a:xfrm flipH="1">
              <a:off x="6702855" y="1023670"/>
              <a:ext cx="305680" cy="387307"/>
            </a:xfrm>
            <a:custGeom>
              <a:rect b="b" l="l" r="r" t="t"/>
              <a:pathLst>
                <a:path extrusionOk="0" h="11206" w="8843">
                  <a:moveTo>
                    <a:pt x="6550" y="3"/>
                  </a:moveTo>
                  <a:cubicBezTo>
                    <a:pt x="5331" y="6"/>
                    <a:pt x="2817" y="0"/>
                    <a:pt x="2626" y="1596"/>
                  </a:cubicBezTo>
                  <a:cubicBezTo>
                    <a:pt x="2554" y="2800"/>
                    <a:pt x="3610" y="3630"/>
                    <a:pt x="4037" y="4659"/>
                  </a:cubicBezTo>
                  <a:cubicBezTo>
                    <a:pt x="4289" y="5219"/>
                    <a:pt x="4147" y="5725"/>
                    <a:pt x="3756" y="6176"/>
                  </a:cubicBezTo>
                  <a:cubicBezTo>
                    <a:pt x="3537" y="6470"/>
                    <a:pt x="2952" y="7220"/>
                    <a:pt x="2718" y="7521"/>
                  </a:cubicBezTo>
                  <a:cubicBezTo>
                    <a:pt x="2020" y="8414"/>
                    <a:pt x="1311" y="9301"/>
                    <a:pt x="644" y="10219"/>
                  </a:cubicBezTo>
                  <a:cubicBezTo>
                    <a:pt x="422" y="10524"/>
                    <a:pt x="201" y="10832"/>
                    <a:pt x="9" y="11162"/>
                  </a:cubicBezTo>
                  <a:cubicBezTo>
                    <a:pt x="1" y="11176"/>
                    <a:pt x="5" y="11193"/>
                    <a:pt x="19" y="11201"/>
                  </a:cubicBezTo>
                  <a:cubicBezTo>
                    <a:pt x="24" y="11204"/>
                    <a:pt x="30" y="11206"/>
                    <a:pt x="35" y="11206"/>
                  </a:cubicBezTo>
                  <a:cubicBezTo>
                    <a:pt x="45" y="11206"/>
                    <a:pt x="54" y="11201"/>
                    <a:pt x="59" y="11191"/>
                  </a:cubicBezTo>
                  <a:cubicBezTo>
                    <a:pt x="454" y="10551"/>
                    <a:pt x="935" y="9961"/>
                    <a:pt x="1394" y="9364"/>
                  </a:cubicBezTo>
                  <a:cubicBezTo>
                    <a:pt x="2118" y="8434"/>
                    <a:pt x="3321" y="6947"/>
                    <a:pt x="4014" y="6013"/>
                  </a:cubicBezTo>
                  <a:cubicBezTo>
                    <a:pt x="4850" y="4827"/>
                    <a:pt x="3460" y="3689"/>
                    <a:pt x="2986" y="2666"/>
                  </a:cubicBezTo>
                  <a:cubicBezTo>
                    <a:pt x="1973" y="511"/>
                    <a:pt x="4261" y="91"/>
                    <a:pt x="6361" y="91"/>
                  </a:cubicBezTo>
                  <a:cubicBezTo>
                    <a:pt x="7332" y="91"/>
                    <a:pt x="8263" y="181"/>
                    <a:pt x="8808" y="230"/>
                  </a:cubicBezTo>
                  <a:cubicBezTo>
                    <a:pt x="8809" y="230"/>
                    <a:pt x="8810" y="230"/>
                    <a:pt x="8811" y="230"/>
                  </a:cubicBezTo>
                  <a:cubicBezTo>
                    <a:pt x="8826" y="230"/>
                    <a:pt x="8839" y="219"/>
                    <a:pt x="8841" y="205"/>
                  </a:cubicBezTo>
                  <a:cubicBezTo>
                    <a:pt x="8842" y="188"/>
                    <a:pt x="8831" y="174"/>
                    <a:pt x="8814" y="172"/>
                  </a:cubicBezTo>
                  <a:cubicBezTo>
                    <a:pt x="8063" y="84"/>
                    <a:pt x="7308" y="20"/>
                    <a:pt x="6550" y="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4" name="Google Shape;1634;p19"/>
          <p:cNvGrpSpPr/>
          <p:nvPr/>
        </p:nvGrpSpPr>
        <p:grpSpPr>
          <a:xfrm>
            <a:off x="7384573" y="1836759"/>
            <a:ext cx="2451720" cy="2662683"/>
            <a:chOff x="7283149" y="514960"/>
            <a:chExt cx="1311361" cy="1424275"/>
          </a:xfrm>
        </p:grpSpPr>
        <p:grpSp>
          <p:nvGrpSpPr>
            <p:cNvPr id="1635" name="Google Shape;1635;p19"/>
            <p:cNvGrpSpPr/>
            <p:nvPr/>
          </p:nvGrpSpPr>
          <p:grpSpPr>
            <a:xfrm>
              <a:off x="7283149" y="622163"/>
              <a:ext cx="1225622" cy="1317072"/>
              <a:chOff x="7283433" y="701922"/>
              <a:chExt cx="1151468" cy="1237384"/>
            </a:xfrm>
          </p:grpSpPr>
          <p:sp>
            <p:nvSpPr>
              <p:cNvPr id="1636" name="Google Shape;1636;p19"/>
              <p:cNvSpPr/>
              <p:nvPr/>
            </p:nvSpPr>
            <p:spPr>
              <a:xfrm flipH="1">
                <a:off x="7283433" y="730000"/>
                <a:ext cx="1030871" cy="1209286"/>
              </a:xfrm>
              <a:custGeom>
                <a:rect b="b" l="l" r="r" t="t"/>
                <a:pathLst>
                  <a:path extrusionOk="0" h="36438" w="31055">
                    <a:moveTo>
                      <a:pt x="14317" y="0"/>
                    </a:moveTo>
                    <a:cubicBezTo>
                      <a:pt x="10374" y="0"/>
                      <a:pt x="6786" y="1692"/>
                      <a:pt x="3891" y="4985"/>
                    </a:cubicBezTo>
                    <a:cubicBezTo>
                      <a:pt x="1" y="9410"/>
                      <a:pt x="1298" y="19306"/>
                      <a:pt x="3891" y="21900"/>
                    </a:cubicBezTo>
                    <a:cubicBezTo>
                      <a:pt x="6485" y="24493"/>
                      <a:pt x="8123" y="25995"/>
                      <a:pt x="8669" y="29134"/>
                    </a:cubicBezTo>
                    <a:cubicBezTo>
                      <a:pt x="9023" y="31165"/>
                      <a:pt x="9222" y="34403"/>
                      <a:pt x="9320" y="36438"/>
                    </a:cubicBezTo>
                    <a:lnTo>
                      <a:pt x="19464" y="36438"/>
                    </a:lnTo>
                    <a:cubicBezTo>
                      <a:pt x="19618" y="34726"/>
                      <a:pt x="19887" y="32409"/>
                      <a:pt x="20226" y="32068"/>
                    </a:cubicBezTo>
                    <a:cubicBezTo>
                      <a:pt x="20295" y="31999"/>
                      <a:pt x="20441" y="31969"/>
                      <a:pt x="20644" y="31969"/>
                    </a:cubicBezTo>
                    <a:cubicBezTo>
                      <a:pt x="21836" y="31969"/>
                      <a:pt x="25005" y="32987"/>
                      <a:pt x="26299" y="32987"/>
                    </a:cubicBezTo>
                    <a:cubicBezTo>
                      <a:pt x="26520" y="32987"/>
                      <a:pt x="26686" y="32958"/>
                      <a:pt x="26778" y="32889"/>
                    </a:cubicBezTo>
                    <a:cubicBezTo>
                      <a:pt x="27505" y="32342"/>
                      <a:pt x="27847" y="26177"/>
                      <a:pt x="28325" y="24653"/>
                    </a:cubicBezTo>
                    <a:cubicBezTo>
                      <a:pt x="28803" y="23128"/>
                      <a:pt x="31055" y="21694"/>
                      <a:pt x="31055" y="21216"/>
                    </a:cubicBezTo>
                    <a:cubicBezTo>
                      <a:pt x="31055" y="20740"/>
                      <a:pt x="29168" y="19764"/>
                      <a:pt x="28281" y="19013"/>
                    </a:cubicBezTo>
                    <a:cubicBezTo>
                      <a:pt x="27394" y="18261"/>
                      <a:pt x="26414" y="17509"/>
                      <a:pt x="26550" y="16099"/>
                    </a:cubicBezTo>
                    <a:cubicBezTo>
                      <a:pt x="26585" y="15732"/>
                      <a:pt x="27574" y="13709"/>
                      <a:pt x="27436" y="12891"/>
                    </a:cubicBezTo>
                    <a:cubicBezTo>
                      <a:pt x="27302" y="12072"/>
                      <a:pt x="26687" y="2926"/>
                      <a:pt x="18496" y="604"/>
                    </a:cubicBezTo>
                    <a:cubicBezTo>
                      <a:pt x="17071" y="201"/>
                      <a:pt x="15673" y="0"/>
                      <a:pt x="14317" y="0"/>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9"/>
              <p:cNvSpPr/>
              <p:nvPr/>
            </p:nvSpPr>
            <p:spPr>
              <a:xfrm flipH="1">
                <a:off x="7425309" y="1168427"/>
                <a:ext cx="841261" cy="770879"/>
              </a:xfrm>
              <a:custGeom>
                <a:rect b="b" l="l" r="r" t="t"/>
                <a:pathLst>
                  <a:path extrusionOk="0" h="23228" w="25343">
                    <a:moveTo>
                      <a:pt x="0" y="1"/>
                    </a:moveTo>
                    <a:lnTo>
                      <a:pt x="0" y="1"/>
                    </a:lnTo>
                    <a:cubicBezTo>
                      <a:pt x="12" y="3688"/>
                      <a:pt x="1039" y="7275"/>
                      <a:pt x="2453" y="8690"/>
                    </a:cubicBezTo>
                    <a:cubicBezTo>
                      <a:pt x="5047" y="11283"/>
                      <a:pt x="6685" y="12785"/>
                      <a:pt x="7231" y="15924"/>
                    </a:cubicBezTo>
                    <a:cubicBezTo>
                      <a:pt x="7585" y="17955"/>
                      <a:pt x="7784" y="21193"/>
                      <a:pt x="7882" y="23228"/>
                    </a:cubicBezTo>
                    <a:lnTo>
                      <a:pt x="18026" y="23228"/>
                    </a:lnTo>
                    <a:cubicBezTo>
                      <a:pt x="18180" y="21516"/>
                      <a:pt x="18449" y="19199"/>
                      <a:pt x="18788" y="18858"/>
                    </a:cubicBezTo>
                    <a:cubicBezTo>
                      <a:pt x="18857" y="18789"/>
                      <a:pt x="19003" y="18759"/>
                      <a:pt x="19206" y="18759"/>
                    </a:cubicBezTo>
                    <a:cubicBezTo>
                      <a:pt x="20398" y="18759"/>
                      <a:pt x="23567" y="19777"/>
                      <a:pt x="24861" y="19777"/>
                    </a:cubicBezTo>
                    <a:cubicBezTo>
                      <a:pt x="25082" y="19777"/>
                      <a:pt x="25248" y="19748"/>
                      <a:pt x="25340" y="19679"/>
                    </a:cubicBezTo>
                    <a:cubicBezTo>
                      <a:pt x="25342" y="19678"/>
                      <a:pt x="25342" y="19675"/>
                      <a:pt x="25343" y="19674"/>
                    </a:cubicBezTo>
                    <a:cubicBezTo>
                      <a:pt x="19024" y="17961"/>
                      <a:pt x="13723" y="16185"/>
                      <a:pt x="12654" y="7617"/>
                    </a:cubicBezTo>
                    <a:cubicBezTo>
                      <a:pt x="11563" y="4887"/>
                      <a:pt x="7231" y="1933"/>
                      <a:pt x="4501" y="841"/>
                    </a:cubicBezTo>
                    <a:cubicBezTo>
                      <a:pt x="3129" y="342"/>
                      <a:pt x="1596" y="73"/>
                      <a:pt x="0" y="1"/>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9"/>
              <p:cNvSpPr/>
              <p:nvPr/>
            </p:nvSpPr>
            <p:spPr>
              <a:xfrm flipH="1">
                <a:off x="7492329" y="701922"/>
                <a:ext cx="942572" cy="1237363"/>
              </a:xfrm>
              <a:custGeom>
                <a:rect b="b" l="l" r="r" t="t"/>
                <a:pathLst>
                  <a:path extrusionOk="0" h="37284" w="28395">
                    <a:moveTo>
                      <a:pt x="18131" y="1"/>
                    </a:moveTo>
                    <a:cubicBezTo>
                      <a:pt x="16261" y="1"/>
                      <a:pt x="14163" y="393"/>
                      <a:pt x="11867" y="1412"/>
                    </a:cubicBezTo>
                    <a:cubicBezTo>
                      <a:pt x="1902" y="5833"/>
                      <a:pt x="2360" y="16391"/>
                      <a:pt x="5726" y="21568"/>
                    </a:cubicBezTo>
                    <a:cubicBezTo>
                      <a:pt x="7193" y="23825"/>
                      <a:pt x="3494" y="23560"/>
                      <a:pt x="1748" y="28483"/>
                    </a:cubicBezTo>
                    <a:cubicBezTo>
                      <a:pt x="1" y="33404"/>
                      <a:pt x="5454" y="37284"/>
                      <a:pt x="5454" y="37284"/>
                    </a:cubicBezTo>
                    <a:lnTo>
                      <a:pt x="17658" y="37284"/>
                    </a:lnTo>
                    <a:cubicBezTo>
                      <a:pt x="19837" y="35786"/>
                      <a:pt x="21726" y="32425"/>
                      <a:pt x="18248" y="27133"/>
                    </a:cubicBezTo>
                    <a:cubicBezTo>
                      <a:pt x="16895" y="25073"/>
                      <a:pt x="17168" y="21035"/>
                      <a:pt x="19305" y="18642"/>
                    </a:cubicBezTo>
                    <a:cubicBezTo>
                      <a:pt x="22191" y="15408"/>
                      <a:pt x="18138" y="11736"/>
                      <a:pt x="22372" y="10771"/>
                    </a:cubicBezTo>
                    <a:cubicBezTo>
                      <a:pt x="25946" y="9956"/>
                      <a:pt x="28394" y="4693"/>
                      <a:pt x="28076" y="4375"/>
                    </a:cubicBezTo>
                    <a:cubicBezTo>
                      <a:pt x="28076" y="4375"/>
                      <a:pt x="24378" y="1"/>
                      <a:pt x="18131" y="1"/>
                    </a:cubicBezTo>
                    <a:close/>
                  </a:path>
                </a:pathLst>
              </a:custGeom>
              <a:solidFill>
                <a:srgbClr val="2824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9"/>
              <p:cNvSpPr/>
              <p:nvPr/>
            </p:nvSpPr>
            <p:spPr>
              <a:xfrm flipH="1">
                <a:off x="7387999" y="1076958"/>
                <a:ext cx="228548" cy="419457"/>
              </a:xfrm>
              <a:custGeom>
                <a:rect b="b" l="l" r="r" t="t"/>
                <a:pathLst>
                  <a:path extrusionOk="0" h="12639" w="6885">
                    <a:moveTo>
                      <a:pt x="1544" y="0"/>
                    </a:moveTo>
                    <a:cubicBezTo>
                      <a:pt x="1025" y="0"/>
                      <a:pt x="495" y="121"/>
                      <a:pt x="26" y="296"/>
                    </a:cubicBezTo>
                    <a:cubicBezTo>
                      <a:pt x="9" y="302"/>
                      <a:pt x="1" y="321"/>
                      <a:pt x="7" y="337"/>
                    </a:cubicBezTo>
                    <a:cubicBezTo>
                      <a:pt x="12" y="350"/>
                      <a:pt x="23" y="358"/>
                      <a:pt x="37" y="358"/>
                    </a:cubicBezTo>
                    <a:cubicBezTo>
                      <a:pt x="40" y="358"/>
                      <a:pt x="44" y="358"/>
                      <a:pt x="48" y="356"/>
                    </a:cubicBezTo>
                    <a:cubicBezTo>
                      <a:pt x="511" y="198"/>
                      <a:pt x="1003" y="89"/>
                      <a:pt x="1490" y="89"/>
                    </a:cubicBezTo>
                    <a:cubicBezTo>
                      <a:pt x="1700" y="89"/>
                      <a:pt x="1910" y="109"/>
                      <a:pt x="2115" y="155"/>
                    </a:cubicBezTo>
                    <a:cubicBezTo>
                      <a:pt x="4482" y="725"/>
                      <a:pt x="4154" y="3759"/>
                      <a:pt x="3407" y="5506"/>
                    </a:cubicBezTo>
                    <a:cubicBezTo>
                      <a:pt x="2989" y="6498"/>
                      <a:pt x="2758" y="7645"/>
                      <a:pt x="3317" y="8633"/>
                    </a:cubicBezTo>
                    <a:cubicBezTo>
                      <a:pt x="3822" y="9582"/>
                      <a:pt x="4596" y="10349"/>
                      <a:pt x="5325" y="11120"/>
                    </a:cubicBezTo>
                    <a:cubicBezTo>
                      <a:pt x="5821" y="11629"/>
                      <a:pt x="6325" y="12128"/>
                      <a:pt x="6827" y="12629"/>
                    </a:cubicBezTo>
                    <a:cubicBezTo>
                      <a:pt x="6833" y="12635"/>
                      <a:pt x="6841" y="12638"/>
                      <a:pt x="6849" y="12638"/>
                    </a:cubicBezTo>
                    <a:cubicBezTo>
                      <a:pt x="6857" y="12638"/>
                      <a:pt x="6866" y="12635"/>
                      <a:pt x="6872" y="12629"/>
                    </a:cubicBezTo>
                    <a:cubicBezTo>
                      <a:pt x="6884" y="12617"/>
                      <a:pt x="6884" y="12596"/>
                      <a:pt x="6872" y="12584"/>
                    </a:cubicBezTo>
                    <a:cubicBezTo>
                      <a:pt x="5895" y="11561"/>
                      <a:pt x="4868" y="10574"/>
                      <a:pt x="3992" y="9463"/>
                    </a:cubicBezTo>
                    <a:cubicBezTo>
                      <a:pt x="2937" y="8140"/>
                      <a:pt x="2883" y="7091"/>
                      <a:pt x="3531" y="5557"/>
                    </a:cubicBezTo>
                    <a:cubicBezTo>
                      <a:pt x="4152" y="3994"/>
                      <a:pt x="4543" y="1756"/>
                      <a:pt x="3113" y="514"/>
                    </a:cubicBezTo>
                    <a:cubicBezTo>
                      <a:pt x="2662" y="143"/>
                      <a:pt x="2109" y="0"/>
                      <a:pt x="15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9"/>
              <p:cNvSpPr/>
              <p:nvPr/>
            </p:nvSpPr>
            <p:spPr>
              <a:xfrm flipH="1">
                <a:off x="7775118" y="1185685"/>
                <a:ext cx="224531" cy="327627"/>
              </a:xfrm>
              <a:custGeom>
                <a:rect b="b" l="l" r="r" t="t"/>
                <a:pathLst>
                  <a:path extrusionOk="0" h="9872" w="6764">
                    <a:moveTo>
                      <a:pt x="3494" y="1"/>
                    </a:moveTo>
                    <a:cubicBezTo>
                      <a:pt x="3364" y="1"/>
                      <a:pt x="3227" y="30"/>
                      <a:pt x="3084" y="93"/>
                    </a:cubicBezTo>
                    <a:cubicBezTo>
                      <a:pt x="1" y="1443"/>
                      <a:pt x="317" y="8387"/>
                      <a:pt x="2900" y="9509"/>
                    </a:cubicBezTo>
                    <a:cubicBezTo>
                      <a:pt x="3451" y="9748"/>
                      <a:pt x="3955" y="9872"/>
                      <a:pt x="4395" y="9872"/>
                    </a:cubicBezTo>
                    <a:cubicBezTo>
                      <a:pt x="6020" y="9872"/>
                      <a:pt x="6763" y="8187"/>
                      <a:pt x="5689" y="4401"/>
                    </a:cubicBezTo>
                    <a:cubicBezTo>
                      <a:pt x="5689" y="4401"/>
                      <a:pt x="5093" y="1"/>
                      <a:pt x="3494" y="1"/>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1" name="Google Shape;1641;p19"/>
            <p:cNvGrpSpPr/>
            <p:nvPr/>
          </p:nvGrpSpPr>
          <p:grpSpPr>
            <a:xfrm>
              <a:off x="7791074" y="514960"/>
              <a:ext cx="803436" cy="1165641"/>
              <a:chOff x="7644249" y="538660"/>
              <a:chExt cx="803436" cy="1165641"/>
            </a:xfrm>
          </p:grpSpPr>
          <p:grpSp>
            <p:nvGrpSpPr>
              <p:cNvPr id="1642" name="Google Shape;1642;p19"/>
              <p:cNvGrpSpPr/>
              <p:nvPr/>
            </p:nvGrpSpPr>
            <p:grpSpPr>
              <a:xfrm flipH="1">
                <a:off x="7715307" y="704079"/>
                <a:ext cx="732378" cy="827770"/>
                <a:chOff x="5845624" y="612579"/>
                <a:chExt cx="732378" cy="827770"/>
              </a:xfrm>
            </p:grpSpPr>
            <p:sp>
              <p:nvSpPr>
                <p:cNvPr id="1643" name="Google Shape;1643;p19"/>
                <p:cNvSpPr/>
                <p:nvPr/>
              </p:nvSpPr>
              <p:spPr>
                <a:xfrm>
                  <a:off x="5845624" y="612579"/>
                  <a:ext cx="732378" cy="825193"/>
                </a:xfrm>
                <a:custGeom>
                  <a:rect b="b" l="l" r="r" t="t"/>
                  <a:pathLst>
                    <a:path extrusionOk="0" h="12207" w="10834">
                      <a:moveTo>
                        <a:pt x="7454" y="1"/>
                      </a:moveTo>
                      <a:cubicBezTo>
                        <a:pt x="7149" y="1"/>
                        <a:pt x="6819" y="57"/>
                        <a:pt x="6462" y="180"/>
                      </a:cubicBezTo>
                      <a:cubicBezTo>
                        <a:pt x="2953" y="1384"/>
                        <a:pt x="5465" y="5615"/>
                        <a:pt x="5231" y="5720"/>
                      </a:cubicBezTo>
                      <a:cubicBezTo>
                        <a:pt x="5225" y="5722"/>
                        <a:pt x="5217" y="5724"/>
                        <a:pt x="5207" y="5724"/>
                      </a:cubicBezTo>
                      <a:cubicBezTo>
                        <a:pt x="5013" y="5724"/>
                        <a:pt x="4083" y="5285"/>
                        <a:pt x="3107" y="5285"/>
                      </a:cubicBezTo>
                      <a:cubicBezTo>
                        <a:pt x="2099" y="5285"/>
                        <a:pt x="1041" y="5754"/>
                        <a:pt x="696" y="7661"/>
                      </a:cubicBezTo>
                      <a:cubicBezTo>
                        <a:pt x="0" y="11512"/>
                        <a:pt x="4133" y="11022"/>
                        <a:pt x="6114" y="11219"/>
                      </a:cubicBezTo>
                      <a:cubicBezTo>
                        <a:pt x="7553" y="11361"/>
                        <a:pt x="9252" y="12207"/>
                        <a:pt x="9528" y="12207"/>
                      </a:cubicBezTo>
                      <a:cubicBezTo>
                        <a:pt x="9533" y="12207"/>
                        <a:pt x="9537" y="12207"/>
                        <a:pt x="9541" y="12206"/>
                      </a:cubicBezTo>
                      <a:cubicBezTo>
                        <a:pt x="9745" y="12178"/>
                        <a:pt x="9234" y="9283"/>
                        <a:pt x="10076" y="6718"/>
                      </a:cubicBezTo>
                      <a:cubicBezTo>
                        <a:pt x="10833" y="4413"/>
                        <a:pt x="10146" y="1"/>
                        <a:pt x="74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9"/>
                <p:cNvSpPr/>
                <p:nvPr/>
              </p:nvSpPr>
              <p:spPr>
                <a:xfrm>
                  <a:off x="5884090" y="1128172"/>
                  <a:ext cx="608941" cy="312177"/>
                </a:xfrm>
                <a:custGeom>
                  <a:rect b="b" l="l" r="r" t="t"/>
                  <a:pathLst>
                    <a:path extrusionOk="0" h="4618" w="9008">
                      <a:moveTo>
                        <a:pt x="128" y="0"/>
                      </a:moveTo>
                      <a:cubicBezTo>
                        <a:pt x="111" y="0"/>
                        <a:pt x="96" y="12"/>
                        <a:pt x="93" y="29"/>
                      </a:cubicBezTo>
                      <a:cubicBezTo>
                        <a:pt x="93" y="29"/>
                        <a:pt x="86" y="73"/>
                        <a:pt x="73" y="154"/>
                      </a:cubicBezTo>
                      <a:cubicBezTo>
                        <a:pt x="62" y="237"/>
                        <a:pt x="35" y="355"/>
                        <a:pt x="25" y="512"/>
                      </a:cubicBezTo>
                      <a:cubicBezTo>
                        <a:pt x="9" y="668"/>
                        <a:pt x="1" y="859"/>
                        <a:pt x="11" y="1077"/>
                      </a:cubicBezTo>
                      <a:cubicBezTo>
                        <a:pt x="22" y="1296"/>
                        <a:pt x="62" y="1542"/>
                        <a:pt x="149" y="1801"/>
                      </a:cubicBezTo>
                      <a:cubicBezTo>
                        <a:pt x="241" y="2057"/>
                        <a:pt x="392" y="2319"/>
                        <a:pt x="609" y="2546"/>
                      </a:cubicBezTo>
                      <a:cubicBezTo>
                        <a:pt x="826" y="2773"/>
                        <a:pt x="1105" y="2959"/>
                        <a:pt x="1414" y="3096"/>
                      </a:cubicBezTo>
                      <a:cubicBezTo>
                        <a:pt x="2035" y="3372"/>
                        <a:pt x="2751" y="3483"/>
                        <a:pt x="3458" y="3544"/>
                      </a:cubicBezTo>
                      <a:cubicBezTo>
                        <a:pt x="4167" y="3602"/>
                        <a:pt x="4877" y="3597"/>
                        <a:pt x="5534" y="3654"/>
                      </a:cubicBezTo>
                      <a:cubicBezTo>
                        <a:pt x="5862" y="3686"/>
                        <a:pt x="6170" y="3749"/>
                        <a:pt x="6465" y="3820"/>
                      </a:cubicBezTo>
                      <a:cubicBezTo>
                        <a:pt x="6759" y="3891"/>
                        <a:pt x="7032" y="3976"/>
                        <a:pt x="7283" y="4058"/>
                      </a:cubicBezTo>
                      <a:cubicBezTo>
                        <a:pt x="7786" y="4223"/>
                        <a:pt x="8200" y="4377"/>
                        <a:pt x="8493" y="4482"/>
                      </a:cubicBezTo>
                      <a:cubicBezTo>
                        <a:pt x="8639" y="4534"/>
                        <a:pt x="8755" y="4573"/>
                        <a:pt x="8838" y="4594"/>
                      </a:cubicBezTo>
                      <a:cubicBezTo>
                        <a:pt x="8917" y="4618"/>
                        <a:pt x="8979" y="4611"/>
                        <a:pt x="8976" y="4613"/>
                      </a:cubicBezTo>
                      <a:cubicBezTo>
                        <a:pt x="8996" y="4611"/>
                        <a:pt x="9008" y="4593"/>
                        <a:pt x="9006" y="4575"/>
                      </a:cubicBezTo>
                      <a:cubicBezTo>
                        <a:pt x="9004" y="4557"/>
                        <a:pt x="8989" y="4545"/>
                        <a:pt x="8972" y="4545"/>
                      </a:cubicBezTo>
                      <a:cubicBezTo>
                        <a:pt x="8970" y="4545"/>
                        <a:pt x="8969" y="4545"/>
                        <a:pt x="8967" y="4545"/>
                      </a:cubicBezTo>
                      <a:cubicBezTo>
                        <a:pt x="8965" y="4542"/>
                        <a:pt x="8935" y="4549"/>
                        <a:pt x="8856" y="4524"/>
                      </a:cubicBezTo>
                      <a:cubicBezTo>
                        <a:pt x="8778" y="4502"/>
                        <a:pt x="8665" y="4461"/>
                        <a:pt x="8521" y="4405"/>
                      </a:cubicBezTo>
                      <a:cubicBezTo>
                        <a:pt x="8232" y="4296"/>
                        <a:pt x="7823" y="4123"/>
                        <a:pt x="7318" y="3953"/>
                      </a:cubicBezTo>
                      <a:cubicBezTo>
                        <a:pt x="7066" y="3869"/>
                        <a:pt x="6791" y="3781"/>
                        <a:pt x="6494" y="3706"/>
                      </a:cubicBezTo>
                      <a:cubicBezTo>
                        <a:pt x="6198" y="3631"/>
                        <a:pt x="5877" y="3564"/>
                        <a:pt x="5545" y="3528"/>
                      </a:cubicBezTo>
                      <a:cubicBezTo>
                        <a:pt x="4880" y="3465"/>
                        <a:pt x="4172" y="3463"/>
                        <a:pt x="3471" y="3400"/>
                      </a:cubicBezTo>
                      <a:cubicBezTo>
                        <a:pt x="2770" y="3342"/>
                        <a:pt x="2067" y="3235"/>
                        <a:pt x="1469" y="2972"/>
                      </a:cubicBezTo>
                      <a:cubicBezTo>
                        <a:pt x="1172" y="2842"/>
                        <a:pt x="905" y="2670"/>
                        <a:pt x="699" y="2458"/>
                      </a:cubicBezTo>
                      <a:cubicBezTo>
                        <a:pt x="491" y="2248"/>
                        <a:pt x="346" y="2004"/>
                        <a:pt x="254" y="1762"/>
                      </a:cubicBezTo>
                      <a:cubicBezTo>
                        <a:pt x="169" y="1518"/>
                        <a:pt x="124" y="1282"/>
                        <a:pt x="107" y="1071"/>
                      </a:cubicBezTo>
                      <a:cubicBezTo>
                        <a:pt x="92" y="859"/>
                        <a:pt x="94" y="672"/>
                        <a:pt x="106" y="520"/>
                      </a:cubicBezTo>
                      <a:cubicBezTo>
                        <a:pt x="112" y="368"/>
                        <a:pt x="135" y="247"/>
                        <a:pt x="144" y="165"/>
                      </a:cubicBezTo>
                      <a:cubicBezTo>
                        <a:pt x="155" y="82"/>
                        <a:pt x="161" y="39"/>
                        <a:pt x="161" y="39"/>
                      </a:cubicBezTo>
                      <a:cubicBezTo>
                        <a:pt x="163" y="20"/>
                        <a:pt x="151" y="3"/>
                        <a:pt x="133" y="0"/>
                      </a:cubicBezTo>
                      <a:cubicBezTo>
                        <a:pt x="131" y="0"/>
                        <a:pt x="129" y="0"/>
                        <a:pt x="1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5" name="Google Shape;1645;p19"/>
              <p:cNvGrpSpPr/>
              <p:nvPr/>
            </p:nvGrpSpPr>
            <p:grpSpPr>
              <a:xfrm flipH="1">
                <a:off x="8142470" y="828195"/>
                <a:ext cx="217402" cy="208412"/>
                <a:chOff x="5933439" y="736695"/>
                <a:chExt cx="217402" cy="208412"/>
              </a:xfrm>
            </p:grpSpPr>
            <p:sp>
              <p:nvSpPr>
                <p:cNvPr id="1646" name="Google Shape;1646;p19"/>
                <p:cNvSpPr/>
                <p:nvPr/>
              </p:nvSpPr>
              <p:spPr>
                <a:xfrm>
                  <a:off x="5933439" y="736695"/>
                  <a:ext cx="217402" cy="206180"/>
                </a:xfrm>
                <a:custGeom>
                  <a:rect b="b" l="l" r="r" t="t"/>
                  <a:pathLst>
                    <a:path extrusionOk="0" h="3050" w="3216">
                      <a:moveTo>
                        <a:pt x="2097" y="1"/>
                      </a:moveTo>
                      <a:cubicBezTo>
                        <a:pt x="2046" y="1"/>
                        <a:pt x="1989" y="7"/>
                        <a:pt x="1928" y="20"/>
                      </a:cubicBezTo>
                      <a:cubicBezTo>
                        <a:pt x="646" y="286"/>
                        <a:pt x="1597" y="1661"/>
                        <a:pt x="1495" y="1743"/>
                      </a:cubicBezTo>
                      <a:cubicBezTo>
                        <a:pt x="1488" y="1749"/>
                        <a:pt x="1475" y="1752"/>
                        <a:pt x="1457" y="1752"/>
                      </a:cubicBezTo>
                      <a:cubicBezTo>
                        <a:pt x="1356" y="1752"/>
                        <a:pt x="1104" y="1667"/>
                        <a:pt x="845" y="1667"/>
                      </a:cubicBezTo>
                      <a:cubicBezTo>
                        <a:pt x="548" y="1667"/>
                        <a:pt x="241" y="1778"/>
                        <a:pt x="139" y="2259"/>
                      </a:cubicBezTo>
                      <a:cubicBezTo>
                        <a:pt x="1" y="2910"/>
                        <a:pt x="765" y="3002"/>
                        <a:pt x="1350" y="3002"/>
                      </a:cubicBezTo>
                      <a:cubicBezTo>
                        <a:pt x="1578" y="3002"/>
                        <a:pt x="1779" y="2988"/>
                        <a:pt x="1888" y="2988"/>
                      </a:cubicBezTo>
                      <a:cubicBezTo>
                        <a:pt x="1917" y="2988"/>
                        <a:pt x="1939" y="2989"/>
                        <a:pt x="1954" y="2991"/>
                      </a:cubicBezTo>
                      <a:cubicBezTo>
                        <a:pt x="2168" y="3026"/>
                        <a:pt x="2893" y="3006"/>
                        <a:pt x="3083" y="3049"/>
                      </a:cubicBezTo>
                      <a:cubicBezTo>
                        <a:pt x="3085" y="3049"/>
                        <a:pt x="3087" y="3050"/>
                        <a:pt x="3089" y="3050"/>
                      </a:cubicBezTo>
                      <a:cubicBezTo>
                        <a:pt x="3215" y="3050"/>
                        <a:pt x="2863" y="1995"/>
                        <a:pt x="2737" y="1262"/>
                      </a:cubicBezTo>
                      <a:cubicBezTo>
                        <a:pt x="2637" y="676"/>
                        <a:pt x="2637" y="1"/>
                        <a:pt x="20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9"/>
                <p:cNvSpPr/>
                <p:nvPr/>
              </p:nvSpPr>
              <p:spPr>
                <a:xfrm>
                  <a:off x="5938779" y="887174"/>
                  <a:ext cx="205774" cy="57933"/>
                </a:xfrm>
                <a:custGeom>
                  <a:rect b="b" l="l" r="r" t="t"/>
                  <a:pathLst>
                    <a:path extrusionOk="0" h="857" w="3044">
                      <a:moveTo>
                        <a:pt x="60" y="1"/>
                      </a:moveTo>
                      <a:cubicBezTo>
                        <a:pt x="44" y="1"/>
                        <a:pt x="29" y="11"/>
                        <a:pt x="26" y="27"/>
                      </a:cubicBezTo>
                      <a:cubicBezTo>
                        <a:pt x="26" y="27"/>
                        <a:pt x="24" y="41"/>
                        <a:pt x="19" y="65"/>
                      </a:cubicBezTo>
                      <a:cubicBezTo>
                        <a:pt x="12" y="89"/>
                        <a:pt x="5" y="125"/>
                        <a:pt x="3" y="178"/>
                      </a:cubicBezTo>
                      <a:cubicBezTo>
                        <a:pt x="0" y="228"/>
                        <a:pt x="5" y="289"/>
                        <a:pt x="25" y="359"/>
                      </a:cubicBezTo>
                      <a:cubicBezTo>
                        <a:pt x="46" y="427"/>
                        <a:pt x="88" y="501"/>
                        <a:pt x="152" y="563"/>
                      </a:cubicBezTo>
                      <a:cubicBezTo>
                        <a:pt x="280" y="687"/>
                        <a:pt x="472" y="759"/>
                        <a:pt x="673" y="798"/>
                      </a:cubicBezTo>
                      <a:cubicBezTo>
                        <a:pt x="875" y="836"/>
                        <a:pt x="1093" y="848"/>
                        <a:pt x="1307" y="848"/>
                      </a:cubicBezTo>
                      <a:cubicBezTo>
                        <a:pt x="1415" y="846"/>
                        <a:pt x="1522" y="842"/>
                        <a:pt x="1626" y="837"/>
                      </a:cubicBezTo>
                      <a:cubicBezTo>
                        <a:pt x="1678" y="835"/>
                        <a:pt x="1730" y="832"/>
                        <a:pt x="1781" y="831"/>
                      </a:cubicBezTo>
                      <a:cubicBezTo>
                        <a:pt x="1793" y="830"/>
                        <a:pt x="1805" y="830"/>
                        <a:pt x="1817" y="830"/>
                      </a:cubicBezTo>
                      <a:cubicBezTo>
                        <a:pt x="1829" y="830"/>
                        <a:pt x="1840" y="830"/>
                        <a:pt x="1850" y="831"/>
                      </a:cubicBezTo>
                      <a:lnTo>
                        <a:pt x="1924" y="836"/>
                      </a:lnTo>
                      <a:cubicBezTo>
                        <a:pt x="2032" y="846"/>
                        <a:pt x="2139" y="847"/>
                        <a:pt x="2240" y="847"/>
                      </a:cubicBezTo>
                      <a:cubicBezTo>
                        <a:pt x="2294" y="847"/>
                        <a:pt x="2347" y="847"/>
                        <a:pt x="2396" y="847"/>
                      </a:cubicBezTo>
                      <a:cubicBezTo>
                        <a:pt x="2423" y="847"/>
                        <a:pt x="2448" y="847"/>
                        <a:pt x="2473" y="847"/>
                      </a:cubicBezTo>
                      <a:cubicBezTo>
                        <a:pt x="2552" y="847"/>
                        <a:pt x="2625" y="846"/>
                        <a:pt x="2689" y="846"/>
                      </a:cubicBezTo>
                      <a:cubicBezTo>
                        <a:pt x="2707" y="846"/>
                        <a:pt x="2724" y="846"/>
                        <a:pt x="2740" y="846"/>
                      </a:cubicBezTo>
                      <a:cubicBezTo>
                        <a:pt x="2784" y="846"/>
                        <a:pt x="2822" y="847"/>
                        <a:pt x="2854" y="850"/>
                      </a:cubicBezTo>
                      <a:cubicBezTo>
                        <a:pt x="2944" y="853"/>
                        <a:pt x="2997" y="856"/>
                        <a:pt x="2997" y="856"/>
                      </a:cubicBezTo>
                      <a:lnTo>
                        <a:pt x="3006" y="856"/>
                      </a:lnTo>
                      <a:cubicBezTo>
                        <a:pt x="3006" y="856"/>
                        <a:pt x="3007" y="856"/>
                        <a:pt x="3007" y="856"/>
                      </a:cubicBezTo>
                      <a:cubicBezTo>
                        <a:pt x="3023" y="856"/>
                        <a:pt x="3038" y="844"/>
                        <a:pt x="3040" y="827"/>
                      </a:cubicBezTo>
                      <a:cubicBezTo>
                        <a:pt x="3043" y="809"/>
                        <a:pt x="3030" y="792"/>
                        <a:pt x="3012" y="789"/>
                      </a:cubicBezTo>
                      <a:cubicBezTo>
                        <a:pt x="3012" y="789"/>
                        <a:pt x="2958" y="781"/>
                        <a:pt x="2863" y="767"/>
                      </a:cubicBezTo>
                      <a:cubicBezTo>
                        <a:pt x="2766" y="750"/>
                        <a:pt x="2636" y="746"/>
                        <a:pt x="2476" y="736"/>
                      </a:cubicBezTo>
                      <a:cubicBezTo>
                        <a:pt x="2397" y="732"/>
                        <a:pt x="2311" y="728"/>
                        <a:pt x="2221" y="723"/>
                      </a:cubicBezTo>
                      <a:cubicBezTo>
                        <a:pt x="2132" y="722"/>
                        <a:pt x="2036" y="709"/>
                        <a:pt x="1937" y="702"/>
                      </a:cubicBezTo>
                      <a:lnTo>
                        <a:pt x="1900" y="699"/>
                      </a:lnTo>
                      <a:cubicBezTo>
                        <a:pt x="1897" y="699"/>
                        <a:pt x="1888" y="698"/>
                        <a:pt x="1885" y="698"/>
                      </a:cubicBezTo>
                      <a:cubicBezTo>
                        <a:pt x="1885" y="698"/>
                        <a:pt x="1885" y="698"/>
                        <a:pt x="1885" y="698"/>
                      </a:cubicBezTo>
                      <a:lnTo>
                        <a:pt x="1861" y="695"/>
                      </a:lnTo>
                      <a:cubicBezTo>
                        <a:pt x="1830" y="693"/>
                        <a:pt x="1804" y="693"/>
                        <a:pt x="1778" y="693"/>
                      </a:cubicBezTo>
                      <a:cubicBezTo>
                        <a:pt x="1726" y="695"/>
                        <a:pt x="1674" y="695"/>
                        <a:pt x="1621" y="697"/>
                      </a:cubicBezTo>
                      <a:cubicBezTo>
                        <a:pt x="1517" y="701"/>
                        <a:pt x="1411" y="703"/>
                        <a:pt x="1306" y="703"/>
                      </a:cubicBezTo>
                      <a:cubicBezTo>
                        <a:pt x="1287" y="703"/>
                        <a:pt x="1268" y="703"/>
                        <a:pt x="1249" y="703"/>
                      </a:cubicBezTo>
                      <a:cubicBezTo>
                        <a:pt x="1059" y="703"/>
                        <a:pt x="870" y="695"/>
                        <a:pt x="698" y="664"/>
                      </a:cubicBezTo>
                      <a:cubicBezTo>
                        <a:pt x="509" y="632"/>
                        <a:pt x="336" y="577"/>
                        <a:pt x="229" y="481"/>
                      </a:cubicBezTo>
                      <a:cubicBezTo>
                        <a:pt x="176" y="433"/>
                        <a:pt x="139" y="379"/>
                        <a:pt x="116" y="327"/>
                      </a:cubicBezTo>
                      <a:cubicBezTo>
                        <a:pt x="97" y="273"/>
                        <a:pt x="88" y="220"/>
                        <a:pt x="87" y="178"/>
                      </a:cubicBezTo>
                      <a:cubicBezTo>
                        <a:pt x="84" y="138"/>
                        <a:pt x="87" y="102"/>
                        <a:pt x="90" y="76"/>
                      </a:cubicBezTo>
                      <a:cubicBezTo>
                        <a:pt x="93" y="52"/>
                        <a:pt x="95" y="38"/>
                        <a:pt x="95" y="38"/>
                      </a:cubicBezTo>
                      <a:cubicBezTo>
                        <a:pt x="95" y="21"/>
                        <a:pt x="84" y="5"/>
                        <a:pt x="67" y="1"/>
                      </a:cubicBezTo>
                      <a:cubicBezTo>
                        <a:pt x="64" y="1"/>
                        <a:pt x="62" y="1"/>
                        <a:pt x="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8" name="Google Shape;1648;p19"/>
              <p:cNvGrpSpPr/>
              <p:nvPr/>
            </p:nvGrpSpPr>
            <p:grpSpPr>
              <a:xfrm flipH="1">
                <a:off x="7644249" y="538660"/>
                <a:ext cx="298724" cy="317653"/>
                <a:chOff x="6350336" y="447160"/>
                <a:chExt cx="298724" cy="317653"/>
              </a:xfrm>
            </p:grpSpPr>
            <p:sp>
              <p:nvSpPr>
                <p:cNvPr id="1649" name="Google Shape;1649;p19"/>
                <p:cNvSpPr/>
                <p:nvPr/>
              </p:nvSpPr>
              <p:spPr>
                <a:xfrm>
                  <a:off x="6350336" y="447160"/>
                  <a:ext cx="298724" cy="315692"/>
                </a:xfrm>
                <a:custGeom>
                  <a:rect b="b" l="l" r="r" t="t"/>
                  <a:pathLst>
                    <a:path extrusionOk="0" h="4670" w="4419">
                      <a:moveTo>
                        <a:pt x="3294" y="1"/>
                      </a:moveTo>
                      <a:cubicBezTo>
                        <a:pt x="3279" y="1"/>
                        <a:pt x="3264" y="1"/>
                        <a:pt x="3249" y="2"/>
                      </a:cubicBezTo>
                      <a:cubicBezTo>
                        <a:pt x="2567" y="39"/>
                        <a:pt x="2808" y="1135"/>
                        <a:pt x="2673" y="1168"/>
                      </a:cubicBezTo>
                      <a:cubicBezTo>
                        <a:pt x="2672" y="1168"/>
                        <a:pt x="2670" y="1168"/>
                        <a:pt x="2668" y="1168"/>
                      </a:cubicBezTo>
                      <a:cubicBezTo>
                        <a:pt x="2552" y="1168"/>
                        <a:pt x="2062" y="332"/>
                        <a:pt x="1439" y="332"/>
                      </a:cubicBezTo>
                      <a:cubicBezTo>
                        <a:pt x="1262" y="332"/>
                        <a:pt x="1075" y="399"/>
                        <a:pt x="882" y="572"/>
                      </a:cubicBezTo>
                      <a:cubicBezTo>
                        <a:pt x="1" y="1361"/>
                        <a:pt x="1565" y="1820"/>
                        <a:pt x="2261" y="2818"/>
                      </a:cubicBezTo>
                      <a:cubicBezTo>
                        <a:pt x="2806" y="3598"/>
                        <a:pt x="3070" y="4579"/>
                        <a:pt x="3210" y="4664"/>
                      </a:cubicBezTo>
                      <a:cubicBezTo>
                        <a:pt x="3216" y="4668"/>
                        <a:pt x="3222" y="4670"/>
                        <a:pt x="3229" y="4670"/>
                      </a:cubicBezTo>
                      <a:cubicBezTo>
                        <a:pt x="3477" y="4670"/>
                        <a:pt x="4418" y="2455"/>
                        <a:pt x="4224" y="1365"/>
                      </a:cubicBezTo>
                      <a:cubicBezTo>
                        <a:pt x="4031" y="285"/>
                        <a:pt x="3677" y="1"/>
                        <a:pt x="32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9"/>
                <p:cNvSpPr/>
                <p:nvPr/>
              </p:nvSpPr>
              <p:spPr>
                <a:xfrm>
                  <a:off x="6387855" y="483529"/>
                  <a:ext cx="182114" cy="281284"/>
                </a:xfrm>
                <a:custGeom>
                  <a:rect b="b" l="l" r="r" t="t"/>
                  <a:pathLst>
                    <a:path extrusionOk="0" h="4161" w="2694">
                      <a:moveTo>
                        <a:pt x="327" y="0"/>
                      </a:moveTo>
                      <a:cubicBezTo>
                        <a:pt x="319" y="0"/>
                        <a:pt x="311" y="3"/>
                        <a:pt x="304" y="10"/>
                      </a:cubicBezTo>
                      <a:cubicBezTo>
                        <a:pt x="304" y="10"/>
                        <a:pt x="289" y="23"/>
                        <a:pt x="261" y="48"/>
                      </a:cubicBezTo>
                      <a:cubicBezTo>
                        <a:pt x="234" y="72"/>
                        <a:pt x="193" y="113"/>
                        <a:pt x="146" y="170"/>
                      </a:cubicBezTo>
                      <a:cubicBezTo>
                        <a:pt x="100" y="227"/>
                        <a:pt x="51" y="306"/>
                        <a:pt x="26" y="410"/>
                      </a:cubicBezTo>
                      <a:cubicBezTo>
                        <a:pt x="0" y="516"/>
                        <a:pt x="20" y="648"/>
                        <a:pt x="83" y="760"/>
                      </a:cubicBezTo>
                      <a:cubicBezTo>
                        <a:pt x="207" y="988"/>
                        <a:pt x="428" y="1173"/>
                        <a:pt x="657" y="1366"/>
                      </a:cubicBezTo>
                      <a:cubicBezTo>
                        <a:pt x="888" y="1556"/>
                        <a:pt x="1136" y="1752"/>
                        <a:pt x="1355" y="1976"/>
                      </a:cubicBezTo>
                      <a:cubicBezTo>
                        <a:pt x="1465" y="2086"/>
                        <a:pt x="1568" y="2205"/>
                        <a:pt x="1654" y="2327"/>
                      </a:cubicBezTo>
                      <a:cubicBezTo>
                        <a:pt x="1743" y="2458"/>
                        <a:pt x="1823" y="2582"/>
                        <a:pt x="1895" y="2712"/>
                      </a:cubicBezTo>
                      <a:cubicBezTo>
                        <a:pt x="2041" y="2969"/>
                        <a:pt x="2161" y="3218"/>
                        <a:pt x="2259" y="3435"/>
                      </a:cubicBezTo>
                      <a:cubicBezTo>
                        <a:pt x="2357" y="3652"/>
                        <a:pt x="2439" y="3834"/>
                        <a:pt x="2502" y="3961"/>
                      </a:cubicBezTo>
                      <a:cubicBezTo>
                        <a:pt x="2534" y="4023"/>
                        <a:pt x="2562" y="4072"/>
                        <a:pt x="2587" y="4105"/>
                      </a:cubicBezTo>
                      <a:cubicBezTo>
                        <a:pt x="2610" y="4138"/>
                        <a:pt x="2638" y="4155"/>
                        <a:pt x="2637" y="4155"/>
                      </a:cubicBezTo>
                      <a:cubicBezTo>
                        <a:pt x="2637" y="4155"/>
                        <a:pt x="2637" y="4155"/>
                        <a:pt x="2637" y="4155"/>
                      </a:cubicBezTo>
                      <a:lnTo>
                        <a:pt x="2637" y="4155"/>
                      </a:lnTo>
                      <a:cubicBezTo>
                        <a:pt x="2643" y="4159"/>
                        <a:pt x="2649" y="4161"/>
                        <a:pt x="2655" y="4161"/>
                      </a:cubicBezTo>
                      <a:cubicBezTo>
                        <a:pt x="2667" y="4161"/>
                        <a:pt x="2678" y="4155"/>
                        <a:pt x="2684" y="4145"/>
                      </a:cubicBezTo>
                      <a:cubicBezTo>
                        <a:pt x="2694" y="4128"/>
                        <a:pt x="2689" y="4107"/>
                        <a:pt x="2673" y="4098"/>
                      </a:cubicBezTo>
                      <a:cubicBezTo>
                        <a:pt x="2673" y="4095"/>
                        <a:pt x="2664" y="4092"/>
                        <a:pt x="2646" y="4064"/>
                      </a:cubicBezTo>
                      <a:cubicBezTo>
                        <a:pt x="2627" y="4036"/>
                        <a:pt x="2603" y="3988"/>
                        <a:pt x="2576" y="3926"/>
                      </a:cubicBezTo>
                      <a:cubicBezTo>
                        <a:pt x="2520" y="3800"/>
                        <a:pt x="2454" y="3612"/>
                        <a:pt x="2361" y="3390"/>
                      </a:cubicBezTo>
                      <a:cubicBezTo>
                        <a:pt x="2268" y="3169"/>
                        <a:pt x="2159" y="2911"/>
                        <a:pt x="2013" y="2646"/>
                      </a:cubicBezTo>
                      <a:cubicBezTo>
                        <a:pt x="1942" y="2514"/>
                        <a:pt x="1855" y="2378"/>
                        <a:pt x="1770" y="2249"/>
                      </a:cubicBezTo>
                      <a:cubicBezTo>
                        <a:pt x="1677" y="2114"/>
                        <a:pt x="1572" y="1990"/>
                        <a:pt x="1458" y="1874"/>
                      </a:cubicBezTo>
                      <a:cubicBezTo>
                        <a:pt x="1229" y="1643"/>
                        <a:pt x="974" y="1447"/>
                        <a:pt x="742" y="1261"/>
                      </a:cubicBezTo>
                      <a:cubicBezTo>
                        <a:pt x="514" y="1073"/>
                        <a:pt x="292" y="900"/>
                        <a:pt x="182" y="706"/>
                      </a:cubicBezTo>
                      <a:cubicBezTo>
                        <a:pt x="125" y="611"/>
                        <a:pt x="106" y="513"/>
                        <a:pt x="121" y="429"/>
                      </a:cubicBezTo>
                      <a:cubicBezTo>
                        <a:pt x="135" y="344"/>
                        <a:pt x="173" y="272"/>
                        <a:pt x="211" y="218"/>
                      </a:cubicBezTo>
                      <a:cubicBezTo>
                        <a:pt x="250" y="166"/>
                        <a:pt x="284" y="127"/>
                        <a:pt x="312" y="100"/>
                      </a:cubicBezTo>
                      <a:cubicBezTo>
                        <a:pt x="338" y="73"/>
                        <a:pt x="351" y="58"/>
                        <a:pt x="351" y="58"/>
                      </a:cubicBezTo>
                      <a:cubicBezTo>
                        <a:pt x="364" y="46"/>
                        <a:pt x="364" y="25"/>
                        <a:pt x="352" y="11"/>
                      </a:cubicBezTo>
                      <a:cubicBezTo>
                        <a:pt x="345" y="4"/>
                        <a:pt x="336" y="0"/>
                        <a:pt x="3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1" name="Google Shape;1651;p19"/>
              <p:cNvGrpSpPr/>
              <p:nvPr/>
            </p:nvGrpSpPr>
            <p:grpSpPr>
              <a:xfrm flipH="1">
                <a:off x="7886534" y="1502582"/>
                <a:ext cx="368826" cy="201719"/>
                <a:chOff x="6037950" y="1411082"/>
                <a:chExt cx="368826" cy="201719"/>
              </a:xfrm>
            </p:grpSpPr>
            <p:sp>
              <p:nvSpPr>
                <p:cNvPr id="1652" name="Google Shape;1652;p19"/>
                <p:cNvSpPr/>
                <p:nvPr/>
              </p:nvSpPr>
              <p:spPr>
                <a:xfrm>
                  <a:off x="6037950" y="1411082"/>
                  <a:ext cx="368826" cy="198136"/>
                </a:xfrm>
                <a:custGeom>
                  <a:rect b="b" l="l" r="r" t="t"/>
                  <a:pathLst>
                    <a:path extrusionOk="0" h="2931" w="5456">
                      <a:moveTo>
                        <a:pt x="2455" y="0"/>
                      </a:moveTo>
                      <a:cubicBezTo>
                        <a:pt x="2452" y="0"/>
                        <a:pt x="2449" y="0"/>
                        <a:pt x="2447" y="0"/>
                      </a:cubicBezTo>
                      <a:cubicBezTo>
                        <a:pt x="1491" y="4"/>
                        <a:pt x="0" y="133"/>
                        <a:pt x="404" y="1147"/>
                      </a:cubicBezTo>
                      <a:cubicBezTo>
                        <a:pt x="547" y="1505"/>
                        <a:pt x="843" y="1617"/>
                        <a:pt x="1167" y="1617"/>
                      </a:cubicBezTo>
                      <a:cubicBezTo>
                        <a:pt x="1714" y="1617"/>
                        <a:pt x="2344" y="1298"/>
                        <a:pt x="2469" y="1298"/>
                      </a:cubicBezTo>
                      <a:cubicBezTo>
                        <a:pt x="2479" y="1298"/>
                        <a:pt x="2486" y="1301"/>
                        <a:pt x="2489" y="1306"/>
                      </a:cubicBezTo>
                      <a:cubicBezTo>
                        <a:pt x="2547" y="1404"/>
                        <a:pt x="1578" y="2321"/>
                        <a:pt x="2269" y="2768"/>
                      </a:cubicBezTo>
                      <a:cubicBezTo>
                        <a:pt x="2446" y="2883"/>
                        <a:pt x="2618" y="2931"/>
                        <a:pt x="2782" y="2931"/>
                      </a:cubicBezTo>
                      <a:cubicBezTo>
                        <a:pt x="3554" y="2931"/>
                        <a:pt x="4155" y="1865"/>
                        <a:pt x="4344" y="1653"/>
                      </a:cubicBezTo>
                      <a:cubicBezTo>
                        <a:pt x="4888" y="1040"/>
                        <a:pt x="5455" y="829"/>
                        <a:pt x="5235" y="703"/>
                      </a:cubicBezTo>
                      <a:cubicBezTo>
                        <a:pt x="5102" y="627"/>
                        <a:pt x="3411" y="0"/>
                        <a:pt x="24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9"/>
                <p:cNvSpPr/>
                <p:nvPr/>
              </p:nvSpPr>
              <p:spPr>
                <a:xfrm>
                  <a:off x="6188701" y="1456307"/>
                  <a:ext cx="208952" cy="156494"/>
                </a:xfrm>
                <a:custGeom>
                  <a:rect b="b" l="l" r="r" t="t"/>
                  <a:pathLst>
                    <a:path extrusionOk="0" h="2315" w="3091">
                      <a:moveTo>
                        <a:pt x="3007" y="1"/>
                      </a:moveTo>
                      <a:cubicBezTo>
                        <a:pt x="2997" y="1"/>
                        <a:pt x="2987" y="5"/>
                        <a:pt x="2980" y="14"/>
                      </a:cubicBezTo>
                      <a:cubicBezTo>
                        <a:pt x="2969" y="29"/>
                        <a:pt x="2971" y="51"/>
                        <a:pt x="2986" y="62"/>
                      </a:cubicBezTo>
                      <a:lnTo>
                        <a:pt x="2988" y="64"/>
                      </a:lnTo>
                      <a:cubicBezTo>
                        <a:pt x="2987" y="64"/>
                        <a:pt x="2998" y="73"/>
                        <a:pt x="3011" y="85"/>
                      </a:cubicBezTo>
                      <a:cubicBezTo>
                        <a:pt x="3012" y="88"/>
                        <a:pt x="3013" y="91"/>
                        <a:pt x="3016" y="94"/>
                      </a:cubicBezTo>
                      <a:cubicBezTo>
                        <a:pt x="3016" y="98"/>
                        <a:pt x="3013" y="101"/>
                        <a:pt x="3015" y="105"/>
                      </a:cubicBezTo>
                      <a:cubicBezTo>
                        <a:pt x="3009" y="116"/>
                        <a:pt x="3001" y="132"/>
                        <a:pt x="2983" y="150"/>
                      </a:cubicBezTo>
                      <a:cubicBezTo>
                        <a:pt x="2915" y="223"/>
                        <a:pt x="2780" y="309"/>
                        <a:pt x="2632" y="425"/>
                      </a:cubicBezTo>
                      <a:cubicBezTo>
                        <a:pt x="2482" y="541"/>
                        <a:pt x="2307" y="680"/>
                        <a:pt x="2141" y="856"/>
                      </a:cubicBezTo>
                      <a:cubicBezTo>
                        <a:pt x="2101" y="898"/>
                        <a:pt x="2058" y="941"/>
                        <a:pt x="2018" y="994"/>
                      </a:cubicBezTo>
                      <a:cubicBezTo>
                        <a:pt x="1981" y="1043"/>
                        <a:pt x="1944" y="1092"/>
                        <a:pt x="1906" y="1143"/>
                      </a:cubicBezTo>
                      <a:cubicBezTo>
                        <a:pt x="1834" y="1243"/>
                        <a:pt x="1759" y="1341"/>
                        <a:pt x="1682" y="1439"/>
                      </a:cubicBezTo>
                      <a:cubicBezTo>
                        <a:pt x="1604" y="1535"/>
                        <a:pt x="1525" y="1629"/>
                        <a:pt x="1441" y="1717"/>
                      </a:cubicBezTo>
                      <a:cubicBezTo>
                        <a:pt x="1398" y="1759"/>
                        <a:pt x="1356" y="1801"/>
                        <a:pt x="1312" y="1842"/>
                      </a:cubicBezTo>
                      <a:cubicBezTo>
                        <a:pt x="1268" y="1878"/>
                        <a:pt x="1224" y="1918"/>
                        <a:pt x="1180" y="1952"/>
                      </a:cubicBezTo>
                      <a:cubicBezTo>
                        <a:pt x="1133" y="1984"/>
                        <a:pt x="1087" y="2015"/>
                        <a:pt x="1043" y="2047"/>
                      </a:cubicBezTo>
                      <a:cubicBezTo>
                        <a:pt x="995" y="2072"/>
                        <a:pt x="948" y="2097"/>
                        <a:pt x="903" y="2122"/>
                      </a:cubicBezTo>
                      <a:cubicBezTo>
                        <a:pt x="856" y="2139"/>
                        <a:pt x="809" y="2156"/>
                        <a:pt x="764" y="2173"/>
                      </a:cubicBezTo>
                      <a:cubicBezTo>
                        <a:pt x="719" y="2187"/>
                        <a:pt x="672" y="2189"/>
                        <a:pt x="630" y="2199"/>
                      </a:cubicBezTo>
                      <a:cubicBezTo>
                        <a:pt x="611" y="2204"/>
                        <a:pt x="592" y="2205"/>
                        <a:pt x="573" y="2205"/>
                      </a:cubicBezTo>
                      <a:cubicBezTo>
                        <a:pt x="550" y="2205"/>
                        <a:pt x="526" y="2203"/>
                        <a:pt x="503" y="2202"/>
                      </a:cubicBezTo>
                      <a:cubicBezTo>
                        <a:pt x="492" y="2201"/>
                        <a:pt x="482" y="2201"/>
                        <a:pt x="471" y="2201"/>
                      </a:cubicBezTo>
                      <a:cubicBezTo>
                        <a:pt x="465" y="2201"/>
                        <a:pt x="458" y="2201"/>
                        <a:pt x="452" y="2201"/>
                      </a:cubicBezTo>
                      <a:cubicBezTo>
                        <a:pt x="430" y="2201"/>
                        <a:pt x="409" y="2200"/>
                        <a:pt x="390" y="2193"/>
                      </a:cubicBezTo>
                      <a:cubicBezTo>
                        <a:pt x="322" y="2173"/>
                        <a:pt x="260" y="2171"/>
                        <a:pt x="211" y="2142"/>
                      </a:cubicBezTo>
                      <a:cubicBezTo>
                        <a:pt x="112" y="2095"/>
                        <a:pt x="55" y="2069"/>
                        <a:pt x="55" y="2069"/>
                      </a:cubicBezTo>
                      <a:cubicBezTo>
                        <a:pt x="50" y="2066"/>
                        <a:pt x="45" y="2065"/>
                        <a:pt x="40" y="2065"/>
                      </a:cubicBezTo>
                      <a:cubicBezTo>
                        <a:pt x="28" y="2065"/>
                        <a:pt x="17" y="2071"/>
                        <a:pt x="11" y="2083"/>
                      </a:cubicBezTo>
                      <a:cubicBezTo>
                        <a:pt x="1" y="2099"/>
                        <a:pt x="7" y="2120"/>
                        <a:pt x="23" y="2129"/>
                      </a:cubicBezTo>
                      <a:cubicBezTo>
                        <a:pt x="23" y="2129"/>
                        <a:pt x="78" y="2161"/>
                        <a:pt x="173" y="2216"/>
                      </a:cubicBezTo>
                      <a:cubicBezTo>
                        <a:pt x="217" y="2247"/>
                        <a:pt x="293" y="2261"/>
                        <a:pt x="369" y="2289"/>
                      </a:cubicBezTo>
                      <a:cubicBezTo>
                        <a:pt x="408" y="2305"/>
                        <a:pt x="451" y="2301"/>
                        <a:pt x="497" y="2308"/>
                      </a:cubicBezTo>
                      <a:cubicBezTo>
                        <a:pt x="526" y="2310"/>
                        <a:pt x="557" y="2314"/>
                        <a:pt x="588" y="2314"/>
                      </a:cubicBezTo>
                      <a:cubicBezTo>
                        <a:pt x="605" y="2314"/>
                        <a:pt x="623" y="2313"/>
                        <a:pt x="640" y="2310"/>
                      </a:cubicBezTo>
                      <a:cubicBezTo>
                        <a:pt x="689" y="2302"/>
                        <a:pt x="743" y="2302"/>
                        <a:pt x="795" y="2287"/>
                      </a:cubicBezTo>
                      <a:cubicBezTo>
                        <a:pt x="845" y="2270"/>
                        <a:pt x="899" y="2255"/>
                        <a:pt x="953" y="2236"/>
                      </a:cubicBezTo>
                      <a:cubicBezTo>
                        <a:pt x="1004" y="2212"/>
                        <a:pt x="1057" y="2186"/>
                        <a:pt x="1110" y="2160"/>
                      </a:cubicBezTo>
                      <a:cubicBezTo>
                        <a:pt x="1160" y="2129"/>
                        <a:pt x="1209" y="2094"/>
                        <a:pt x="1260" y="2061"/>
                      </a:cubicBezTo>
                      <a:cubicBezTo>
                        <a:pt x="1309" y="2024"/>
                        <a:pt x="1355" y="1983"/>
                        <a:pt x="1404" y="1944"/>
                      </a:cubicBezTo>
                      <a:cubicBezTo>
                        <a:pt x="1451" y="1903"/>
                        <a:pt x="1495" y="1858"/>
                        <a:pt x="1541" y="1815"/>
                      </a:cubicBezTo>
                      <a:cubicBezTo>
                        <a:pt x="1629" y="1724"/>
                        <a:pt x="1715" y="1629"/>
                        <a:pt x="1795" y="1529"/>
                      </a:cubicBezTo>
                      <a:cubicBezTo>
                        <a:pt x="1873" y="1429"/>
                        <a:pt x="1948" y="1326"/>
                        <a:pt x="2020" y="1225"/>
                      </a:cubicBezTo>
                      <a:cubicBezTo>
                        <a:pt x="2055" y="1175"/>
                        <a:pt x="2091" y="1126"/>
                        <a:pt x="2126" y="1078"/>
                      </a:cubicBezTo>
                      <a:cubicBezTo>
                        <a:pt x="2159" y="1034"/>
                        <a:pt x="2199" y="991"/>
                        <a:pt x="2240" y="947"/>
                      </a:cubicBezTo>
                      <a:cubicBezTo>
                        <a:pt x="2319" y="862"/>
                        <a:pt x="2397" y="784"/>
                        <a:pt x="2475" y="711"/>
                      </a:cubicBezTo>
                      <a:cubicBezTo>
                        <a:pt x="2553" y="638"/>
                        <a:pt x="2629" y="572"/>
                        <a:pt x="2702" y="512"/>
                      </a:cubicBezTo>
                      <a:cubicBezTo>
                        <a:pt x="2845" y="391"/>
                        <a:pt x="2968" y="295"/>
                        <a:pt x="3046" y="202"/>
                      </a:cubicBezTo>
                      <a:cubicBezTo>
                        <a:pt x="3065" y="179"/>
                        <a:pt x="3080" y="151"/>
                        <a:pt x="3088" y="122"/>
                      </a:cubicBezTo>
                      <a:cubicBezTo>
                        <a:pt x="3089" y="105"/>
                        <a:pt x="3091" y="88"/>
                        <a:pt x="3087" y="74"/>
                      </a:cubicBezTo>
                      <a:cubicBezTo>
                        <a:pt x="3081" y="61"/>
                        <a:pt x="3074" y="50"/>
                        <a:pt x="3068" y="40"/>
                      </a:cubicBezTo>
                      <a:cubicBezTo>
                        <a:pt x="3039" y="13"/>
                        <a:pt x="3022" y="5"/>
                        <a:pt x="3022" y="5"/>
                      </a:cubicBezTo>
                      <a:cubicBezTo>
                        <a:pt x="3017" y="2"/>
                        <a:pt x="3012" y="1"/>
                        <a:pt x="30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654" name="Google Shape;1654;p19"/>
          <p:cNvSpPr txBox="1"/>
          <p:nvPr>
            <p:ph type="ctrTitle"/>
          </p:nvPr>
        </p:nvSpPr>
        <p:spPr>
          <a:xfrm>
            <a:off x="1358138" y="1337650"/>
            <a:ext cx="4407900" cy="92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lt1"/>
                </a:solidFill>
              </a:rPr>
              <a:t>THANKS!</a:t>
            </a:r>
            <a:endParaRPr>
              <a:solidFill>
                <a:schemeClr val="lt1"/>
              </a:solidFill>
            </a:endParaRPr>
          </a:p>
        </p:txBody>
      </p:sp>
      <p:sp>
        <p:nvSpPr>
          <p:cNvPr id="1655" name="Google Shape;1655;p19"/>
          <p:cNvSpPr/>
          <p:nvPr/>
        </p:nvSpPr>
        <p:spPr>
          <a:xfrm>
            <a:off x="2658975" y="3966400"/>
            <a:ext cx="3980400" cy="30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2"/>
                                        </p:tgtEl>
                                        <p:attrNameLst>
                                          <p:attrName>style.visibility</p:attrName>
                                        </p:attrNameLst>
                                      </p:cBhvr>
                                      <p:to>
                                        <p:strVal val="visible"/>
                                      </p:to>
                                    </p:set>
                                    <p:anim calcmode="lin" valueType="num">
                                      <p:cBhvr additive="base">
                                        <p:cTn dur="1000"/>
                                        <p:tgtEl>
                                          <p:spTgt spid="15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54"/>
                                        </p:tgtEl>
                                        <p:attrNameLst>
                                          <p:attrName>style.visibility</p:attrName>
                                        </p:attrNameLst>
                                      </p:cBhvr>
                                      <p:to>
                                        <p:strVal val="visible"/>
                                      </p:to>
                                    </p:set>
                                    <p:anim calcmode="lin" valueType="num">
                                      <p:cBhvr additive="base">
                                        <p:cTn dur="1000"/>
                                        <p:tgtEl>
                                          <p:spTgt spid="16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613"/>
                                        </p:tgtEl>
                                        <p:attrNameLst>
                                          <p:attrName>style.visibility</p:attrName>
                                        </p:attrNameLst>
                                      </p:cBhvr>
                                      <p:to>
                                        <p:strVal val="visible"/>
                                      </p:to>
                                    </p:set>
                                    <p:anim calcmode="lin" valueType="num">
                                      <p:cBhvr additive="base">
                                        <p:cTn dur="1000"/>
                                        <p:tgtEl>
                                          <p:spTgt spid="16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634"/>
                                        </p:tgtEl>
                                        <p:attrNameLst>
                                          <p:attrName>style.visibility</p:attrName>
                                        </p:attrNameLst>
                                      </p:cBhvr>
                                      <p:to>
                                        <p:strVal val="visible"/>
                                      </p:to>
                                    </p:set>
                                    <p:anim calcmode="lin" valueType="num">
                                      <p:cBhvr additive="base">
                                        <p:cTn dur="1000"/>
                                        <p:tgtEl>
                                          <p:spTgt spid="163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553"/>
                                        </p:tgtEl>
                                        <p:attrNameLst>
                                          <p:attrName>style.visibility</p:attrName>
                                        </p:attrNameLst>
                                      </p:cBhvr>
                                      <p:to>
                                        <p:strVal val="visible"/>
                                      </p:to>
                                    </p:set>
                                    <p:animEffect filter="fade" transition="in">
                                      <p:cBhvr>
                                        <p:cTn dur="1000"/>
                                        <p:tgtEl>
                                          <p:spTgt spid="1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
          <p:cNvSpPr/>
          <p:nvPr/>
        </p:nvSpPr>
        <p:spPr>
          <a:xfrm>
            <a:off x="1711275" y="1054825"/>
            <a:ext cx="5906700" cy="3340200"/>
          </a:xfrm>
          <a:prstGeom prst="round2DiagRect">
            <a:avLst>
              <a:gd fmla="val 26518"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
          <p:cNvSpPr txBox="1"/>
          <p:nvPr>
            <p:ph type="title"/>
          </p:nvPr>
        </p:nvSpPr>
        <p:spPr>
          <a:xfrm>
            <a:off x="2050300" y="1263352"/>
            <a:ext cx="5156700" cy="100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chemeClr val="lt1"/>
                </a:solidFill>
              </a:rPr>
              <a:t>SEIZURE &amp; SUDEP</a:t>
            </a:r>
            <a:endParaRPr>
              <a:solidFill>
                <a:schemeClr val="lt1"/>
              </a:solidFill>
            </a:endParaRPr>
          </a:p>
        </p:txBody>
      </p:sp>
      <p:sp>
        <p:nvSpPr>
          <p:cNvPr id="437" name="Google Shape;437;p3"/>
          <p:cNvSpPr txBox="1"/>
          <p:nvPr>
            <p:ph idx="1" type="subTitle"/>
          </p:nvPr>
        </p:nvSpPr>
        <p:spPr>
          <a:xfrm>
            <a:off x="2050300" y="2547025"/>
            <a:ext cx="4971900" cy="60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solidFill>
                  <a:schemeClr val="lt1"/>
                </a:solidFill>
              </a:rPr>
              <a:t>A seizure is a sudden uncontrolled burst of electrical activity in the brain.It affects about 50 million individuals, making it one of the most prevalent neurological conditions worldwide.</a:t>
            </a:r>
            <a:endParaRPr>
              <a:solidFill>
                <a:schemeClr val="lt1"/>
              </a:solidFill>
            </a:endParaRPr>
          </a:p>
          <a:p>
            <a:pPr indent="0" lvl="0" marL="0" rtl="0" algn="ctr">
              <a:lnSpc>
                <a:spcPct val="100000"/>
              </a:lnSpc>
              <a:spcBef>
                <a:spcPts val="0"/>
              </a:spcBef>
              <a:spcAft>
                <a:spcPts val="0"/>
              </a:spcAft>
              <a:buSzPts val="1400"/>
              <a:buNone/>
            </a:pPr>
            <a:r>
              <a:t/>
            </a:r>
            <a:endParaRPr>
              <a:solidFill>
                <a:schemeClr val="lt1"/>
              </a:solidFill>
            </a:endParaRPr>
          </a:p>
          <a:p>
            <a:pPr indent="0" lvl="0" marL="0" rtl="0" algn="l">
              <a:lnSpc>
                <a:spcPct val="100000"/>
              </a:lnSpc>
              <a:spcBef>
                <a:spcPts val="0"/>
              </a:spcBef>
              <a:spcAft>
                <a:spcPts val="0"/>
              </a:spcAft>
              <a:buSzPts val="1400"/>
              <a:buNone/>
            </a:pPr>
            <a:r>
              <a:rPr b="1" lang="en" sz="1800">
                <a:solidFill>
                  <a:schemeClr val="lt1"/>
                </a:solidFill>
                <a:latin typeface="Raleway"/>
                <a:ea typeface="Raleway"/>
                <a:cs typeface="Raleway"/>
                <a:sym typeface="Raleway"/>
              </a:rPr>
              <a:t>             </a:t>
            </a:r>
            <a:endParaRPr b="1" sz="1800">
              <a:solidFill>
                <a:schemeClr val="lt1"/>
              </a:solidFill>
              <a:latin typeface="Raleway"/>
              <a:ea typeface="Raleway"/>
              <a:cs typeface="Raleway"/>
              <a:sym typeface="Raleway"/>
            </a:endParaRPr>
          </a:p>
        </p:txBody>
      </p:sp>
      <p:grpSp>
        <p:nvGrpSpPr>
          <p:cNvPr id="438" name="Google Shape;438;p3"/>
          <p:cNvGrpSpPr/>
          <p:nvPr/>
        </p:nvGrpSpPr>
        <p:grpSpPr>
          <a:xfrm>
            <a:off x="1260362" y="748624"/>
            <a:ext cx="887822" cy="816798"/>
            <a:chOff x="1176374" y="719862"/>
            <a:chExt cx="887822" cy="816798"/>
          </a:xfrm>
        </p:grpSpPr>
        <p:sp>
          <p:nvSpPr>
            <p:cNvPr id="439" name="Google Shape;439;p3"/>
            <p:cNvSpPr/>
            <p:nvPr/>
          </p:nvSpPr>
          <p:spPr>
            <a:xfrm>
              <a:off x="1666024" y="956131"/>
              <a:ext cx="99448" cy="61245"/>
            </a:xfrm>
            <a:custGeom>
              <a:rect b="b" l="l" r="r" t="t"/>
              <a:pathLst>
                <a:path extrusionOk="0" h="1699" w="2759">
                  <a:moveTo>
                    <a:pt x="1306" y="0"/>
                  </a:moveTo>
                  <a:cubicBezTo>
                    <a:pt x="1110" y="0"/>
                    <a:pt x="909" y="62"/>
                    <a:pt x="723" y="209"/>
                  </a:cubicBezTo>
                  <a:cubicBezTo>
                    <a:pt x="1" y="777"/>
                    <a:pt x="995" y="1699"/>
                    <a:pt x="1751" y="1699"/>
                  </a:cubicBezTo>
                  <a:cubicBezTo>
                    <a:pt x="1946" y="1699"/>
                    <a:pt x="2125" y="1638"/>
                    <a:pt x="2255" y="1493"/>
                  </a:cubicBezTo>
                  <a:cubicBezTo>
                    <a:pt x="2758" y="933"/>
                    <a:pt x="2067" y="0"/>
                    <a:pt x="13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0" name="Google Shape;440;p3"/>
            <p:cNvGrpSpPr/>
            <p:nvPr/>
          </p:nvGrpSpPr>
          <p:grpSpPr>
            <a:xfrm rot="-3850221">
              <a:off x="1305032" y="1029796"/>
              <a:ext cx="135701" cy="370953"/>
              <a:chOff x="2187550" y="-667000"/>
              <a:chExt cx="135700" cy="370950"/>
            </a:xfrm>
          </p:grpSpPr>
          <p:sp>
            <p:nvSpPr>
              <p:cNvPr id="441" name="Google Shape;441;p3"/>
              <p:cNvSpPr/>
              <p:nvPr/>
            </p:nvSpPr>
            <p:spPr>
              <a:xfrm>
                <a:off x="2187550" y="-667000"/>
                <a:ext cx="135700" cy="299650"/>
              </a:xfrm>
              <a:custGeom>
                <a:rect b="b" l="l" r="r" t="t"/>
                <a:pathLst>
                  <a:path extrusionOk="0" h="11986" w="5428">
                    <a:moveTo>
                      <a:pt x="244" y="1"/>
                    </a:moveTo>
                    <a:cubicBezTo>
                      <a:pt x="241" y="1"/>
                      <a:pt x="237" y="1"/>
                      <a:pt x="235" y="2"/>
                    </a:cubicBezTo>
                    <a:cubicBezTo>
                      <a:pt x="1" y="55"/>
                      <a:pt x="2223" y="2491"/>
                      <a:pt x="2782" y="5293"/>
                    </a:cubicBezTo>
                    <a:cubicBezTo>
                      <a:pt x="3341" y="8081"/>
                      <a:pt x="2987" y="11986"/>
                      <a:pt x="3274" y="11986"/>
                    </a:cubicBezTo>
                    <a:cubicBezTo>
                      <a:pt x="3275" y="11986"/>
                      <a:pt x="3277" y="11986"/>
                      <a:pt x="3278" y="11985"/>
                    </a:cubicBezTo>
                    <a:cubicBezTo>
                      <a:pt x="3560" y="11945"/>
                      <a:pt x="5427" y="7910"/>
                      <a:pt x="4554" y="5006"/>
                    </a:cubicBezTo>
                    <a:cubicBezTo>
                      <a:pt x="3691" y="2135"/>
                      <a:pt x="544"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2246900" y="-583625"/>
                <a:ext cx="25825" cy="93475"/>
              </a:xfrm>
              <a:custGeom>
                <a:rect b="b" l="l" r="r" t="t"/>
                <a:pathLst>
                  <a:path extrusionOk="0" h="3739" w="1033">
                    <a:moveTo>
                      <a:pt x="81" y="0"/>
                    </a:moveTo>
                    <a:lnTo>
                      <a:pt x="1" y="36"/>
                    </a:lnTo>
                    <a:cubicBezTo>
                      <a:pt x="1" y="36"/>
                      <a:pt x="82" y="262"/>
                      <a:pt x="204" y="603"/>
                    </a:cubicBezTo>
                    <a:cubicBezTo>
                      <a:pt x="236" y="687"/>
                      <a:pt x="271" y="777"/>
                      <a:pt x="307" y="874"/>
                    </a:cubicBezTo>
                    <a:cubicBezTo>
                      <a:pt x="346" y="969"/>
                      <a:pt x="369" y="1077"/>
                      <a:pt x="405" y="1182"/>
                    </a:cubicBezTo>
                    <a:cubicBezTo>
                      <a:pt x="472" y="1396"/>
                      <a:pt x="544" y="1625"/>
                      <a:pt x="615" y="1853"/>
                    </a:cubicBezTo>
                    <a:cubicBezTo>
                      <a:pt x="668" y="2084"/>
                      <a:pt x="719" y="2316"/>
                      <a:pt x="768" y="2533"/>
                    </a:cubicBezTo>
                    <a:cubicBezTo>
                      <a:pt x="788" y="2643"/>
                      <a:pt x="827" y="2744"/>
                      <a:pt x="834" y="2848"/>
                    </a:cubicBezTo>
                    <a:cubicBezTo>
                      <a:pt x="846" y="2951"/>
                      <a:pt x="856" y="3049"/>
                      <a:pt x="867" y="3139"/>
                    </a:cubicBezTo>
                    <a:cubicBezTo>
                      <a:pt x="914" y="3498"/>
                      <a:pt x="945" y="3738"/>
                      <a:pt x="945" y="3738"/>
                    </a:cubicBezTo>
                    <a:lnTo>
                      <a:pt x="1033" y="3730"/>
                    </a:lnTo>
                    <a:cubicBezTo>
                      <a:pt x="1033" y="3730"/>
                      <a:pt x="1024" y="3489"/>
                      <a:pt x="1010" y="3127"/>
                    </a:cubicBezTo>
                    <a:cubicBezTo>
                      <a:pt x="1006" y="3037"/>
                      <a:pt x="1000" y="2938"/>
                      <a:pt x="993" y="2835"/>
                    </a:cubicBezTo>
                    <a:cubicBezTo>
                      <a:pt x="993" y="2731"/>
                      <a:pt x="960" y="2623"/>
                      <a:pt x="940" y="2511"/>
                    </a:cubicBezTo>
                    <a:cubicBezTo>
                      <a:pt x="894" y="2285"/>
                      <a:pt x="845" y="2044"/>
                      <a:pt x="795" y="1804"/>
                    </a:cubicBezTo>
                    <a:cubicBezTo>
                      <a:pt x="718" y="1574"/>
                      <a:pt x="642" y="1342"/>
                      <a:pt x="569" y="1127"/>
                    </a:cubicBezTo>
                    <a:cubicBezTo>
                      <a:pt x="532" y="1018"/>
                      <a:pt x="501" y="912"/>
                      <a:pt x="456" y="818"/>
                    </a:cubicBezTo>
                    <a:cubicBezTo>
                      <a:pt x="414" y="722"/>
                      <a:pt x="374" y="632"/>
                      <a:pt x="337" y="549"/>
                    </a:cubicBezTo>
                    <a:cubicBezTo>
                      <a:pt x="183" y="219"/>
                      <a:pt x="8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2241900" y="-334675"/>
                <a:ext cx="41850" cy="38625"/>
              </a:xfrm>
              <a:custGeom>
                <a:rect b="b" l="l" r="r" t="t"/>
                <a:pathLst>
                  <a:path extrusionOk="0" h="1545" w="1674">
                    <a:moveTo>
                      <a:pt x="924" y="0"/>
                    </a:moveTo>
                    <a:cubicBezTo>
                      <a:pt x="297" y="0"/>
                      <a:pt x="0" y="1190"/>
                      <a:pt x="767" y="1501"/>
                    </a:cubicBezTo>
                    <a:cubicBezTo>
                      <a:pt x="839" y="1531"/>
                      <a:pt x="906" y="1544"/>
                      <a:pt x="968" y="1544"/>
                    </a:cubicBezTo>
                    <a:cubicBezTo>
                      <a:pt x="1598" y="1544"/>
                      <a:pt x="1673" y="150"/>
                      <a:pt x="1035" y="13"/>
                    </a:cubicBezTo>
                    <a:cubicBezTo>
                      <a:pt x="997" y="4"/>
                      <a:pt x="960" y="0"/>
                      <a:pt x="9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3"/>
            <p:cNvGrpSpPr/>
            <p:nvPr/>
          </p:nvGrpSpPr>
          <p:grpSpPr>
            <a:xfrm rot="872489">
              <a:off x="1793581" y="745799"/>
              <a:ext cx="239049" cy="254304"/>
              <a:chOff x="2577625" y="-1221650"/>
              <a:chExt cx="204500" cy="217550"/>
            </a:xfrm>
          </p:grpSpPr>
          <p:sp>
            <p:nvSpPr>
              <p:cNvPr id="445" name="Google Shape;445;p3"/>
              <p:cNvSpPr/>
              <p:nvPr/>
            </p:nvSpPr>
            <p:spPr>
              <a:xfrm>
                <a:off x="2577625" y="-1221650"/>
                <a:ext cx="204500" cy="217550"/>
              </a:xfrm>
              <a:custGeom>
                <a:rect b="b" l="l" r="r" t="t"/>
                <a:pathLst>
                  <a:path extrusionOk="0" h="8702" w="8180">
                    <a:moveTo>
                      <a:pt x="1535" y="1"/>
                    </a:moveTo>
                    <a:cubicBezTo>
                      <a:pt x="1452" y="1"/>
                      <a:pt x="1369" y="20"/>
                      <a:pt x="1286" y="61"/>
                    </a:cubicBezTo>
                    <a:cubicBezTo>
                      <a:pt x="0" y="704"/>
                      <a:pt x="3637" y="8702"/>
                      <a:pt x="4051" y="8702"/>
                    </a:cubicBezTo>
                    <a:cubicBezTo>
                      <a:pt x="4053" y="8702"/>
                      <a:pt x="4055" y="8702"/>
                      <a:pt x="4057" y="8701"/>
                    </a:cubicBezTo>
                    <a:cubicBezTo>
                      <a:pt x="4399" y="8625"/>
                      <a:pt x="8179" y="894"/>
                      <a:pt x="6966" y="522"/>
                    </a:cubicBezTo>
                    <a:cubicBezTo>
                      <a:pt x="6911" y="505"/>
                      <a:pt x="6856" y="497"/>
                      <a:pt x="6801" y="497"/>
                    </a:cubicBezTo>
                    <a:cubicBezTo>
                      <a:pt x="5625" y="497"/>
                      <a:pt x="4304" y="4122"/>
                      <a:pt x="4130" y="4122"/>
                    </a:cubicBezTo>
                    <a:cubicBezTo>
                      <a:pt x="3961" y="4122"/>
                      <a:pt x="2749"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2676025" y="-1129325"/>
                <a:ext cx="53575" cy="110350"/>
              </a:xfrm>
              <a:custGeom>
                <a:rect b="b" l="l" r="r" t="t"/>
                <a:pathLst>
                  <a:path extrusionOk="0" h="4414" w="2143">
                    <a:moveTo>
                      <a:pt x="2022" y="1"/>
                    </a:moveTo>
                    <a:cubicBezTo>
                      <a:pt x="2022" y="1"/>
                      <a:pt x="1869" y="260"/>
                      <a:pt x="1654" y="658"/>
                    </a:cubicBezTo>
                    <a:cubicBezTo>
                      <a:pt x="1550" y="858"/>
                      <a:pt x="1422" y="1089"/>
                      <a:pt x="1295" y="1341"/>
                    </a:cubicBezTo>
                    <a:cubicBezTo>
                      <a:pt x="1168" y="1593"/>
                      <a:pt x="1034" y="1863"/>
                      <a:pt x="898" y="2132"/>
                    </a:cubicBezTo>
                    <a:cubicBezTo>
                      <a:pt x="661" y="2684"/>
                      <a:pt x="426" y="3237"/>
                      <a:pt x="264" y="3657"/>
                    </a:cubicBezTo>
                    <a:cubicBezTo>
                      <a:pt x="99" y="4077"/>
                      <a:pt x="1" y="4361"/>
                      <a:pt x="1" y="4361"/>
                    </a:cubicBezTo>
                    <a:lnTo>
                      <a:pt x="124" y="4414"/>
                    </a:lnTo>
                    <a:cubicBezTo>
                      <a:pt x="124" y="4414"/>
                      <a:pt x="266" y="4148"/>
                      <a:pt x="463" y="3743"/>
                    </a:cubicBezTo>
                    <a:cubicBezTo>
                      <a:pt x="663" y="3338"/>
                      <a:pt x="911" y="2791"/>
                      <a:pt x="1157" y="2243"/>
                    </a:cubicBezTo>
                    <a:cubicBezTo>
                      <a:pt x="1285" y="1972"/>
                      <a:pt x="1413" y="1702"/>
                      <a:pt x="1534" y="1448"/>
                    </a:cubicBezTo>
                    <a:cubicBezTo>
                      <a:pt x="1654" y="1194"/>
                      <a:pt x="1757" y="953"/>
                      <a:pt x="1851" y="749"/>
                    </a:cubicBezTo>
                    <a:cubicBezTo>
                      <a:pt x="2032" y="338"/>
                      <a:pt x="2142" y="58"/>
                      <a:pt x="2142" y="58"/>
                    </a:cubicBezTo>
                    <a:lnTo>
                      <a:pt x="20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
              <p:cNvSpPr/>
              <p:nvPr/>
            </p:nvSpPr>
            <p:spPr>
              <a:xfrm>
                <a:off x="2644125" y="-1169350"/>
                <a:ext cx="25575" cy="46200"/>
              </a:xfrm>
              <a:custGeom>
                <a:rect b="b" l="l" r="r" t="t"/>
                <a:pathLst>
                  <a:path extrusionOk="0" h="1848" w="1023">
                    <a:moveTo>
                      <a:pt x="120" y="0"/>
                    </a:moveTo>
                    <a:lnTo>
                      <a:pt x="1" y="60"/>
                    </a:lnTo>
                    <a:cubicBezTo>
                      <a:pt x="1" y="60"/>
                      <a:pt x="36" y="183"/>
                      <a:pt x="105" y="358"/>
                    </a:cubicBezTo>
                    <a:cubicBezTo>
                      <a:pt x="142" y="445"/>
                      <a:pt x="179" y="549"/>
                      <a:pt x="229" y="654"/>
                    </a:cubicBezTo>
                    <a:cubicBezTo>
                      <a:pt x="279" y="761"/>
                      <a:pt x="333" y="874"/>
                      <a:pt x="386" y="987"/>
                    </a:cubicBezTo>
                    <a:cubicBezTo>
                      <a:pt x="503" y="1208"/>
                      <a:pt x="622" y="1428"/>
                      <a:pt x="725" y="1587"/>
                    </a:cubicBezTo>
                    <a:cubicBezTo>
                      <a:pt x="825" y="1746"/>
                      <a:pt x="904" y="1847"/>
                      <a:pt x="904" y="1847"/>
                    </a:cubicBezTo>
                    <a:lnTo>
                      <a:pt x="1023" y="1787"/>
                    </a:lnTo>
                    <a:cubicBezTo>
                      <a:pt x="1023" y="1787"/>
                      <a:pt x="988" y="1665"/>
                      <a:pt x="919" y="1489"/>
                    </a:cubicBezTo>
                    <a:cubicBezTo>
                      <a:pt x="852" y="1312"/>
                      <a:pt x="746" y="1086"/>
                      <a:pt x="637" y="860"/>
                    </a:cubicBezTo>
                    <a:cubicBezTo>
                      <a:pt x="578" y="750"/>
                      <a:pt x="518" y="640"/>
                      <a:pt x="463" y="537"/>
                    </a:cubicBezTo>
                    <a:cubicBezTo>
                      <a:pt x="407" y="433"/>
                      <a:pt x="345" y="342"/>
                      <a:pt x="298" y="261"/>
                    </a:cubicBezTo>
                    <a:cubicBezTo>
                      <a:pt x="197" y="102"/>
                      <a:pt x="12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3"/>
            <p:cNvGrpSpPr/>
            <p:nvPr/>
          </p:nvGrpSpPr>
          <p:grpSpPr>
            <a:xfrm rot="-3458214">
              <a:off x="1417184" y="859593"/>
              <a:ext cx="184256" cy="254308"/>
              <a:chOff x="2916600" y="-617325"/>
              <a:chExt cx="184250" cy="254300"/>
            </a:xfrm>
          </p:grpSpPr>
          <p:sp>
            <p:nvSpPr>
              <p:cNvPr id="449" name="Google Shape;449;p3"/>
              <p:cNvSpPr/>
              <p:nvPr/>
            </p:nvSpPr>
            <p:spPr>
              <a:xfrm>
                <a:off x="2916600" y="-617325"/>
                <a:ext cx="184250" cy="254300"/>
              </a:xfrm>
              <a:custGeom>
                <a:rect b="b" l="l" r="r" t="t"/>
                <a:pathLst>
                  <a:path extrusionOk="0" h="10172" w="7370">
                    <a:moveTo>
                      <a:pt x="3449" y="1"/>
                    </a:moveTo>
                    <a:cubicBezTo>
                      <a:pt x="1" y="1"/>
                      <a:pt x="1027" y="10171"/>
                      <a:pt x="1490" y="10171"/>
                    </a:cubicBezTo>
                    <a:cubicBezTo>
                      <a:pt x="1502" y="10171"/>
                      <a:pt x="1514" y="10165"/>
                      <a:pt x="1525" y="10150"/>
                    </a:cubicBezTo>
                    <a:cubicBezTo>
                      <a:pt x="2090" y="9433"/>
                      <a:pt x="7370" y="362"/>
                      <a:pt x="3622" y="9"/>
                    </a:cubicBezTo>
                    <a:cubicBezTo>
                      <a:pt x="3563" y="3"/>
                      <a:pt x="3505" y="1"/>
                      <a:pt x="34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2965150" y="-602650"/>
                <a:ext cx="62000" cy="205775"/>
              </a:xfrm>
              <a:custGeom>
                <a:rect b="b" l="l" r="r" t="t"/>
                <a:pathLst>
                  <a:path extrusionOk="0" h="8231" w="2480">
                    <a:moveTo>
                      <a:pt x="2233" y="1"/>
                    </a:moveTo>
                    <a:cubicBezTo>
                      <a:pt x="2233" y="1"/>
                      <a:pt x="2223" y="134"/>
                      <a:pt x="2208" y="369"/>
                    </a:cubicBezTo>
                    <a:cubicBezTo>
                      <a:pt x="2185" y="601"/>
                      <a:pt x="2196" y="945"/>
                      <a:pt x="2131" y="1334"/>
                    </a:cubicBezTo>
                    <a:cubicBezTo>
                      <a:pt x="2105" y="1530"/>
                      <a:pt x="2077" y="1742"/>
                      <a:pt x="2047" y="1965"/>
                    </a:cubicBezTo>
                    <a:cubicBezTo>
                      <a:pt x="2020" y="2190"/>
                      <a:pt x="1954" y="2424"/>
                      <a:pt x="1914" y="2669"/>
                    </a:cubicBezTo>
                    <a:cubicBezTo>
                      <a:pt x="1865" y="2912"/>
                      <a:pt x="1826" y="3166"/>
                      <a:pt x="1752" y="3416"/>
                    </a:cubicBezTo>
                    <a:cubicBezTo>
                      <a:pt x="1685" y="3669"/>
                      <a:pt x="1617" y="3926"/>
                      <a:pt x="1550" y="4182"/>
                    </a:cubicBezTo>
                    <a:cubicBezTo>
                      <a:pt x="1389" y="4687"/>
                      <a:pt x="1251" y="5202"/>
                      <a:pt x="1061" y="5663"/>
                    </a:cubicBezTo>
                    <a:cubicBezTo>
                      <a:pt x="974" y="5896"/>
                      <a:pt x="890" y="6121"/>
                      <a:pt x="811" y="6336"/>
                    </a:cubicBezTo>
                    <a:cubicBezTo>
                      <a:pt x="721" y="6546"/>
                      <a:pt x="636" y="6745"/>
                      <a:pt x="557" y="6928"/>
                    </a:cubicBezTo>
                    <a:cubicBezTo>
                      <a:pt x="409" y="7299"/>
                      <a:pt x="253" y="7594"/>
                      <a:pt x="156" y="7806"/>
                    </a:cubicBezTo>
                    <a:cubicBezTo>
                      <a:pt x="56" y="8018"/>
                      <a:pt x="0" y="8138"/>
                      <a:pt x="0" y="8138"/>
                    </a:cubicBezTo>
                    <a:lnTo>
                      <a:pt x="159" y="8230"/>
                    </a:lnTo>
                    <a:cubicBezTo>
                      <a:pt x="159" y="8230"/>
                      <a:pt x="230" y="8115"/>
                      <a:pt x="351" y="7912"/>
                    </a:cubicBezTo>
                    <a:cubicBezTo>
                      <a:pt x="466" y="7705"/>
                      <a:pt x="659" y="7424"/>
                      <a:pt x="828" y="7056"/>
                    </a:cubicBezTo>
                    <a:cubicBezTo>
                      <a:pt x="1009" y="6692"/>
                      <a:pt x="1219" y="6267"/>
                      <a:pt x="1399" y="5792"/>
                    </a:cubicBezTo>
                    <a:cubicBezTo>
                      <a:pt x="1601" y="5325"/>
                      <a:pt x="1750" y="4803"/>
                      <a:pt x="1923" y="4290"/>
                    </a:cubicBezTo>
                    <a:cubicBezTo>
                      <a:pt x="2050" y="3762"/>
                      <a:pt x="2199" y="3239"/>
                      <a:pt x="2270" y="2735"/>
                    </a:cubicBezTo>
                    <a:cubicBezTo>
                      <a:pt x="2311" y="2483"/>
                      <a:pt x="2364" y="2244"/>
                      <a:pt x="2379" y="2008"/>
                    </a:cubicBezTo>
                    <a:cubicBezTo>
                      <a:pt x="2397" y="1774"/>
                      <a:pt x="2414" y="1552"/>
                      <a:pt x="2430" y="1348"/>
                    </a:cubicBezTo>
                    <a:cubicBezTo>
                      <a:pt x="2479" y="938"/>
                      <a:pt x="2426" y="608"/>
                      <a:pt x="2431" y="372"/>
                    </a:cubicBezTo>
                    <a:cubicBezTo>
                      <a:pt x="2421" y="137"/>
                      <a:pt x="2416" y="3"/>
                      <a:pt x="2416" y="3"/>
                    </a:cubicBezTo>
                    <a:lnTo>
                      <a:pt x="22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3"/>
            <p:cNvGrpSpPr/>
            <p:nvPr/>
          </p:nvGrpSpPr>
          <p:grpSpPr>
            <a:xfrm flipH="1" rot="-173">
              <a:off x="1569396" y="1073404"/>
              <a:ext cx="494788" cy="463243"/>
              <a:chOff x="3253250" y="-606750"/>
              <a:chExt cx="249000" cy="233125"/>
            </a:xfrm>
          </p:grpSpPr>
          <p:sp>
            <p:nvSpPr>
              <p:cNvPr id="452" name="Google Shape;452;p3"/>
              <p:cNvSpPr/>
              <p:nvPr/>
            </p:nvSpPr>
            <p:spPr>
              <a:xfrm>
                <a:off x="3253250" y="-606750"/>
                <a:ext cx="249000" cy="233125"/>
              </a:xfrm>
              <a:custGeom>
                <a:rect b="b" l="l" r="r" t="t"/>
                <a:pathLst>
                  <a:path extrusionOk="0" h="9325" w="9960">
                    <a:moveTo>
                      <a:pt x="5032" y="1"/>
                    </a:moveTo>
                    <a:cubicBezTo>
                      <a:pt x="2662" y="1"/>
                      <a:pt x="1600" y="1620"/>
                      <a:pt x="1208" y="2928"/>
                    </a:cubicBezTo>
                    <a:cubicBezTo>
                      <a:pt x="767" y="4405"/>
                      <a:pt x="1" y="7191"/>
                      <a:pt x="3402" y="8811"/>
                    </a:cubicBezTo>
                    <a:cubicBezTo>
                      <a:pt x="4154" y="9169"/>
                      <a:pt x="4848" y="9324"/>
                      <a:pt x="5479" y="9324"/>
                    </a:cubicBezTo>
                    <a:cubicBezTo>
                      <a:pt x="7705" y="9324"/>
                      <a:pt x="9143" y="7397"/>
                      <a:pt x="9500" y="5677"/>
                    </a:cubicBezTo>
                    <a:cubicBezTo>
                      <a:pt x="9960" y="3469"/>
                      <a:pt x="9519" y="663"/>
                      <a:pt x="6012" y="85"/>
                    </a:cubicBezTo>
                    <a:cubicBezTo>
                      <a:pt x="5663" y="28"/>
                      <a:pt x="5337" y="1"/>
                      <a:pt x="50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3347625" y="-525925"/>
                <a:ext cx="18275" cy="28675"/>
              </a:xfrm>
              <a:custGeom>
                <a:rect b="b" l="l" r="r" t="t"/>
                <a:pathLst>
                  <a:path extrusionOk="0" h="1147" w="731">
                    <a:moveTo>
                      <a:pt x="540" y="1"/>
                    </a:moveTo>
                    <a:cubicBezTo>
                      <a:pt x="353" y="1"/>
                      <a:pt x="0" y="1081"/>
                      <a:pt x="212" y="1144"/>
                    </a:cubicBezTo>
                    <a:cubicBezTo>
                      <a:pt x="217" y="1146"/>
                      <a:pt x="223" y="1146"/>
                      <a:pt x="230" y="1146"/>
                    </a:cubicBezTo>
                    <a:cubicBezTo>
                      <a:pt x="445" y="1146"/>
                      <a:pt x="730" y="56"/>
                      <a:pt x="553" y="3"/>
                    </a:cubicBezTo>
                    <a:cubicBezTo>
                      <a:pt x="549" y="1"/>
                      <a:pt x="544"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3403575" y="-509175"/>
                <a:ext cx="18275" cy="28650"/>
              </a:xfrm>
              <a:custGeom>
                <a:rect b="b" l="l" r="r" t="t"/>
                <a:pathLst>
                  <a:path extrusionOk="0" h="1146" w="731">
                    <a:moveTo>
                      <a:pt x="539" y="0"/>
                    </a:moveTo>
                    <a:cubicBezTo>
                      <a:pt x="352" y="0"/>
                      <a:pt x="0" y="1080"/>
                      <a:pt x="211" y="1143"/>
                    </a:cubicBezTo>
                    <a:cubicBezTo>
                      <a:pt x="217" y="1144"/>
                      <a:pt x="223" y="1145"/>
                      <a:pt x="229" y="1145"/>
                    </a:cubicBezTo>
                    <a:cubicBezTo>
                      <a:pt x="444" y="1145"/>
                      <a:pt x="730" y="55"/>
                      <a:pt x="552" y="2"/>
                    </a:cubicBezTo>
                    <a:cubicBezTo>
                      <a:pt x="548" y="1"/>
                      <a:pt x="543"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3279675" y="-509300"/>
                <a:ext cx="20800" cy="85950"/>
              </a:xfrm>
              <a:custGeom>
                <a:rect b="b" l="l" r="r" t="t"/>
                <a:pathLst>
                  <a:path extrusionOk="0" h="3438" w="832">
                    <a:moveTo>
                      <a:pt x="234" y="0"/>
                    </a:moveTo>
                    <a:cubicBezTo>
                      <a:pt x="210" y="0"/>
                      <a:pt x="186" y="14"/>
                      <a:pt x="181" y="43"/>
                    </a:cubicBezTo>
                    <a:cubicBezTo>
                      <a:pt x="0" y="1176"/>
                      <a:pt x="96" y="2423"/>
                      <a:pt x="719" y="3413"/>
                    </a:cubicBezTo>
                    <a:cubicBezTo>
                      <a:pt x="729" y="3430"/>
                      <a:pt x="745" y="3437"/>
                      <a:pt x="761" y="3437"/>
                    </a:cubicBezTo>
                    <a:cubicBezTo>
                      <a:pt x="796" y="3437"/>
                      <a:pt x="832" y="3402"/>
                      <a:pt x="813" y="3362"/>
                    </a:cubicBezTo>
                    <a:cubicBezTo>
                      <a:pt x="351" y="2321"/>
                      <a:pt x="276" y="1177"/>
                      <a:pt x="288" y="53"/>
                    </a:cubicBezTo>
                    <a:cubicBezTo>
                      <a:pt x="289" y="19"/>
                      <a:pt x="261"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3312650" y="-600250"/>
                <a:ext cx="118950" cy="28950"/>
              </a:xfrm>
              <a:custGeom>
                <a:rect b="b" l="l" r="r" t="t"/>
                <a:pathLst>
                  <a:path extrusionOk="0" h="1158" w="4758">
                    <a:moveTo>
                      <a:pt x="2614" y="0"/>
                    </a:moveTo>
                    <a:cubicBezTo>
                      <a:pt x="1640" y="0"/>
                      <a:pt x="675" y="334"/>
                      <a:pt x="34" y="1070"/>
                    </a:cubicBezTo>
                    <a:cubicBezTo>
                      <a:pt x="0" y="1108"/>
                      <a:pt x="38" y="1157"/>
                      <a:pt x="78" y="1157"/>
                    </a:cubicBezTo>
                    <a:cubicBezTo>
                      <a:pt x="90" y="1157"/>
                      <a:pt x="102" y="1153"/>
                      <a:pt x="112" y="1142"/>
                    </a:cubicBezTo>
                    <a:cubicBezTo>
                      <a:pt x="806" y="502"/>
                      <a:pt x="1733" y="223"/>
                      <a:pt x="2669" y="223"/>
                    </a:cubicBezTo>
                    <a:cubicBezTo>
                      <a:pt x="3356" y="223"/>
                      <a:pt x="4048" y="373"/>
                      <a:pt x="4658" y="641"/>
                    </a:cubicBezTo>
                    <a:cubicBezTo>
                      <a:pt x="4666" y="645"/>
                      <a:pt x="4674" y="646"/>
                      <a:pt x="4681" y="646"/>
                    </a:cubicBezTo>
                    <a:cubicBezTo>
                      <a:pt x="4729" y="646"/>
                      <a:pt x="4758" y="575"/>
                      <a:pt x="4709" y="546"/>
                    </a:cubicBezTo>
                    <a:cubicBezTo>
                      <a:pt x="4097" y="192"/>
                      <a:pt x="3353" y="0"/>
                      <a:pt x="26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57" name="Google Shape;457;p3"/>
          <p:cNvGrpSpPr/>
          <p:nvPr/>
        </p:nvGrpSpPr>
        <p:grpSpPr>
          <a:xfrm>
            <a:off x="7022173" y="3439470"/>
            <a:ext cx="861473" cy="955429"/>
            <a:chOff x="7050535" y="3299333"/>
            <a:chExt cx="861473" cy="955429"/>
          </a:xfrm>
        </p:grpSpPr>
        <p:grpSp>
          <p:nvGrpSpPr>
            <p:cNvPr id="458" name="Google Shape;458;p3"/>
            <p:cNvGrpSpPr/>
            <p:nvPr/>
          </p:nvGrpSpPr>
          <p:grpSpPr>
            <a:xfrm rot="4130221">
              <a:off x="7603170" y="3565086"/>
              <a:ext cx="211462" cy="353728"/>
              <a:chOff x="2258725" y="-1293450"/>
              <a:chExt cx="211475" cy="353750"/>
            </a:xfrm>
          </p:grpSpPr>
          <p:sp>
            <p:nvSpPr>
              <p:cNvPr id="459" name="Google Shape;459;p3"/>
              <p:cNvSpPr/>
              <p:nvPr/>
            </p:nvSpPr>
            <p:spPr>
              <a:xfrm>
                <a:off x="2258725" y="-1293450"/>
                <a:ext cx="211475" cy="353750"/>
              </a:xfrm>
              <a:custGeom>
                <a:rect b="b" l="l" r="r" t="t"/>
                <a:pathLst>
                  <a:path extrusionOk="0" h="14150" w="8459">
                    <a:moveTo>
                      <a:pt x="4028" y="1"/>
                    </a:moveTo>
                    <a:cubicBezTo>
                      <a:pt x="3369" y="1"/>
                      <a:pt x="109" y="1940"/>
                      <a:pt x="57" y="2371"/>
                    </a:cubicBezTo>
                    <a:cubicBezTo>
                      <a:pt x="1" y="2830"/>
                      <a:pt x="3632" y="6667"/>
                      <a:pt x="3604" y="6896"/>
                    </a:cubicBezTo>
                    <a:cubicBezTo>
                      <a:pt x="3596" y="6965"/>
                      <a:pt x="3334" y="6978"/>
                      <a:pt x="2972" y="6978"/>
                    </a:cubicBezTo>
                    <a:cubicBezTo>
                      <a:pt x="2752" y="6978"/>
                      <a:pt x="2495" y="6974"/>
                      <a:pt x="2236" y="6974"/>
                    </a:cubicBezTo>
                    <a:cubicBezTo>
                      <a:pt x="1514" y="6974"/>
                      <a:pt x="776" y="7011"/>
                      <a:pt x="767" y="7297"/>
                    </a:cubicBezTo>
                    <a:cubicBezTo>
                      <a:pt x="749" y="7841"/>
                      <a:pt x="5577" y="14150"/>
                      <a:pt x="6158" y="14150"/>
                    </a:cubicBezTo>
                    <a:cubicBezTo>
                      <a:pt x="6171" y="14150"/>
                      <a:pt x="6182" y="14147"/>
                      <a:pt x="6191" y="14140"/>
                    </a:cubicBezTo>
                    <a:cubicBezTo>
                      <a:pt x="6570" y="13857"/>
                      <a:pt x="4923" y="9848"/>
                      <a:pt x="5036" y="9675"/>
                    </a:cubicBezTo>
                    <a:cubicBezTo>
                      <a:pt x="5151" y="9502"/>
                      <a:pt x="8024" y="8827"/>
                      <a:pt x="8241" y="8574"/>
                    </a:cubicBezTo>
                    <a:cubicBezTo>
                      <a:pt x="8458" y="8321"/>
                      <a:pt x="4450" y="297"/>
                      <a:pt x="4120" y="24"/>
                    </a:cubicBezTo>
                    <a:cubicBezTo>
                      <a:pt x="4100" y="8"/>
                      <a:pt x="4069" y="1"/>
                      <a:pt x="40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2372450" y="-1049725"/>
                <a:ext cx="28650" cy="83150"/>
              </a:xfrm>
              <a:custGeom>
                <a:rect b="b" l="l" r="r" t="t"/>
                <a:pathLst>
                  <a:path extrusionOk="0" h="3326" w="1146">
                    <a:moveTo>
                      <a:pt x="115" y="0"/>
                    </a:moveTo>
                    <a:lnTo>
                      <a:pt x="0" y="39"/>
                    </a:lnTo>
                    <a:cubicBezTo>
                      <a:pt x="0" y="39"/>
                      <a:pt x="49" y="251"/>
                      <a:pt x="136" y="561"/>
                    </a:cubicBezTo>
                    <a:cubicBezTo>
                      <a:pt x="183" y="715"/>
                      <a:pt x="231" y="897"/>
                      <a:pt x="293" y="1088"/>
                    </a:cubicBezTo>
                    <a:cubicBezTo>
                      <a:pt x="355" y="1279"/>
                      <a:pt x="421" y="1484"/>
                      <a:pt x="486" y="1687"/>
                    </a:cubicBezTo>
                    <a:cubicBezTo>
                      <a:pt x="610" y="2101"/>
                      <a:pt x="734" y="2513"/>
                      <a:pt x="843" y="2819"/>
                    </a:cubicBezTo>
                    <a:cubicBezTo>
                      <a:pt x="947" y="3124"/>
                      <a:pt x="1029" y="3325"/>
                      <a:pt x="1029" y="3325"/>
                    </a:cubicBezTo>
                    <a:lnTo>
                      <a:pt x="1146" y="3293"/>
                    </a:lnTo>
                    <a:cubicBezTo>
                      <a:pt x="1146" y="3293"/>
                      <a:pt x="1107" y="3080"/>
                      <a:pt x="1034" y="2765"/>
                    </a:cubicBezTo>
                    <a:cubicBezTo>
                      <a:pt x="963" y="2448"/>
                      <a:pt x="850" y="2033"/>
                      <a:pt x="734" y="1617"/>
                    </a:cubicBezTo>
                    <a:cubicBezTo>
                      <a:pt x="663" y="1413"/>
                      <a:pt x="590" y="1209"/>
                      <a:pt x="522" y="1017"/>
                    </a:cubicBezTo>
                    <a:cubicBezTo>
                      <a:pt x="455" y="826"/>
                      <a:pt x="383" y="651"/>
                      <a:pt x="325" y="500"/>
                    </a:cubicBezTo>
                    <a:cubicBezTo>
                      <a:pt x="205" y="198"/>
                      <a:pt x="115"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2383825" y="-1076500"/>
                <a:ext cx="46450" cy="19125"/>
              </a:xfrm>
              <a:custGeom>
                <a:rect b="b" l="l" r="r" t="t"/>
                <a:pathLst>
                  <a:path extrusionOk="0" h="765" w="1858">
                    <a:moveTo>
                      <a:pt x="1816" y="1"/>
                    </a:moveTo>
                    <a:cubicBezTo>
                      <a:pt x="1816" y="1"/>
                      <a:pt x="1696" y="21"/>
                      <a:pt x="1519" y="66"/>
                    </a:cubicBezTo>
                    <a:cubicBezTo>
                      <a:pt x="1343" y="109"/>
                      <a:pt x="1114" y="184"/>
                      <a:pt x="885" y="261"/>
                    </a:cubicBezTo>
                    <a:cubicBezTo>
                      <a:pt x="773" y="305"/>
                      <a:pt x="661" y="348"/>
                      <a:pt x="555" y="389"/>
                    </a:cubicBezTo>
                    <a:cubicBezTo>
                      <a:pt x="450" y="429"/>
                      <a:pt x="354" y="477"/>
                      <a:pt x="272" y="512"/>
                    </a:cubicBezTo>
                    <a:cubicBezTo>
                      <a:pt x="107" y="589"/>
                      <a:pt x="1" y="650"/>
                      <a:pt x="1" y="650"/>
                    </a:cubicBezTo>
                    <a:lnTo>
                      <a:pt x="41" y="765"/>
                    </a:lnTo>
                    <a:cubicBezTo>
                      <a:pt x="41" y="765"/>
                      <a:pt x="162" y="745"/>
                      <a:pt x="338" y="699"/>
                    </a:cubicBezTo>
                    <a:cubicBezTo>
                      <a:pt x="425" y="674"/>
                      <a:pt x="528" y="650"/>
                      <a:pt x="636" y="615"/>
                    </a:cubicBezTo>
                    <a:cubicBezTo>
                      <a:pt x="743" y="580"/>
                      <a:pt x="858" y="542"/>
                      <a:pt x="973" y="505"/>
                    </a:cubicBezTo>
                    <a:cubicBezTo>
                      <a:pt x="1198" y="419"/>
                      <a:pt x="1422" y="332"/>
                      <a:pt x="1586" y="254"/>
                    </a:cubicBezTo>
                    <a:cubicBezTo>
                      <a:pt x="1752" y="177"/>
                      <a:pt x="1857" y="116"/>
                      <a:pt x="1857" y="116"/>
                    </a:cubicBezTo>
                    <a:lnTo>
                      <a:pt x="181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3"/>
            <p:cNvGrpSpPr/>
            <p:nvPr/>
          </p:nvGrpSpPr>
          <p:grpSpPr>
            <a:xfrm rot="1851011">
              <a:off x="7427728" y="3320393"/>
              <a:ext cx="183673" cy="367994"/>
              <a:chOff x="2523825" y="-685025"/>
              <a:chExt cx="214450" cy="429700"/>
            </a:xfrm>
          </p:grpSpPr>
          <p:sp>
            <p:nvSpPr>
              <p:cNvPr id="463" name="Google Shape;463;p3"/>
              <p:cNvSpPr/>
              <p:nvPr/>
            </p:nvSpPr>
            <p:spPr>
              <a:xfrm>
                <a:off x="2523825" y="-685025"/>
                <a:ext cx="214450" cy="429700"/>
              </a:xfrm>
              <a:custGeom>
                <a:rect b="b" l="l" r="r" t="t"/>
                <a:pathLst>
                  <a:path extrusionOk="0" h="17188" w="8578">
                    <a:moveTo>
                      <a:pt x="5865" y="1"/>
                    </a:moveTo>
                    <a:cubicBezTo>
                      <a:pt x="3874" y="1"/>
                      <a:pt x="1160" y="3325"/>
                      <a:pt x="683" y="6656"/>
                    </a:cubicBezTo>
                    <a:cubicBezTo>
                      <a:pt x="1" y="11412"/>
                      <a:pt x="4331" y="17188"/>
                      <a:pt x="4921" y="17188"/>
                    </a:cubicBezTo>
                    <a:cubicBezTo>
                      <a:pt x="4929" y="17188"/>
                      <a:pt x="4936" y="17187"/>
                      <a:pt x="4943" y="17185"/>
                    </a:cubicBezTo>
                    <a:cubicBezTo>
                      <a:pt x="4943" y="17185"/>
                      <a:pt x="2597" y="11715"/>
                      <a:pt x="3742" y="7505"/>
                    </a:cubicBezTo>
                    <a:cubicBezTo>
                      <a:pt x="4341" y="5296"/>
                      <a:pt x="8577" y="1210"/>
                      <a:pt x="6596" y="175"/>
                    </a:cubicBezTo>
                    <a:cubicBezTo>
                      <a:pt x="6369" y="57"/>
                      <a:pt x="6123" y="1"/>
                      <a:pt x="58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2644975" y="-677100"/>
                <a:ext cx="45350" cy="106150"/>
              </a:xfrm>
              <a:custGeom>
                <a:rect b="b" l="l" r="r" t="t"/>
                <a:pathLst>
                  <a:path extrusionOk="0" h="4246" w="1814">
                    <a:moveTo>
                      <a:pt x="1347" y="0"/>
                    </a:moveTo>
                    <a:lnTo>
                      <a:pt x="1259" y="62"/>
                    </a:lnTo>
                    <a:cubicBezTo>
                      <a:pt x="1259" y="62"/>
                      <a:pt x="1299" y="124"/>
                      <a:pt x="1367" y="234"/>
                    </a:cubicBezTo>
                    <a:cubicBezTo>
                      <a:pt x="1405" y="289"/>
                      <a:pt x="1447" y="356"/>
                      <a:pt x="1473" y="435"/>
                    </a:cubicBezTo>
                    <a:cubicBezTo>
                      <a:pt x="1504" y="515"/>
                      <a:pt x="1547" y="598"/>
                      <a:pt x="1563" y="704"/>
                    </a:cubicBezTo>
                    <a:cubicBezTo>
                      <a:pt x="1574" y="755"/>
                      <a:pt x="1588" y="808"/>
                      <a:pt x="1598" y="863"/>
                    </a:cubicBezTo>
                    <a:cubicBezTo>
                      <a:pt x="1600" y="920"/>
                      <a:pt x="1602" y="978"/>
                      <a:pt x="1604" y="1038"/>
                    </a:cubicBezTo>
                    <a:cubicBezTo>
                      <a:pt x="1610" y="1097"/>
                      <a:pt x="1602" y="1159"/>
                      <a:pt x="1593" y="1222"/>
                    </a:cubicBezTo>
                    <a:cubicBezTo>
                      <a:pt x="1582" y="1284"/>
                      <a:pt x="1585" y="1349"/>
                      <a:pt x="1566" y="1413"/>
                    </a:cubicBezTo>
                    <a:cubicBezTo>
                      <a:pt x="1536" y="1542"/>
                      <a:pt x="1501" y="1674"/>
                      <a:pt x="1445" y="1804"/>
                    </a:cubicBezTo>
                    <a:cubicBezTo>
                      <a:pt x="1400" y="1937"/>
                      <a:pt x="1328" y="2065"/>
                      <a:pt x="1265" y="2194"/>
                    </a:cubicBezTo>
                    <a:cubicBezTo>
                      <a:pt x="1132" y="2451"/>
                      <a:pt x="972" y="2697"/>
                      <a:pt x="817" y="2925"/>
                    </a:cubicBezTo>
                    <a:cubicBezTo>
                      <a:pt x="661" y="3155"/>
                      <a:pt x="515" y="3369"/>
                      <a:pt x="390" y="3553"/>
                    </a:cubicBezTo>
                    <a:cubicBezTo>
                      <a:pt x="139" y="3923"/>
                      <a:pt x="0" y="4191"/>
                      <a:pt x="0" y="4191"/>
                    </a:cubicBezTo>
                    <a:lnTo>
                      <a:pt x="91" y="4246"/>
                    </a:lnTo>
                    <a:cubicBezTo>
                      <a:pt x="91" y="4246"/>
                      <a:pt x="259" y="4004"/>
                      <a:pt x="532" y="3655"/>
                    </a:cubicBezTo>
                    <a:cubicBezTo>
                      <a:pt x="802" y="3303"/>
                      <a:pt x="1173" y="2833"/>
                      <a:pt x="1464" y="2299"/>
                    </a:cubicBezTo>
                    <a:cubicBezTo>
                      <a:pt x="1531" y="2162"/>
                      <a:pt x="1602" y="2027"/>
                      <a:pt x="1650" y="1883"/>
                    </a:cubicBezTo>
                    <a:cubicBezTo>
                      <a:pt x="1707" y="1742"/>
                      <a:pt x="1743" y="1596"/>
                      <a:pt x="1773" y="1453"/>
                    </a:cubicBezTo>
                    <a:cubicBezTo>
                      <a:pt x="1794" y="1309"/>
                      <a:pt x="1814" y="1166"/>
                      <a:pt x="1799" y="1032"/>
                    </a:cubicBezTo>
                    <a:cubicBezTo>
                      <a:pt x="1792" y="964"/>
                      <a:pt x="1786" y="899"/>
                      <a:pt x="1780" y="835"/>
                    </a:cubicBezTo>
                    <a:cubicBezTo>
                      <a:pt x="1766" y="773"/>
                      <a:pt x="1747" y="715"/>
                      <a:pt x="1732" y="658"/>
                    </a:cubicBezTo>
                    <a:cubicBezTo>
                      <a:pt x="1708" y="543"/>
                      <a:pt x="1650" y="447"/>
                      <a:pt x="1605" y="361"/>
                    </a:cubicBezTo>
                    <a:cubicBezTo>
                      <a:pt x="1564" y="272"/>
                      <a:pt x="1516" y="210"/>
                      <a:pt x="1475" y="160"/>
                    </a:cubicBezTo>
                    <a:cubicBezTo>
                      <a:pt x="1394" y="58"/>
                      <a:pt x="1347" y="0"/>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
              <p:cNvSpPr/>
              <p:nvPr/>
            </p:nvSpPr>
            <p:spPr>
              <a:xfrm>
                <a:off x="2594325" y="-518425"/>
                <a:ext cx="18675" cy="136625"/>
              </a:xfrm>
              <a:custGeom>
                <a:rect b="b" l="l" r="r" t="t"/>
                <a:pathLst>
                  <a:path extrusionOk="0" h="5465" w="747">
                    <a:moveTo>
                      <a:pt x="647" y="0"/>
                    </a:moveTo>
                    <a:cubicBezTo>
                      <a:pt x="647" y="0"/>
                      <a:pt x="612" y="80"/>
                      <a:pt x="550" y="218"/>
                    </a:cubicBezTo>
                    <a:cubicBezTo>
                      <a:pt x="518" y="287"/>
                      <a:pt x="481" y="371"/>
                      <a:pt x="438" y="467"/>
                    </a:cubicBezTo>
                    <a:cubicBezTo>
                      <a:pt x="390" y="561"/>
                      <a:pt x="352" y="675"/>
                      <a:pt x="317" y="804"/>
                    </a:cubicBezTo>
                    <a:cubicBezTo>
                      <a:pt x="281" y="931"/>
                      <a:pt x="241" y="1069"/>
                      <a:pt x="198" y="1216"/>
                    </a:cubicBezTo>
                    <a:cubicBezTo>
                      <a:pt x="159" y="1362"/>
                      <a:pt x="138" y="1519"/>
                      <a:pt x="109" y="1681"/>
                    </a:cubicBezTo>
                    <a:cubicBezTo>
                      <a:pt x="80" y="1844"/>
                      <a:pt x="50" y="2011"/>
                      <a:pt x="42" y="2183"/>
                    </a:cubicBezTo>
                    <a:cubicBezTo>
                      <a:pt x="28" y="2355"/>
                      <a:pt x="14" y="2530"/>
                      <a:pt x="0" y="2704"/>
                    </a:cubicBezTo>
                    <a:cubicBezTo>
                      <a:pt x="2" y="2879"/>
                      <a:pt x="5" y="3055"/>
                      <a:pt x="7" y="3227"/>
                    </a:cubicBezTo>
                    <a:cubicBezTo>
                      <a:pt x="3" y="3399"/>
                      <a:pt x="21" y="3568"/>
                      <a:pt x="35" y="3731"/>
                    </a:cubicBezTo>
                    <a:cubicBezTo>
                      <a:pt x="54" y="4059"/>
                      <a:pt x="110" y="4360"/>
                      <a:pt x="156" y="4618"/>
                    </a:cubicBezTo>
                    <a:cubicBezTo>
                      <a:pt x="193" y="4878"/>
                      <a:pt x="270" y="5085"/>
                      <a:pt x="305" y="5233"/>
                    </a:cubicBezTo>
                    <a:cubicBezTo>
                      <a:pt x="345" y="5380"/>
                      <a:pt x="368" y="5464"/>
                      <a:pt x="368" y="5464"/>
                    </a:cubicBezTo>
                    <a:lnTo>
                      <a:pt x="471" y="5436"/>
                    </a:lnTo>
                    <a:cubicBezTo>
                      <a:pt x="471" y="5436"/>
                      <a:pt x="455" y="5351"/>
                      <a:pt x="428" y="5203"/>
                    </a:cubicBezTo>
                    <a:cubicBezTo>
                      <a:pt x="404" y="5054"/>
                      <a:pt x="352" y="4846"/>
                      <a:pt x="328" y="4590"/>
                    </a:cubicBezTo>
                    <a:cubicBezTo>
                      <a:pt x="311" y="4462"/>
                      <a:pt x="294" y="4324"/>
                      <a:pt x="276" y="4178"/>
                    </a:cubicBezTo>
                    <a:cubicBezTo>
                      <a:pt x="259" y="4032"/>
                      <a:pt x="259" y="3876"/>
                      <a:pt x="244" y="3716"/>
                    </a:cubicBezTo>
                    <a:cubicBezTo>
                      <a:pt x="233" y="3556"/>
                      <a:pt x="219" y="3391"/>
                      <a:pt x="225" y="3222"/>
                    </a:cubicBezTo>
                    <a:cubicBezTo>
                      <a:pt x="225" y="3054"/>
                      <a:pt x="226" y="2883"/>
                      <a:pt x="227" y="2712"/>
                    </a:cubicBezTo>
                    <a:cubicBezTo>
                      <a:pt x="238" y="2541"/>
                      <a:pt x="249" y="2371"/>
                      <a:pt x="260" y="2203"/>
                    </a:cubicBezTo>
                    <a:cubicBezTo>
                      <a:pt x="265" y="2035"/>
                      <a:pt x="291" y="1871"/>
                      <a:pt x="317" y="1713"/>
                    </a:cubicBezTo>
                    <a:cubicBezTo>
                      <a:pt x="345" y="1556"/>
                      <a:pt x="358" y="1401"/>
                      <a:pt x="387" y="1259"/>
                    </a:cubicBezTo>
                    <a:cubicBezTo>
                      <a:pt x="421" y="1117"/>
                      <a:pt x="454" y="983"/>
                      <a:pt x="483" y="860"/>
                    </a:cubicBezTo>
                    <a:cubicBezTo>
                      <a:pt x="511" y="736"/>
                      <a:pt x="537" y="622"/>
                      <a:pt x="578" y="523"/>
                    </a:cubicBezTo>
                    <a:cubicBezTo>
                      <a:pt x="613" y="423"/>
                      <a:pt x="643" y="336"/>
                      <a:pt x="668" y="265"/>
                    </a:cubicBezTo>
                    <a:cubicBezTo>
                      <a:pt x="717" y="122"/>
                      <a:pt x="746" y="40"/>
                      <a:pt x="746" y="40"/>
                    </a:cubicBezTo>
                    <a:lnTo>
                      <a:pt x="6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3"/>
            <p:cNvGrpSpPr/>
            <p:nvPr/>
          </p:nvGrpSpPr>
          <p:grpSpPr>
            <a:xfrm>
              <a:off x="7050535" y="3749254"/>
              <a:ext cx="539877" cy="505508"/>
              <a:chOff x="3684900" y="-606750"/>
              <a:chExt cx="248975" cy="233125"/>
            </a:xfrm>
          </p:grpSpPr>
          <p:sp>
            <p:nvSpPr>
              <p:cNvPr id="467" name="Google Shape;467;p3"/>
              <p:cNvSpPr/>
              <p:nvPr/>
            </p:nvSpPr>
            <p:spPr>
              <a:xfrm>
                <a:off x="3684900" y="-606750"/>
                <a:ext cx="248975" cy="233125"/>
              </a:xfrm>
              <a:custGeom>
                <a:rect b="b" l="l" r="r" t="t"/>
                <a:pathLst>
                  <a:path extrusionOk="0" h="9325" w="9959">
                    <a:moveTo>
                      <a:pt x="5032" y="1"/>
                    </a:moveTo>
                    <a:cubicBezTo>
                      <a:pt x="2662" y="1"/>
                      <a:pt x="1599" y="1620"/>
                      <a:pt x="1208" y="2928"/>
                    </a:cubicBezTo>
                    <a:cubicBezTo>
                      <a:pt x="767" y="4405"/>
                      <a:pt x="0" y="7191"/>
                      <a:pt x="3402" y="8811"/>
                    </a:cubicBezTo>
                    <a:cubicBezTo>
                      <a:pt x="4153" y="9169"/>
                      <a:pt x="4847" y="9324"/>
                      <a:pt x="5478" y="9324"/>
                    </a:cubicBezTo>
                    <a:cubicBezTo>
                      <a:pt x="7705" y="9324"/>
                      <a:pt x="9142" y="7397"/>
                      <a:pt x="9500" y="5677"/>
                    </a:cubicBezTo>
                    <a:cubicBezTo>
                      <a:pt x="9959" y="3469"/>
                      <a:pt x="9518" y="663"/>
                      <a:pt x="6012" y="85"/>
                    </a:cubicBezTo>
                    <a:cubicBezTo>
                      <a:pt x="5662" y="28"/>
                      <a:pt x="5336" y="1"/>
                      <a:pt x="50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3785025" y="-532000"/>
                <a:ext cx="18300" cy="28675"/>
              </a:xfrm>
              <a:custGeom>
                <a:rect b="b" l="l" r="r" t="t"/>
                <a:pathLst>
                  <a:path extrusionOk="0" h="1147" w="732">
                    <a:moveTo>
                      <a:pt x="540" y="1"/>
                    </a:moveTo>
                    <a:cubicBezTo>
                      <a:pt x="353" y="1"/>
                      <a:pt x="1" y="1081"/>
                      <a:pt x="211" y="1144"/>
                    </a:cubicBezTo>
                    <a:cubicBezTo>
                      <a:pt x="217" y="1146"/>
                      <a:pt x="223" y="1147"/>
                      <a:pt x="229" y="1147"/>
                    </a:cubicBezTo>
                    <a:cubicBezTo>
                      <a:pt x="444" y="1147"/>
                      <a:pt x="731" y="56"/>
                      <a:pt x="553" y="3"/>
                    </a:cubicBezTo>
                    <a:cubicBezTo>
                      <a:pt x="548" y="2"/>
                      <a:pt x="544"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3840950" y="-515250"/>
                <a:ext cx="18300" cy="28650"/>
              </a:xfrm>
              <a:custGeom>
                <a:rect b="b" l="l" r="r" t="t"/>
                <a:pathLst>
                  <a:path extrusionOk="0" h="1146" w="732">
                    <a:moveTo>
                      <a:pt x="540" y="1"/>
                    </a:moveTo>
                    <a:cubicBezTo>
                      <a:pt x="354" y="1"/>
                      <a:pt x="1" y="1080"/>
                      <a:pt x="212" y="1143"/>
                    </a:cubicBezTo>
                    <a:cubicBezTo>
                      <a:pt x="218" y="1145"/>
                      <a:pt x="224" y="1145"/>
                      <a:pt x="230" y="1145"/>
                    </a:cubicBezTo>
                    <a:cubicBezTo>
                      <a:pt x="445" y="1145"/>
                      <a:pt x="731" y="55"/>
                      <a:pt x="554" y="3"/>
                    </a:cubicBezTo>
                    <a:cubicBezTo>
                      <a:pt x="549" y="1"/>
                      <a:pt x="545"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3711300" y="-509300"/>
                <a:ext cx="20825" cy="85950"/>
              </a:xfrm>
              <a:custGeom>
                <a:rect b="b" l="l" r="r" t="t"/>
                <a:pathLst>
                  <a:path extrusionOk="0" h="3438" w="833">
                    <a:moveTo>
                      <a:pt x="234" y="0"/>
                    </a:moveTo>
                    <a:cubicBezTo>
                      <a:pt x="210" y="0"/>
                      <a:pt x="186" y="14"/>
                      <a:pt x="181" y="43"/>
                    </a:cubicBezTo>
                    <a:cubicBezTo>
                      <a:pt x="1" y="1176"/>
                      <a:pt x="97" y="2423"/>
                      <a:pt x="719" y="3413"/>
                    </a:cubicBezTo>
                    <a:cubicBezTo>
                      <a:pt x="730" y="3430"/>
                      <a:pt x="745" y="3437"/>
                      <a:pt x="761" y="3437"/>
                    </a:cubicBezTo>
                    <a:cubicBezTo>
                      <a:pt x="796" y="3437"/>
                      <a:pt x="832" y="3402"/>
                      <a:pt x="813" y="3362"/>
                    </a:cubicBezTo>
                    <a:cubicBezTo>
                      <a:pt x="352" y="2321"/>
                      <a:pt x="276" y="1177"/>
                      <a:pt x="289" y="53"/>
                    </a:cubicBezTo>
                    <a:cubicBezTo>
                      <a:pt x="290" y="19"/>
                      <a:pt x="262"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3744275" y="-600250"/>
                <a:ext cx="118950" cy="28950"/>
              </a:xfrm>
              <a:custGeom>
                <a:rect b="b" l="l" r="r" t="t"/>
                <a:pathLst>
                  <a:path extrusionOk="0" h="1158" w="4758">
                    <a:moveTo>
                      <a:pt x="2615" y="0"/>
                    </a:moveTo>
                    <a:cubicBezTo>
                      <a:pt x="1640" y="0"/>
                      <a:pt x="676" y="334"/>
                      <a:pt x="34" y="1070"/>
                    </a:cubicBezTo>
                    <a:cubicBezTo>
                      <a:pt x="1" y="1108"/>
                      <a:pt x="39" y="1157"/>
                      <a:pt x="78" y="1157"/>
                    </a:cubicBezTo>
                    <a:cubicBezTo>
                      <a:pt x="90" y="1157"/>
                      <a:pt x="102" y="1153"/>
                      <a:pt x="113" y="1142"/>
                    </a:cubicBezTo>
                    <a:cubicBezTo>
                      <a:pt x="806" y="502"/>
                      <a:pt x="1733" y="223"/>
                      <a:pt x="2670" y="223"/>
                    </a:cubicBezTo>
                    <a:cubicBezTo>
                      <a:pt x="3356" y="223"/>
                      <a:pt x="4049" y="373"/>
                      <a:pt x="4658" y="641"/>
                    </a:cubicBezTo>
                    <a:cubicBezTo>
                      <a:pt x="4666" y="645"/>
                      <a:pt x="4674" y="646"/>
                      <a:pt x="4682" y="646"/>
                    </a:cubicBezTo>
                    <a:cubicBezTo>
                      <a:pt x="4729" y="646"/>
                      <a:pt x="4758" y="575"/>
                      <a:pt x="4710" y="546"/>
                    </a:cubicBezTo>
                    <a:cubicBezTo>
                      <a:pt x="4097" y="192"/>
                      <a:pt x="3353" y="0"/>
                      <a:pt x="26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 name="Google Shape;472;p3"/>
            <p:cNvSpPr/>
            <p:nvPr/>
          </p:nvSpPr>
          <p:spPr>
            <a:xfrm rot="2945353">
              <a:off x="7605640" y="3531841"/>
              <a:ext cx="71909" cy="73138"/>
            </a:xfrm>
            <a:custGeom>
              <a:rect b="b" l="l" r="r" t="t"/>
              <a:pathLst>
                <a:path extrusionOk="0" h="2029" w="1995">
                  <a:moveTo>
                    <a:pt x="926" y="0"/>
                  </a:moveTo>
                  <a:cubicBezTo>
                    <a:pt x="860" y="0"/>
                    <a:pt x="790" y="11"/>
                    <a:pt x="716" y="34"/>
                  </a:cubicBezTo>
                  <a:cubicBezTo>
                    <a:pt x="0" y="255"/>
                    <a:pt x="108" y="2029"/>
                    <a:pt x="948" y="2029"/>
                  </a:cubicBezTo>
                  <a:cubicBezTo>
                    <a:pt x="994" y="2029"/>
                    <a:pt x="1042" y="2024"/>
                    <a:pt x="1093" y="2012"/>
                  </a:cubicBezTo>
                  <a:cubicBezTo>
                    <a:pt x="1994" y="1812"/>
                    <a:pt x="1791" y="0"/>
                    <a:pt x="9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p3"/>
            <p:cNvGrpSpPr/>
            <p:nvPr/>
          </p:nvGrpSpPr>
          <p:grpSpPr>
            <a:xfrm rot="-867606">
              <a:off x="7220580" y="3323850"/>
              <a:ext cx="102123" cy="361067"/>
              <a:chOff x="1825350" y="-685725"/>
              <a:chExt cx="102125" cy="361075"/>
            </a:xfrm>
          </p:grpSpPr>
          <p:sp>
            <p:nvSpPr>
              <p:cNvPr id="474" name="Google Shape;474;p3"/>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6" name="Google Shape;476;p3"/>
          <p:cNvSpPr txBox="1"/>
          <p:nvPr/>
        </p:nvSpPr>
        <p:spPr>
          <a:xfrm>
            <a:off x="2968825" y="3093600"/>
            <a:ext cx="30981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aleway"/>
                <a:ea typeface="Raleway"/>
                <a:cs typeface="Raleway"/>
                <a:sym typeface="Raleway"/>
              </a:rPr>
              <a:t>               S    - Sudden</a:t>
            </a:r>
            <a:endParaRPr b="1" i="0" sz="1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aleway"/>
                <a:ea typeface="Raleway"/>
                <a:cs typeface="Raleway"/>
                <a:sym typeface="Raleway"/>
              </a:rPr>
              <a:t>               U   - Unexpected</a:t>
            </a:r>
            <a:endParaRPr b="1" i="0" sz="1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aleway"/>
                <a:ea typeface="Raleway"/>
                <a:cs typeface="Raleway"/>
                <a:sym typeface="Raleway"/>
              </a:rPr>
              <a:t>               D   - Death in</a:t>
            </a:r>
            <a:endParaRPr b="1" i="0" sz="1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aleway"/>
                <a:ea typeface="Raleway"/>
                <a:cs typeface="Raleway"/>
                <a:sym typeface="Raleway"/>
              </a:rPr>
              <a:t>               EP - EPilepsy</a:t>
            </a:r>
            <a:endParaRPr b="1" i="0" sz="18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1000"/>
                                        <p:tgtEl>
                                          <p:spTgt spid="4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1000"/>
                                        <p:tgtEl>
                                          <p:spTgt spid="4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
          <p:cNvSpPr txBox="1"/>
          <p:nvPr>
            <p:ph idx="1" type="subTitle"/>
          </p:nvPr>
        </p:nvSpPr>
        <p:spPr>
          <a:xfrm>
            <a:off x="629150" y="2289713"/>
            <a:ext cx="2847000" cy="77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ELECTRODERMAL ACTIVITY</a:t>
            </a:r>
            <a:endParaRPr/>
          </a:p>
        </p:txBody>
      </p:sp>
      <p:sp>
        <p:nvSpPr>
          <p:cNvPr id="482" name="Google Shape;482;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INNOVATION</a:t>
            </a:r>
            <a:endParaRPr/>
          </a:p>
        </p:txBody>
      </p:sp>
      <p:sp>
        <p:nvSpPr>
          <p:cNvPr id="483" name="Google Shape;483;p4"/>
          <p:cNvSpPr txBox="1"/>
          <p:nvPr>
            <p:ph idx="2" type="subTitle"/>
          </p:nvPr>
        </p:nvSpPr>
        <p:spPr>
          <a:xfrm>
            <a:off x="5577000" y="2328763"/>
            <a:ext cx="2847000" cy="77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ACCELEROMETER SENSOR</a:t>
            </a:r>
            <a:endParaRPr/>
          </a:p>
        </p:txBody>
      </p:sp>
      <p:sp>
        <p:nvSpPr>
          <p:cNvPr id="484" name="Google Shape;484;p4"/>
          <p:cNvSpPr txBox="1"/>
          <p:nvPr>
            <p:ph idx="3" type="subTitle"/>
          </p:nvPr>
        </p:nvSpPr>
        <p:spPr>
          <a:xfrm>
            <a:off x="629097" y="2960138"/>
            <a:ext cx="2847000" cy="104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EDA sensor is capable of accurately measuring the electrical properties of the skin which changes.</a:t>
            </a:r>
            <a:endParaRPr/>
          </a:p>
        </p:txBody>
      </p:sp>
      <p:sp>
        <p:nvSpPr>
          <p:cNvPr id="485" name="Google Shape;485;p4"/>
          <p:cNvSpPr txBox="1"/>
          <p:nvPr>
            <p:ph idx="4" type="subTitle"/>
          </p:nvPr>
        </p:nvSpPr>
        <p:spPr>
          <a:xfrm>
            <a:off x="5577009" y="2999188"/>
            <a:ext cx="2847000" cy="104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ACC sensor measures the movement of our body, tracks the sleeping pattern and precisely measures heartbeat.</a:t>
            </a:r>
            <a:endParaRPr/>
          </a:p>
        </p:txBody>
      </p:sp>
      <p:grpSp>
        <p:nvGrpSpPr>
          <p:cNvPr id="486" name="Google Shape;486;p4"/>
          <p:cNvGrpSpPr/>
          <p:nvPr/>
        </p:nvGrpSpPr>
        <p:grpSpPr>
          <a:xfrm>
            <a:off x="6316535" y="1242236"/>
            <a:ext cx="1367951" cy="1013179"/>
            <a:chOff x="937845" y="2024337"/>
            <a:chExt cx="994801" cy="736804"/>
          </a:xfrm>
        </p:grpSpPr>
        <p:sp>
          <p:nvSpPr>
            <p:cNvPr id="487" name="Google Shape;487;p4"/>
            <p:cNvSpPr/>
            <p:nvPr/>
          </p:nvSpPr>
          <p:spPr>
            <a:xfrm>
              <a:off x="970026" y="2031961"/>
              <a:ext cx="930436" cy="692400"/>
            </a:xfrm>
            <a:custGeom>
              <a:rect b="b" l="l" r="r" t="t"/>
              <a:pathLst>
                <a:path extrusionOk="0" h="17255" w="23187">
                  <a:moveTo>
                    <a:pt x="11594" y="0"/>
                  </a:moveTo>
                  <a:cubicBezTo>
                    <a:pt x="4040" y="0"/>
                    <a:pt x="35" y="7716"/>
                    <a:pt x="0" y="17254"/>
                  </a:cubicBezTo>
                  <a:lnTo>
                    <a:pt x="23187" y="17254"/>
                  </a:lnTo>
                  <a:cubicBezTo>
                    <a:pt x="23151" y="7716"/>
                    <a:pt x="19365" y="0"/>
                    <a:pt x="11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937845" y="2707531"/>
              <a:ext cx="994801" cy="53610"/>
            </a:xfrm>
            <a:custGeom>
              <a:rect b="b" l="l" r="r" t="t"/>
              <a:pathLst>
                <a:path extrusionOk="0" h="1336" w="24791">
                  <a:moveTo>
                    <a:pt x="12396" y="0"/>
                  </a:moveTo>
                  <a:cubicBezTo>
                    <a:pt x="5550" y="0"/>
                    <a:pt x="1" y="251"/>
                    <a:pt x="1" y="559"/>
                  </a:cubicBezTo>
                  <a:cubicBezTo>
                    <a:pt x="1" y="868"/>
                    <a:pt x="5550" y="1336"/>
                    <a:pt x="12396" y="1336"/>
                  </a:cubicBezTo>
                  <a:cubicBezTo>
                    <a:pt x="19241" y="1336"/>
                    <a:pt x="24790" y="868"/>
                    <a:pt x="24790" y="559"/>
                  </a:cubicBezTo>
                  <a:cubicBezTo>
                    <a:pt x="24790" y="251"/>
                    <a:pt x="19241" y="0"/>
                    <a:pt x="123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1393640" y="2024337"/>
              <a:ext cx="85953" cy="84107"/>
            </a:xfrm>
            <a:custGeom>
              <a:rect b="b" l="l" r="r" t="t"/>
              <a:pathLst>
                <a:path extrusionOk="0" h="2096" w="2142">
                  <a:moveTo>
                    <a:pt x="578" y="1"/>
                  </a:moveTo>
                  <a:cubicBezTo>
                    <a:pt x="574" y="1"/>
                    <a:pt x="570" y="2"/>
                    <a:pt x="567" y="3"/>
                  </a:cubicBezTo>
                  <a:cubicBezTo>
                    <a:pt x="488" y="49"/>
                    <a:pt x="567" y="694"/>
                    <a:pt x="567" y="773"/>
                  </a:cubicBezTo>
                  <a:cubicBezTo>
                    <a:pt x="567" y="853"/>
                    <a:pt x="1" y="1124"/>
                    <a:pt x="12" y="1215"/>
                  </a:cubicBezTo>
                  <a:cubicBezTo>
                    <a:pt x="24" y="1305"/>
                    <a:pt x="646" y="1385"/>
                    <a:pt x="680" y="1419"/>
                  </a:cubicBezTo>
                  <a:cubicBezTo>
                    <a:pt x="714" y="1453"/>
                    <a:pt x="669" y="2019"/>
                    <a:pt x="771" y="2088"/>
                  </a:cubicBezTo>
                  <a:cubicBezTo>
                    <a:pt x="779" y="2093"/>
                    <a:pt x="788" y="2095"/>
                    <a:pt x="797" y="2095"/>
                  </a:cubicBezTo>
                  <a:cubicBezTo>
                    <a:pt x="937" y="2095"/>
                    <a:pt x="1249" y="1575"/>
                    <a:pt x="1281" y="1532"/>
                  </a:cubicBezTo>
                  <a:cubicBezTo>
                    <a:pt x="1286" y="1525"/>
                    <a:pt x="1308" y="1522"/>
                    <a:pt x="1342" y="1522"/>
                  </a:cubicBezTo>
                  <a:cubicBezTo>
                    <a:pt x="1464" y="1522"/>
                    <a:pt x="1738" y="1560"/>
                    <a:pt x="1908" y="1560"/>
                  </a:cubicBezTo>
                  <a:cubicBezTo>
                    <a:pt x="1982" y="1560"/>
                    <a:pt x="2037" y="1553"/>
                    <a:pt x="2050" y="1532"/>
                  </a:cubicBezTo>
                  <a:cubicBezTo>
                    <a:pt x="2141" y="1396"/>
                    <a:pt x="1587" y="1045"/>
                    <a:pt x="1575" y="1000"/>
                  </a:cubicBezTo>
                  <a:cubicBezTo>
                    <a:pt x="1564" y="954"/>
                    <a:pt x="1938" y="547"/>
                    <a:pt x="1858" y="422"/>
                  </a:cubicBezTo>
                  <a:cubicBezTo>
                    <a:pt x="1841" y="395"/>
                    <a:pt x="1803" y="385"/>
                    <a:pt x="1755" y="385"/>
                  </a:cubicBezTo>
                  <a:cubicBezTo>
                    <a:pt x="1585" y="385"/>
                    <a:pt x="1277" y="514"/>
                    <a:pt x="1218" y="514"/>
                  </a:cubicBezTo>
                  <a:cubicBezTo>
                    <a:pt x="1216" y="514"/>
                    <a:pt x="1214" y="514"/>
                    <a:pt x="1213" y="513"/>
                  </a:cubicBezTo>
                  <a:cubicBezTo>
                    <a:pt x="1158" y="502"/>
                    <a:pt x="686" y="1"/>
                    <a:pt x="5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a:off x="1796388" y="2298642"/>
              <a:ext cx="104171" cy="98914"/>
            </a:xfrm>
            <a:custGeom>
              <a:rect b="b" l="l" r="r" t="t"/>
              <a:pathLst>
                <a:path extrusionOk="0" h="2465" w="2596">
                  <a:moveTo>
                    <a:pt x="1275" y="1090"/>
                  </a:moveTo>
                  <a:lnTo>
                    <a:pt x="1279" y="1091"/>
                  </a:lnTo>
                  <a:lnTo>
                    <a:pt x="1282" y="1092"/>
                  </a:lnTo>
                  <a:lnTo>
                    <a:pt x="1282" y="1092"/>
                  </a:lnTo>
                  <a:cubicBezTo>
                    <a:pt x="1280" y="1092"/>
                    <a:pt x="1278" y="1091"/>
                    <a:pt x="1275" y="1090"/>
                  </a:cubicBezTo>
                  <a:close/>
                  <a:moveTo>
                    <a:pt x="1122" y="1"/>
                  </a:moveTo>
                  <a:cubicBezTo>
                    <a:pt x="765" y="1"/>
                    <a:pt x="470" y="119"/>
                    <a:pt x="293" y="250"/>
                  </a:cubicBezTo>
                  <a:cubicBezTo>
                    <a:pt x="191" y="321"/>
                    <a:pt x="125" y="402"/>
                    <a:pt x="81" y="455"/>
                  </a:cubicBezTo>
                  <a:cubicBezTo>
                    <a:pt x="47" y="505"/>
                    <a:pt x="29" y="532"/>
                    <a:pt x="29" y="532"/>
                  </a:cubicBezTo>
                  <a:cubicBezTo>
                    <a:pt x="1" y="572"/>
                    <a:pt x="6" y="628"/>
                    <a:pt x="43" y="662"/>
                  </a:cubicBezTo>
                  <a:cubicBezTo>
                    <a:pt x="63" y="680"/>
                    <a:pt x="87" y="688"/>
                    <a:pt x="111" y="688"/>
                  </a:cubicBezTo>
                  <a:cubicBezTo>
                    <a:pt x="138" y="688"/>
                    <a:pt x="165" y="677"/>
                    <a:pt x="185" y="655"/>
                  </a:cubicBezTo>
                  <a:cubicBezTo>
                    <a:pt x="185" y="655"/>
                    <a:pt x="206" y="632"/>
                    <a:pt x="246" y="586"/>
                  </a:cubicBezTo>
                  <a:cubicBezTo>
                    <a:pt x="284" y="553"/>
                    <a:pt x="339" y="503"/>
                    <a:pt x="427" y="453"/>
                  </a:cubicBezTo>
                  <a:cubicBezTo>
                    <a:pt x="511" y="403"/>
                    <a:pt x="625" y="358"/>
                    <a:pt x="763" y="333"/>
                  </a:cubicBezTo>
                  <a:cubicBezTo>
                    <a:pt x="834" y="321"/>
                    <a:pt x="911" y="315"/>
                    <a:pt x="992" y="315"/>
                  </a:cubicBezTo>
                  <a:cubicBezTo>
                    <a:pt x="1069" y="315"/>
                    <a:pt x="1150" y="320"/>
                    <a:pt x="1233" y="333"/>
                  </a:cubicBezTo>
                  <a:cubicBezTo>
                    <a:pt x="1405" y="361"/>
                    <a:pt x="1587" y="419"/>
                    <a:pt x="1753" y="517"/>
                  </a:cubicBezTo>
                  <a:cubicBezTo>
                    <a:pt x="1918" y="613"/>
                    <a:pt x="2066" y="754"/>
                    <a:pt x="2138" y="923"/>
                  </a:cubicBezTo>
                  <a:cubicBezTo>
                    <a:pt x="2174" y="1008"/>
                    <a:pt x="2190" y="1100"/>
                    <a:pt x="2187" y="1194"/>
                  </a:cubicBezTo>
                  <a:cubicBezTo>
                    <a:pt x="2186" y="1218"/>
                    <a:pt x="2182" y="1242"/>
                    <a:pt x="2180" y="1266"/>
                  </a:cubicBezTo>
                  <a:lnTo>
                    <a:pt x="2179" y="1272"/>
                  </a:lnTo>
                  <a:lnTo>
                    <a:pt x="2175" y="1292"/>
                  </a:lnTo>
                  <a:lnTo>
                    <a:pt x="2164" y="1337"/>
                  </a:lnTo>
                  <a:lnTo>
                    <a:pt x="2143" y="1429"/>
                  </a:lnTo>
                  <a:cubicBezTo>
                    <a:pt x="2136" y="1460"/>
                    <a:pt x="2129" y="1493"/>
                    <a:pt x="2119" y="1511"/>
                  </a:cubicBezTo>
                  <a:cubicBezTo>
                    <a:pt x="2097" y="1554"/>
                    <a:pt x="2085" y="1598"/>
                    <a:pt x="2060" y="1641"/>
                  </a:cubicBezTo>
                  <a:cubicBezTo>
                    <a:pt x="2031" y="1682"/>
                    <a:pt x="2009" y="1730"/>
                    <a:pt x="1976" y="1768"/>
                  </a:cubicBezTo>
                  <a:cubicBezTo>
                    <a:pt x="1910" y="1843"/>
                    <a:pt x="1836" y="1910"/>
                    <a:pt x="1746" y="1954"/>
                  </a:cubicBezTo>
                  <a:cubicBezTo>
                    <a:pt x="1631" y="2015"/>
                    <a:pt x="1495" y="2049"/>
                    <a:pt x="1359" y="2049"/>
                  </a:cubicBezTo>
                  <a:cubicBezTo>
                    <a:pt x="1290" y="2049"/>
                    <a:pt x="1220" y="2040"/>
                    <a:pt x="1154" y="2021"/>
                  </a:cubicBezTo>
                  <a:lnTo>
                    <a:pt x="1082" y="2000"/>
                  </a:lnTo>
                  <a:cubicBezTo>
                    <a:pt x="1058" y="1992"/>
                    <a:pt x="1037" y="1980"/>
                    <a:pt x="1014" y="1971"/>
                  </a:cubicBezTo>
                  <a:cubicBezTo>
                    <a:pt x="966" y="1955"/>
                    <a:pt x="931" y="1924"/>
                    <a:pt x="891" y="1900"/>
                  </a:cubicBezTo>
                  <a:cubicBezTo>
                    <a:pt x="825" y="1843"/>
                    <a:pt x="761" y="1780"/>
                    <a:pt x="743" y="1705"/>
                  </a:cubicBezTo>
                  <a:lnTo>
                    <a:pt x="731" y="1679"/>
                  </a:lnTo>
                  <a:lnTo>
                    <a:pt x="730" y="1675"/>
                  </a:lnTo>
                  <a:cubicBezTo>
                    <a:pt x="730" y="1675"/>
                    <a:pt x="729" y="1674"/>
                    <a:pt x="729" y="1674"/>
                  </a:cubicBezTo>
                  <a:lnTo>
                    <a:pt x="729" y="1674"/>
                  </a:lnTo>
                  <a:lnTo>
                    <a:pt x="729" y="1671"/>
                  </a:lnTo>
                  <a:lnTo>
                    <a:pt x="724" y="1648"/>
                  </a:lnTo>
                  <a:cubicBezTo>
                    <a:pt x="720" y="1621"/>
                    <a:pt x="711" y="1585"/>
                    <a:pt x="710" y="1566"/>
                  </a:cubicBezTo>
                  <a:cubicBezTo>
                    <a:pt x="710" y="1547"/>
                    <a:pt x="709" y="1528"/>
                    <a:pt x="707" y="1508"/>
                  </a:cubicBezTo>
                  <a:lnTo>
                    <a:pt x="710" y="1446"/>
                  </a:lnTo>
                  <a:cubicBezTo>
                    <a:pt x="719" y="1366"/>
                    <a:pt x="748" y="1298"/>
                    <a:pt x="797" y="1244"/>
                  </a:cubicBezTo>
                  <a:cubicBezTo>
                    <a:pt x="890" y="1140"/>
                    <a:pt x="1049" y="1087"/>
                    <a:pt x="1195" y="1087"/>
                  </a:cubicBezTo>
                  <a:cubicBezTo>
                    <a:pt x="1204" y="1087"/>
                    <a:pt x="1213" y="1087"/>
                    <a:pt x="1222" y="1088"/>
                  </a:cubicBezTo>
                  <a:lnTo>
                    <a:pt x="1280" y="1093"/>
                  </a:lnTo>
                  <a:lnTo>
                    <a:pt x="1287" y="1094"/>
                  </a:lnTo>
                  <a:lnTo>
                    <a:pt x="1288" y="1094"/>
                  </a:lnTo>
                  <a:cubicBezTo>
                    <a:pt x="1288" y="1093"/>
                    <a:pt x="1287" y="1093"/>
                    <a:pt x="1287" y="1093"/>
                  </a:cubicBezTo>
                  <a:lnTo>
                    <a:pt x="1287" y="1093"/>
                  </a:lnTo>
                  <a:lnTo>
                    <a:pt x="1295" y="1095"/>
                  </a:lnTo>
                  <a:lnTo>
                    <a:pt x="1330" y="1104"/>
                  </a:lnTo>
                  <a:lnTo>
                    <a:pt x="1363" y="1112"/>
                  </a:lnTo>
                  <a:lnTo>
                    <a:pt x="1374" y="1120"/>
                  </a:lnTo>
                  <a:cubicBezTo>
                    <a:pt x="1381" y="1126"/>
                    <a:pt x="1391" y="1123"/>
                    <a:pt x="1399" y="1133"/>
                  </a:cubicBezTo>
                  <a:cubicBezTo>
                    <a:pt x="1440" y="1157"/>
                    <a:pt x="1465" y="1195"/>
                    <a:pt x="1472" y="1239"/>
                  </a:cubicBezTo>
                  <a:cubicBezTo>
                    <a:pt x="1480" y="1282"/>
                    <a:pt x="1471" y="1328"/>
                    <a:pt x="1454" y="1363"/>
                  </a:cubicBezTo>
                  <a:cubicBezTo>
                    <a:pt x="1437" y="1399"/>
                    <a:pt x="1407" y="1419"/>
                    <a:pt x="1380" y="1437"/>
                  </a:cubicBezTo>
                  <a:cubicBezTo>
                    <a:pt x="1354" y="1450"/>
                    <a:pt x="1324" y="1455"/>
                    <a:pt x="1296" y="1455"/>
                  </a:cubicBezTo>
                  <a:cubicBezTo>
                    <a:pt x="1262" y="1455"/>
                    <a:pt x="1229" y="1448"/>
                    <a:pt x="1204" y="1443"/>
                  </a:cubicBezTo>
                  <a:cubicBezTo>
                    <a:pt x="1157" y="1426"/>
                    <a:pt x="1131" y="1418"/>
                    <a:pt x="1131" y="1418"/>
                  </a:cubicBezTo>
                  <a:lnTo>
                    <a:pt x="1114" y="1412"/>
                  </a:lnTo>
                  <a:cubicBezTo>
                    <a:pt x="1103" y="1408"/>
                    <a:pt x="1093" y="1406"/>
                    <a:pt x="1082" y="1406"/>
                  </a:cubicBezTo>
                  <a:cubicBezTo>
                    <a:pt x="1046" y="1406"/>
                    <a:pt x="1011" y="1426"/>
                    <a:pt x="993" y="1460"/>
                  </a:cubicBezTo>
                  <a:cubicBezTo>
                    <a:pt x="969" y="1509"/>
                    <a:pt x="989" y="1569"/>
                    <a:pt x="1037" y="1593"/>
                  </a:cubicBezTo>
                  <a:cubicBezTo>
                    <a:pt x="1037" y="1593"/>
                    <a:pt x="1071" y="1610"/>
                    <a:pt x="1134" y="1641"/>
                  </a:cubicBezTo>
                  <a:cubicBezTo>
                    <a:pt x="1178" y="1656"/>
                    <a:pt x="1245" y="1685"/>
                    <a:pt x="1333" y="1685"/>
                  </a:cubicBezTo>
                  <a:cubicBezTo>
                    <a:pt x="1373" y="1685"/>
                    <a:pt x="1418" y="1679"/>
                    <a:pt x="1467" y="1663"/>
                  </a:cubicBezTo>
                  <a:cubicBezTo>
                    <a:pt x="1541" y="1634"/>
                    <a:pt x="1620" y="1584"/>
                    <a:pt x="1674" y="1502"/>
                  </a:cubicBezTo>
                  <a:cubicBezTo>
                    <a:pt x="1727" y="1422"/>
                    <a:pt x="1759" y="1321"/>
                    <a:pt x="1751" y="1208"/>
                  </a:cubicBezTo>
                  <a:cubicBezTo>
                    <a:pt x="1746" y="1097"/>
                    <a:pt x="1688" y="972"/>
                    <a:pt x="1587" y="893"/>
                  </a:cubicBezTo>
                  <a:cubicBezTo>
                    <a:pt x="1565" y="869"/>
                    <a:pt x="1530" y="854"/>
                    <a:pt x="1500" y="835"/>
                  </a:cubicBezTo>
                  <a:lnTo>
                    <a:pt x="1452" y="812"/>
                  </a:lnTo>
                  <a:lnTo>
                    <a:pt x="1419" y="801"/>
                  </a:lnTo>
                  <a:lnTo>
                    <a:pt x="1385" y="790"/>
                  </a:lnTo>
                  <a:lnTo>
                    <a:pt x="1369" y="785"/>
                  </a:lnTo>
                  <a:lnTo>
                    <a:pt x="1365" y="783"/>
                  </a:lnTo>
                  <a:lnTo>
                    <a:pt x="1344" y="778"/>
                  </a:lnTo>
                  <a:lnTo>
                    <a:pt x="1334" y="777"/>
                  </a:lnTo>
                  <a:cubicBezTo>
                    <a:pt x="1306" y="772"/>
                    <a:pt x="1278" y="768"/>
                    <a:pt x="1249" y="763"/>
                  </a:cubicBezTo>
                  <a:cubicBezTo>
                    <a:pt x="1214" y="759"/>
                    <a:pt x="1177" y="757"/>
                    <a:pt x="1139" y="757"/>
                  </a:cubicBezTo>
                  <a:cubicBezTo>
                    <a:pt x="939" y="757"/>
                    <a:pt x="716" y="815"/>
                    <a:pt x="534" y="992"/>
                  </a:cubicBezTo>
                  <a:cubicBezTo>
                    <a:pt x="428" y="1095"/>
                    <a:pt x="357" y="1242"/>
                    <a:pt x="333" y="1391"/>
                  </a:cubicBezTo>
                  <a:lnTo>
                    <a:pt x="321" y="1501"/>
                  </a:lnTo>
                  <a:cubicBezTo>
                    <a:pt x="322" y="1541"/>
                    <a:pt x="324" y="1581"/>
                    <a:pt x="325" y="1621"/>
                  </a:cubicBezTo>
                  <a:cubicBezTo>
                    <a:pt x="329" y="1660"/>
                    <a:pt x="334" y="1682"/>
                    <a:pt x="339" y="1714"/>
                  </a:cubicBezTo>
                  <a:lnTo>
                    <a:pt x="342" y="1736"/>
                  </a:lnTo>
                  <a:lnTo>
                    <a:pt x="344" y="1747"/>
                  </a:lnTo>
                  <a:lnTo>
                    <a:pt x="345" y="1749"/>
                  </a:lnTo>
                  <a:cubicBezTo>
                    <a:pt x="345" y="1749"/>
                    <a:pt x="345" y="1749"/>
                    <a:pt x="345" y="1749"/>
                  </a:cubicBezTo>
                  <a:lnTo>
                    <a:pt x="345" y="1749"/>
                  </a:lnTo>
                  <a:cubicBezTo>
                    <a:pt x="344" y="1749"/>
                    <a:pt x="348" y="1766"/>
                    <a:pt x="348" y="1766"/>
                  </a:cubicBezTo>
                  <a:cubicBezTo>
                    <a:pt x="348" y="1766"/>
                    <a:pt x="348" y="1766"/>
                    <a:pt x="347" y="1764"/>
                  </a:cubicBezTo>
                  <a:lnTo>
                    <a:pt x="347" y="1764"/>
                  </a:lnTo>
                  <a:lnTo>
                    <a:pt x="350" y="1771"/>
                  </a:lnTo>
                  <a:lnTo>
                    <a:pt x="368" y="1829"/>
                  </a:lnTo>
                  <a:cubicBezTo>
                    <a:pt x="412" y="1990"/>
                    <a:pt x="524" y="2117"/>
                    <a:pt x="641" y="2219"/>
                  </a:cubicBezTo>
                  <a:cubicBezTo>
                    <a:pt x="703" y="2263"/>
                    <a:pt x="765" y="2313"/>
                    <a:pt x="836" y="2341"/>
                  </a:cubicBezTo>
                  <a:cubicBezTo>
                    <a:pt x="903" y="2378"/>
                    <a:pt x="976" y="2401"/>
                    <a:pt x="1049" y="2421"/>
                  </a:cubicBezTo>
                  <a:cubicBezTo>
                    <a:pt x="1154" y="2450"/>
                    <a:pt x="1262" y="2465"/>
                    <a:pt x="1371" y="2465"/>
                  </a:cubicBezTo>
                  <a:cubicBezTo>
                    <a:pt x="1566" y="2465"/>
                    <a:pt x="1763" y="2418"/>
                    <a:pt x="1942" y="2327"/>
                  </a:cubicBezTo>
                  <a:cubicBezTo>
                    <a:pt x="2083" y="2258"/>
                    <a:pt x="2203" y="2148"/>
                    <a:pt x="2302" y="2031"/>
                  </a:cubicBezTo>
                  <a:cubicBezTo>
                    <a:pt x="2351" y="1970"/>
                    <a:pt x="2387" y="1902"/>
                    <a:pt x="2428" y="1838"/>
                  </a:cubicBezTo>
                  <a:cubicBezTo>
                    <a:pt x="2465" y="1770"/>
                    <a:pt x="2490" y="1693"/>
                    <a:pt x="2519" y="1619"/>
                  </a:cubicBezTo>
                  <a:cubicBezTo>
                    <a:pt x="2535" y="1580"/>
                    <a:pt x="2540" y="1551"/>
                    <a:pt x="2547" y="1521"/>
                  </a:cubicBezTo>
                  <a:lnTo>
                    <a:pt x="2567" y="1428"/>
                  </a:lnTo>
                  <a:lnTo>
                    <a:pt x="2576" y="1383"/>
                  </a:lnTo>
                  <a:lnTo>
                    <a:pt x="2581" y="1360"/>
                  </a:lnTo>
                  <a:lnTo>
                    <a:pt x="2582" y="1357"/>
                  </a:lnTo>
                  <a:lnTo>
                    <a:pt x="2585" y="1338"/>
                  </a:lnTo>
                  <a:lnTo>
                    <a:pt x="2585" y="1331"/>
                  </a:lnTo>
                  <a:lnTo>
                    <a:pt x="2587" y="1316"/>
                  </a:lnTo>
                  <a:cubicBezTo>
                    <a:pt x="2589" y="1279"/>
                    <a:pt x="2594" y="1241"/>
                    <a:pt x="2594" y="1203"/>
                  </a:cubicBezTo>
                  <a:cubicBezTo>
                    <a:pt x="2596" y="1050"/>
                    <a:pt x="2562" y="895"/>
                    <a:pt x="2499" y="761"/>
                  </a:cubicBezTo>
                  <a:cubicBezTo>
                    <a:pt x="2372" y="489"/>
                    <a:pt x="2148" y="309"/>
                    <a:pt x="1929" y="196"/>
                  </a:cubicBezTo>
                  <a:cubicBezTo>
                    <a:pt x="1709" y="80"/>
                    <a:pt x="1482" y="26"/>
                    <a:pt x="1272" y="8"/>
                  </a:cubicBezTo>
                  <a:cubicBezTo>
                    <a:pt x="1221" y="3"/>
                    <a:pt x="1171"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a:off x="1408567" y="2160687"/>
              <a:ext cx="39967" cy="25120"/>
            </a:xfrm>
            <a:custGeom>
              <a:rect b="b" l="l" r="r" t="t"/>
              <a:pathLst>
                <a:path extrusionOk="0" h="626" w="996">
                  <a:moveTo>
                    <a:pt x="536" y="1"/>
                  </a:moveTo>
                  <a:cubicBezTo>
                    <a:pt x="275" y="1"/>
                    <a:pt x="1" y="156"/>
                    <a:pt x="82" y="419"/>
                  </a:cubicBezTo>
                  <a:cubicBezTo>
                    <a:pt x="125" y="558"/>
                    <a:pt x="302" y="626"/>
                    <a:pt x="485" y="626"/>
                  </a:cubicBezTo>
                  <a:cubicBezTo>
                    <a:pt x="735" y="626"/>
                    <a:pt x="996" y="499"/>
                    <a:pt x="941" y="256"/>
                  </a:cubicBezTo>
                  <a:cubicBezTo>
                    <a:pt x="902" y="80"/>
                    <a:pt x="723" y="1"/>
                    <a:pt x="5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a:off x="1035914" y="2213333"/>
              <a:ext cx="40007" cy="25120"/>
            </a:xfrm>
            <a:custGeom>
              <a:rect b="b" l="l" r="r" t="t"/>
              <a:pathLst>
                <a:path extrusionOk="0" h="626" w="997">
                  <a:moveTo>
                    <a:pt x="537" y="1"/>
                  </a:moveTo>
                  <a:cubicBezTo>
                    <a:pt x="276" y="1"/>
                    <a:pt x="1" y="156"/>
                    <a:pt x="82" y="420"/>
                  </a:cubicBezTo>
                  <a:cubicBezTo>
                    <a:pt x="125" y="558"/>
                    <a:pt x="302" y="626"/>
                    <a:pt x="484" y="626"/>
                  </a:cubicBezTo>
                  <a:cubicBezTo>
                    <a:pt x="735" y="626"/>
                    <a:pt x="996" y="499"/>
                    <a:pt x="942" y="255"/>
                  </a:cubicBezTo>
                  <a:cubicBezTo>
                    <a:pt x="903" y="80"/>
                    <a:pt x="723" y="1"/>
                    <a:pt x="5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a:off x="998275" y="2398075"/>
              <a:ext cx="39967" cy="25160"/>
            </a:xfrm>
            <a:custGeom>
              <a:rect b="b" l="l" r="r" t="t"/>
              <a:pathLst>
                <a:path extrusionOk="0" h="627" w="996">
                  <a:moveTo>
                    <a:pt x="537" y="1"/>
                  </a:moveTo>
                  <a:cubicBezTo>
                    <a:pt x="276" y="1"/>
                    <a:pt x="1" y="157"/>
                    <a:pt x="82" y="420"/>
                  </a:cubicBezTo>
                  <a:cubicBezTo>
                    <a:pt x="125" y="559"/>
                    <a:pt x="301" y="626"/>
                    <a:pt x="484" y="626"/>
                  </a:cubicBezTo>
                  <a:cubicBezTo>
                    <a:pt x="734" y="626"/>
                    <a:pt x="996" y="500"/>
                    <a:pt x="942" y="255"/>
                  </a:cubicBezTo>
                  <a:cubicBezTo>
                    <a:pt x="903" y="80"/>
                    <a:pt x="724" y="1"/>
                    <a:pt x="5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1519356" y="2061213"/>
              <a:ext cx="39967" cy="25120"/>
            </a:xfrm>
            <a:custGeom>
              <a:rect b="b" l="l" r="r" t="t"/>
              <a:pathLst>
                <a:path extrusionOk="0" h="626" w="996">
                  <a:moveTo>
                    <a:pt x="537" y="1"/>
                  </a:moveTo>
                  <a:cubicBezTo>
                    <a:pt x="276" y="1"/>
                    <a:pt x="1" y="156"/>
                    <a:pt x="82" y="419"/>
                  </a:cubicBezTo>
                  <a:cubicBezTo>
                    <a:pt x="125" y="558"/>
                    <a:pt x="302" y="626"/>
                    <a:pt x="484" y="626"/>
                  </a:cubicBezTo>
                  <a:cubicBezTo>
                    <a:pt x="735" y="626"/>
                    <a:pt x="996" y="499"/>
                    <a:pt x="942" y="255"/>
                  </a:cubicBezTo>
                  <a:cubicBezTo>
                    <a:pt x="903" y="80"/>
                    <a:pt x="723" y="1"/>
                    <a:pt x="5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1208056" y="2031961"/>
              <a:ext cx="191248" cy="210308"/>
            </a:xfrm>
            <a:custGeom>
              <a:rect b="b" l="l" r="r" t="t"/>
              <a:pathLst>
                <a:path extrusionOk="0" h="5241" w="4766">
                  <a:moveTo>
                    <a:pt x="1192" y="0"/>
                  </a:moveTo>
                  <a:cubicBezTo>
                    <a:pt x="823" y="0"/>
                    <a:pt x="528" y="112"/>
                    <a:pt x="395" y="357"/>
                  </a:cubicBezTo>
                  <a:cubicBezTo>
                    <a:pt x="0" y="1086"/>
                    <a:pt x="2148" y="1464"/>
                    <a:pt x="2791" y="2018"/>
                  </a:cubicBezTo>
                  <a:cubicBezTo>
                    <a:pt x="4015" y="3074"/>
                    <a:pt x="4428" y="5241"/>
                    <a:pt x="4428" y="5241"/>
                  </a:cubicBezTo>
                  <a:cubicBezTo>
                    <a:pt x="4613" y="5188"/>
                    <a:pt x="4766" y="2461"/>
                    <a:pt x="3554" y="1123"/>
                  </a:cubicBezTo>
                  <a:cubicBezTo>
                    <a:pt x="2928" y="431"/>
                    <a:pt x="1917" y="0"/>
                    <a:pt x="11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1043337" y="2420506"/>
              <a:ext cx="89645" cy="88882"/>
            </a:xfrm>
            <a:custGeom>
              <a:rect b="b" l="l" r="r" t="t"/>
              <a:pathLst>
                <a:path extrusionOk="0" h="2215" w="2234">
                  <a:moveTo>
                    <a:pt x="2218" y="0"/>
                  </a:moveTo>
                  <a:cubicBezTo>
                    <a:pt x="2032" y="0"/>
                    <a:pt x="0" y="1488"/>
                    <a:pt x="657" y="2106"/>
                  </a:cubicBezTo>
                  <a:cubicBezTo>
                    <a:pt x="736" y="2181"/>
                    <a:pt x="818" y="2214"/>
                    <a:pt x="899" y="2214"/>
                  </a:cubicBezTo>
                  <a:cubicBezTo>
                    <a:pt x="1532" y="2214"/>
                    <a:pt x="2194" y="215"/>
                    <a:pt x="2231" y="14"/>
                  </a:cubicBezTo>
                  <a:cubicBezTo>
                    <a:pt x="2233" y="5"/>
                    <a:pt x="2228" y="0"/>
                    <a:pt x="22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1077806" y="2433788"/>
              <a:ext cx="48835" cy="72992"/>
            </a:xfrm>
            <a:custGeom>
              <a:rect b="b" l="l" r="r" t="t"/>
              <a:pathLst>
                <a:path extrusionOk="0" h="1819" w="1217">
                  <a:moveTo>
                    <a:pt x="1172" y="0"/>
                  </a:moveTo>
                  <a:cubicBezTo>
                    <a:pt x="1172" y="0"/>
                    <a:pt x="1158" y="31"/>
                    <a:pt x="1135" y="86"/>
                  </a:cubicBezTo>
                  <a:cubicBezTo>
                    <a:pt x="1111" y="139"/>
                    <a:pt x="1081" y="218"/>
                    <a:pt x="1035" y="308"/>
                  </a:cubicBezTo>
                  <a:cubicBezTo>
                    <a:pt x="1014" y="354"/>
                    <a:pt x="990" y="403"/>
                    <a:pt x="965" y="455"/>
                  </a:cubicBezTo>
                  <a:cubicBezTo>
                    <a:pt x="938" y="506"/>
                    <a:pt x="910" y="560"/>
                    <a:pt x="880" y="616"/>
                  </a:cubicBezTo>
                  <a:cubicBezTo>
                    <a:pt x="824" y="728"/>
                    <a:pt x="749" y="840"/>
                    <a:pt x="680" y="955"/>
                  </a:cubicBezTo>
                  <a:cubicBezTo>
                    <a:pt x="642" y="1011"/>
                    <a:pt x="606" y="1067"/>
                    <a:pt x="568" y="1121"/>
                  </a:cubicBezTo>
                  <a:cubicBezTo>
                    <a:pt x="533" y="1178"/>
                    <a:pt x="492" y="1228"/>
                    <a:pt x="454" y="1278"/>
                  </a:cubicBezTo>
                  <a:cubicBezTo>
                    <a:pt x="415" y="1326"/>
                    <a:pt x="380" y="1378"/>
                    <a:pt x="343" y="1420"/>
                  </a:cubicBezTo>
                  <a:cubicBezTo>
                    <a:pt x="305" y="1464"/>
                    <a:pt x="270" y="1504"/>
                    <a:pt x="236" y="1541"/>
                  </a:cubicBezTo>
                  <a:cubicBezTo>
                    <a:pt x="174" y="1619"/>
                    <a:pt x="106" y="1675"/>
                    <a:pt x="66" y="1718"/>
                  </a:cubicBezTo>
                  <a:cubicBezTo>
                    <a:pt x="24" y="1760"/>
                    <a:pt x="1" y="1784"/>
                    <a:pt x="1" y="1784"/>
                  </a:cubicBezTo>
                  <a:lnTo>
                    <a:pt x="31" y="1818"/>
                  </a:lnTo>
                  <a:cubicBezTo>
                    <a:pt x="31" y="1818"/>
                    <a:pt x="58" y="1797"/>
                    <a:pt x="105" y="1760"/>
                  </a:cubicBezTo>
                  <a:cubicBezTo>
                    <a:pt x="148" y="1719"/>
                    <a:pt x="220" y="1674"/>
                    <a:pt x="290" y="1596"/>
                  </a:cubicBezTo>
                  <a:cubicBezTo>
                    <a:pt x="325" y="1559"/>
                    <a:pt x="365" y="1519"/>
                    <a:pt x="406" y="1476"/>
                  </a:cubicBezTo>
                  <a:cubicBezTo>
                    <a:pt x="449" y="1434"/>
                    <a:pt x="485" y="1384"/>
                    <a:pt x="526" y="1334"/>
                  </a:cubicBezTo>
                  <a:cubicBezTo>
                    <a:pt x="610" y="1236"/>
                    <a:pt x="684" y="1120"/>
                    <a:pt x="763" y="1009"/>
                  </a:cubicBezTo>
                  <a:cubicBezTo>
                    <a:pt x="831" y="890"/>
                    <a:pt x="905" y="774"/>
                    <a:pt x="960" y="658"/>
                  </a:cubicBezTo>
                  <a:cubicBezTo>
                    <a:pt x="1020" y="544"/>
                    <a:pt x="1066" y="433"/>
                    <a:pt x="1105" y="338"/>
                  </a:cubicBezTo>
                  <a:cubicBezTo>
                    <a:pt x="1146" y="245"/>
                    <a:pt x="1168" y="161"/>
                    <a:pt x="1188" y="105"/>
                  </a:cubicBezTo>
                  <a:cubicBezTo>
                    <a:pt x="1206" y="47"/>
                    <a:pt x="1216" y="15"/>
                    <a:pt x="1216" y="15"/>
                  </a:cubicBezTo>
                  <a:lnTo>
                    <a:pt x="1172"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1263590" y="2149812"/>
              <a:ext cx="93979" cy="91691"/>
            </a:xfrm>
            <a:custGeom>
              <a:rect b="b" l="l" r="r" t="t"/>
              <a:pathLst>
                <a:path extrusionOk="0" h="2285" w="2342">
                  <a:moveTo>
                    <a:pt x="1038" y="1"/>
                  </a:moveTo>
                  <a:cubicBezTo>
                    <a:pt x="981" y="1"/>
                    <a:pt x="923" y="13"/>
                    <a:pt x="864" y="41"/>
                  </a:cubicBezTo>
                  <a:cubicBezTo>
                    <a:pt x="0" y="440"/>
                    <a:pt x="2023" y="2159"/>
                    <a:pt x="2218" y="2282"/>
                  </a:cubicBezTo>
                  <a:cubicBezTo>
                    <a:pt x="2221" y="2284"/>
                    <a:pt x="2223" y="2285"/>
                    <a:pt x="2225" y="2285"/>
                  </a:cubicBezTo>
                  <a:cubicBezTo>
                    <a:pt x="2342" y="2285"/>
                    <a:pt x="1798" y="1"/>
                    <a:pt x="10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1293164" y="2158801"/>
              <a:ext cx="50641" cy="71828"/>
            </a:xfrm>
            <a:custGeom>
              <a:rect b="b" l="l" r="r" t="t"/>
              <a:pathLst>
                <a:path extrusionOk="0" h="1790" w="1262">
                  <a:moveTo>
                    <a:pt x="44" y="1"/>
                  </a:moveTo>
                  <a:lnTo>
                    <a:pt x="1" y="17"/>
                  </a:lnTo>
                  <a:cubicBezTo>
                    <a:pt x="1" y="17"/>
                    <a:pt x="11" y="50"/>
                    <a:pt x="29" y="106"/>
                  </a:cubicBezTo>
                  <a:cubicBezTo>
                    <a:pt x="50" y="162"/>
                    <a:pt x="65" y="245"/>
                    <a:pt x="111" y="339"/>
                  </a:cubicBezTo>
                  <a:cubicBezTo>
                    <a:pt x="132" y="387"/>
                    <a:pt x="154" y="437"/>
                    <a:pt x="179" y="492"/>
                  </a:cubicBezTo>
                  <a:cubicBezTo>
                    <a:pt x="203" y="547"/>
                    <a:pt x="235" y="600"/>
                    <a:pt x="265" y="657"/>
                  </a:cubicBezTo>
                  <a:cubicBezTo>
                    <a:pt x="326" y="771"/>
                    <a:pt x="404" y="883"/>
                    <a:pt x="479" y="998"/>
                  </a:cubicBezTo>
                  <a:cubicBezTo>
                    <a:pt x="564" y="1105"/>
                    <a:pt x="643" y="1217"/>
                    <a:pt x="731" y="1312"/>
                  </a:cubicBezTo>
                  <a:cubicBezTo>
                    <a:pt x="814" y="1410"/>
                    <a:pt x="899" y="1494"/>
                    <a:pt x="973" y="1565"/>
                  </a:cubicBezTo>
                  <a:cubicBezTo>
                    <a:pt x="1044" y="1639"/>
                    <a:pt x="1114" y="1689"/>
                    <a:pt x="1159" y="1730"/>
                  </a:cubicBezTo>
                  <a:cubicBezTo>
                    <a:pt x="1205" y="1767"/>
                    <a:pt x="1231" y="1789"/>
                    <a:pt x="1231" y="1789"/>
                  </a:cubicBezTo>
                  <a:lnTo>
                    <a:pt x="1262" y="1754"/>
                  </a:lnTo>
                  <a:cubicBezTo>
                    <a:pt x="1262" y="1754"/>
                    <a:pt x="1238" y="1730"/>
                    <a:pt x="1197" y="1688"/>
                  </a:cubicBezTo>
                  <a:cubicBezTo>
                    <a:pt x="1156" y="1645"/>
                    <a:pt x="1094" y="1588"/>
                    <a:pt x="1027" y="1512"/>
                  </a:cubicBezTo>
                  <a:cubicBezTo>
                    <a:pt x="993" y="1475"/>
                    <a:pt x="956" y="1435"/>
                    <a:pt x="917" y="1392"/>
                  </a:cubicBezTo>
                  <a:cubicBezTo>
                    <a:pt x="880" y="1348"/>
                    <a:pt x="841" y="1301"/>
                    <a:pt x="801" y="1253"/>
                  </a:cubicBezTo>
                  <a:cubicBezTo>
                    <a:pt x="717" y="1159"/>
                    <a:pt x="641" y="1048"/>
                    <a:pt x="560" y="940"/>
                  </a:cubicBezTo>
                  <a:cubicBezTo>
                    <a:pt x="522" y="885"/>
                    <a:pt x="484" y="829"/>
                    <a:pt x="447" y="775"/>
                  </a:cubicBezTo>
                  <a:cubicBezTo>
                    <a:pt x="408" y="722"/>
                    <a:pt x="377" y="664"/>
                    <a:pt x="345" y="610"/>
                  </a:cubicBezTo>
                  <a:cubicBezTo>
                    <a:pt x="315" y="555"/>
                    <a:pt x="279" y="505"/>
                    <a:pt x="254" y="454"/>
                  </a:cubicBezTo>
                  <a:cubicBezTo>
                    <a:pt x="229" y="403"/>
                    <a:pt x="204" y="354"/>
                    <a:pt x="182" y="310"/>
                  </a:cubicBezTo>
                  <a:cubicBezTo>
                    <a:pt x="133" y="223"/>
                    <a:pt x="106" y="140"/>
                    <a:pt x="82" y="86"/>
                  </a:cubicBezTo>
                  <a:cubicBezTo>
                    <a:pt x="58" y="32"/>
                    <a:pt x="44" y="1"/>
                    <a:pt x="44"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1434529" y="2082400"/>
              <a:ext cx="7464" cy="11958"/>
            </a:xfrm>
            <a:custGeom>
              <a:rect b="b" l="l" r="r" t="t"/>
              <a:pathLst>
                <a:path extrusionOk="0" h="298" w="186">
                  <a:moveTo>
                    <a:pt x="157" y="1"/>
                  </a:moveTo>
                  <a:cubicBezTo>
                    <a:pt x="157" y="1"/>
                    <a:pt x="144" y="17"/>
                    <a:pt x="128" y="42"/>
                  </a:cubicBezTo>
                  <a:cubicBezTo>
                    <a:pt x="111" y="67"/>
                    <a:pt x="93" y="101"/>
                    <a:pt x="77" y="136"/>
                  </a:cubicBezTo>
                  <a:cubicBezTo>
                    <a:pt x="55" y="171"/>
                    <a:pt x="34" y="205"/>
                    <a:pt x="21" y="233"/>
                  </a:cubicBezTo>
                  <a:cubicBezTo>
                    <a:pt x="7" y="261"/>
                    <a:pt x="0" y="281"/>
                    <a:pt x="0" y="281"/>
                  </a:cubicBezTo>
                  <a:lnTo>
                    <a:pt x="24" y="297"/>
                  </a:lnTo>
                  <a:cubicBezTo>
                    <a:pt x="24" y="297"/>
                    <a:pt x="40" y="283"/>
                    <a:pt x="61" y="261"/>
                  </a:cubicBezTo>
                  <a:cubicBezTo>
                    <a:pt x="82" y="237"/>
                    <a:pt x="106" y="205"/>
                    <a:pt x="129" y="172"/>
                  </a:cubicBezTo>
                  <a:cubicBezTo>
                    <a:pt x="147" y="132"/>
                    <a:pt x="162" y="92"/>
                    <a:pt x="172" y="62"/>
                  </a:cubicBezTo>
                  <a:cubicBezTo>
                    <a:pt x="181" y="31"/>
                    <a:pt x="185" y="11"/>
                    <a:pt x="185" y="11"/>
                  </a:cubicBezTo>
                  <a:lnTo>
                    <a:pt x="157"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1407644" y="2071566"/>
              <a:ext cx="16613" cy="4414"/>
            </a:xfrm>
            <a:custGeom>
              <a:rect b="b" l="l" r="r" t="t"/>
              <a:pathLst>
                <a:path extrusionOk="0" h="110" w="414">
                  <a:moveTo>
                    <a:pt x="6" y="1"/>
                  </a:moveTo>
                  <a:lnTo>
                    <a:pt x="0" y="30"/>
                  </a:lnTo>
                  <a:cubicBezTo>
                    <a:pt x="0" y="30"/>
                    <a:pt x="25" y="40"/>
                    <a:pt x="62" y="51"/>
                  </a:cubicBezTo>
                  <a:cubicBezTo>
                    <a:pt x="99" y="64"/>
                    <a:pt x="150" y="75"/>
                    <a:pt x="201" y="86"/>
                  </a:cubicBezTo>
                  <a:cubicBezTo>
                    <a:pt x="252" y="95"/>
                    <a:pt x="303" y="103"/>
                    <a:pt x="343" y="106"/>
                  </a:cubicBezTo>
                  <a:cubicBezTo>
                    <a:pt x="371" y="108"/>
                    <a:pt x="394" y="109"/>
                    <a:pt x="403" y="109"/>
                  </a:cubicBezTo>
                  <a:cubicBezTo>
                    <a:pt x="406" y="109"/>
                    <a:pt x="408" y="109"/>
                    <a:pt x="408" y="109"/>
                  </a:cubicBezTo>
                  <a:lnTo>
                    <a:pt x="413" y="80"/>
                  </a:lnTo>
                  <a:cubicBezTo>
                    <a:pt x="413" y="80"/>
                    <a:pt x="389" y="71"/>
                    <a:pt x="351" y="58"/>
                  </a:cubicBezTo>
                  <a:cubicBezTo>
                    <a:pt x="314" y="47"/>
                    <a:pt x="264" y="35"/>
                    <a:pt x="213" y="24"/>
                  </a:cubicBezTo>
                  <a:cubicBezTo>
                    <a:pt x="162" y="16"/>
                    <a:pt x="110" y="7"/>
                    <a:pt x="71" y="4"/>
                  </a:cubicBezTo>
                  <a:cubicBezTo>
                    <a:pt x="33" y="1"/>
                    <a:pt x="6" y="1"/>
                    <a:pt x="6"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1229604" y="2044721"/>
              <a:ext cx="51925" cy="41933"/>
            </a:xfrm>
            <a:custGeom>
              <a:rect b="b" l="l" r="r" t="t"/>
              <a:pathLst>
                <a:path extrusionOk="0" h="1045" w="1294">
                  <a:moveTo>
                    <a:pt x="11" y="0"/>
                  </a:moveTo>
                  <a:cubicBezTo>
                    <a:pt x="11" y="0"/>
                    <a:pt x="8" y="27"/>
                    <a:pt x="4" y="75"/>
                  </a:cubicBezTo>
                  <a:cubicBezTo>
                    <a:pt x="2" y="100"/>
                    <a:pt x="0" y="128"/>
                    <a:pt x="6" y="164"/>
                  </a:cubicBezTo>
                  <a:cubicBezTo>
                    <a:pt x="11" y="200"/>
                    <a:pt x="12" y="241"/>
                    <a:pt x="29" y="282"/>
                  </a:cubicBezTo>
                  <a:cubicBezTo>
                    <a:pt x="36" y="302"/>
                    <a:pt x="42" y="325"/>
                    <a:pt x="51" y="347"/>
                  </a:cubicBezTo>
                  <a:cubicBezTo>
                    <a:pt x="62" y="367"/>
                    <a:pt x="73" y="389"/>
                    <a:pt x="86" y="410"/>
                  </a:cubicBezTo>
                  <a:cubicBezTo>
                    <a:pt x="108" y="455"/>
                    <a:pt x="144" y="495"/>
                    <a:pt x="181" y="534"/>
                  </a:cubicBezTo>
                  <a:cubicBezTo>
                    <a:pt x="219" y="572"/>
                    <a:pt x="261" y="609"/>
                    <a:pt x="307" y="641"/>
                  </a:cubicBezTo>
                  <a:cubicBezTo>
                    <a:pt x="352" y="676"/>
                    <a:pt x="402" y="702"/>
                    <a:pt x="451" y="731"/>
                  </a:cubicBezTo>
                  <a:cubicBezTo>
                    <a:pt x="651" y="834"/>
                    <a:pt x="863" y="902"/>
                    <a:pt x="1018" y="953"/>
                  </a:cubicBezTo>
                  <a:cubicBezTo>
                    <a:pt x="1175" y="1004"/>
                    <a:pt x="1276" y="1044"/>
                    <a:pt x="1276" y="1044"/>
                  </a:cubicBezTo>
                  <a:lnTo>
                    <a:pt x="1293" y="1009"/>
                  </a:lnTo>
                  <a:cubicBezTo>
                    <a:pt x="1293" y="1009"/>
                    <a:pt x="1195" y="955"/>
                    <a:pt x="1041" y="893"/>
                  </a:cubicBezTo>
                  <a:cubicBezTo>
                    <a:pt x="888" y="830"/>
                    <a:pt x="680" y="758"/>
                    <a:pt x="491" y="657"/>
                  </a:cubicBezTo>
                  <a:cubicBezTo>
                    <a:pt x="445" y="630"/>
                    <a:pt x="396" y="606"/>
                    <a:pt x="355" y="575"/>
                  </a:cubicBezTo>
                  <a:cubicBezTo>
                    <a:pt x="310" y="547"/>
                    <a:pt x="272" y="513"/>
                    <a:pt x="236" y="479"/>
                  </a:cubicBezTo>
                  <a:cubicBezTo>
                    <a:pt x="204" y="444"/>
                    <a:pt x="169" y="410"/>
                    <a:pt x="147" y="372"/>
                  </a:cubicBezTo>
                  <a:cubicBezTo>
                    <a:pt x="135" y="353"/>
                    <a:pt x="123" y="334"/>
                    <a:pt x="113" y="317"/>
                  </a:cubicBezTo>
                  <a:cubicBezTo>
                    <a:pt x="105" y="298"/>
                    <a:pt x="97" y="279"/>
                    <a:pt x="90" y="261"/>
                  </a:cubicBezTo>
                  <a:cubicBezTo>
                    <a:pt x="73" y="225"/>
                    <a:pt x="69" y="190"/>
                    <a:pt x="62" y="160"/>
                  </a:cubicBezTo>
                  <a:cubicBezTo>
                    <a:pt x="53" y="130"/>
                    <a:pt x="52" y="100"/>
                    <a:pt x="52" y="76"/>
                  </a:cubicBezTo>
                  <a:cubicBezTo>
                    <a:pt x="51" y="28"/>
                    <a:pt x="50" y="1"/>
                    <a:pt x="50" y="1"/>
                  </a:cubicBezTo>
                  <a:lnTo>
                    <a:pt x="11"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1315514" y="2100256"/>
              <a:ext cx="49798" cy="65608"/>
            </a:xfrm>
            <a:custGeom>
              <a:rect b="b" l="l" r="r" t="t"/>
              <a:pathLst>
                <a:path extrusionOk="0" h="1635" w="1241">
                  <a:moveTo>
                    <a:pt x="23" y="1"/>
                  </a:moveTo>
                  <a:lnTo>
                    <a:pt x="1" y="34"/>
                  </a:lnTo>
                  <a:cubicBezTo>
                    <a:pt x="1" y="34"/>
                    <a:pt x="26" y="53"/>
                    <a:pt x="71" y="87"/>
                  </a:cubicBezTo>
                  <a:cubicBezTo>
                    <a:pt x="93" y="104"/>
                    <a:pt x="121" y="124"/>
                    <a:pt x="152" y="148"/>
                  </a:cubicBezTo>
                  <a:cubicBezTo>
                    <a:pt x="185" y="169"/>
                    <a:pt x="217" y="199"/>
                    <a:pt x="251" y="231"/>
                  </a:cubicBezTo>
                  <a:cubicBezTo>
                    <a:pt x="286" y="263"/>
                    <a:pt x="323" y="297"/>
                    <a:pt x="363" y="333"/>
                  </a:cubicBezTo>
                  <a:cubicBezTo>
                    <a:pt x="402" y="371"/>
                    <a:pt x="438" y="416"/>
                    <a:pt x="479" y="458"/>
                  </a:cubicBezTo>
                  <a:cubicBezTo>
                    <a:pt x="520" y="502"/>
                    <a:pt x="561" y="547"/>
                    <a:pt x="598" y="597"/>
                  </a:cubicBezTo>
                  <a:cubicBezTo>
                    <a:pt x="637" y="647"/>
                    <a:pt x="675" y="697"/>
                    <a:pt x="713" y="746"/>
                  </a:cubicBezTo>
                  <a:cubicBezTo>
                    <a:pt x="784" y="852"/>
                    <a:pt x="861" y="953"/>
                    <a:pt x="917" y="1059"/>
                  </a:cubicBezTo>
                  <a:cubicBezTo>
                    <a:pt x="946" y="1111"/>
                    <a:pt x="978" y="1159"/>
                    <a:pt x="1002" y="1208"/>
                  </a:cubicBezTo>
                  <a:cubicBezTo>
                    <a:pt x="1027" y="1256"/>
                    <a:pt x="1050" y="1302"/>
                    <a:pt x="1072" y="1345"/>
                  </a:cubicBezTo>
                  <a:cubicBezTo>
                    <a:pt x="1118" y="1428"/>
                    <a:pt x="1145" y="1503"/>
                    <a:pt x="1168" y="1553"/>
                  </a:cubicBezTo>
                  <a:cubicBezTo>
                    <a:pt x="1191" y="1605"/>
                    <a:pt x="1203" y="1634"/>
                    <a:pt x="1203" y="1634"/>
                  </a:cubicBezTo>
                  <a:lnTo>
                    <a:pt x="1241" y="1621"/>
                  </a:lnTo>
                  <a:cubicBezTo>
                    <a:pt x="1241" y="1621"/>
                    <a:pt x="1230" y="1591"/>
                    <a:pt x="1213" y="1538"/>
                  </a:cubicBezTo>
                  <a:cubicBezTo>
                    <a:pt x="1192" y="1484"/>
                    <a:pt x="1173" y="1405"/>
                    <a:pt x="1131" y="1318"/>
                  </a:cubicBezTo>
                  <a:cubicBezTo>
                    <a:pt x="1091" y="1228"/>
                    <a:pt x="1046" y="1125"/>
                    <a:pt x="984" y="1020"/>
                  </a:cubicBezTo>
                  <a:cubicBezTo>
                    <a:pt x="928" y="912"/>
                    <a:pt x="852" y="807"/>
                    <a:pt x="781" y="698"/>
                  </a:cubicBezTo>
                  <a:cubicBezTo>
                    <a:pt x="741" y="647"/>
                    <a:pt x="701" y="596"/>
                    <a:pt x="661" y="546"/>
                  </a:cubicBezTo>
                  <a:cubicBezTo>
                    <a:pt x="623" y="495"/>
                    <a:pt x="579" y="450"/>
                    <a:pt x="536" y="406"/>
                  </a:cubicBezTo>
                  <a:cubicBezTo>
                    <a:pt x="494" y="361"/>
                    <a:pt x="455" y="318"/>
                    <a:pt x="412" y="281"/>
                  </a:cubicBezTo>
                  <a:cubicBezTo>
                    <a:pt x="369" y="245"/>
                    <a:pt x="328" y="211"/>
                    <a:pt x="290" y="180"/>
                  </a:cubicBezTo>
                  <a:cubicBezTo>
                    <a:pt x="253" y="147"/>
                    <a:pt x="218" y="120"/>
                    <a:pt x="184" y="100"/>
                  </a:cubicBezTo>
                  <a:cubicBezTo>
                    <a:pt x="151" y="80"/>
                    <a:pt x="121" y="62"/>
                    <a:pt x="98" y="47"/>
                  </a:cubicBezTo>
                  <a:cubicBezTo>
                    <a:pt x="50" y="17"/>
                    <a:pt x="23" y="1"/>
                    <a:pt x="23"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1649927" y="2238091"/>
              <a:ext cx="132300" cy="124235"/>
            </a:xfrm>
            <a:custGeom>
              <a:rect b="b" l="l" r="r" t="t"/>
              <a:pathLst>
                <a:path extrusionOk="0" h="3096" w="3297">
                  <a:moveTo>
                    <a:pt x="1244" y="1"/>
                  </a:moveTo>
                  <a:cubicBezTo>
                    <a:pt x="1230" y="1"/>
                    <a:pt x="1217" y="3"/>
                    <a:pt x="1204" y="9"/>
                  </a:cubicBezTo>
                  <a:cubicBezTo>
                    <a:pt x="995" y="101"/>
                    <a:pt x="1127" y="950"/>
                    <a:pt x="1073" y="999"/>
                  </a:cubicBezTo>
                  <a:cubicBezTo>
                    <a:pt x="1020" y="1048"/>
                    <a:pt x="1" y="1024"/>
                    <a:pt x="1" y="1277"/>
                  </a:cubicBezTo>
                  <a:cubicBezTo>
                    <a:pt x="1" y="1428"/>
                    <a:pt x="991" y="1852"/>
                    <a:pt x="996" y="1940"/>
                  </a:cubicBezTo>
                  <a:cubicBezTo>
                    <a:pt x="1001" y="2027"/>
                    <a:pt x="949" y="3095"/>
                    <a:pt x="1177" y="3095"/>
                  </a:cubicBezTo>
                  <a:cubicBezTo>
                    <a:pt x="1367" y="3095"/>
                    <a:pt x="1796" y="2324"/>
                    <a:pt x="1869" y="2309"/>
                  </a:cubicBezTo>
                  <a:cubicBezTo>
                    <a:pt x="1871" y="2309"/>
                    <a:pt x="1872" y="2309"/>
                    <a:pt x="1874" y="2309"/>
                  </a:cubicBezTo>
                  <a:cubicBezTo>
                    <a:pt x="1960" y="2309"/>
                    <a:pt x="2637" y="2638"/>
                    <a:pt x="2851" y="2638"/>
                  </a:cubicBezTo>
                  <a:cubicBezTo>
                    <a:pt x="2879" y="2638"/>
                    <a:pt x="2898" y="2633"/>
                    <a:pt x="2908" y="2621"/>
                  </a:cubicBezTo>
                  <a:cubicBezTo>
                    <a:pt x="3001" y="2514"/>
                    <a:pt x="2502" y="1675"/>
                    <a:pt x="2571" y="1572"/>
                  </a:cubicBezTo>
                  <a:cubicBezTo>
                    <a:pt x="2639" y="1470"/>
                    <a:pt x="3297" y="704"/>
                    <a:pt x="3233" y="578"/>
                  </a:cubicBezTo>
                  <a:cubicBezTo>
                    <a:pt x="3221" y="553"/>
                    <a:pt x="3167" y="543"/>
                    <a:pt x="3089" y="543"/>
                  </a:cubicBezTo>
                  <a:cubicBezTo>
                    <a:pt x="2793" y="543"/>
                    <a:pt x="2138" y="684"/>
                    <a:pt x="1987" y="684"/>
                  </a:cubicBezTo>
                  <a:cubicBezTo>
                    <a:pt x="1974" y="684"/>
                    <a:pt x="1965" y="683"/>
                    <a:pt x="1960" y="681"/>
                  </a:cubicBezTo>
                  <a:cubicBezTo>
                    <a:pt x="1883" y="649"/>
                    <a:pt x="1468" y="1"/>
                    <a:pt x="12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1480192" y="2125375"/>
              <a:ext cx="108946" cy="96988"/>
            </a:xfrm>
            <a:custGeom>
              <a:rect b="b" l="l" r="r" t="t"/>
              <a:pathLst>
                <a:path extrusionOk="0" h="2417" w="2715">
                  <a:moveTo>
                    <a:pt x="1715" y="1782"/>
                  </a:moveTo>
                  <a:cubicBezTo>
                    <a:pt x="1715" y="1782"/>
                    <a:pt x="1714" y="1784"/>
                    <a:pt x="1714" y="1785"/>
                  </a:cubicBezTo>
                  <a:lnTo>
                    <a:pt x="1714" y="1785"/>
                  </a:lnTo>
                  <a:lnTo>
                    <a:pt x="1714" y="1784"/>
                  </a:lnTo>
                  <a:lnTo>
                    <a:pt x="1714" y="1784"/>
                  </a:lnTo>
                  <a:lnTo>
                    <a:pt x="1715" y="1782"/>
                  </a:lnTo>
                  <a:close/>
                  <a:moveTo>
                    <a:pt x="1302" y="1"/>
                  </a:moveTo>
                  <a:cubicBezTo>
                    <a:pt x="1190" y="1"/>
                    <a:pt x="1073" y="12"/>
                    <a:pt x="955" y="38"/>
                  </a:cubicBezTo>
                  <a:cubicBezTo>
                    <a:pt x="714" y="87"/>
                    <a:pt x="450" y="201"/>
                    <a:pt x="255" y="430"/>
                  </a:cubicBezTo>
                  <a:cubicBezTo>
                    <a:pt x="158" y="542"/>
                    <a:pt x="84" y="681"/>
                    <a:pt x="45" y="829"/>
                  </a:cubicBezTo>
                  <a:cubicBezTo>
                    <a:pt x="35" y="866"/>
                    <a:pt x="29" y="904"/>
                    <a:pt x="22" y="941"/>
                  </a:cubicBezTo>
                  <a:lnTo>
                    <a:pt x="19" y="955"/>
                  </a:lnTo>
                  <a:lnTo>
                    <a:pt x="17" y="962"/>
                  </a:lnTo>
                  <a:lnTo>
                    <a:pt x="15" y="981"/>
                  </a:lnTo>
                  <a:lnTo>
                    <a:pt x="15" y="984"/>
                  </a:lnTo>
                  <a:lnTo>
                    <a:pt x="14" y="1008"/>
                  </a:lnTo>
                  <a:lnTo>
                    <a:pt x="11" y="1054"/>
                  </a:lnTo>
                  <a:lnTo>
                    <a:pt x="6" y="1148"/>
                  </a:lnTo>
                  <a:cubicBezTo>
                    <a:pt x="4" y="1180"/>
                    <a:pt x="1" y="1208"/>
                    <a:pt x="6" y="1251"/>
                  </a:cubicBezTo>
                  <a:cubicBezTo>
                    <a:pt x="14" y="1329"/>
                    <a:pt x="17" y="1411"/>
                    <a:pt x="35" y="1486"/>
                  </a:cubicBezTo>
                  <a:cubicBezTo>
                    <a:pt x="57" y="1559"/>
                    <a:pt x="72" y="1635"/>
                    <a:pt x="105" y="1704"/>
                  </a:cubicBezTo>
                  <a:cubicBezTo>
                    <a:pt x="168" y="1846"/>
                    <a:pt x="254" y="1982"/>
                    <a:pt x="372" y="2087"/>
                  </a:cubicBezTo>
                  <a:cubicBezTo>
                    <a:pt x="601" y="2299"/>
                    <a:pt x="902" y="2417"/>
                    <a:pt x="1203" y="2417"/>
                  </a:cubicBezTo>
                  <a:cubicBezTo>
                    <a:pt x="1204" y="2417"/>
                    <a:pt x="1205" y="2417"/>
                    <a:pt x="1206" y="2417"/>
                  </a:cubicBezTo>
                  <a:cubicBezTo>
                    <a:pt x="1214" y="2417"/>
                    <a:pt x="1223" y="2417"/>
                    <a:pt x="1231" y="2417"/>
                  </a:cubicBezTo>
                  <a:cubicBezTo>
                    <a:pt x="1299" y="2417"/>
                    <a:pt x="1366" y="2413"/>
                    <a:pt x="1433" y="2398"/>
                  </a:cubicBezTo>
                  <a:cubicBezTo>
                    <a:pt x="1509" y="2388"/>
                    <a:pt x="1582" y="2357"/>
                    <a:pt x="1654" y="2332"/>
                  </a:cubicBezTo>
                  <a:cubicBezTo>
                    <a:pt x="1795" y="2265"/>
                    <a:pt x="1935" y="2172"/>
                    <a:pt x="2021" y="2029"/>
                  </a:cubicBezTo>
                  <a:lnTo>
                    <a:pt x="2055" y="1979"/>
                  </a:lnTo>
                  <a:lnTo>
                    <a:pt x="2059" y="1972"/>
                  </a:lnTo>
                  <a:lnTo>
                    <a:pt x="2059" y="1972"/>
                  </a:lnTo>
                  <a:cubicBezTo>
                    <a:pt x="2058" y="1974"/>
                    <a:pt x="2058" y="1974"/>
                    <a:pt x="2058" y="1974"/>
                  </a:cubicBezTo>
                  <a:cubicBezTo>
                    <a:pt x="2058" y="1974"/>
                    <a:pt x="2066" y="1959"/>
                    <a:pt x="2066" y="1959"/>
                  </a:cubicBezTo>
                  <a:lnTo>
                    <a:pt x="2066" y="1959"/>
                  </a:lnTo>
                  <a:cubicBezTo>
                    <a:pt x="2066" y="1959"/>
                    <a:pt x="2066" y="1959"/>
                    <a:pt x="2066" y="1959"/>
                  </a:cubicBezTo>
                  <a:lnTo>
                    <a:pt x="2067" y="1957"/>
                  </a:lnTo>
                  <a:lnTo>
                    <a:pt x="2072" y="1946"/>
                  </a:lnTo>
                  <a:lnTo>
                    <a:pt x="2080" y="1926"/>
                  </a:lnTo>
                  <a:cubicBezTo>
                    <a:pt x="2094" y="1896"/>
                    <a:pt x="2105" y="1877"/>
                    <a:pt x="2118" y="1840"/>
                  </a:cubicBezTo>
                  <a:cubicBezTo>
                    <a:pt x="2131" y="1802"/>
                    <a:pt x="2143" y="1764"/>
                    <a:pt x="2154" y="1726"/>
                  </a:cubicBezTo>
                  <a:lnTo>
                    <a:pt x="2173" y="1615"/>
                  </a:lnTo>
                  <a:cubicBezTo>
                    <a:pt x="2190" y="1466"/>
                    <a:pt x="2160" y="1305"/>
                    <a:pt x="2086" y="1178"/>
                  </a:cubicBezTo>
                  <a:cubicBezTo>
                    <a:pt x="1934" y="918"/>
                    <a:pt x="1681" y="803"/>
                    <a:pt x="1458" y="767"/>
                  </a:cubicBezTo>
                  <a:cubicBezTo>
                    <a:pt x="1429" y="763"/>
                    <a:pt x="1400" y="760"/>
                    <a:pt x="1372" y="756"/>
                  </a:cubicBezTo>
                  <a:lnTo>
                    <a:pt x="1362" y="755"/>
                  </a:lnTo>
                  <a:lnTo>
                    <a:pt x="1341" y="754"/>
                  </a:lnTo>
                  <a:lnTo>
                    <a:pt x="1336" y="754"/>
                  </a:lnTo>
                  <a:lnTo>
                    <a:pt x="1319" y="755"/>
                  </a:lnTo>
                  <a:lnTo>
                    <a:pt x="1284" y="757"/>
                  </a:lnTo>
                  <a:lnTo>
                    <a:pt x="1250" y="759"/>
                  </a:lnTo>
                  <a:lnTo>
                    <a:pt x="1197" y="768"/>
                  </a:lnTo>
                  <a:cubicBezTo>
                    <a:pt x="1163" y="778"/>
                    <a:pt x="1124" y="784"/>
                    <a:pt x="1097" y="801"/>
                  </a:cubicBezTo>
                  <a:cubicBezTo>
                    <a:pt x="979" y="850"/>
                    <a:pt x="889" y="955"/>
                    <a:pt x="855" y="1061"/>
                  </a:cubicBezTo>
                  <a:cubicBezTo>
                    <a:pt x="818" y="1167"/>
                    <a:pt x="821" y="1274"/>
                    <a:pt x="851" y="1365"/>
                  </a:cubicBezTo>
                  <a:cubicBezTo>
                    <a:pt x="881" y="1457"/>
                    <a:pt x="944" y="1527"/>
                    <a:pt x="1007" y="1574"/>
                  </a:cubicBezTo>
                  <a:cubicBezTo>
                    <a:pt x="1098" y="1636"/>
                    <a:pt x="1182" y="1647"/>
                    <a:pt x="1248" y="1647"/>
                  </a:cubicBezTo>
                  <a:cubicBezTo>
                    <a:pt x="1282" y="1647"/>
                    <a:pt x="1311" y="1644"/>
                    <a:pt x="1334" y="1643"/>
                  </a:cubicBezTo>
                  <a:cubicBezTo>
                    <a:pt x="1403" y="1629"/>
                    <a:pt x="1440" y="1622"/>
                    <a:pt x="1440" y="1622"/>
                  </a:cubicBezTo>
                  <a:cubicBezTo>
                    <a:pt x="1488" y="1613"/>
                    <a:pt x="1522" y="1570"/>
                    <a:pt x="1519" y="1520"/>
                  </a:cubicBezTo>
                  <a:cubicBezTo>
                    <a:pt x="1516" y="1467"/>
                    <a:pt x="1473" y="1427"/>
                    <a:pt x="1421" y="1427"/>
                  </a:cubicBezTo>
                  <a:cubicBezTo>
                    <a:pt x="1419" y="1427"/>
                    <a:pt x="1417" y="1427"/>
                    <a:pt x="1415" y="1428"/>
                  </a:cubicBezTo>
                  <a:lnTo>
                    <a:pt x="1396" y="1428"/>
                  </a:lnTo>
                  <a:cubicBezTo>
                    <a:pt x="1396" y="1428"/>
                    <a:pt x="1370" y="1430"/>
                    <a:pt x="1319" y="1433"/>
                  </a:cubicBezTo>
                  <a:cubicBezTo>
                    <a:pt x="1273" y="1430"/>
                    <a:pt x="1199" y="1425"/>
                    <a:pt x="1151" y="1380"/>
                  </a:cubicBezTo>
                  <a:cubicBezTo>
                    <a:pt x="1130" y="1356"/>
                    <a:pt x="1107" y="1329"/>
                    <a:pt x="1100" y="1290"/>
                  </a:cubicBezTo>
                  <a:cubicBezTo>
                    <a:pt x="1093" y="1251"/>
                    <a:pt x="1096" y="1205"/>
                    <a:pt x="1116" y="1165"/>
                  </a:cubicBezTo>
                  <a:cubicBezTo>
                    <a:pt x="1135" y="1124"/>
                    <a:pt x="1168" y="1095"/>
                    <a:pt x="1214" y="1082"/>
                  </a:cubicBezTo>
                  <a:cubicBezTo>
                    <a:pt x="1219" y="1078"/>
                    <a:pt x="1224" y="1078"/>
                    <a:pt x="1229" y="1078"/>
                  </a:cubicBezTo>
                  <a:cubicBezTo>
                    <a:pt x="1230" y="1078"/>
                    <a:pt x="1232" y="1078"/>
                    <a:pt x="1233" y="1078"/>
                  </a:cubicBezTo>
                  <a:cubicBezTo>
                    <a:pt x="1236" y="1078"/>
                    <a:pt x="1239" y="1078"/>
                    <a:pt x="1242" y="1077"/>
                  </a:cubicBezTo>
                  <a:lnTo>
                    <a:pt x="1255" y="1072"/>
                  </a:lnTo>
                  <a:lnTo>
                    <a:pt x="1289" y="1073"/>
                  </a:lnTo>
                  <a:lnTo>
                    <a:pt x="1324" y="1074"/>
                  </a:lnTo>
                  <a:lnTo>
                    <a:pt x="1333" y="1074"/>
                  </a:lnTo>
                  <a:lnTo>
                    <a:pt x="1340" y="1076"/>
                  </a:lnTo>
                  <a:lnTo>
                    <a:pt x="1397" y="1086"/>
                  </a:lnTo>
                  <a:cubicBezTo>
                    <a:pt x="1547" y="1120"/>
                    <a:pt x="1700" y="1218"/>
                    <a:pt x="1765" y="1350"/>
                  </a:cubicBezTo>
                  <a:cubicBezTo>
                    <a:pt x="1798" y="1415"/>
                    <a:pt x="1807" y="1489"/>
                    <a:pt x="1795" y="1569"/>
                  </a:cubicBezTo>
                  <a:lnTo>
                    <a:pt x="1781" y="1629"/>
                  </a:lnTo>
                  <a:cubicBezTo>
                    <a:pt x="1774" y="1648"/>
                    <a:pt x="1767" y="1665"/>
                    <a:pt x="1762" y="1683"/>
                  </a:cubicBezTo>
                  <a:cubicBezTo>
                    <a:pt x="1756" y="1703"/>
                    <a:pt x="1738" y="1735"/>
                    <a:pt x="1726" y="1759"/>
                  </a:cubicBezTo>
                  <a:lnTo>
                    <a:pt x="1716" y="1779"/>
                  </a:lnTo>
                  <a:lnTo>
                    <a:pt x="1715" y="1782"/>
                  </a:lnTo>
                  <a:lnTo>
                    <a:pt x="1715" y="1782"/>
                  </a:lnTo>
                  <a:cubicBezTo>
                    <a:pt x="1716" y="1781"/>
                    <a:pt x="1716" y="1781"/>
                    <a:pt x="1716" y="1781"/>
                  </a:cubicBezTo>
                  <a:lnTo>
                    <a:pt x="1716" y="1781"/>
                  </a:lnTo>
                  <a:cubicBezTo>
                    <a:pt x="1716" y="1781"/>
                    <a:pt x="1715" y="1782"/>
                    <a:pt x="1715" y="1784"/>
                  </a:cubicBezTo>
                  <a:lnTo>
                    <a:pt x="1714" y="1784"/>
                  </a:lnTo>
                  <a:lnTo>
                    <a:pt x="1714" y="1784"/>
                  </a:lnTo>
                  <a:lnTo>
                    <a:pt x="1712" y="1790"/>
                  </a:lnTo>
                  <a:lnTo>
                    <a:pt x="1710" y="1793"/>
                  </a:lnTo>
                  <a:cubicBezTo>
                    <a:pt x="1710" y="1793"/>
                    <a:pt x="1710" y="1793"/>
                    <a:pt x="1710" y="1793"/>
                  </a:cubicBezTo>
                  <a:cubicBezTo>
                    <a:pt x="1710" y="1793"/>
                    <a:pt x="1712" y="1788"/>
                    <a:pt x="1714" y="1785"/>
                  </a:cubicBezTo>
                  <a:lnTo>
                    <a:pt x="1714" y="1785"/>
                  </a:lnTo>
                  <a:lnTo>
                    <a:pt x="1712" y="1787"/>
                  </a:lnTo>
                  <a:lnTo>
                    <a:pt x="1694" y="1809"/>
                  </a:lnTo>
                  <a:cubicBezTo>
                    <a:pt x="1655" y="1876"/>
                    <a:pt x="1578" y="1920"/>
                    <a:pt x="1498" y="1958"/>
                  </a:cubicBezTo>
                  <a:cubicBezTo>
                    <a:pt x="1453" y="1970"/>
                    <a:pt x="1412" y="1990"/>
                    <a:pt x="1361" y="1992"/>
                  </a:cubicBezTo>
                  <a:cubicBezTo>
                    <a:pt x="1336" y="1995"/>
                    <a:pt x="1314" y="2002"/>
                    <a:pt x="1288" y="2003"/>
                  </a:cubicBezTo>
                  <a:lnTo>
                    <a:pt x="1213" y="2003"/>
                  </a:lnTo>
                  <a:cubicBezTo>
                    <a:pt x="1212" y="2003"/>
                    <a:pt x="1211" y="2003"/>
                    <a:pt x="1210" y="2003"/>
                  </a:cubicBezTo>
                  <a:cubicBezTo>
                    <a:pt x="1008" y="2003"/>
                    <a:pt x="803" y="1916"/>
                    <a:pt x="661" y="1780"/>
                  </a:cubicBezTo>
                  <a:cubicBezTo>
                    <a:pt x="586" y="1714"/>
                    <a:pt x="532" y="1629"/>
                    <a:pt x="489" y="1539"/>
                  </a:cubicBezTo>
                  <a:cubicBezTo>
                    <a:pt x="467" y="1494"/>
                    <a:pt x="458" y="1442"/>
                    <a:pt x="441" y="1395"/>
                  </a:cubicBezTo>
                  <a:cubicBezTo>
                    <a:pt x="429" y="1346"/>
                    <a:pt x="429" y="1300"/>
                    <a:pt x="421" y="1254"/>
                  </a:cubicBezTo>
                  <a:cubicBezTo>
                    <a:pt x="414" y="1234"/>
                    <a:pt x="417" y="1200"/>
                    <a:pt x="419" y="1168"/>
                  </a:cubicBezTo>
                  <a:lnTo>
                    <a:pt x="423" y="1074"/>
                  </a:lnTo>
                  <a:lnTo>
                    <a:pt x="425" y="1028"/>
                  </a:lnTo>
                  <a:lnTo>
                    <a:pt x="426" y="1012"/>
                  </a:lnTo>
                  <a:lnTo>
                    <a:pt x="426" y="1010"/>
                  </a:lnTo>
                  <a:lnTo>
                    <a:pt x="427" y="1001"/>
                  </a:lnTo>
                  <a:cubicBezTo>
                    <a:pt x="432" y="978"/>
                    <a:pt x="434" y="953"/>
                    <a:pt x="440" y="930"/>
                  </a:cubicBezTo>
                  <a:cubicBezTo>
                    <a:pt x="461" y="838"/>
                    <a:pt x="502" y="754"/>
                    <a:pt x="559" y="683"/>
                  </a:cubicBezTo>
                  <a:cubicBezTo>
                    <a:pt x="674" y="539"/>
                    <a:pt x="854" y="442"/>
                    <a:pt x="1039" y="394"/>
                  </a:cubicBezTo>
                  <a:cubicBezTo>
                    <a:pt x="1164" y="361"/>
                    <a:pt x="1290" y="346"/>
                    <a:pt x="1412" y="346"/>
                  </a:cubicBezTo>
                  <a:cubicBezTo>
                    <a:pt x="1473" y="346"/>
                    <a:pt x="1532" y="350"/>
                    <a:pt x="1589" y="356"/>
                  </a:cubicBezTo>
                  <a:cubicBezTo>
                    <a:pt x="1761" y="377"/>
                    <a:pt x="1915" y="423"/>
                    <a:pt x="2042" y="482"/>
                  </a:cubicBezTo>
                  <a:cubicBezTo>
                    <a:pt x="2168" y="543"/>
                    <a:pt x="2265" y="617"/>
                    <a:pt x="2334" y="688"/>
                  </a:cubicBezTo>
                  <a:cubicBezTo>
                    <a:pt x="2405" y="760"/>
                    <a:pt x="2445" y="822"/>
                    <a:pt x="2472" y="865"/>
                  </a:cubicBezTo>
                  <a:cubicBezTo>
                    <a:pt x="2499" y="919"/>
                    <a:pt x="2513" y="947"/>
                    <a:pt x="2513" y="947"/>
                  </a:cubicBezTo>
                  <a:cubicBezTo>
                    <a:pt x="2529" y="982"/>
                    <a:pt x="2565" y="1003"/>
                    <a:pt x="2602" y="1003"/>
                  </a:cubicBezTo>
                  <a:cubicBezTo>
                    <a:pt x="2613" y="1003"/>
                    <a:pt x="2624" y="1001"/>
                    <a:pt x="2635" y="997"/>
                  </a:cubicBezTo>
                  <a:cubicBezTo>
                    <a:pt x="2686" y="980"/>
                    <a:pt x="2714" y="923"/>
                    <a:pt x="2696" y="871"/>
                  </a:cubicBezTo>
                  <a:cubicBezTo>
                    <a:pt x="2696" y="871"/>
                    <a:pt x="2685" y="840"/>
                    <a:pt x="2666" y="783"/>
                  </a:cubicBezTo>
                  <a:cubicBezTo>
                    <a:pt x="2638" y="719"/>
                    <a:pt x="2596" y="623"/>
                    <a:pt x="2517" y="528"/>
                  </a:cubicBezTo>
                  <a:cubicBezTo>
                    <a:pt x="2363" y="330"/>
                    <a:pt x="2057" y="107"/>
                    <a:pt x="1639" y="32"/>
                  </a:cubicBezTo>
                  <a:cubicBezTo>
                    <a:pt x="1533" y="13"/>
                    <a:pt x="1420" y="1"/>
                    <a:pt x="13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966214" y="2530693"/>
              <a:ext cx="108826" cy="96868"/>
            </a:xfrm>
            <a:custGeom>
              <a:rect b="b" l="l" r="r" t="t"/>
              <a:pathLst>
                <a:path extrusionOk="0" h="2414" w="2712">
                  <a:moveTo>
                    <a:pt x="1002" y="623"/>
                  </a:moveTo>
                  <a:cubicBezTo>
                    <a:pt x="1001" y="624"/>
                    <a:pt x="1000" y="626"/>
                    <a:pt x="999" y="628"/>
                  </a:cubicBezTo>
                  <a:lnTo>
                    <a:pt x="999" y="628"/>
                  </a:lnTo>
                  <a:lnTo>
                    <a:pt x="1000" y="625"/>
                  </a:lnTo>
                  <a:lnTo>
                    <a:pt x="1002" y="623"/>
                  </a:lnTo>
                  <a:close/>
                  <a:moveTo>
                    <a:pt x="2291" y="1397"/>
                  </a:moveTo>
                  <a:lnTo>
                    <a:pt x="2291" y="1397"/>
                  </a:lnTo>
                  <a:cubicBezTo>
                    <a:pt x="2291" y="1397"/>
                    <a:pt x="2291" y="1399"/>
                    <a:pt x="2291" y="1402"/>
                  </a:cubicBezTo>
                  <a:lnTo>
                    <a:pt x="2291" y="1404"/>
                  </a:lnTo>
                  <a:lnTo>
                    <a:pt x="2291" y="1404"/>
                  </a:lnTo>
                  <a:cubicBezTo>
                    <a:pt x="2291" y="1400"/>
                    <a:pt x="2291" y="1397"/>
                    <a:pt x="2291" y="1397"/>
                  </a:cubicBezTo>
                  <a:close/>
                  <a:moveTo>
                    <a:pt x="2290" y="1409"/>
                  </a:moveTo>
                  <a:lnTo>
                    <a:pt x="2290" y="1411"/>
                  </a:lnTo>
                  <a:lnTo>
                    <a:pt x="2290" y="1415"/>
                  </a:lnTo>
                  <a:cubicBezTo>
                    <a:pt x="2290" y="1415"/>
                    <a:pt x="2290" y="1415"/>
                    <a:pt x="2290" y="1415"/>
                  </a:cubicBezTo>
                  <a:cubicBezTo>
                    <a:pt x="2290" y="1415"/>
                    <a:pt x="2290" y="1412"/>
                    <a:pt x="2290" y="1409"/>
                  </a:cubicBezTo>
                  <a:close/>
                  <a:moveTo>
                    <a:pt x="1510" y="0"/>
                  </a:moveTo>
                  <a:cubicBezTo>
                    <a:pt x="1509" y="0"/>
                    <a:pt x="1508" y="0"/>
                    <a:pt x="1507" y="0"/>
                  </a:cubicBezTo>
                  <a:cubicBezTo>
                    <a:pt x="1432" y="0"/>
                    <a:pt x="1356" y="2"/>
                    <a:pt x="1281" y="20"/>
                  </a:cubicBezTo>
                  <a:cubicBezTo>
                    <a:pt x="1206" y="29"/>
                    <a:pt x="1132" y="60"/>
                    <a:pt x="1060" y="85"/>
                  </a:cubicBezTo>
                  <a:cubicBezTo>
                    <a:pt x="920" y="152"/>
                    <a:pt x="780" y="244"/>
                    <a:pt x="694" y="387"/>
                  </a:cubicBezTo>
                  <a:lnTo>
                    <a:pt x="661" y="438"/>
                  </a:lnTo>
                  <a:lnTo>
                    <a:pt x="656" y="444"/>
                  </a:lnTo>
                  <a:cubicBezTo>
                    <a:pt x="657" y="443"/>
                    <a:pt x="657" y="442"/>
                    <a:pt x="657" y="442"/>
                  </a:cubicBezTo>
                  <a:lnTo>
                    <a:pt x="657" y="442"/>
                  </a:lnTo>
                  <a:cubicBezTo>
                    <a:pt x="657" y="442"/>
                    <a:pt x="650" y="456"/>
                    <a:pt x="649" y="457"/>
                  </a:cubicBezTo>
                  <a:lnTo>
                    <a:pt x="649" y="457"/>
                  </a:lnTo>
                  <a:lnTo>
                    <a:pt x="649" y="457"/>
                  </a:lnTo>
                  <a:lnTo>
                    <a:pt x="649" y="457"/>
                  </a:lnTo>
                  <a:cubicBezTo>
                    <a:pt x="649" y="457"/>
                    <a:pt x="649" y="457"/>
                    <a:pt x="649" y="457"/>
                  </a:cubicBezTo>
                  <a:lnTo>
                    <a:pt x="649" y="457"/>
                  </a:lnTo>
                  <a:cubicBezTo>
                    <a:pt x="649" y="457"/>
                    <a:pt x="649" y="457"/>
                    <a:pt x="649" y="457"/>
                  </a:cubicBezTo>
                  <a:lnTo>
                    <a:pt x="649" y="457"/>
                  </a:lnTo>
                  <a:lnTo>
                    <a:pt x="649" y="460"/>
                  </a:lnTo>
                  <a:lnTo>
                    <a:pt x="644" y="470"/>
                  </a:lnTo>
                  <a:lnTo>
                    <a:pt x="635" y="490"/>
                  </a:lnTo>
                  <a:cubicBezTo>
                    <a:pt x="622" y="520"/>
                    <a:pt x="610" y="539"/>
                    <a:pt x="597" y="577"/>
                  </a:cubicBezTo>
                  <a:cubicBezTo>
                    <a:pt x="585" y="614"/>
                    <a:pt x="573" y="652"/>
                    <a:pt x="561" y="689"/>
                  </a:cubicBezTo>
                  <a:lnTo>
                    <a:pt x="543" y="800"/>
                  </a:lnTo>
                  <a:cubicBezTo>
                    <a:pt x="526" y="949"/>
                    <a:pt x="556" y="1109"/>
                    <a:pt x="630" y="1237"/>
                  </a:cubicBezTo>
                  <a:cubicBezTo>
                    <a:pt x="781" y="1496"/>
                    <a:pt x="1035" y="1610"/>
                    <a:pt x="1256" y="1648"/>
                  </a:cubicBezTo>
                  <a:cubicBezTo>
                    <a:pt x="1285" y="1651"/>
                    <a:pt x="1313" y="1654"/>
                    <a:pt x="1341" y="1658"/>
                  </a:cubicBezTo>
                  <a:lnTo>
                    <a:pt x="1351" y="1658"/>
                  </a:lnTo>
                  <a:lnTo>
                    <a:pt x="1372" y="1659"/>
                  </a:lnTo>
                  <a:lnTo>
                    <a:pt x="1377" y="1659"/>
                  </a:lnTo>
                  <a:lnTo>
                    <a:pt x="1395" y="1658"/>
                  </a:lnTo>
                  <a:lnTo>
                    <a:pt x="1429" y="1657"/>
                  </a:lnTo>
                  <a:lnTo>
                    <a:pt x="1464" y="1656"/>
                  </a:lnTo>
                  <a:lnTo>
                    <a:pt x="1517" y="1645"/>
                  </a:lnTo>
                  <a:cubicBezTo>
                    <a:pt x="1551" y="1637"/>
                    <a:pt x="1589" y="1630"/>
                    <a:pt x="1616" y="1614"/>
                  </a:cubicBezTo>
                  <a:cubicBezTo>
                    <a:pt x="1734" y="1564"/>
                    <a:pt x="1823" y="1459"/>
                    <a:pt x="1858" y="1355"/>
                  </a:cubicBezTo>
                  <a:cubicBezTo>
                    <a:pt x="1895" y="1249"/>
                    <a:pt x="1891" y="1142"/>
                    <a:pt x="1861" y="1052"/>
                  </a:cubicBezTo>
                  <a:cubicBezTo>
                    <a:pt x="1833" y="959"/>
                    <a:pt x="1769" y="889"/>
                    <a:pt x="1706" y="842"/>
                  </a:cubicBezTo>
                  <a:cubicBezTo>
                    <a:pt x="1615" y="781"/>
                    <a:pt x="1531" y="769"/>
                    <a:pt x="1465" y="769"/>
                  </a:cubicBezTo>
                  <a:cubicBezTo>
                    <a:pt x="1432" y="769"/>
                    <a:pt x="1403" y="772"/>
                    <a:pt x="1379" y="773"/>
                  </a:cubicBezTo>
                  <a:cubicBezTo>
                    <a:pt x="1311" y="786"/>
                    <a:pt x="1275" y="794"/>
                    <a:pt x="1275" y="794"/>
                  </a:cubicBezTo>
                  <a:cubicBezTo>
                    <a:pt x="1227" y="803"/>
                    <a:pt x="1193" y="846"/>
                    <a:pt x="1195" y="895"/>
                  </a:cubicBezTo>
                  <a:cubicBezTo>
                    <a:pt x="1199" y="947"/>
                    <a:pt x="1241" y="987"/>
                    <a:pt x="1293" y="987"/>
                  </a:cubicBezTo>
                  <a:cubicBezTo>
                    <a:pt x="1295" y="987"/>
                    <a:pt x="1297" y="987"/>
                    <a:pt x="1299" y="987"/>
                  </a:cubicBezTo>
                  <a:lnTo>
                    <a:pt x="1317" y="986"/>
                  </a:lnTo>
                  <a:cubicBezTo>
                    <a:pt x="1317" y="986"/>
                    <a:pt x="1345" y="984"/>
                    <a:pt x="1394" y="982"/>
                  </a:cubicBezTo>
                  <a:cubicBezTo>
                    <a:pt x="1441" y="984"/>
                    <a:pt x="1515" y="990"/>
                    <a:pt x="1564" y="1034"/>
                  </a:cubicBezTo>
                  <a:cubicBezTo>
                    <a:pt x="1585" y="1059"/>
                    <a:pt x="1608" y="1086"/>
                    <a:pt x="1615" y="1126"/>
                  </a:cubicBezTo>
                  <a:cubicBezTo>
                    <a:pt x="1622" y="1164"/>
                    <a:pt x="1619" y="1210"/>
                    <a:pt x="1599" y="1252"/>
                  </a:cubicBezTo>
                  <a:cubicBezTo>
                    <a:pt x="1580" y="1293"/>
                    <a:pt x="1546" y="1321"/>
                    <a:pt x="1501" y="1334"/>
                  </a:cubicBezTo>
                  <a:cubicBezTo>
                    <a:pt x="1495" y="1338"/>
                    <a:pt x="1490" y="1339"/>
                    <a:pt x="1485" y="1339"/>
                  </a:cubicBezTo>
                  <a:cubicBezTo>
                    <a:pt x="1484" y="1339"/>
                    <a:pt x="1483" y="1339"/>
                    <a:pt x="1481" y="1339"/>
                  </a:cubicBezTo>
                  <a:cubicBezTo>
                    <a:pt x="1478" y="1339"/>
                    <a:pt x="1475" y="1339"/>
                    <a:pt x="1472" y="1341"/>
                  </a:cubicBezTo>
                  <a:lnTo>
                    <a:pt x="1459" y="1345"/>
                  </a:lnTo>
                  <a:lnTo>
                    <a:pt x="1425" y="1344"/>
                  </a:lnTo>
                  <a:lnTo>
                    <a:pt x="1390" y="1343"/>
                  </a:lnTo>
                  <a:lnTo>
                    <a:pt x="1381" y="1343"/>
                  </a:lnTo>
                  <a:lnTo>
                    <a:pt x="1381" y="1343"/>
                  </a:lnTo>
                  <a:lnTo>
                    <a:pt x="1380" y="1342"/>
                  </a:lnTo>
                  <a:lnTo>
                    <a:pt x="1373" y="1341"/>
                  </a:lnTo>
                  <a:lnTo>
                    <a:pt x="1317" y="1331"/>
                  </a:lnTo>
                  <a:cubicBezTo>
                    <a:pt x="1166" y="1296"/>
                    <a:pt x="1014" y="1198"/>
                    <a:pt x="947" y="1066"/>
                  </a:cubicBezTo>
                  <a:cubicBezTo>
                    <a:pt x="915" y="1000"/>
                    <a:pt x="905" y="927"/>
                    <a:pt x="918" y="846"/>
                  </a:cubicBezTo>
                  <a:lnTo>
                    <a:pt x="932" y="785"/>
                  </a:lnTo>
                  <a:cubicBezTo>
                    <a:pt x="938" y="768"/>
                    <a:pt x="945" y="749"/>
                    <a:pt x="951" y="731"/>
                  </a:cubicBezTo>
                  <a:cubicBezTo>
                    <a:pt x="956" y="712"/>
                    <a:pt x="974" y="680"/>
                    <a:pt x="986" y="655"/>
                  </a:cubicBezTo>
                  <a:lnTo>
                    <a:pt x="996" y="635"/>
                  </a:lnTo>
                  <a:lnTo>
                    <a:pt x="998" y="630"/>
                  </a:lnTo>
                  <a:lnTo>
                    <a:pt x="1000" y="627"/>
                  </a:lnTo>
                  <a:lnTo>
                    <a:pt x="1019" y="605"/>
                  </a:lnTo>
                  <a:cubicBezTo>
                    <a:pt x="1057" y="537"/>
                    <a:pt x="1135" y="494"/>
                    <a:pt x="1215" y="456"/>
                  </a:cubicBezTo>
                  <a:cubicBezTo>
                    <a:pt x="1261" y="444"/>
                    <a:pt x="1302" y="424"/>
                    <a:pt x="1352" y="421"/>
                  </a:cubicBezTo>
                  <a:cubicBezTo>
                    <a:pt x="1377" y="419"/>
                    <a:pt x="1400" y="412"/>
                    <a:pt x="1426" y="411"/>
                  </a:cubicBezTo>
                  <a:lnTo>
                    <a:pt x="1501" y="411"/>
                  </a:lnTo>
                  <a:cubicBezTo>
                    <a:pt x="1502" y="411"/>
                    <a:pt x="1503" y="411"/>
                    <a:pt x="1504" y="411"/>
                  </a:cubicBezTo>
                  <a:cubicBezTo>
                    <a:pt x="1706" y="411"/>
                    <a:pt x="1912" y="498"/>
                    <a:pt x="2054" y="634"/>
                  </a:cubicBezTo>
                  <a:cubicBezTo>
                    <a:pt x="2130" y="700"/>
                    <a:pt x="2184" y="785"/>
                    <a:pt x="2227" y="875"/>
                  </a:cubicBezTo>
                  <a:cubicBezTo>
                    <a:pt x="2248" y="921"/>
                    <a:pt x="2257" y="972"/>
                    <a:pt x="2274" y="1020"/>
                  </a:cubicBezTo>
                  <a:cubicBezTo>
                    <a:pt x="2286" y="1068"/>
                    <a:pt x="2287" y="1114"/>
                    <a:pt x="2295" y="1162"/>
                  </a:cubicBezTo>
                  <a:cubicBezTo>
                    <a:pt x="2301" y="1183"/>
                    <a:pt x="2298" y="1217"/>
                    <a:pt x="2297" y="1247"/>
                  </a:cubicBezTo>
                  <a:lnTo>
                    <a:pt x="2293" y="1341"/>
                  </a:lnTo>
                  <a:lnTo>
                    <a:pt x="2291" y="1389"/>
                  </a:lnTo>
                  <a:lnTo>
                    <a:pt x="2290" y="1405"/>
                  </a:lnTo>
                  <a:lnTo>
                    <a:pt x="2290" y="1405"/>
                  </a:lnTo>
                  <a:lnTo>
                    <a:pt x="2290" y="1406"/>
                  </a:lnTo>
                  <a:lnTo>
                    <a:pt x="2288" y="1415"/>
                  </a:lnTo>
                  <a:cubicBezTo>
                    <a:pt x="2284" y="1438"/>
                    <a:pt x="2282" y="1463"/>
                    <a:pt x="2276" y="1486"/>
                  </a:cubicBezTo>
                  <a:cubicBezTo>
                    <a:pt x="2254" y="1578"/>
                    <a:pt x="2214" y="1662"/>
                    <a:pt x="2157" y="1733"/>
                  </a:cubicBezTo>
                  <a:cubicBezTo>
                    <a:pt x="2040" y="1878"/>
                    <a:pt x="1861" y="1974"/>
                    <a:pt x="1675" y="2023"/>
                  </a:cubicBezTo>
                  <a:cubicBezTo>
                    <a:pt x="1551" y="2057"/>
                    <a:pt x="1424" y="2070"/>
                    <a:pt x="1302" y="2070"/>
                  </a:cubicBezTo>
                  <a:cubicBezTo>
                    <a:pt x="1242" y="2070"/>
                    <a:pt x="1182" y="2067"/>
                    <a:pt x="1125" y="2061"/>
                  </a:cubicBezTo>
                  <a:cubicBezTo>
                    <a:pt x="952" y="2040"/>
                    <a:pt x="798" y="1994"/>
                    <a:pt x="671" y="1934"/>
                  </a:cubicBezTo>
                  <a:cubicBezTo>
                    <a:pt x="546" y="1873"/>
                    <a:pt x="448" y="1799"/>
                    <a:pt x="379" y="1728"/>
                  </a:cubicBezTo>
                  <a:cubicBezTo>
                    <a:pt x="308" y="1657"/>
                    <a:pt x="269" y="1593"/>
                    <a:pt x="242" y="1551"/>
                  </a:cubicBezTo>
                  <a:cubicBezTo>
                    <a:pt x="215" y="1497"/>
                    <a:pt x="200" y="1468"/>
                    <a:pt x="200" y="1468"/>
                  </a:cubicBezTo>
                  <a:cubicBezTo>
                    <a:pt x="183" y="1434"/>
                    <a:pt x="149" y="1414"/>
                    <a:pt x="112" y="1414"/>
                  </a:cubicBezTo>
                  <a:cubicBezTo>
                    <a:pt x="101" y="1414"/>
                    <a:pt x="90" y="1415"/>
                    <a:pt x="79" y="1419"/>
                  </a:cubicBezTo>
                  <a:cubicBezTo>
                    <a:pt x="28" y="1437"/>
                    <a:pt x="1" y="1492"/>
                    <a:pt x="18" y="1544"/>
                  </a:cubicBezTo>
                  <a:cubicBezTo>
                    <a:pt x="18" y="1544"/>
                    <a:pt x="29" y="1575"/>
                    <a:pt x="49" y="1631"/>
                  </a:cubicBezTo>
                  <a:cubicBezTo>
                    <a:pt x="77" y="1695"/>
                    <a:pt x="118" y="1791"/>
                    <a:pt x="198" y="1886"/>
                  </a:cubicBezTo>
                  <a:cubicBezTo>
                    <a:pt x="352" y="2084"/>
                    <a:pt x="657" y="2306"/>
                    <a:pt x="1076" y="2381"/>
                  </a:cubicBezTo>
                  <a:cubicBezTo>
                    <a:pt x="1181" y="2401"/>
                    <a:pt x="1294" y="2413"/>
                    <a:pt x="1412" y="2413"/>
                  </a:cubicBezTo>
                  <a:cubicBezTo>
                    <a:pt x="1524" y="2413"/>
                    <a:pt x="1640" y="2402"/>
                    <a:pt x="1758" y="2376"/>
                  </a:cubicBezTo>
                  <a:cubicBezTo>
                    <a:pt x="1999" y="2326"/>
                    <a:pt x="2262" y="2213"/>
                    <a:pt x="2458" y="1985"/>
                  </a:cubicBezTo>
                  <a:cubicBezTo>
                    <a:pt x="2555" y="1872"/>
                    <a:pt x="2628" y="1733"/>
                    <a:pt x="2667" y="1586"/>
                  </a:cubicBezTo>
                  <a:cubicBezTo>
                    <a:pt x="2678" y="1549"/>
                    <a:pt x="2683" y="1512"/>
                    <a:pt x="2691" y="1474"/>
                  </a:cubicBezTo>
                  <a:lnTo>
                    <a:pt x="2693" y="1460"/>
                  </a:lnTo>
                  <a:lnTo>
                    <a:pt x="2694" y="1453"/>
                  </a:lnTo>
                  <a:lnTo>
                    <a:pt x="2696" y="1434"/>
                  </a:lnTo>
                  <a:lnTo>
                    <a:pt x="2697" y="1431"/>
                  </a:lnTo>
                  <a:lnTo>
                    <a:pt x="2698" y="1408"/>
                  </a:lnTo>
                  <a:lnTo>
                    <a:pt x="2701" y="1362"/>
                  </a:lnTo>
                  <a:lnTo>
                    <a:pt x="2707" y="1267"/>
                  </a:lnTo>
                  <a:cubicBezTo>
                    <a:pt x="2708" y="1236"/>
                    <a:pt x="2712" y="1207"/>
                    <a:pt x="2707" y="1164"/>
                  </a:cubicBezTo>
                  <a:cubicBezTo>
                    <a:pt x="2698" y="1086"/>
                    <a:pt x="2694" y="1005"/>
                    <a:pt x="2678" y="930"/>
                  </a:cubicBezTo>
                  <a:cubicBezTo>
                    <a:pt x="2655" y="857"/>
                    <a:pt x="2639" y="782"/>
                    <a:pt x="2608" y="711"/>
                  </a:cubicBezTo>
                  <a:cubicBezTo>
                    <a:pt x="2543" y="570"/>
                    <a:pt x="2459" y="434"/>
                    <a:pt x="2342" y="330"/>
                  </a:cubicBezTo>
                  <a:cubicBezTo>
                    <a:pt x="2112" y="118"/>
                    <a:pt x="1811" y="0"/>
                    <a:pt x="15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1065607" y="2282471"/>
              <a:ext cx="108946" cy="97028"/>
            </a:xfrm>
            <a:custGeom>
              <a:rect b="b" l="l" r="r" t="t"/>
              <a:pathLst>
                <a:path extrusionOk="0" h="2418" w="2715">
                  <a:moveTo>
                    <a:pt x="426" y="1000"/>
                  </a:moveTo>
                  <a:cubicBezTo>
                    <a:pt x="426" y="1000"/>
                    <a:pt x="426" y="1003"/>
                    <a:pt x="426" y="1007"/>
                  </a:cubicBezTo>
                  <a:lnTo>
                    <a:pt x="426" y="1007"/>
                  </a:lnTo>
                  <a:lnTo>
                    <a:pt x="426" y="1004"/>
                  </a:lnTo>
                  <a:lnTo>
                    <a:pt x="426" y="1001"/>
                  </a:lnTo>
                  <a:cubicBezTo>
                    <a:pt x="426" y="1000"/>
                    <a:pt x="426" y="1000"/>
                    <a:pt x="426" y="1000"/>
                  </a:cubicBezTo>
                  <a:close/>
                  <a:moveTo>
                    <a:pt x="426" y="1013"/>
                  </a:moveTo>
                  <a:cubicBezTo>
                    <a:pt x="425" y="1016"/>
                    <a:pt x="425" y="1019"/>
                    <a:pt x="425" y="1019"/>
                  </a:cubicBezTo>
                  <a:cubicBezTo>
                    <a:pt x="425" y="1019"/>
                    <a:pt x="425" y="1017"/>
                    <a:pt x="425" y="1015"/>
                  </a:cubicBezTo>
                  <a:lnTo>
                    <a:pt x="426" y="1013"/>
                  </a:lnTo>
                  <a:close/>
                  <a:moveTo>
                    <a:pt x="1332" y="1074"/>
                  </a:moveTo>
                  <a:lnTo>
                    <a:pt x="1332" y="1074"/>
                  </a:lnTo>
                  <a:cubicBezTo>
                    <a:pt x="1332" y="1074"/>
                    <a:pt x="1332" y="1074"/>
                    <a:pt x="1332" y="1074"/>
                  </a:cubicBezTo>
                  <a:lnTo>
                    <a:pt x="1332" y="1074"/>
                  </a:lnTo>
                  <a:lnTo>
                    <a:pt x="1332" y="1074"/>
                  </a:lnTo>
                  <a:close/>
                  <a:moveTo>
                    <a:pt x="1304" y="1"/>
                  </a:moveTo>
                  <a:cubicBezTo>
                    <a:pt x="1192" y="1"/>
                    <a:pt x="1075" y="12"/>
                    <a:pt x="955" y="38"/>
                  </a:cubicBezTo>
                  <a:cubicBezTo>
                    <a:pt x="715" y="88"/>
                    <a:pt x="450" y="201"/>
                    <a:pt x="255" y="430"/>
                  </a:cubicBezTo>
                  <a:cubicBezTo>
                    <a:pt x="158" y="542"/>
                    <a:pt x="85" y="682"/>
                    <a:pt x="45" y="830"/>
                  </a:cubicBezTo>
                  <a:cubicBezTo>
                    <a:pt x="35" y="866"/>
                    <a:pt x="30" y="904"/>
                    <a:pt x="22" y="941"/>
                  </a:cubicBezTo>
                  <a:lnTo>
                    <a:pt x="19" y="955"/>
                  </a:lnTo>
                  <a:lnTo>
                    <a:pt x="18" y="962"/>
                  </a:lnTo>
                  <a:lnTo>
                    <a:pt x="16" y="982"/>
                  </a:lnTo>
                  <a:lnTo>
                    <a:pt x="16" y="984"/>
                  </a:lnTo>
                  <a:lnTo>
                    <a:pt x="14" y="1008"/>
                  </a:lnTo>
                  <a:lnTo>
                    <a:pt x="11" y="1054"/>
                  </a:lnTo>
                  <a:lnTo>
                    <a:pt x="6" y="1148"/>
                  </a:lnTo>
                  <a:cubicBezTo>
                    <a:pt x="4" y="1180"/>
                    <a:pt x="1" y="1209"/>
                    <a:pt x="6" y="1251"/>
                  </a:cubicBezTo>
                  <a:cubicBezTo>
                    <a:pt x="15" y="1329"/>
                    <a:pt x="18" y="1411"/>
                    <a:pt x="35" y="1486"/>
                  </a:cubicBezTo>
                  <a:cubicBezTo>
                    <a:pt x="58" y="1559"/>
                    <a:pt x="73" y="1635"/>
                    <a:pt x="105" y="1704"/>
                  </a:cubicBezTo>
                  <a:cubicBezTo>
                    <a:pt x="169" y="1846"/>
                    <a:pt x="255" y="1982"/>
                    <a:pt x="372" y="2087"/>
                  </a:cubicBezTo>
                  <a:cubicBezTo>
                    <a:pt x="602" y="2299"/>
                    <a:pt x="902" y="2417"/>
                    <a:pt x="1204" y="2417"/>
                  </a:cubicBezTo>
                  <a:cubicBezTo>
                    <a:pt x="1205" y="2417"/>
                    <a:pt x="1206" y="2417"/>
                    <a:pt x="1207" y="2417"/>
                  </a:cubicBezTo>
                  <a:cubicBezTo>
                    <a:pt x="1215" y="2417"/>
                    <a:pt x="1224" y="2417"/>
                    <a:pt x="1232" y="2417"/>
                  </a:cubicBezTo>
                  <a:cubicBezTo>
                    <a:pt x="1299" y="2417"/>
                    <a:pt x="1367" y="2413"/>
                    <a:pt x="1434" y="2398"/>
                  </a:cubicBezTo>
                  <a:cubicBezTo>
                    <a:pt x="1510" y="2388"/>
                    <a:pt x="1583" y="2358"/>
                    <a:pt x="1655" y="2332"/>
                  </a:cubicBezTo>
                  <a:cubicBezTo>
                    <a:pt x="1795" y="2265"/>
                    <a:pt x="1937" y="2172"/>
                    <a:pt x="2021" y="2029"/>
                  </a:cubicBezTo>
                  <a:lnTo>
                    <a:pt x="2055" y="1979"/>
                  </a:lnTo>
                  <a:lnTo>
                    <a:pt x="2059" y="1974"/>
                  </a:lnTo>
                  <a:lnTo>
                    <a:pt x="2059" y="1974"/>
                  </a:lnTo>
                  <a:cubicBezTo>
                    <a:pt x="2059" y="1974"/>
                    <a:pt x="2059" y="1974"/>
                    <a:pt x="2059" y="1974"/>
                  </a:cubicBezTo>
                  <a:cubicBezTo>
                    <a:pt x="2059" y="1974"/>
                    <a:pt x="2059" y="1974"/>
                    <a:pt x="2060" y="1973"/>
                  </a:cubicBezTo>
                  <a:lnTo>
                    <a:pt x="2060" y="1973"/>
                  </a:lnTo>
                  <a:lnTo>
                    <a:pt x="2059" y="1974"/>
                  </a:lnTo>
                  <a:lnTo>
                    <a:pt x="2059" y="1974"/>
                  </a:lnTo>
                  <a:cubicBezTo>
                    <a:pt x="2060" y="1971"/>
                    <a:pt x="2065" y="1961"/>
                    <a:pt x="2066" y="1959"/>
                  </a:cubicBezTo>
                  <a:lnTo>
                    <a:pt x="2066" y="1959"/>
                  </a:lnTo>
                  <a:lnTo>
                    <a:pt x="2068" y="1957"/>
                  </a:lnTo>
                  <a:lnTo>
                    <a:pt x="2072" y="1946"/>
                  </a:lnTo>
                  <a:lnTo>
                    <a:pt x="2082" y="1926"/>
                  </a:lnTo>
                  <a:cubicBezTo>
                    <a:pt x="2094" y="1897"/>
                    <a:pt x="2105" y="1877"/>
                    <a:pt x="2118" y="1840"/>
                  </a:cubicBezTo>
                  <a:cubicBezTo>
                    <a:pt x="2131" y="1802"/>
                    <a:pt x="2143" y="1765"/>
                    <a:pt x="2155" y="1726"/>
                  </a:cubicBezTo>
                  <a:lnTo>
                    <a:pt x="2173" y="1616"/>
                  </a:lnTo>
                  <a:cubicBezTo>
                    <a:pt x="2190" y="1467"/>
                    <a:pt x="2160" y="1305"/>
                    <a:pt x="2086" y="1178"/>
                  </a:cubicBezTo>
                  <a:cubicBezTo>
                    <a:pt x="1934" y="919"/>
                    <a:pt x="1681" y="803"/>
                    <a:pt x="1458" y="767"/>
                  </a:cubicBezTo>
                  <a:cubicBezTo>
                    <a:pt x="1429" y="763"/>
                    <a:pt x="1401" y="760"/>
                    <a:pt x="1373" y="757"/>
                  </a:cubicBezTo>
                  <a:lnTo>
                    <a:pt x="1363" y="756"/>
                  </a:lnTo>
                  <a:lnTo>
                    <a:pt x="1342" y="755"/>
                  </a:lnTo>
                  <a:lnTo>
                    <a:pt x="1338" y="755"/>
                  </a:lnTo>
                  <a:lnTo>
                    <a:pt x="1320" y="755"/>
                  </a:lnTo>
                  <a:lnTo>
                    <a:pt x="1285" y="757"/>
                  </a:lnTo>
                  <a:lnTo>
                    <a:pt x="1251" y="759"/>
                  </a:lnTo>
                  <a:lnTo>
                    <a:pt x="1198" y="769"/>
                  </a:lnTo>
                  <a:cubicBezTo>
                    <a:pt x="1163" y="778"/>
                    <a:pt x="1125" y="784"/>
                    <a:pt x="1098" y="801"/>
                  </a:cubicBezTo>
                  <a:cubicBezTo>
                    <a:pt x="980" y="851"/>
                    <a:pt x="891" y="955"/>
                    <a:pt x="856" y="1061"/>
                  </a:cubicBezTo>
                  <a:cubicBezTo>
                    <a:pt x="818" y="1167"/>
                    <a:pt x="822" y="1274"/>
                    <a:pt x="851" y="1365"/>
                  </a:cubicBezTo>
                  <a:cubicBezTo>
                    <a:pt x="881" y="1457"/>
                    <a:pt x="945" y="1527"/>
                    <a:pt x="1008" y="1574"/>
                  </a:cubicBezTo>
                  <a:cubicBezTo>
                    <a:pt x="1099" y="1636"/>
                    <a:pt x="1183" y="1648"/>
                    <a:pt x="1249" y="1648"/>
                  </a:cubicBezTo>
                  <a:cubicBezTo>
                    <a:pt x="1283" y="1648"/>
                    <a:pt x="1312" y="1645"/>
                    <a:pt x="1335" y="1643"/>
                  </a:cubicBezTo>
                  <a:cubicBezTo>
                    <a:pt x="1404" y="1630"/>
                    <a:pt x="1441" y="1622"/>
                    <a:pt x="1441" y="1622"/>
                  </a:cubicBezTo>
                  <a:cubicBezTo>
                    <a:pt x="1489" y="1614"/>
                    <a:pt x="1523" y="1570"/>
                    <a:pt x="1520" y="1520"/>
                  </a:cubicBezTo>
                  <a:cubicBezTo>
                    <a:pt x="1517" y="1467"/>
                    <a:pt x="1473" y="1428"/>
                    <a:pt x="1422" y="1428"/>
                  </a:cubicBezTo>
                  <a:cubicBezTo>
                    <a:pt x="1420" y="1428"/>
                    <a:pt x="1417" y="1428"/>
                    <a:pt x="1415" y="1428"/>
                  </a:cubicBezTo>
                  <a:lnTo>
                    <a:pt x="1397" y="1429"/>
                  </a:lnTo>
                  <a:cubicBezTo>
                    <a:pt x="1397" y="1429"/>
                    <a:pt x="1370" y="1430"/>
                    <a:pt x="1320" y="1433"/>
                  </a:cubicBezTo>
                  <a:cubicBezTo>
                    <a:pt x="1274" y="1430"/>
                    <a:pt x="1201" y="1425"/>
                    <a:pt x="1152" y="1381"/>
                  </a:cubicBezTo>
                  <a:cubicBezTo>
                    <a:pt x="1131" y="1356"/>
                    <a:pt x="1108" y="1330"/>
                    <a:pt x="1100" y="1290"/>
                  </a:cubicBezTo>
                  <a:cubicBezTo>
                    <a:pt x="1093" y="1251"/>
                    <a:pt x="1097" y="1205"/>
                    <a:pt x="1117" y="1165"/>
                  </a:cubicBezTo>
                  <a:cubicBezTo>
                    <a:pt x="1135" y="1125"/>
                    <a:pt x="1169" y="1095"/>
                    <a:pt x="1214" y="1083"/>
                  </a:cubicBezTo>
                  <a:cubicBezTo>
                    <a:pt x="1221" y="1078"/>
                    <a:pt x="1227" y="1078"/>
                    <a:pt x="1232" y="1078"/>
                  </a:cubicBezTo>
                  <a:lnTo>
                    <a:pt x="1232" y="1078"/>
                  </a:lnTo>
                  <a:cubicBezTo>
                    <a:pt x="1236" y="1078"/>
                    <a:pt x="1239" y="1078"/>
                    <a:pt x="1242" y="1077"/>
                  </a:cubicBezTo>
                  <a:lnTo>
                    <a:pt x="1256" y="1072"/>
                  </a:lnTo>
                  <a:lnTo>
                    <a:pt x="1290" y="1073"/>
                  </a:lnTo>
                  <a:lnTo>
                    <a:pt x="1324" y="1074"/>
                  </a:lnTo>
                  <a:lnTo>
                    <a:pt x="1332" y="1074"/>
                  </a:lnTo>
                  <a:cubicBezTo>
                    <a:pt x="1329" y="1074"/>
                    <a:pt x="1329" y="1074"/>
                    <a:pt x="1330" y="1074"/>
                  </a:cubicBezTo>
                  <a:cubicBezTo>
                    <a:pt x="1331" y="1074"/>
                    <a:pt x="1335" y="1074"/>
                    <a:pt x="1332" y="1074"/>
                  </a:cubicBezTo>
                  <a:lnTo>
                    <a:pt x="1342" y="1074"/>
                  </a:lnTo>
                  <a:lnTo>
                    <a:pt x="1346" y="1075"/>
                  </a:lnTo>
                  <a:cubicBezTo>
                    <a:pt x="1339" y="1075"/>
                    <a:pt x="1335" y="1074"/>
                    <a:pt x="1332" y="1074"/>
                  </a:cubicBezTo>
                  <a:lnTo>
                    <a:pt x="1332" y="1074"/>
                  </a:lnTo>
                  <a:lnTo>
                    <a:pt x="1334" y="1075"/>
                  </a:lnTo>
                  <a:lnTo>
                    <a:pt x="1341" y="1076"/>
                  </a:lnTo>
                  <a:lnTo>
                    <a:pt x="1397" y="1086"/>
                  </a:lnTo>
                  <a:cubicBezTo>
                    <a:pt x="1547" y="1120"/>
                    <a:pt x="1700" y="1218"/>
                    <a:pt x="1765" y="1350"/>
                  </a:cubicBezTo>
                  <a:cubicBezTo>
                    <a:pt x="1798" y="1416"/>
                    <a:pt x="1807" y="1489"/>
                    <a:pt x="1795" y="1569"/>
                  </a:cubicBezTo>
                  <a:lnTo>
                    <a:pt x="1781" y="1630"/>
                  </a:lnTo>
                  <a:cubicBezTo>
                    <a:pt x="1774" y="1648"/>
                    <a:pt x="1768" y="1665"/>
                    <a:pt x="1763" y="1684"/>
                  </a:cubicBezTo>
                  <a:cubicBezTo>
                    <a:pt x="1757" y="1703"/>
                    <a:pt x="1738" y="1735"/>
                    <a:pt x="1727" y="1760"/>
                  </a:cubicBezTo>
                  <a:lnTo>
                    <a:pt x="1717" y="1780"/>
                  </a:lnTo>
                  <a:lnTo>
                    <a:pt x="1712" y="1790"/>
                  </a:lnTo>
                  <a:lnTo>
                    <a:pt x="1712" y="1791"/>
                  </a:lnTo>
                  <a:lnTo>
                    <a:pt x="1712" y="1791"/>
                  </a:lnTo>
                  <a:cubicBezTo>
                    <a:pt x="1714" y="1787"/>
                    <a:pt x="1716" y="1782"/>
                    <a:pt x="1716" y="1782"/>
                  </a:cubicBezTo>
                  <a:lnTo>
                    <a:pt x="1716" y="1782"/>
                  </a:lnTo>
                  <a:cubicBezTo>
                    <a:pt x="1716" y="1782"/>
                    <a:pt x="1716" y="1782"/>
                    <a:pt x="1715" y="1784"/>
                  </a:cubicBezTo>
                  <a:lnTo>
                    <a:pt x="1712" y="1787"/>
                  </a:lnTo>
                  <a:lnTo>
                    <a:pt x="1694" y="1810"/>
                  </a:lnTo>
                  <a:cubicBezTo>
                    <a:pt x="1656" y="1877"/>
                    <a:pt x="1579" y="1920"/>
                    <a:pt x="1498" y="1959"/>
                  </a:cubicBezTo>
                  <a:cubicBezTo>
                    <a:pt x="1454" y="1971"/>
                    <a:pt x="1412" y="1990"/>
                    <a:pt x="1362" y="1994"/>
                  </a:cubicBezTo>
                  <a:cubicBezTo>
                    <a:pt x="1338" y="1995"/>
                    <a:pt x="1314" y="2002"/>
                    <a:pt x="1289" y="2003"/>
                  </a:cubicBezTo>
                  <a:lnTo>
                    <a:pt x="1214" y="2003"/>
                  </a:lnTo>
                  <a:cubicBezTo>
                    <a:pt x="1213" y="2003"/>
                    <a:pt x="1212" y="2003"/>
                    <a:pt x="1211" y="2003"/>
                  </a:cubicBezTo>
                  <a:cubicBezTo>
                    <a:pt x="1008" y="2003"/>
                    <a:pt x="803" y="1916"/>
                    <a:pt x="661" y="1780"/>
                  </a:cubicBezTo>
                  <a:cubicBezTo>
                    <a:pt x="586" y="1714"/>
                    <a:pt x="533" y="1629"/>
                    <a:pt x="489" y="1539"/>
                  </a:cubicBezTo>
                  <a:cubicBezTo>
                    <a:pt x="468" y="1494"/>
                    <a:pt x="459" y="1443"/>
                    <a:pt x="442" y="1395"/>
                  </a:cubicBezTo>
                  <a:cubicBezTo>
                    <a:pt x="430" y="1347"/>
                    <a:pt x="430" y="1300"/>
                    <a:pt x="421" y="1254"/>
                  </a:cubicBezTo>
                  <a:cubicBezTo>
                    <a:pt x="415" y="1234"/>
                    <a:pt x="418" y="1200"/>
                    <a:pt x="419" y="1168"/>
                  </a:cubicBezTo>
                  <a:lnTo>
                    <a:pt x="423" y="1074"/>
                  </a:lnTo>
                  <a:lnTo>
                    <a:pt x="425" y="1028"/>
                  </a:lnTo>
                  <a:lnTo>
                    <a:pt x="426" y="1012"/>
                  </a:lnTo>
                  <a:lnTo>
                    <a:pt x="426" y="1010"/>
                  </a:lnTo>
                  <a:lnTo>
                    <a:pt x="428" y="1002"/>
                  </a:lnTo>
                  <a:cubicBezTo>
                    <a:pt x="432" y="978"/>
                    <a:pt x="434" y="954"/>
                    <a:pt x="440" y="930"/>
                  </a:cubicBezTo>
                  <a:cubicBezTo>
                    <a:pt x="461" y="838"/>
                    <a:pt x="502" y="755"/>
                    <a:pt x="560" y="683"/>
                  </a:cubicBezTo>
                  <a:cubicBezTo>
                    <a:pt x="675" y="539"/>
                    <a:pt x="854" y="443"/>
                    <a:pt x="1040" y="394"/>
                  </a:cubicBezTo>
                  <a:cubicBezTo>
                    <a:pt x="1164" y="361"/>
                    <a:pt x="1291" y="347"/>
                    <a:pt x="1412" y="347"/>
                  </a:cubicBezTo>
                  <a:cubicBezTo>
                    <a:pt x="1473" y="347"/>
                    <a:pt x="1532" y="350"/>
                    <a:pt x="1589" y="356"/>
                  </a:cubicBezTo>
                  <a:cubicBezTo>
                    <a:pt x="1761" y="377"/>
                    <a:pt x="1916" y="423"/>
                    <a:pt x="2042" y="482"/>
                  </a:cubicBezTo>
                  <a:cubicBezTo>
                    <a:pt x="2169" y="543"/>
                    <a:pt x="2266" y="617"/>
                    <a:pt x="2335" y="688"/>
                  </a:cubicBezTo>
                  <a:cubicBezTo>
                    <a:pt x="2405" y="760"/>
                    <a:pt x="2445" y="823"/>
                    <a:pt x="2472" y="865"/>
                  </a:cubicBezTo>
                  <a:lnTo>
                    <a:pt x="2514" y="947"/>
                  </a:lnTo>
                  <a:cubicBezTo>
                    <a:pt x="2531" y="982"/>
                    <a:pt x="2565" y="1003"/>
                    <a:pt x="2602" y="1003"/>
                  </a:cubicBezTo>
                  <a:cubicBezTo>
                    <a:pt x="2613" y="1003"/>
                    <a:pt x="2624" y="1001"/>
                    <a:pt x="2635" y="997"/>
                  </a:cubicBezTo>
                  <a:cubicBezTo>
                    <a:pt x="2687" y="980"/>
                    <a:pt x="2715" y="923"/>
                    <a:pt x="2697" y="871"/>
                  </a:cubicBezTo>
                  <a:cubicBezTo>
                    <a:pt x="2697" y="871"/>
                    <a:pt x="2687" y="840"/>
                    <a:pt x="2667" y="783"/>
                  </a:cubicBezTo>
                  <a:cubicBezTo>
                    <a:pt x="2639" y="720"/>
                    <a:pt x="2597" y="624"/>
                    <a:pt x="2517" y="528"/>
                  </a:cubicBezTo>
                  <a:cubicBezTo>
                    <a:pt x="2364" y="330"/>
                    <a:pt x="2058" y="108"/>
                    <a:pt x="1640" y="32"/>
                  </a:cubicBezTo>
                  <a:cubicBezTo>
                    <a:pt x="1534" y="13"/>
                    <a:pt x="1421" y="1"/>
                    <a:pt x="13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1609198" y="2120841"/>
              <a:ext cx="47511" cy="29895"/>
            </a:xfrm>
            <a:custGeom>
              <a:rect b="b" l="l" r="r" t="t"/>
              <a:pathLst>
                <a:path extrusionOk="0" h="745" w="1184">
                  <a:moveTo>
                    <a:pt x="466" y="1"/>
                  </a:moveTo>
                  <a:cubicBezTo>
                    <a:pt x="391" y="1"/>
                    <a:pt x="320" y="25"/>
                    <a:pt x="262" y="81"/>
                  </a:cubicBezTo>
                  <a:cubicBezTo>
                    <a:pt x="0" y="332"/>
                    <a:pt x="428" y="744"/>
                    <a:pt x="730" y="744"/>
                  </a:cubicBezTo>
                  <a:cubicBezTo>
                    <a:pt x="789" y="744"/>
                    <a:pt x="843" y="729"/>
                    <a:pt x="886" y="694"/>
                  </a:cubicBezTo>
                  <a:cubicBezTo>
                    <a:pt x="1183" y="452"/>
                    <a:pt x="791" y="1"/>
                    <a:pt x="4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a:off x="1562371" y="2142188"/>
              <a:ext cx="308460" cy="116289"/>
            </a:xfrm>
            <a:custGeom>
              <a:rect b="b" l="l" r="r" t="t"/>
              <a:pathLst>
                <a:path extrusionOk="0" h="2898" w="7687">
                  <a:moveTo>
                    <a:pt x="4466" y="1"/>
                  </a:moveTo>
                  <a:cubicBezTo>
                    <a:pt x="4352" y="1"/>
                    <a:pt x="4239" y="6"/>
                    <a:pt x="4127" y="17"/>
                  </a:cubicBezTo>
                  <a:cubicBezTo>
                    <a:pt x="2020" y="220"/>
                    <a:pt x="0" y="2705"/>
                    <a:pt x="119" y="2897"/>
                  </a:cubicBezTo>
                  <a:cubicBezTo>
                    <a:pt x="119" y="2897"/>
                    <a:pt x="2121" y="1394"/>
                    <a:pt x="3991" y="1394"/>
                  </a:cubicBezTo>
                  <a:cubicBezTo>
                    <a:pt x="4021" y="1394"/>
                    <a:pt x="4052" y="1395"/>
                    <a:pt x="4082" y="1395"/>
                  </a:cubicBezTo>
                  <a:cubicBezTo>
                    <a:pt x="4822" y="1416"/>
                    <a:pt x="6208" y="2179"/>
                    <a:pt x="6965" y="2179"/>
                  </a:cubicBezTo>
                  <a:cubicBezTo>
                    <a:pt x="7225" y="2179"/>
                    <a:pt x="7410" y="2089"/>
                    <a:pt x="7470" y="1848"/>
                  </a:cubicBezTo>
                  <a:cubicBezTo>
                    <a:pt x="7687" y="969"/>
                    <a:pt x="6023" y="1"/>
                    <a:pt x="44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a:off x="1740933" y="2088700"/>
              <a:ext cx="112076" cy="35392"/>
            </a:xfrm>
            <a:custGeom>
              <a:rect b="b" l="l" r="r" t="t"/>
              <a:pathLst>
                <a:path extrusionOk="0" h="882" w="2793">
                  <a:moveTo>
                    <a:pt x="2021" y="1"/>
                  </a:moveTo>
                  <a:cubicBezTo>
                    <a:pt x="1206" y="1"/>
                    <a:pt x="1" y="497"/>
                    <a:pt x="117" y="547"/>
                  </a:cubicBezTo>
                  <a:cubicBezTo>
                    <a:pt x="245" y="603"/>
                    <a:pt x="1240" y="882"/>
                    <a:pt x="1966" y="882"/>
                  </a:cubicBezTo>
                  <a:cubicBezTo>
                    <a:pt x="2435" y="882"/>
                    <a:pt x="2792" y="765"/>
                    <a:pt x="2730" y="396"/>
                  </a:cubicBezTo>
                  <a:cubicBezTo>
                    <a:pt x="2681" y="103"/>
                    <a:pt x="2391" y="1"/>
                    <a:pt x="20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a:off x="1760113" y="2111010"/>
              <a:ext cx="86635" cy="8788"/>
            </a:xfrm>
            <a:custGeom>
              <a:rect b="b" l="l" r="r" t="t"/>
              <a:pathLst>
                <a:path extrusionOk="0" h="219" w="2159">
                  <a:moveTo>
                    <a:pt x="13" y="0"/>
                  </a:moveTo>
                  <a:lnTo>
                    <a:pt x="1" y="45"/>
                  </a:lnTo>
                  <a:cubicBezTo>
                    <a:pt x="1" y="45"/>
                    <a:pt x="34" y="54"/>
                    <a:pt x="92" y="71"/>
                  </a:cubicBezTo>
                  <a:cubicBezTo>
                    <a:pt x="149" y="86"/>
                    <a:pt x="231" y="114"/>
                    <a:pt x="332" y="131"/>
                  </a:cubicBezTo>
                  <a:cubicBezTo>
                    <a:pt x="432" y="152"/>
                    <a:pt x="550" y="176"/>
                    <a:pt x="678" y="189"/>
                  </a:cubicBezTo>
                  <a:cubicBezTo>
                    <a:pt x="805" y="207"/>
                    <a:pt x="942" y="210"/>
                    <a:pt x="1079" y="218"/>
                  </a:cubicBezTo>
                  <a:cubicBezTo>
                    <a:pt x="1216" y="215"/>
                    <a:pt x="1353" y="217"/>
                    <a:pt x="1482" y="202"/>
                  </a:cubicBezTo>
                  <a:cubicBezTo>
                    <a:pt x="1546" y="195"/>
                    <a:pt x="1607" y="192"/>
                    <a:pt x="1666" y="181"/>
                  </a:cubicBezTo>
                  <a:cubicBezTo>
                    <a:pt x="1724" y="169"/>
                    <a:pt x="1780" y="159"/>
                    <a:pt x="1831" y="149"/>
                  </a:cubicBezTo>
                  <a:cubicBezTo>
                    <a:pt x="1934" y="134"/>
                    <a:pt x="2011" y="100"/>
                    <a:pt x="2069" y="86"/>
                  </a:cubicBezTo>
                  <a:cubicBezTo>
                    <a:pt x="2126" y="68"/>
                    <a:pt x="2158" y="59"/>
                    <a:pt x="2158" y="59"/>
                  </a:cubicBezTo>
                  <a:lnTo>
                    <a:pt x="2147" y="13"/>
                  </a:lnTo>
                  <a:cubicBezTo>
                    <a:pt x="2147" y="13"/>
                    <a:pt x="2114" y="20"/>
                    <a:pt x="2055" y="31"/>
                  </a:cubicBezTo>
                  <a:cubicBezTo>
                    <a:pt x="1997" y="41"/>
                    <a:pt x="1914" y="66"/>
                    <a:pt x="1814" y="76"/>
                  </a:cubicBezTo>
                  <a:cubicBezTo>
                    <a:pt x="1765" y="82"/>
                    <a:pt x="1711" y="89"/>
                    <a:pt x="1655" y="97"/>
                  </a:cubicBezTo>
                  <a:cubicBezTo>
                    <a:pt x="1599" y="105"/>
                    <a:pt x="1537" y="104"/>
                    <a:pt x="1475" y="110"/>
                  </a:cubicBezTo>
                  <a:cubicBezTo>
                    <a:pt x="1419" y="114"/>
                    <a:pt x="1361" y="120"/>
                    <a:pt x="1302" y="120"/>
                  </a:cubicBezTo>
                  <a:cubicBezTo>
                    <a:pt x="1295" y="120"/>
                    <a:pt x="1288" y="120"/>
                    <a:pt x="1281" y="120"/>
                  </a:cubicBezTo>
                  <a:lnTo>
                    <a:pt x="1081" y="120"/>
                  </a:lnTo>
                  <a:cubicBezTo>
                    <a:pt x="947" y="114"/>
                    <a:pt x="812" y="114"/>
                    <a:pt x="687" y="98"/>
                  </a:cubicBezTo>
                  <a:cubicBezTo>
                    <a:pt x="624" y="92"/>
                    <a:pt x="564" y="86"/>
                    <a:pt x="506" y="80"/>
                  </a:cubicBezTo>
                  <a:cubicBezTo>
                    <a:pt x="449" y="72"/>
                    <a:pt x="396" y="65"/>
                    <a:pt x="345" y="57"/>
                  </a:cubicBezTo>
                  <a:cubicBezTo>
                    <a:pt x="245" y="45"/>
                    <a:pt x="162" y="26"/>
                    <a:pt x="105" y="16"/>
                  </a:cubicBezTo>
                  <a:cubicBezTo>
                    <a:pt x="46" y="6"/>
                    <a:pt x="13" y="0"/>
                    <a:pt x="13"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a:off x="1738806" y="2408307"/>
              <a:ext cx="99396" cy="76884"/>
            </a:xfrm>
            <a:custGeom>
              <a:rect b="b" l="l" r="r" t="t"/>
              <a:pathLst>
                <a:path extrusionOk="0" h="1916" w="2477">
                  <a:moveTo>
                    <a:pt x="27" y="0"/>
                  </a:moveTo>
                  <a:cubicBezTo>
                    <a:pt x="9" y="0"/>
                    <a:pt x="1" y="6"/>
                    <a:pt x="5" y="17"/>
                  </a:cubicBezTo>
                  <a:cubicBezTo>
                    <a:pt x="79" y="200"/>
                    <a:pt x="1060" y="1916"/>
                    <a:pt x="1685" y="1916"/>
                  </a:cubicBezTo>
                  <a:cubicBezTo>
                    <a:pt x="1789" y="1916"/>
                    <a:pt x="1884" y="1868"/>
                    <a:pt x="1963" y="1756"/>
                  </a:cubicBezTo>
                  <a:cubicBezTo>
                    <a:pt x="2476" y="1032"/>
                    <a:pt x="274" y="0"/>
                    <a:pt x="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a:off x="1747835" y="2419864"/>
              <a:ext cx="61877" cy="62479"/>
            </a:xfrm>
            <a:custGeom>
              <a:rect b="b" l="l" r="r" t="t"/>
              <a:pathLst>
                <a:path extrusionOk="0" h="1557" w="1542">
                  <a:moveTo>
                    <a:pt x="41" y="1"/>
                  </a:moveTo>
                  <a:lnTo>
                    <a:pt x="0" y="23"/>
                  </a:lnTo>
                  <a:cubicBezTo>
                    <a:pt x="0" y="23"/>
                    <a:pt x="16" y="54"/>
                    <a:pt x="46" y="106"/>
                  </a:cubicBezTo>
                  <a:cubicBezTo>
                    <a:pt x="76" y="157"/>
                    <a:pt x="114" y="235"/>
                    <a:pt x="173" y="318"/>
                  </a:cubicBezTo>
                  <a:cubicBezTo>
                    <a:pt x="230" y="404"/>
                    <a:pt x="296" y="504"/>
                    <a:pt x="378" y="603"/>
                  </a:cubicBezTo>
                  <a:cubicBezTo>
                    <a:pt x="454" y="706"/>
                    <a:pt x="551" y="805"/>
                    <a:pt x="641" y="907"/>
                  </a:cubicBezTo>
                  <a:cubicBezTo>
                    <a:pt x="741" y="1002"/>
                    <a:pt x="836" y="1100"/>
                    <a:pt x="938" y="1179"/>
                  </a:cubicBezTo>
                  <a:cubicBezTo>
                    <a:pt x="988" y="1220"/>
                    <a:pt x="1033" y="1262"/>
                    <a:pt x="1083" y="1295"/>
                  </a:cubicBezTo>
                  <a:cubicBezTo>
                    <a:pt x="1133" y="1329"/>
                    <a:pt x="1179" y="1360"/>
                    <a:pt x="1222" y="1390"/>
                  </a:cubicBezTo>
                  <a:cubicBezTo>
                    <a:pt x="1306" y="1452"/>
                    <a:pt x="1384" y="1482"/>
                    <a:pt x="1436" y="1513"/>
                  </a:cubicBezTo>
                  <a:cubicBezTo>
                    <a:pt x="1488" y="1541"/>
                    <a:pt x="1518" y="1557"/>
                    <a:pt x="1518" y="1557"/>
                  </a:cubicBezTo>
                  <a:lnTo>
                    <a:pt x="1542" y="1516"/>
                  </a:lnTo>
                  <a:cubicBezTo>
                    <a:pt x="1542" y="1516"/>
                    <a:pt x="1514" y="1497"/>
                    <a:pt x="1465" y="1464"/>
                  </a:cubicBezTo>
                  <a:cubicBezTo>
                    <a:pt x="1417" y="1430"/>
                    <a:pt x="1340" y="1389"/>
                    <a:pt x="1263" y="1326"/>
                  </a:cubicBezTo>
                  <a:cubicBezTo>
                    <a:pt x="1223" y="1295"/>
                    <a:pt x="1180" y="1262"/>
                    <a:pt x="1135" y="1227"/>
                  </a:cubicBezTo>
                  <a:cubicBezTo>
                    <a:pt x="1089" y="1193"/>
                    <a:pt x="1046" y="1150"/>
                    <a:pt x="998" y="1109"/>
                  </a:cubicBezTo>
                  <a:cubicBezTo>
                    <a:pt x="950" y="1068"/>
                    <a:pt x="900" y="1027"/>
                    <a:pt x="854" y="980"/>
                  </a:cubicBezTo>
                  <a:cubicBezTo>
                    <a:pt x="807" y="933"/>
                    <a:pt x="759" y="886"/>
                    <a:pt x="712" y="839"/>
                  </a:cubicBezTo>
                  <a:cubicBezTo>
                    <a:pt x="621" y="740"/>
                    <a:pt x="526" y="645"/>
                    <a:pt x="449" y="545"/>
                  </a:cubicBezTo>
                  <a:cubicBezTo>
                    <a:pt x="409" y="497"/>
                    <a:pt x="370" y="449"/>
                    <a:pt x="333" y="405"/>
                  </a:cubicBezTo>
                  <a:cubicBezTo>
                    <a:pt x="298" y="359"/>
                    <a:pt x="265" y="316"/>
                    <a:pt x="235" y="275"/>
                  </a:cubicBezTo>
                  <a:cubicBezTo>
                    <a:pt x="172" y="196"/>
                    <a:pt x="128" y="125"/>
                    <a:pt x="94" y="77"/>
                  </a:cubicBezTo>
                  <a:cubicBezTo>
                    <a:pt x="60" y="28"/>
                    <a:pt x="41" y="1"/>
                    <a:pt x="41"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a:off x="1693785" y="2314692"/>
              <a:ext cx="4615" cy="20425"/>
            </a:xfrm>
            <a:custGeom>
              <a:rect b="b" l="l" r="r" t="t"/>
              <a:pathLst>
                <a:path extrusionOk="0" h="509" w="115">
                  <a:moveTo>
                    <a:pt x="66" y="0"/>
                  </a:moveTo>
                  <a:cubicBezTo>
                    <a:pt x="66" y="0"/>
                    <a:pt x="53" y="31"/>
                    <a:pt x="39" y="78"/>
                  </a:cubicBezTo>
                  <a:cubicBezTo>
                    <a:pt x="25" y="125"/>
                    <a:pt x="12" y="191"/>
                    <a:pt x="0" y="256"/>
                  </a:cubicBezTo>
                  <a:cubicBezTo>
                    <a:pt x="1" y="319"/>
                    <a:pt x="5" y="383"/>
                    <a:pt x="12" y="430"/>
                  </a:cubicBezTo>
                  <a:cubicBezTo>
                    <a:pt x="18" y="477"/>
                    <a:pt x="26" y="509"/>
                    <a:pt x="26" y="509"/>
                  </a:cubicBezTo>
                  <a:lnTo>
                    <a:pt x="73" y="509"/>
                  </a:lnTo>
                  <a:cubicBezTo>
                    <a:pt x="73" y="509"/>
                    <a:pt x="81" y="477"/>
                    <a:pt x="88" y="429"/>
                  </a:cubicBezTo>
                  <a:cubicBezTo>
                    <a:pt x="95" y="382"/>
                    <a:pt x="96" y="319"/>
                    <a:pt x="98" y="255"/>
                  </a:cubicBezTo>
                  <a:cubicBezTo>
                    <a:pt x="106" y="196"/>
                    <a:pt x="113" y="137"/>
                    <a:pt x="114" y="90"/>
                  </a:cubicBezTo>
                  <a:cubicBezTo>
                    <a:pt x="115" y="44"/>
                    <a:pt x="111" y="12"/>
                    <a:pt x="111" y="12"/>
                  </a:cubicBezTo>
                  <a:lnTo>
                    <a:pt x="6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a:off x="1725525" y="2319507"/>
              <a:ext cx="24638" cy="11717"/>
            </a:xfrm>
            <a:custGeom>
              <a:rect b="b" l="l" r="r" t="t"/>
              <a:pathLst>
                <a:path extrusionOk="0" h="292" w="614">
                  <a:moveTo>
                    <a:pt x="19" y="1"/>
                  </a:moveTo>
                  <a:lnTo>
                    <a:pt x="0" y="44"/>
                  </a:lnTo>
                  <a:cubicBezTo>
                    <a:pt x="0" y="44"/>
                    <a:pt x="34" y="66"/>
                    <a:pt x="88" y="96"/>
                  </a:cubicBezTo>
                  <a:cubicBezTo>
                    <a:pt x="141" y="126"/>
                    <a:pt x="214" y="159"/>
                    <a:pt x="288" y="191"/>
                  </a:cubicBezTo>
                  <a:cubicBezTo>
                    <a:pt x="364" y="221"/>
                    <a:pt x="439" y="250"/>
                    <a:pt x="497" y="266"/>
                  </a:cubicBezTo>
                  <a:cubicBezTo>
                    <a:pt x="555" y="284"/>
                    <a:pt x="596" y="292"/>
                    <a:pt x="596" y="292"/>
                  </a:cubicBezTo>
                  <a:lnTo>
                    <a:pt x="613" y="249"/>
                  </a:lnTo>
                  <a:cubicBezTo>
                    <a:pt x="613" y="249"/>
                    <a:pt x="579" y="225"/>
                    <a:pt x="526" y="196"/>
                  </a:cubicBezTo>
                  <a:cubicBezTo>
                    <a:pt x="474" y="167"/>
                    <a:pt x="399" y="134"/>
                    <a:pt x="326" y="101"/>
                  </a:cubicBezTo>
                  <a:cubicBezTo>
                    <a:pt x="251" y="72"/>
                    <a:pt x="176" y="43"/>
                    <a:pt x="117" y="26"/>
                  </a:cubicBezTo>
                  <a:cubicBezTo>
                    <a:pt x="59" y="9"/>
                    <a:pt x="19" y="1"/>
                    <a:pt x="1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1127763" y="2152059"/>
              <a:ext cx="132300" cy="124195"/>
            </a:xfrm>
            <a:custGeom>
              <a:rect b="b" l="l" r="r" t="t"/>
              <a:pathLst>
                <a:path extrusionOk="0" h="3095" w="3297">
                  <a:moveTo>
                    <a:pt x="1244" y="0"/>
                  </a:moveTo>
                  <a:cubicBezTo>
                    <a:pt x="1230" y="0"/>
                    <a:pt x="1216" y="3"/>
                    <a:pt x="1204" y="8"/>
                  </a:cubicBezTo>
                  <a:cubicBezTo>
                    <a:pt x="994" y="102"/>
                    <a:pt x="1127" y="949"/>
                    <a:pt x="1073" y="998"/>
                  </a:cubicBezTo>
                  <a:cubicBezTo>
                    <a:pt x="1020" y="1047"/>
                    <a:pt x="1" y="1024"/>
                    <a:pt x="1" y="1277"/>
                  </a:cubicBezTo>
                  <a:cubicBezTo>
                    <a:pt x="1" y="1428"/>
                    <a:pt x="991" y="1851"/>
                    <a:pt x="996" y="1940"/>
                  </a:cubicBezTo>
                  <a:cubicBezTo>
                    <a:pt x="1001" y="2027"/>
                    <a:pt x="949" y="3095"/>
                    <a:pt x="1177" y="3095"/>
                  </a:cubicBezTo>
                  <a:cubicBezTo>
                    <a:pt x="1367" y="3095"/>
                    <a:pt x="1796" y="2325"/>
                    <a:pt x="1869" y="2310"/>
                  </a:cubicBezTo>
                  <a:cubicBezTo>
                    <a:pt x="1871" y="2310"/>
                    <a:pt x="1872" y="2309"/>
                    <a:pt x="1874" y="2309"/>
                  </a:cubicBezTo>
                  <a:cubicBezTo>
                    <a:pt x="1961" y="2309"/>
                    <a:pt x="2637" y="2638"/>
                    <a:pt x="2851" y="2638"/>
                  </a:cubicBezTo>
                  <a:cubicBezTo>
                    <a:pt x="2878" y="2638"/>
                    <a:pt x="2898" y="2632"/>
                    <a:pt x="2908" y="2621"/>
                  </a:cubicBezTo>
                  <a:cubicBezTo>
                    <a:pt x="3001" y="2513"/>
                    <a:pt x="2503" y="1675"/>
                    <a:pt x="2570" y="1573"/>
                  </a:cubicBezTo>
                  <a:cubicBezTo>
                    <a:pt x="2638" y="1470"/>
                    <a:pt x="3297" y="704"/>
                    <a:pt x="3233" y="577"/>
                  </a:cubicBezTo>
                  <a:cubicBezTo>
                    <a:pt x="3221" y="552"/>
                    <a:pt x="3167" y="542"/>
                    <a:pt x="3088" y="542"/>
                  </a:cubicBezTo>
                  <a:cubicBezTo>
                    <a:pt x="2791" y="542"/>
                    <a:pt x="2137" y="684"/>
                    <a:pt x="1987" y="684"/>
                  </a:cubicBezTo>
                  <a:cubicBezTo>
                    <a:pt x="1975" y="684"/>
                    <a:pt x="1966" y="683"/>
                    <a:pt x="1961" y="680"/>
                  </a:cubicBezTo>
                  <a:cubicBezTo>
                    <a:pt x="1882" y="648"/>
                    <a:pt x="1467" y="0"/>
                    <a:pt x="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1171621" y="2228621"/>
              <a:ext cx="4575" cy="20465"/>
            </a:xfrm>
            <a:custGeom>
              <a:rect b="b" l="l" r="r" t="t"/>
              <a:pathLst>
                <a:path extrusionOk="0" h="510" w="114">
                  <a:moveTo>
                    <a:pt x="66" y="1"/>
                  </a:moveTo>
                  <a:cubicBezTo>
                    <a:pt x="66" y="1"/>
                    <a:pt x="52" y="31"/>
                    <a:pt x="38" y="79"/>
                  </a:cubicBezTo>
                  <a:cubicBezTo>
                    <a:pt x="25" y="126"/>
                    <a:pt x="11" y="191"/>
                    <a:pt x="0" y="257"/>
                  </a:cubicBezTo>
                  <a:cubicBezTo>
                    <a:pt x="1" y="320"/>
                    <a:pt x="4" y="383"/>
                    <a:pt x="11" y="431"/>
                  </a:cubicBezTo>
                  <a:cubicBezTo>
                    <a:pt x="18" y="478"/>
                    <a:pt x="26" y="509"/>
                    <a:pt x="26" y="509"/>
                  </a:cubicBezTo>
                  <a:lnTo>
                    <a:pt x="73" y="509"/>
                  </a:lnTo>
                  <a:cubicBezTo>
                    <a:pt x="73" y="509"/>
                    <a:pt x="81" y="478"/>
                    <a:pt x="87" y="430"/>
                  </a:cubicBezTo>
                  <a:cubicBezTo>
                    <a:pt x="94" y="383"/>
                    <a:pt x="96" y="319"/>
                    <a:pt x="98" y="256"/>
                  </a:cubicBezTo>
                  <a:cubicBezTo>
                    <a:pt x="106" y="197"/>
                    <a:pt x="113" y="137"/>
                    <a:pt x="113" y="91"/>
                  </a:cubicBezTo>
                  <a:cubicBezTo>
                    <a:pt x="114" y="45"/>
                    <a:pt x="111" y="12"/>
                    <a:pt x="111" y="12"/>
                  </a:cubicBezTo>
                  <a:lnTo>
                    <a:pt x="66"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1203361" y="2233476"/>
              <a:ext cx="24638" cy="11717"/>
            </a:xfrm>
            <a:custGeom>
              <a:rect b="b" l="l" r="r" t="t"/>
              <a:pathLst>
                <a:path extrusionOk="0" h="292" w="614">
                  <a:moveTo>
                    <a:pt x="18" y="0"/>
                  </a:moveTo>
                  <a:lnTo>
                    <a:pt x="0" y="43"/>
                  </a:lnTo>
                  <a:cubicBezTo>
                    <a:pt x="0" y="43"/>
                    <a:pt x="34" y="66"/>
                    <a:pt x="87" y="96"/>
                  </a:cubicBezTo>
                  <a:cubicBezTo>
                    <a:pt x="141" y="125"/>
                    <a:pt x="214" y="159"/>
                    <a:pt x="288" y="192"/>
                  </a:cubicBezTo>
                  <a:cubicBezTo>
                    <a:pt x="362" y="221"/>
                    <a:pt x="438" y="249"/>
                    <a:pt x="497" y="266"/>
                  </a:cubicBezTo>
                  <a:cubicBezTo>
                    <a:pt x="555" y="283"/>
                    <a:pt x="596" y="291"/>
                    <a:pt x="596" y="291"/>
                  </a:cubicBezTo>
                  <a:lnTo>
                    <a:pt x="613" y="248"/>
                  </a:lnTo>
                  <a:cubicBezTo>
                    <a:pt x="613" y="248"/>
                    <a:pt x="579" y="226"/>
                    <a:pt x="526" y="196"/>
                  </a:cubicBezTo>
                  <a:cubicBezTo>
                    <a:pt x="473" y="166"/>
                    <a:pt x="399" y="133"/>
                    <a:pt x="326" y="101"/>
                  </a:cubicBezTo>
                  <a:cubicBezTo>
                    <a:pt x="251" y="71"/>
                    <a:pt x="176" y="42"/>
                    <a:pt x="117" y="26"/>
                  </a:cubicBezTo>
                  <a:cubicBezTo>
                    <a:pt x="59" y="8"/>
                    <a:pt x="18" y="0"/>
                    <a:pt x="18"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1766213" y="2517612"/>
              <a:ext cx="132300" cy="124235"/>
            </a:xfrm>
            <a:custGeom>
              <a:rect b="b" l="l" r="r" t="t"/>
              <a:pathLst>
                <a:path extrusionOk="0" h="3096" w="3297">
                  <a:moveTo>
                    <a:pt x="1244" y="0"/>
                  </a:moveTo>
                  <a:cubicBezTo>
                    <a:pt x="1230" y="0"/>
                    <a:pt x="1217" y="3"/>
                    <a:pt x="1204" y="8"/>
                  </a:cubicBezTo>
                  <a:cubicBezTo>
                    <a:pt x="994" y="102"/>
                    <a:pt x="1127" y="951"/>
                    <a:pt x="1074" y="999"/>
                  </a:cubicBezTo>
                  <a:cubicBezTo>
                    <a:pt x="1020" y="1048"/>
                    <a:pt x="1" y="1024"/>
                    <a:pt x="1" y="1278"/>
                  </a:cubicBezTo>
                  <a:cubicBezTo>
                    <a:pt x="1" y="1429"/>
                    <a:pt x="991" y="1853"/>
                    <a:pt x="996" y="1940"/>
                  </a:cubicBezTo>
                  <a:cubicBezTo>
                    <a:pt x="1001" y="2028"/>
                    <a:pt x="949" y="3096"/>
                    <a:pt x="1178" y="3096"/>
                  </a:cubicBezTo>
                  <a:cubicBezTo>
                    <a:pt x="1367" y="3096"/>
                    <a:pt x="1796" y="2325"/>
                    <a:pt x="1869" y="2310"/>
                  </a:cubicBezTo>
                  <a:cubicBezTo>
                    <a:pt x="1871" y="2310"/>
                    <a:pt x="1872" y="2310"/>
                    <a:pt x="1874" y="2310"/>
                  </a:cubicBezTo>
                  <a:cubicBezTo>
                    <a:pt x="1961" y="2310"/>
                    <a:pt x="2638" y="2639"/>
                    <a:pt x="2852" y="2639"/>
                  </a:cubicBezTo>
                  <a:cubicBezTo>
                    <a:pt x="2879" y="2639"/>
                    <a:pt x="2898" y="2633"/>
                    <a:pt x="2908" y="2622"/>
                  </a:cubicBezTo>
                  <a:cubicBezTo>
                    <a:pt x="3001" y="2514"/>
                    <a:pt x="2503" y="1675"/>
                    <a:pt x="2571" y="1573"/>
                  </a:cubicBezTo>
                  <a:cubicBezTo>
                    <a:pt x="2639" y="1471"/>
                    <a:pt x="3297" y="705"/>
                    <a:pt x="3233" y="578"/>
                  </a:cubicBezTo>
                  <a:cubicBezTo>
                    <a:pt x="3221" y="553"/>
                    <a:pt x="3168" y="543"/>
                    <a:pt x="3090" y="543"/>
                  </a:cubicBezTo>
                  <a:cubicBezTo>
                    <a:pt x="2794" y="543"/>
                    <a:pt x="2139" y="685"/>
                    <a:pt x="1988" y="685"/>
                  </a:cubicBezTo>
                  <a:cubicBezTo>
                    <a:pt x="1975" y="685"/>
                    <a:pt x="1966" y="684"/>
                    <a:pt x="1961" y="682"/>
                  </a:cubicBezTo>
                  <a:cubicBezTo>
                    <a:pt x="1883" y="650"/>
                    <a:pt x="1468" y="0"/>
                    <a:pt x="12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1810071" y="2594254"/>
              <a:ext cx="4615" cy="20425"/>
            </a:xfrm>
            <a:custGeom>
              <a:rect b="b" l="l" r="r" t="t"/>
              <a:pathLst>
                <a:path extrusionOk="0" h="509" w="115">
                  <a:moveTo>
                    <a:pt x="66" y="0"/>
                  </a:moveTo>
                  <a:cubicBezTo>
                    <a:pt x="66" y="0"/>
                    <a:pt x="53" y="30"/>
                    <a:pt x="39" y="77"/>
                  </a:cubicBezTo>
                  <a:cubicBezTo>
                    <a:pt x="25" y="125"/>
                    <a:pt x="11" y="190"/>
                    <a:pt x="0" y="255"/>
                  </a:cubicBezTo>
                  <a:cubicBezTo>
                    <a:pt x="2" y="319"/>
                    <a:pt x="5" y="382"/>
                    <a:pt x="11" y="430"/>
                  </a:cubicBezTo>
                  <a:cubicBezTo>
                    <a:pt x="18" y="477"/>
                    <a:pt x="26" y="508"/>
                    <a:pt x="26" y="508"/>
                  </a:cubicBezTo>
                  <a:lnTo>
                    <a:pt x="73" y="508"/>
                  </a:lnTo>
                  <a:cubicBezTo>
                    <a:pt x="73" y="508"/>
                    <a:pt x="81" y="476"/>
                    <a:pt x="87" y="429"/>
                  </a:cubicBezTo>
                  <a:cubicBezTo>
                    <a:pt x="94" y="382"/>
                    <a:pt x="97" y="318"/>
                    <a:pt x="98" y="255"/>
                  </a:cubicBezTo>
                  <a:cubicBezTo>
                    <a:pt x="107" y="196"/>
                    <a:pt x="114" y="136"/>
                    <a:pt x="114" y="89"/>
                  </a:cubicBezTo>
                  <a:cubicBezTo>
                    <a:pt x="115" y="44"/>
                    <a:pt x="111" y="11"/>
                    <a:pt x="111" y="11"/>
                  </a:cubicBezTo>
                  <a:lnTo>
                    <a:pt x="66"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1841851" y="2599069"/>
              <a:ext cx="24638" cy="11717"/>
            </a:xfrm>
            <a:custGeom>
              <a:rect b="b" l="l" r="r" t="t"/>
              <a:pathLst>
                <a:path extrusionOk="0" h="292" w="614">
                  <a:moveTo>
                    <a:pt x="18" y="1"/>
                  </a:moveTo>
                  <a:lnTo>
                    <a:pt x="0" y="43"/>
                  </a:lnTo>
                  <a:cubicBezTo>
                    <a:pt x="0" y="43"/>
                    <a:pt x="34" y="66"/>
                    <a:pt x="87" y="95"/>
                  </a:cubicBezTo>
                  <a:cubicBezTo>
                    <a:pt x="140" y="125"/>
                    <a:pt x="213" y="159"/>
                    <a:pt x="287" y="191"/>
                  </a:cubicBezTo>
                  <a:cubicBezTo>
                    <a:pt x="362" y="221"/>
                    <a:pt x="438" y="250"/>
                    <a:pt x="496" y="266"/>
                  </a:cubicBezTo>
                  <a:cubicBezTo>
                    <a:pt x="555" y="284"/>
                    <a:pt x="595" y="291"/>
                    <a:pt x="595" y="291"/>
                  </a:cubicBezTo>
                  <a:lnTo>
                    <a:pt x="613" y="249"/>
                  </a:lnTo>
                  <a:cubicBezTo>
                    <a:pt x="613" y="249"/>
                    <a:pt x="579" y="225"/>
                    <a:pt x="525" y="196"/>
                  </a:cubicBezTo>
                  <a:cubicBezTo>
                    <a:pt x="472" y="167"/>
                    <a:pt x="399" y="133"/>
                    <a:pt x="325" y="100"/>
                  </a:cubicBezTo>
                  <a:cubicBezTo>
                    <a:pt x="250" y="71"/>
                    <a:pt x="175" y="43"/>
                    <a:pt x="116" y="26"/>
                  </a:cubicBezTo>
                  <a:cubicBezTo>
                    <a:pt x="58" y="9"/>
                    <a:pt x="18" y="1"/>
                    <a:pt x="18"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1639012" y="2052505"/>
              <a:ext cx="63522" cy="59629"/>
            </a:xfrm>
            <a:custGeom>
              <a:rect b="b" l="l" r="r" t="t"/>
              <a:pathLst>
                <a:path extrusionOk="0" h="1486" w="1583">
                  <a:moveTo>
                    <a:pt x="597" y="0"/>
                  </a:moveTo>
                  <a:cubicBezTo>
                    <a:pt x="590" y="0"/>
                    <a:pt x="584" y="1"/>
                    <a:pt x="578" y="4"/>
                  </a:cubicBezTo>
                  <a:cubicBezTo>
                    <a:pt x="477" y="49"/>
                    <a:pt x="541" y="456"/>
                    <a:pt x="516" y="479"/>
                  </a:cubicBezTo>
                  <a:cubicBezTo>
                    <a:pt x="489" y="503"/>
                    <a:pt x="1" y="491"/>
                    <a:pt x="1" y="613"/>
                  </a:cubicBezTo>
                  <a:cubicBezTo>
                    <a:pt x="1" y="685"/>
                    <a:pt x="475" y="889"/>
                    <a:pt x="478" y="931"/>
                  </a:cubicBezTo>
                  <a:cubicBezTo>
                    <a:pt x="481" y="973"/>
                    <a:pt x="455" y="1486"/>
                    <a:pt x="565" y="1486"/>
                  </a:cubicBezTo>
                  <a:cubicBezTo>
                    <a:pt x="656" y="1485"/>
                    <a:pt x="862" y="1116"/>
                    <a:pt x="897" y="1109"/>
                  </a:cubicBezTo>
                  <a:cubicBezTo>
                    <a:pt x="898" y="1109"/>
                    <a:pt x="898" y="1109"/>
                    <a:pt x="899" y="1109"/>
                  </a:cubicBezTo>
                  <a:cubicBezTo>
                    <a:pt x="941" y="1109"/>
                    <a:pt x="1265" y="1266"/>
                    <a:pt x="1368" y="1266"/>
                  </a:cubicBezTo>
                  <a:cubicBezTo>
                    <a:pt x="1381" y="1266"/>
                    <a:pt x="1391" y="1264"/>
                    <a:pt x="1396" y="1258"/>
                  </a:cubicBezTo>
                  <a:cubicBezTo>
                    <a:pt x="1440" y="1207"/>
                    <a:pt x="1201" y="804"/>
                    <a:pt x="1234" y="754"/>
                  </a:cubicBezTo>
                  <a:cubicBezTo>
                    <a:pt x="1267" y="705"/>
                    <a:pt x="1583" y="338"/>
                    <a:pt x="1552" y="278"/>
                  </a:cubicBezTo>
                  <a:cubicBezTo>
                    <a:pt x="1546" y="265"/>
                    <a:pt x="1520" y="261"/>
                    <a:pt x="1482" y="261"/>
                  </a:cubicBezTo>
                  <a:cubicBezTo>
                    <a:pt x="1340" y="261"/>
                    <a:pt x="1027" y="328"/>
                    <a:pt x="954" y="328"/>
                  </a:cubicBezTo>
                  <a:cubicBezTo>
                    <a:pt x="948" y="328"/>
                    <a:pt x="943" y="327"/>
                    <a:pt x="941" y="326"/>
                  </a:cubicBezTo>
                  <a:cubicBezTo>
                    <a:pt x="904" y="312"/>
                    <a:pt x="705" y="0"/>
                    <a:pt x="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1660038" y="2089261"/>
              <a:ext cx="2247" cy="9831"/>
            </a:xfrm>
            <a:custGeom>
              <a:rect b="b" l="l" r="r" t="t"/>
              <a:pathLst>
                <a:path extrusionOk="0" h="245" w="56">
                  <a:moveTo>
                    <a:pt x="32" y="1"/>
                  </a:moveTo>
                  <a:cubicBezTo>
                    <a:pt x="32" y="1"/>
                    <a:pt x="26" y="15"/>
                    <a:pt x="20" y="37"/>
                  </a:cubicBezTo>
                  <a:cubicBezTo>
                    <a:pt x="14" y="61"/>
                    <a:pt x="7" y="92"/>
                    <a:pt x="0" y="123"/>
                  </a:cubicBezTo>
                  <a:cubicBezTo>
                    <a:pt x="3" y="153"/>
                    <a:pt x="5" y="184"/>
                    <a:pt x="7" y="207"/>
                  </a:cubicBezTo>
                  <a:cubicBezTo>
                    <a:pt x="9" y="229"/>
                    <a:pt x="13" y="244"/>
                    <a:pt x="13" y="244"/>
                  </a:cubicBezTo>
                  <a:lnTo>
                    <a:pt x="35" y="244"/>
                  </a:lnTo>
                  <a:cubicBezTo>
                    <a:pt x="35" y="244"/>
                    <a:pt x="40" y="229"/>
                    <a:pt x="42" y="206"/>
                  </a:cubicBezTo>
                  <a:cubicBezTo>
                    <a:pt x="44" y="183"/>
                    <a:pt x="46" y="153"/>
                    <a:pt x="48" y="123"/>
                  </a:cubicBezTo>
                  <a:cubicBezTo>
                    <a:pt x="50" y="94"/>
                    <a:pt x="53" y="65"/>
                    <a:pt x="55" y="43"/>
                  </a:cubicBezTo>
                  <a:cubicBezTo>
                    <a:pt x="55" y="22"/>
                    <a:pt x="54" y="6"/>
                    <a:pt x="54" y="6"/>
                  </a:cubicBezTo>
                  <a:lnTo>
                    <a:pt x="3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1675286" y="2091589"/>
              <a:ext cx="11838" cy="5618"/>
            </a:xfrm>
            <a:custGeom>
              <a:rect b="b" l="l" r="r" t="t"/>
              <a:pathLst>
                <a:path extrusionOk="0" h="140" w="295">
                  <a:moveTo>
                    <a:pt x="9" y="0"/>
                  </a:moveTo>
                  <a:lnTo>
                    <a:pt x="0" y="20"/>
                  </a:lnTo>
                  <a:cubicBezTo>
                    <a:pt x="0" y="20"/>
                    <a:pt x="17" y="32"/>
                    <a:pt x="43" y="46"/>
                  </a:cubicBezTo>
                  <a:cubicBezTo>
                    <a:pt x="69" y="58"/>
                    <a:pt x="104" y="75"/>
                    <a:pt x="138" y="92"/>
                  </a:cubicBezTo>
                  <a:cubicBezTo>
                    <a:pt x="175" y="105"/>
                    <a:pt x="212" y="117"/>
                    <a:pt x="239" y="128"/>
                  </a:cubicBezTo>
                  <a:cubicBezTo>
                    <a:pt x="267" y="136"/>
                    <a:pt x="286" y="140"/>
                    <a:pt x="286" y="140"/>
                  </a:cubicBezTo>
                  <a:lnTo>
                    <a:pt x="294" y="119"/>
                  </a:lnTo>
                  <a:cubicBezTo>
                    <a:pt x="294" y="119"/>
                    <a:pt x="279" y="108"/>
                    <a:pt x="253" y="95"/>
                  </a:cubicBezTo>
                  <a:cubicBezTo>
                    <a:pt x="226" y="81"/>
                    <a:pt x="191" y="65"/>
                    <a:pt x="156" y="48"/>
                  </a:cubicBezTo>
                  <a:cubicBezTo>
                    <a:pt x="120" y="35"/>
                    <a:pt x="84" y="22"/>
                    <a:pt x="56" y="13"/>
                  </a:cubicBezTo>
                  <a:cubicBezTo>
                    <a:pt x="28" y="4"/>
                    <a:pt x="9" y="0"/>
                    <a:pt x="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1780899" y="2204545"/>
              <a:ext cx="77165" cy="18820"/>
            </a:xfrm>
            <a:custGeom>
              <a:rect b="b" l="l" r="r" t="t"/>
              <a:pathLst>
                <a:path extrusionOk="0" h="469" w="1923">
                  <a:moveTo>
                    <a:pt x="15" y="0"/>
                  </a:moveTo>
                  <a:lnTo>
                    <a:pt x="1" y="44"/>
                  </a:lnTo>
                  <a:cubicBezTo>
                    <a:pt x="1" y="44"/>
                    <a:pt x="120" y="90"/>
                    <a:pt x="296" y="170"/>
                  </a:cubicBezTo>
                  <a:cubicBezTo>
                    <a:pt x="472" y="247"/>
                    <a:pt x="708" y="356"/>
                    <a:pt x="964" y="425"/>
                  </a:cubicBezTo>
                  <a:cubicBezTo>
                    <a:pt x="1028" y="439"/>
                    <a:pt x="1093" y="454"/>
                    <a:pt x="1158" y="460"/>
                  </a:cubicBezTo>
                  <a:cubicBezTo>
                    <a:pt x="1204" y="466"/>
                    <a:pt x="1250" y="468"/>
                    <a:pt x="1295" y="468"/>
                  </a:cubicBezTo>
                  <a:cubicBezTo>
                    <a:pt x="1314" y="468"/>
                    <a:pt x="1334" y="468"/>
                    <a:pt x="1352" y="467"/>
                  </a:cubicBezTo>
                  <a:cubicBezTo>
                    <a:pt x="1415" y="461"/>
                    <a:pt x="1478" y="455"/>
                    <a:pt x="1533" y="435"/>
                  </a:cubicBezTo>
                  <a:cubicBezTo>
                    <a:pt x="1561" y="425"/>
                    <a:pt x="1588" y="416"/>
                    <a:pt x="1614" y="407"/>
                  </a:cubicBezTo>
                  <a:cubicBezTo>
                    <a:pt x="1639" y="395"/>
                    <a:pt x="1661" y="381"/>
                    <a:pt x="1684" y="369"/>
                  </a:cubicBezTo>
                  <a:cubicBezTo>
                    <a:pt x="1730" y="347"/>
                    <a:pt x="1764" y="312"/>
                    <a:pt x="1797" y="285"/>
                  </a:cubicBezTo>
                  <a:cubicBezTo>
                    <a:pt x="1830" y="258"/>
                    <a:pt x="1851" y="231"/>
                    <a:pt x="1867" y="209"/>
                  </a:cubicBezTo>
                  <a:cubicBezTo>
                    <a:pt x="1902" y="164"/>
                    <a:pt x="1922" y="138"/>
                    <a:pt x="1922" y="138"/>
                  </a:cubicBezTo>
                  <a:lnTo>
                    <a:pt x="1888" y="108"/>
                  </a:lnTo>
                  <a:cubicBezTo>
                    <a:pt x="1888" y="108"/>
                    <a:pt x="1865" y="131"/>
                    <a:pt x="1826" y="171"/>
                  </a:cubicBezTo>
                  <a:cubicBezTo>
                    <a:pt x="1806" y="192"/>
                    <a:pt x="1782" y="218"/>
                    <a:pt x="1751" y="236"/>
                  </a:cubicBezTo>
                  <a:cubicBezTo>
                    <a:pt x="1721" y="257"/>
                    <a:pt x="1690" y="284"/>
                    <a:pt x="1647" y="302"/>
                  </a:cubicBezTo>
                  <a:cubicBezTo>
                    <a:pt x="1626" y="312"/>
                    <a:pt x="1606" y="323"/>
                    <a:pt x="1584" y="333"/>
                  </a:cubicBezTo>
                  <a:cubicBezTo>
                    <a:pt x="1560" y="340"/>
                    <a:pt x="1536" y="347"/>
                    <a:pt x="1510" y="354"/>
                  </a:cubicBezTo>
                  <a:cubicBezTo>
                    <a:pt x="1486" y="363"/>
                    <a:pt x="1459" y="365"/>
                    <a:pt x="1432" y="368"/>
                  </a:cubicBezTo>
                  <a:cubicBezTo>
                    <a:pt x="1407" y="369"/>
                    <a:pt x="1383" y="376"/>
                    <a:pt x="1357" y="376"/>
                  </a:cubicBezTo>
                  <a:cubicBezTo>
                    <a:pt x="1354" y="376"/>
                    <a:pt x="1351" y="376"/>
                    <a:pt x="1348" y="376"/>
                  </a:cubicBezTo>
                  <a:cubicBezTo>
                    <a:pt x="1338" y="376"/>
                    <a:pt x="1327" y="376"/>
                    <a:pt x="1317" y="376"/>
                  </a:cubicBezTo>
                  <a:cubicBezTo>
                    <a:pt x="1269" y="376"/>
                    <a:pt x="1220" y="374"/>
                    <a:pt x="1171" y="365"/>
                  </a:cubicBezTo>
                  <a:cubicBezTo>
                    <a:pt x="1110" y="360"/>
                    <a:pt x="1048" y="343"/>
                    <a:pt x="988" y="329"/>
                  </a:cubicBezTo>
                  <a:cubicBezTo>
                    <a:pt x="866" y="299"/>
                    <a:pt x="745" y="257"/>
                    <a:pt x="633" y="215"/>
                  </a:cubicBezTo>
                  <a:cubicBezTo>
                    <a:pt x="520" y="173"/>
                    <a:pt x="415" y="133"/>
                    <a:pt x="324" y="100"/>
                  </a:cubicBezTo>
                  <a:cubicBezTo>
                    <a:pt x="142" y="31"/>
                    <a:pt x="15" y="0"/>
                    <a:pt x="15"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1645513" y="2187451"/>
              <a:ext cx="93778" cy="22070"/>
            </a:xfrm>
            <a:custGeom>
              <a:rect b="b" l="l" r="r" t="t"/>
              <a:pathLst>
                <a:path extrusionOk="0" h="550" w="2337">
                  <a:moveTo>
                    <a:pt x="1766" y="0"/>
                  </a:moveTo>
                  <a:cubicBezTo>
                    <a:pt x="1704" y="0"/>
                    <a:pt x="1639" y="7"/>
                    <a:pt x="1572" y="11"/>
                  </a:cubicBezTo>
                  <a:cubicBezTo>
                    <a:pt x="1500" y="15"/>
                    <a:pt x="1427" y="20"/>
                    <a:pt x="1353" y="34"/>
                  </a:cubicBezTo>
                  <a:cubicBezTo>
                    <a:pt x="1279" y="46"/>
                    <a:pt x="1204" y="58"/>
                    <a:pt x="1129" y="70"/>
                  </a:cubicBezTo>
                  <a:cubicBezTo>
                    <a:pt x="1055" y="88"/>
                    <a:pt x="981" y="108"/>
                    <a:pt x="909" y="126"/>
                  </a:cubicBezTo>
                  <a:cubicBezTo>
                    <a:pt x="836" y="143"/>
                    <a:pt x="766" y="167"/>
                    <a:pt x="699" y="190"/>
                  </a:cubicBezTo>
                  <a:cubicBezTo>
                    <a:pt x="562" y="232"/>
                    <a:pt x="441" y="286"/>
                    <a:pt x="337" y="332"/>
                  </a:cubicBezTo>
                  <a:cubicBezTo>
                    <a:pt x="231" y="374"/>
                    <a:pt x="151" y="428"/>
                    <a:pt x="93" y="459"/>
                  </a:cubicBezTo>
                  <a:cubicBezTo>
                    <a:pt x="34" y="490"/>
                    <a:pt x="1" y="508"/>
                    <a:pt x="1" y="508"/>
                  </a:cubicBezTo>
                  <a:lnTo>
                    <a:pt x="24" y="549"/>
                  </a:lnTo>
                  <a:cubicBezTo>
                    <a:pt x="24" y="549"/>
                    <a:pt x="58" y="534"/>
                    <a:pt x="118" y="507"/>
                  </a:cubicBezTo>
                  <a:cubicBezTo>
                    <a:pt x="178" y="482"/>
                    <a:pt x="260" y="439"/>
                    <a:pt x="366" y="402"/>
                  </a:cubicBezTo>
                  <a:cubicBezTo>
                    <a:pt x="418" y="382"/>
                    <a:pt x="475" y="360"/>
                    <a:pt x="534" y="337"/>
                  </a:cubicBezTo>
                  <a:cubicBezTo>
                    <a:pt x="595" y="315"/>
                    <a:pt x="660" y="299"/>
                    <a:pt x="726" y="277"/>
                  </a:cubicBezTo>
                  <a:cubicBezTo>
                    <a:pt x="793" y="256"/>
                    <a:pt x="861" y="232"/>
                    <a:pt x="933" y="218"/>
                  </a:cubicBezTo>
                  <a:cubicBezTo>
                    <a:pt x="1004" y="201"/>
                    <a:pt x="1077" y="184"/>
                    <a:pt x="1148" y="166"/>
                  </a:cubicBezTo>
                  <a:cubicBezTo>
                    <a:pt x="1222" y="154"/>
                    <a:pt x="1295" y="141"/>
                    <a:pt x="1366" y="128"/>
                  </a:cubicBezTo>
                  <a:cubicBezTo>
                    <a:pt x="1439" y="113"/>
                    <a:pt x="1511" y="108"/>
                    <a:pt x="1580" y="102"/>
                  </a:cubicBezTo>
                  <a:cubicBezTo>
                    <a:pt x="1649" y="97"/>
                    <a:pt x="1716" y="87"/>
                    <a:pt x="1779" y="85"/>
                  </a:cubicBezTo>
                  <a:cubicBezTo>
                    <a:pt x="1842" y="85"/>
                    <a:pt x="1902" y="85"/>
                    <a:pt x="1957" y="84"/>
                  </a:cubicBezTo>
                  <a:cubicBezTo>
                    <a:pt x="1972" y="84"/>
                    <a:pt x="1987" y="84"/>
                    <a:pt x="2001" y="84"/>
                  </a:cubicBezTo>
                  <a:cubicBezTo>
                    <a:pt x="2040" y="84"/>
                    <a:pt x="2076" y="85"/>
                    <a:pt x="2109" y="89"/>
                  </a:cubicBezTo>
                  <a:cubicBezTo>
                    <a:pt x="2154" y="94"/>
                    <a:pt x="2194" y="98"/>
                    <a:pt x="2227" y="101"/>
                  </a:cubicBezTo>
                  <a:cubicBezTo>
                    <a:pt x="2293" y="108"/>
                    <a:pt x="2330" y="111"/>
                    <a:pt x="2330" y="111"/>
                  </a:cubicBezTo>
                  <a:lnTo>
                    <a:pt x="2337" y="65"/>
                  </a:lnTo>
                  <a:cubicBezTo>
                    <a:pt x="2337" y="65"/>
                    <a:pt x="2300" y="59"/>
                    <a:pt x="2235" y="46"/>
                  </a:cubicBezTo>
                  <a:cubicBezTo>
                    <a:pt x="2203" y="40"/>
                    <a:pt x="2163" y="33"/>
                    <a:pt x="2118" y="25"/>
                  </a:cubicBezTo>
                  <a:cubicBezTo>
                    <a:pt x="2074" y="14"/>
                    <a:pt x="2021" y="10"/>
                    <a:pt x="1964" y="9"/>
                  </a:cubicBezTo>
                  <a:cubicBezTo>
                    <a:pt x="1906" y="6"/>
                    <a:pt x="1843" y="4"/>
                    <a:pt x="1778" y="0"/>
                  </a:cubicBezTo>
                  <a:cubicBezTo>
                    <a:pt x="1774" y="0"/>
                    <a:pt x="1770" y="0"/>
                    <a:pt x="1766"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1424938" y="2246918"/>
              <a:ext cx="332898" cy="479845"/>
            </a:xfrm>
            <a:custGeom>
              <a:rect b="b" l="l" r="r" t="t"/>
              <a:pathLst>
                <a:path extrusionOk="0" h="11958" w="8296">
                  <a:moveTo>
                    <a:pt x="1502" y="0"/>
                  </a:moveTo>
                  <a:cubicBezTo>
                    <a:pt x="749" y="0"/>
                    <a:pt x="1" y="453"/>
                    <a:pt x="1" y="683"/>
                  </a:cubicBezTo>
                  <a:lnTo>
                    <a:pt x="1" y="11958"/>
                  </a:lnTo>
                  <a:lnTo>
                    <a:pt x="7636" y="11958"/>
                  </a:lnTo>
                  <a:cubicBezTo>
                    <a:pt x="8116" y="11958"/>
                    <a:pt x="8295" y="10761"/>
                    <a:pt x="8089" y="9754"/>
                  </a:cubicBezTo>
                  <a:cubicBezTo>
                    <a:pt x="7884" y="8746"/>
                    <a:pt x="7245" y="8113"/>
                    <a:pt x="7313" y="7995"/>
                  </a:cubicBezTo>
                  <a:cubicBezTo>
                    <a:pt x="7382" y="7878"/>
                    <a:pt x="7807" y="6899"/>
                    <a:pt x="7324" y="5628"/>
                  </a:cubicBezTo>
                  <a:cubicBezTo>
                    <a:pt x="6658" y="3881"/>
                    <a:pt x="5677" y="3940"/>
                    <a:pt x="5700" y="3775"/>
                  </a:cubicBezTo>
                  <a:cubicBezTo>
                    <a:pt x="5722" y="3611"/>
                    <a:pt x="6096" y="2360"/>
                    <a:pt x="4965" y="1432"/>
                  </a:cubicBezTo>
                  <a:cubicBezTo>
                    <a:pt x="4079" y="705"/>
                    <a:pt x="3277" y="799"/>
                    <a:pt x="3071" y="728"/>
                  </a:cubicBezTo>
                  <a:cubicBezTo>
                    <a:pt x="2865" y="658"/>
                    <a:pt x="2814" y="192"/>
                    <a:pt x="1777" y="22"/>
                  </a:cubicBezTo>
                  <a:cubicBezTo>
                    <a:pt x="1686" y="7"/>
                    <a:pt x="1594" y="0"/>
                    <a:pt x="15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1090084" y="2250209"/>
              <a:ext cx="338917" cy="476554"/>
            </a:xfrm>
            <a:custGeom>
              <a:rect b="b" l="l" r="r" t="t"/>
              <a:pathLst>
                <a:path extrusionOk="0" h="11876" w="8446">
                  <a:moveTo>
                    <a:pt x="7440" y="1"/>
                  </a:moveTo>
                  <a:cubicBezTo>
                    <a:pt x="6817" y="1"/>
                    <a:pt x="5961" y="260"/>
                    <a:pt x="5034" y="816"/>
                  </a:cubicBezTo>
                  <a:cubicBezTo>
                    <a:pt x="3188" y="1923"/>
                    <a:pt x="3469" y="3524"/>
                    <a:pt x="3452" y="3576"/>
                  </a:cubicBezTo>
                  <a:cubicBezTo>
                    <a:pt x="3434" y="3630"/>
                    <a:pt x="2326" y="3602"/>
                    <a:pt x="1781" y="4587"/>
                  </a:cubicBezTo>
                  <a:cubicBezTo>
                    <a:pt x="1237" y="5571"/>
                    <a:pt x="1712" y="6460"/>
                    <a:pt x="1712" y="6601"/>
                  </a:cubicBezTo>
                  <a:cubicBezTo>
                    <a:pt x="1712" y="6741"/>
                    <a:pt x="668" y="7462"/>
                    <a:pt x="334" y="8763"/>
                  </a:cubicBezTo>
                  <a:cubicBezTo>
                    <a:pt x="0" y="10064"/>
                    <a:pt x="411" y="11876"/>
                    <a:pt x="1008" y="11876"/>
                  </a:cubicBezTo>
                  <a:lnTo>
                    <a:pt x="8445" y="11876"/>
                  </a:lnTo>
                  <a:lnTo>
                    <a:pt x="8445" y="728"/>
                  </a:lnTo>
                  <a:cubicBezTo>
                    <a:pt x="8445" y="256"/>
                    <a:pt x="8057" y="1"/>
                    <a:pt x="7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1236224" y="2345630"/>
              <a:ext cx="101683" cy="82422"/>
            </a:xfrm>
            <a:custGeom>
              <a:rect b="b" l="l" r="r" t="t"/>
              <a:pathLst>
                <a:path extrusionOk="0" h="2054" w="2534">
                  <a:moveTo>
                    <a:pt x="1675" y="0"/>
                  </a:moveTo>
                  <a:cubicBezTo>
                    <a:pt x="1661" y="0"/>
                    <a:pt x="1647" y="1"/>
                    <a:pt x="1634" y="1"/>
                  </a:cubicBezTo>
                  <a:cubicBezTo>
                    <a:pt x="1497" y="8"/>
                    <a:pt x="1373" y="63"/>
                    <a:pt x="1291" y="143"/>
                  </a:cubicBezTo>
                  <a:cubicBezTo>
                    <a:pt x="1208" y="221"/>
                    <a:pt x="1171" y="317"/>
                    <a:pt x="1152" y="393"/>
                  </a:cubicBezTo>
                  <a:cubicBezTo>
                    <a:pt x="1136" y="471"/>
                    <a:pt x="1134" y="533"/>
                    <a:pt x="1136" y="575"/>
                  </a:cubicBezTo>
                  <a:cubicBezTo>
                    <a:pt x="1139" y="617"/>
                    <a:pt x="1140" y="639"/>
                    <a:pt x="1140" y="639"/>
                  </a:cubicBezTo>
                  <a:lnTo>
                    <a:pt x="1186" y="635"/>
                  </a:lnTo>
                  <a:cubicBezTo>
                    <a:pt x="1186" y="635"/>
                    <a:pt x="1186" y="614"/>
                    <a:pt x="1185" y="574"/>
                  </a:cubicBezTo>
                  <a:cubicBezTo>
                    <a:pt x="1184" y="535"/>
                    <a:pt x="1188" y="477"/>
                    <a:pt x="1205" y="406"/>
                  </a:cubicBezTo>
                  <a:cubicBezTo>
                    <a:pt x="1225" y="338"/>
                    <a:pt x="1261" y="255"/>
                    <a:pt x="1335" y="190"/>
                  </a:cubicBezTo>
                  <a:cubicBezTo>
                    <a:pt x="1408" y="125"/>
                    <a:pt x="1515" y="82"/>
                    <a:pt x="1638" y="75"/>
                  </a:cubicBezTo>
                  <a:cubicBezTo>
                    <a:pt x="1648" y="75"/>
                    <a:pt x="1658" y="75"/>
                    <a:pt x="1668" y="75"/>
                  </a:cubicBezTo>
                  <a:cubicBezTo>
                    <a:pt x="1782" y="75"/>
                    <a:pt x="1906" y="106"/>
                    <a:pt x="2021" y="167"/>
                  </a:cubicBezTo>
                  <a:cubicBezTo>
                    <a:pt x="2145" y="235"/>
                    <a:pt x="2260" y="340"/>
                    <a:pt x="2334" y="475"/>
                  </a:cubicBezTo>
                  <a:cubicBezTo>
                    <a:pt x="2411" y="609"/>
                    <a:pt x="2443" y="773"/>
                    <a:pt x="2436" y="932"/>
                  </a:cubicBezTo>
                  <a:cubicBezTo>
                    <a:pt x="2433" y="1019"/>
                    <a:pt x="2413" y="1096"/>
                    <a:pt x="2393" y="1178"/>
                  </a:cubicBezTo>
                  <a:cubicBezTo>
                    <a:pt x="2381" y="1261"/>
                    <a:pt x="2338" y="1334"/>
                    <a:pt x="2307" y="1411"/>
                  </a:cubicBezTo>
                  <a:cubicBezTo>
                    <a:pt x="2294" y="1451"/>
                    <a:pt x="2266" y="1481"/>
                    <a:pt x="2243" y="1516"/>
                  </a:cubicBezTo>
                  <a:cubicBezTo>
                    <a:pt x="2219" y="1548"/>
                    <a:pt x="2200" y="1586"/>
                    <a:pt x="2171" y="1616"/>
                  </a:cubicBezTo>
                  <a:cubicBezTo>
                    <a:pt x="2110" y="1671"/>
                    <a:pt x="2058" y="1735"/>
                    <a:pt x="1985" y="1775"/>
                  </a:cubicBezTo>
                  <a:cubicBezTo>
                    <a:pt x="1853" y="1872"/>
                    <a:pt x="1693" y="1917"/>
                    <a:pt x="1541" y="1952"/>
                  </a:cubicBezTo>
                  <a:cubicBezTo>
                    <a:pt x="1453" y="1963"/>
                    <a:pt x="1365" y="1970"/>
                    <a:pt x="1280" y="1970"/>
                  </a:cubicBezTo>
                  <a:cubicBezTo>
                    <a:pt x="1214" y="1970"/>
                    <a:pt x="1149" y="1966"/>
                    <a:pt x="1087" y="1956"/>
                  </a:cubicBezTo>
                  <a:cubicBezTo>
                    <a:pt x="1050" y="1951"/>
                    <a:pt x="1016" y="1946"/>
                    <a:pt x="981" y="1941"/>
                  </a:cubicBezTo>
                  <a:cubicBezTo>
                    <a:pt x="946" y="1934"/>
                    <a:pt x="913" y="1924"/>
                    <a:pt x="879" y="1915"/>
                  </a:cubicBezTo>
                  <a:cubicBezTo>
                    <a:pt x="846" y="1906"/>
                    <a:pt x="814" y="1899"/>
                    <a:pt x="782" y="1890"/>
                  </a:cubicBezTo>
                  <a:cubicBezTo>
                    <a:pt x="751" y="1878"/>
                    <a:pt x="720" y="1865"/>
                    <a:pt x="692" y="1854"/>
                  </a:cubicBezTo>
                  <a:cubicBezTo>
                    <a:pt x="662" y="1842"/>
                    <a:pt x="633" y="1830"/>
                    <a:pt x="604" y="1819"/>
                  </a:cubicBezTo>
                  <a:cubicBezTo>
                    <a:pt x="577" y="1806"/>
                    <a:pt x="552" y="1790"/>
                    <a:pt x="527" y="1777"/>
                  </a:cubicBezTo>
                  <a:cubicBezTo>
                    <a:pt x="476" y="1749"/>
                    <a:pt x="425" y="1727"/>
                    <a:pt x="385" y="1693"/>
                  </a:cubicBezTo>
                  <a:cubicBezTo>
                    <a:pt x="344" y="1663"/>
                    <a:pt x="303" y="1636"/>
                    <a:pt x="270" y="1607"/>
                  </a:cubicBezTo>
                  <a:cubicBezTo>
                    <a:pt x="238" y="1576"/>
                    <a:pt x="210" y="1548"/>
                    <a:pt x="183" y="1522"/>
                  </a:cubicBezTo>
                  <a:cubicBezTo>
                    <a:pt x="156" y="1499"/>
                    <a:pt x="135" y="1473"/>
                    <a:pt x="118" y="1447"/>
                  </a:cubicBezTo>
                  <a:cubicBezTo>
                    <a:pt x="101" y="1424"/>
                    <a:pt x="87" y="1404"/>
                    <a:pt x="74" y="1387"/>
                  </a:cubicBezTo>
                  <a:cubicBezTo>
                    <a:pt x="51" y="1354"/>
                    <a:pt x="39" y="1336"/>
                    <a:pt x="39" y="1336"/>
                  </a:cubicBezTo>
                  <a:lnTo>
                    <a:pt x="0" y="1362"/>
                  </a:lnTo>
                  <a:cubicBezTo>
                    <a:pt x="0" y="1362"/>
                    <a:pt x="12" y="1381"/>
                    <a:pt x="34" y="1415"/>
                  </a:cubicBezTo>
                  <a:cubicBezTo>
                    <a:pt x="46" y="1431"/>
                    <a:pt x="59" y="1452"/>
                    <a:pt x="76" y="1477"/>
                  </a:cubicBezTo>
                  <a:cubicBezTo>
                    <a:pt x="91" y="1502"/>
                    <a:pt x="112" y="1529"/>
                    <a:pt x="140" y="1557"/>
                  </a:cubicBezTo>
                  <a:cubicBezTo>
                    <a:pt x="167" y="1586"/>
                    <a:pt x="197" y="1617"/>
                    <a:pt x="230" y="1651"/>
                  </a:cubicBezTo>
                  <a:cubicBezTo>
                    <a:pt x="264" y="1683"/>
                    <a:pt x="306" y="1713"/>
                    <a:pt x="348" y="1747"/>
                  </a:cubicBezTo>
                  <a:cubicBezTo>
                    <a:pt x="389" y="1782"/>
                    <a:pt x="439" y="1809"/>
                    <a:pt x="492" y="1840"/>
                  </a:cubicBezTo>
                  <a:cubicBezTo>
                    <a:pt x="518" y="1855"/>
                    <a:pt x="545" y="1872"/>
                    <a:pt x="573" y="1886"/>
                  </a:cubicBezTo>
                  <a:cubicBezTo>
                    <a:pt x="603" y="1898"/>
                    <a:pt x="632" y="1910"/>
                    <a:pt x="663" y="1923"/>
                  </a:cubicBezTo>
                  <a:cubicBezTo>
                    <a:pt x="694" y="1935"/>
                    <a:pt x="726" y="1948"/>
                    <a:pt x="757" y="1961"/>
                  </a:cubicBezTo>
                  <a:cubicBezTo>
                    <a:pt x="790" y="1971"/>
                    <a:pt x="824" y="1981"/>
                    <a:pt x="859" y="1990"/>
                  </a:cubicBezTo>
                  <a:cubicBezTo>
                    <a:pt x="893" y="1999"/>
                    <a:pt x="928" y="2010"/>
                    <a:pt x="965" y="2018"/>
                  </a:cubicBezTo>
                  <a:cubicBezTo>
                    <a:pt x="1001" y="2024"/>
                    <a:pt x="1038" y="2030"/>
                    <a:pt x="1076" y="2036"/>
                  </a:cubicBezTo>
                  <a:cubicBezTo>
                    <a:pt x="1148" y="2048"/>
                    <a:pt x="1224" y="2053"/>
                    <a:pt x="1301" y="2053"/>
                  </a:cubicBezTo>
                  <a:cubicBezTo>
                    <a:pt x="1384" y="2053"/>
                    <a:pt x="1469" y="2047"/>
                    <a:pt x="1555" y="2037"/>
                  </a:cubicBezTo>
                  <a:cubicBezTo>
                    <a:pt x="1718" y="2002"/>
                    <a:pt x="1890" y="1956"/>
                    <a:pt x="2036" y="1851"/>
                  </a:cubicBezTo>
                  <a:cubicBezTo>
                    <a:pt x="2116" y="1810"/>
                    <a:pt x="2175" y="1740"/>
                    <a:pt x="2242" y="1679"/>
                  </a:cubicBezTo>
                  <a:cubicBezTo>
                    <a:pt x="2274" y="1647"/>
                    <a:pt x="2296" y="1607"/>
                    <a:pt x="2324" y="1570"/>
                  </a:cubicBezTo>
                  <a:cubicBezTo>
                    <a:pt x="2348" y="1533"/>
                    <a:pt x="2380" y="1499"/>
                    <a:pt x="2394" y="1455"/>
                  </a:cubicBezTo>
                  <a:cubicBezTo>
                    <a:pt x="2428" y="1371"/>
                    <a:pt x="2473" y="1291"/>
                    <a:pt x="2485" y="1202"/>
                  </a:cubicBezTo>
                  <a:lnTo>
                    <a:pt x="2514" y="1071"/>
                  </a:lnTo>
                  <a:cubicBezTo>
                    <a:pt x="2523" y="1023"/>
                    <a:pt x="2523" y="984"/>
                    <a:pt x="2527" y="940"/>
                  </a:cubicBezTo>
                  <a:cubicBezTo>
                    <a:pt x="2533" y="758"/>
                    <a:pt x="2496" y="583"/>
                    <a:pt x="2409" y="433"/>
                  </a:cubicBezTo>
                  <a:cubicBezTo>
                    <a:pt x="2324" y="284"/>
                    <a:pt x="2196" y="171"/>
                    <a:pt x="2059" y="97"/>
                  </a:cubicBezTo>
                  <a:cubicBezTo>
                    <a:pt x="1934" y="33"/>
                    <a:pt x="1801" y="0"/>
                    <a:pt x="1675"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1316958" y="2382185"/>
              <a:ext cx="36356" cy="52968"/>
            </a:xfrm>
            <a:custGeom>
              <a:rect b="b" l="l" r="r" t="t"/>
              <a:pathLst>
                <a:path extrusionOk="0" h="1320" w="906">
                  <a:moveTo>
                    <a:pt x="878" y="1"/>
                  </a:moveTo>
                  <a:lnTo>
                    <a:pt x="832" y="8"/>
                  </a:lnTo>
                  <a:cubicBezTo>
                    <a:pt x="832" y="8"/>
                    <a:pt x="832" y="33"/>
                    <a:pt x="831" y="79"/>
                  </a:cubicBezTo>
                  <a:cubicBezTo>
                    <a:pt x="828" y="124"/>
                    <a:pt x="837" y="188"/>
                    <a:pt x="822" y="263"/>
                  </a:cubicBezTo>
                  <a:cubicBezTo>
                    <a:pt x="816" y="300"/>
                    <a:pt x="809" y="341"/>
                    <a:pt x="801" y="384"/>
                  </a:cubicBezTo>
                  <a:cubicBezTo>
                    <a:pt x="798" y="428"/>
                    <a:pt x="775" y="469"/>
                    <a:pt x="762" y="514"/>
                  </a:cubicBezTo>
                  <a:cubicBezTo>
                    <a:pt x="745" y="558"/>
                    <a:pt x="735" y="607"/>
                    <a:pt x="707" y="649"/>
                  </a:cubicBezTo>
                  <a:cubicBezTo>
                    <a:pt x="683" y="692"/>
                    <a:pt x="657" y="735"/>
                    <a:pt x="633" y="780"/>
                  </a:cubicBezTo>
                  <a:cubicBezTo>
                    <a:pt x="601" y="819"/>
                    <a:pt x="571" y="858"/>
                    <a:pt x="539" y="898"/>
                  </a:cubicBezTo>
                  <a:cubicBezTo>
                    <a:pt x="512" y="940"/>
                    <a:pt x="472" y="968"/>
                    <a:pt x="437" y="1001"/>
                  </a:cubicBezTo>
                  <a:cubicBezTo>
                    <a:pt x="401" y="1030"/>
                    <a:pt x="372" y="1069"/>
                    <a:pt x="334" y="1089"/>
                  </a:cubicBezTo>
                  <a:cubicBezTo>
                    <a:pt x="298" y="1113"/>
                    <a:pt x="264" y="1136"/>
                    <a:pt x="233" y="1157"/>
                  </a:cubicBezTo>
                  <a:cubicBezTo>
                    <a:pt x="172" y="1202"/>
                    <a:pt x="105" y="1222"/>
                    <a:pt x="66" y="1244"/>
                  </a:cubicBezTo>
                  <a:cubicBezTo>
                    <a:pt x="24" y="1264"/>
                    <a:pt x="1" y="1276"/>
                    <a:pt x="1" y="1276"/>
                  </a:cubicBezTo>
                  <a:lnTo>
                    <a:pt x="19" y="1319"/>
                  </a:lnTo>
                  <a:cubicBezTo>
                    <a:pt x="19" y="1319"/>
                    <a:pt x="43" y="1311"/>
                    <a:pt x="87" y="1297"/>
                  </a:cubicBezTo>
                  <a:cubicBezTo>
                    <a:pt x="109" y="1289"/>
                    <a:pt x="136" y="1280"/>
                    <a:pt x="166" y="1270"/>
                  </a:cubicBezTo>
                  <a:cubicBezTo>
                    <a:pt x="196" y="1260"/>
                    <a:pt x="230" y="1249"/>
                    <a:pt x="265" y="1225"/>
                  </a:cubicBezTo>
                  <a:cubicBezTo>
                    <a:pt x="302" y="1205"/>
                    <a:pt x="340" y="1183"/>
                    <a:pt x="381" y="1160"/>
                  </a:cubicBezTo>
                  <a:cubicBezTo>
                    <a:pt x="425" y="1139"/>
                    <a:pt x="458" y="1102"/>
                    <a:pt x="498" y="1070"/>
                  </a:cubicBezTo>
                  <a:cubicBezTo>
                    <a:pt x="536" y="1036"/>
                    <a:pt x="580" y="1004"/>
                    <a:pt x="611" y="961"/>
                  </a:cubicBezTo>
                  <a:cubicBezTo>
                    <a:pt x="645" y="919"/>
                    <a:pt x="680" y="877"/>
                    <a:pt x="714" y="834"/>
                  </a:cubicBezTo>
                  <a:cubicBezTo>
                    <a:pt x="740" y="786"/>
                    <a:pt x="766" y="738"/>
                    <a:pt x="792" y="690"/>
                  </a:cubicBezTo>
                  <a:cubicBezTo>
                    <a:pt x="821" y="644"/>
                    <a:pt x="831" y="591"/>
                    <a:pt x="848" y="543"/>
                  </a:cubicBezTo>
                  <a:cubicBezTo>
                    <a:pt x="863" y="494"/>
                    <a:pt x="883" y="448"/>
                    <a:pt x="884" y="401"/>
                  </a:cubicBezTo>
                  <a:cubicBezTo>
                    <a:pt x="889" y="354"/>
                    <a:pt x="894" y="310"/>
                    <a:pt x="897" y="269"/>
                  </a:cubicBezTo>
                  <a:cubicBezTo>
                    <a:pt x="905" y="229"/>
                    <a:pt x="899" y="192"/>
                    <a:pt x="896" y="159"/>
                  </a:cubicBezTo>
                  <a:cubicBezTo>
                    <a:pt x="892" y="126"/>
                    <a:pt x="890" y="98"/>
                    <a:pt x="887" y="74"/>
                  </a:cubicBezTo>
                  <a:cubicBezTo>
                    <a:pt x="882" y="28"/>
                    <a:pt x="878" y="1"/>
                    <a:pt x="878"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1168291" y="2520220"/>
              <a:ext cx="72109" cy="98674"/>
            </a:xfrm>
            <a:custGeom>
              <a:rect b="b" l="l" r="r" t="t"/>
              <a:pathLst>
                <a:path extrusionOk="0" h="2459" w="1797">
                  <a:moveTo>
                    <a:pt x="258" y="0"/>
                  </a:moveTo>
                  <a:cubicBezTo>
                    <a:pt x="231" y="0"/>
                    <a:pt x="206" y="3"/>
                    <a:pt x="185" y="7"/>
                  </a:cubicBezTo>
                  <a:cubicBezTo>
                    <a:pt x="156" y="12"/>
                    <a:pt x="131" y="15"/>
                    <a:pt x="111" y="18"/>
                  </a:cubicBezTo>
                  <a:cubicBezTo>
                    <a:pt x="71" y="24"/>
                    <a:pt x="50" y="26"/>
                    <a:pt x="50" y="26"/>
                  </a:cubicBezTo>
                  <a:lnTo>
                    <a:pt x="56" y="73"/>
                  </a:lnTo>
                  <a:cubicBezTo>
                    <a:pt x="56" y="73"/>
                    <a:pt x="77" y="70"/>
                    <a:pt x="118" y="66"/>
                  </a:cubicBezTo>
                  <a:cubicBezTo>
                    <a:pt x="138" y="64"/>
                    <a:pt x="163" y="61"/>
                    <a:pt x="192" y="58"/>
                  </a:cubicBezTo>
                  <a:cubicBezTo>
                    <a:pt x="210" y="55"/>
                    <a:pt x="229" y="54"/>
                    <a:pt x="249" y="54"/>
                  </a:cubicBezTo>
                  <a:cubicBezTo>
                    <a:pt x="262" y="54"/>
                    <a:pt x="276" y="54"/>
                    <a:pt x="291" y="56"/>
                  </a:cubicBezTo>
                  <a:cubicBezTo>
                    <a:pt x="328" y="58"/>
                    <a:pt x="368" y="60"/>
                    <a:pt x="412" y="63"/>
                  </a:cubicBezTo>
                  <a:cubicBezTo>
                    <a:pt x="456" y="69"/>
                    <a:pt x="503" y="82"/>
                    <a:pt x="554" y="92"/>
                  </a:cubicBezTo>
                  <a:cubicBezTo>
                    <a:pt x="604" y="100"/>
                    <a:pt x="655" y="122"/>
                    <a:pt x="710" y="141"/>
                  </a:cubicBezTo>
                  <a:cubicBezTo>
                    <a:pt x="737" y="151"/>
                    <a:pt x="766" y="159"/>
                    <a:pt x="794" y="171"/>
                  </a:cubicBezTo>
                  <a:cubicBezTo>
                    <a:pt x="821" y="184"/>
                    <a:pt x="849" y="198"/>
                    <a:pt x="877" y="212"/>
                  </a:cubicBezTo>
                  <a:cubicBezTo>
                    <a:pt x="906" y="226"/>
                    <a:pt x="934" y="240"/>
                    <a:pt x="964" y="255"/>
                  </a:cubicBezTo>
                  <a:cubicBezTo>
                    <a:pt x="992" y="274"/>
                    <a:pt x="1020" y="292"/>
                    <a:pt x="1049" y="311"/>
                  </a:cubicBezTo>
                  <a:cubicBezTo>
                    <a:pt x="1077" y="330"/>
                    <a:pt x="1107" y="348"/>
                    <a:pt x="1135" y="369"/>
                  </a:cubicBezTo>
                  <a:cubicBezTo>
                    <a:pt x="1162" y="391"/>
                    <a:pt x="1190" y="414"/>
                    <a:pt x="1218" y="438"/>
                  </a:cubicBezTo>
                  <a:cubicBezTo>
                    <a:pt x="1331" y="529"/>
                    <a:pt x="1429" y="649"/>
                    <a:pt x="1518" y="779"/>
                  </a:cubicBezTo>
                  <a:cubicBezTo>
                    <a:pt x="1594" y="915"/>
                    <a:pt x="1668" y="1064"/>
                    <a:pt x="1684" y="1227"/>
                  </a:cubicBezTo>
                  <a:cubicBezTo>
                    <a:pt x="1703" y="1307"/>
                    <a:pt x="1690" y="1389"/>
                    <a:pt x="1690" y="1471"/>
                  </a:cubicBezTo>
                  <a:cubicBezTo>
                    <a:pt x="1687" y="1513"/>
                    <a:pt x="1671" y="1552"/>
                    <a:pt x="1663" y="1592"/>
                  </a:cubicBezTo>
                  <a:cubicBezTo>
                    <a:pt x="1653" y="1632"/>
                    <a:pt x="1649" y="1674"/>
                    <a:pt x="1628" y="1710"/>
                  </a:cubicBezTo>
                  <a:cubicBezTo>
                    <a:pt x="1592" y="1785"/>
                    <a:pt x="1567" y="1864"/>
                    <a:pt x="1512" y="1930"/>
                  </a:cubicBezTo>
                  <a:cubicBezTo>
                    <a:pt x="1464" y="2000"/>
                    <a:pt x="1421" y="2065"/>
                    <a:pt x="1359" y="2125"/>
                  </a:cubicBezTo>
                  <a:cubicBezTo>
                    <a:pt x="1244" y="2237"/>
                    <a:pt x="1101" y="2323"/>
                    <a:pt x="951" y="2356"/>
                  </a:cubicBezTo>
                  <a:cubicBezTo>
                    <a:pt x="894" y="2369"/>
                    <a:pt x="837" y="2375"/>
                    <a:pt x="780" y="2375"/>
                  </a:cubicBezTo>
                  <a:cubicBezTo>
                    <a:pt x="687" y="2375"/>
                    <a:pt x="596" y="2358"/>
                    <a:pt x="512" y="2329"/>
                  </a:cubicBezTo>
                  <a:cubicBezTo>
                    <a:pt x="379" y="2280"/>
                    <a:pt x="266" y="2201"/>
                    <a:pt x="188" y="2105"/>
                  </a:cubicBezTo>
                  <a:cubicBezTo>
                    <a:pt x="110" y="2010"/>
                    <a:pt x="71" y="1901"/>
                    <a:pt x="70" y="1803"/>
                  </a:cubicBezTo>
                  <a:cubicBezTo>
                    <a:pt x="69" y="1705"/>
                    <a:pt x="107" y="1623"/>
                    <a:pt x="145" y="1562"/>
                  </a:cubicBezTo>
                  <a:cubicBezTo>
                    <a:pt x="185" y="1503"/>
                    <a:pt x="226" y="1460"/>
                    <a:pt x="256" y="1435"/>
                  </a:cubicBezTo>
                  <a:cubicBezTo>
                    <a:pt x="286" y="1409"/>
                    <a:pt x="301" y="1395"/>
                    <a:pt x="301" y="1395"/>
                  </a:cubicBezTo>
                  <a:lnTo>
                    <a:pt x="273" y="1358"/>
                  </a:lnTo>
                  <a:cubicBezTo>
                    <a:pt x="273" y="1358"/>
                    <a:pt x="256" y="1372"/>
                    <a:pt x="224" y="1398"/>
                  </a:cubicBezTo>
                  <a:cubicBezTo>
                    <a:pt x="191" y="1424"/>
                    <a:pt x="146" y="1467"/>
                    <a:pt x="99" y="1531"/>
                  </a:cubicBezTo>
                  <a:cubicBezTo>
                    <a:pt x="55" y="1596"/>
                    <a:pt x="9" y="1688"/>
                    <a:pt x="5" y="1802"/>
                  </a:cubicBezTo>
                  <a:cubicBezTo>
                    <a:pt x="1" y="1916"/>
                    <a:pt x="43" y="2044"/>
                    <a:pt x="130" y="2152"/>
                  </a:cubicBezTo>
                  <a:cubicBezTo>
                    <a:pt x="216" y="2259"/>
                    <a:pt x="339" y="2348"/>
                    <a:pt x="485" y="2403"/>
                  </a:cubicBezTo>
                  <a:cubicBezTo>
                    <a:pt x="579" y="2438"/>
                    <a:pt x="683" y="2458"/>
                    <a:pt x="790" y="2458"/>
                  </a:cubicBezTo>
                  <a:cubicBezTo>
                    <a:pt x="849" y="2458"/>
                    <a:pt x="909" y="2452"/>
                    <a:pt x="969" y="2439"/>
                  </a:cubicBezTo>
                  <a:cubicBezTo>
                    <a:pt x="1138" y="2404"/>
                    <a:pt x="1294" y="2314"/>
                    <a:pt x="1425" y="2188"/>
                  </a:cubicBezTo>
                  <a:cubicBezTo>
                    <a:pt x="1456" y="2156"/>
                    <a:pt x="1484" y="2130"/>
                    <a:pt x="1513" y="2091"/>
                  </a:cubicBezTo>
                  <a:lnTo>
                    <a:pt x="1591" y="1982"/>
                  </a:lnTo>
                  <a:cubicBezTo>
                    <a:pt x="1649" y="1913"/>
                    <a:pt x="1680" y="1827"/>
                    <a:pt x="1719" y="1746"/>
                  </a:cubicBezTo>
                  <a:cubicBezTo>
                    <a:pt x="1742" y="1705"/>
                    <a:pt x="1746" y="1659"/>
                    <a:pt x="1758" y="1616"/>
                  </a:cubicBezTo>
                  <a:cubicBezTo>
                    <a:pt x="1766" y="1571"/>
                    <a:pt x="1781" y="1527"/>
                    <a:pt x="1784" y="1482"/>
                  </a:cubicBezTo>
                  <a:cubicBezTo>
                    <a:pt x="1785" y="1392"/>
                    <a:pt x="1796" y="1301"/>
                    <a:pt x="1775" y="1214"/>
                  </a:cubicBezTo>
                  <a:cubicBezTo>
                    <a:pt x="1755" y="1035"/>
                    <a:pt x="1673" y="877"/>
                    <a:pt x="1590" y="733"/>
                  </a:cubicBezTo>
                  <a:cubicBezTo>
                    <a:pt x="1494" y="596"/>
                    <a:pt x="1389" y="472"/>
                    <a:pt x="1270" y="377"/>
                  </a:cubicBezTo>
                  <a:cubicBezTo>
                    <a:pt x="1240" y="353"/>
                    <a:pt x="1211" y="329"/>
                    <a:pt x="1182" y="306"/>
                  </a:cubicBezTo>
                  <a:cubicBezTo>
                    <a:pt x="1153" y="284"/>
                    <a:pt x="1120" y="266"/>
                    <a:pt x="1091" y="246"/>
                  </a:cubicBezTo>
                  <a:cubicBezTo>
                    <a:pt x="1060" y="227"/>
                    <a:pt x="1030" y="208"/>
                    <a:pt x="1002" y="190"/>
                  </a:cubicBezTo>
                  <a:cubicBezTo>
                    <a:pt x="970" y="175"/>
                    <a:pt x="940" y="160"/>
                    <a:pt x="910" y="145"/>
                  </a:cubicBezTo>
                  <a:cubicBezTo>
                    <a:pt x="879" y="131"/>
                    <a:pt x="851" y="117"/>
                    <a:pt x="822" y="103"/>
                  </a:cubicBezTo>
                  <a:cubicBezTo>
                    <a:pt x="792" y="92"/>
                    <a:pt x="762" y="82"/>
                    <a:pt x="734" y="74"/>
                  </a:cubicBezTo>
                  <a:cubicBezTo>
                    <a:pt x="676" y="55"/>
                    <a:pt x="622" y="34"/>
                    <a:pt x="568" y="28"/>
                  </a:cubicBezTo>
                  <a:cubicBezTo>
                    <a:pt x="514" y="19"/>
                    <a:pt x="465" y="9"/>
                    <a:pt x="418" y="4"/>
                  </a:cubicBezTo>
                  <a:cubicBezTo>
                    <a:pt x="370" y="3"/>
                    <a:pt x="328" y="2"/>
                    <a:pt x="288" y="1"/>
                  </a:cubicBezTo>
                  <a:cubicBezTo>
                    <a:pt x="278" y="0"/>
                    <a:pt x="268" y="0"/>
                    <a:pt x="258"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1233335" y="2558581"/>
              <a:ext cx="22993" cy="61034"/>
            </a:xfrm>
            <a:custGeom>
              <a:rect b="b" l="l" r="r" t="t"/>
              <a:pathLst>
                <a:path extrusionOk="0" h="1521" w="573">
                  <a:moveTo>
                    <a:pt x="431" y="0"/>
                  </a:moveTo>
                  <a:lnTo>
                    <a:pt x="387" y="16"/>
                  </a:lnTo>
                  <a:cubicBezTo>
                    <a:pt x="387" y="16"/>
                    <a:pt x="394" y="41"/>
                    <a:pt x="407" y="86"/>
                  </a:cubicBezTo>
                  <a:cubicBezTo>
                    <a:pt x="417" y="130"/>
                    <a:pt x="446" y="193"/>
                    <a:pt x="455" y="268"/>
                  </a:cubicBezTo>
                  <a:cubicBezTo>
                    <a:pt x="460" y="306"/>
                    <a:pt x="465" y="346"/>
                    <a:pt x="471" y="389"/>
                  </a:cubicBezTo>
                  <a:cubicBezTo>
                    <a:pt x="481" y="430"/>
                    <a:pt x="472" y="478"/>
                    <a:pt x="475" y="524"/>
                  </a:cubicBezTo>
                  <a:cubicBezTo>
                    <a:pt x="474" y="572"/>
                    <a:pt x="479" y="621"/>
                    <a:pt x="467" y="670"/>
                  </a:cubicBezTo>
                  <a:cubicBezTo>
                    <a:pt x="458" y="719"/>
                    <a:pt x="449" y="769"/>
                    <a:pt x="441" y="818"/>
                  </a:cubicBezTo>
                  <a:cubicBezTo>
                    <a:pt x="425" y="866"/>
                    <a:pt x="409" y="914"/>
                    <a:pt x="393" y="960"/>
                  </a:cubicBezTo>
                  <a:cubicBezTo>
                    <a:pt x="381" y="1009"/>
                    <a:pt x="351" y="1049"/>
                    <a:pt x="330" y="1091"/>
                  </a:cubicBezTo>
                  <a:cubicBezTo>
                    <a:pt x="305" y="1131"/>
                    <a:pt x="290" y="1176"/>
                    <a:pt x="260" y="1208"/>
                  </a:cubicBezTo>
                  <a:cubicBezTo>
                    <a:pt x="233" y="1242"/>
                    <a:pt x="207" y="1274"/>
                    <a:pt x="184" y="1304"/>
                  </a:cubicBezTo>
                  <a:cubicBezTo>
                    <a:pt x="138" y="1365"/>
                    <a:pt x="83" y="1401"/>
                    <a:pt x="52" y="1433"/>
                  </a:cubicBezTo>
                  <a:cubicBezTo>
                    <a:pt x="20" y="1465"/>
                    <a:pt x="1" y="1482"/>
                    <a:pt x="1" y="1482"/>
                  </a:cubicBezTo>
                  <a:lnTo>
                    <a:pt x="27" y="1520"/>
                  </a:lnTo>
                  <a:cubicBezTo>
                    <a:pt x="27" y="1520"/>
                    <a:pt x="49" y="1506"/>
                    <a:pt x="87" y="1479"/>
                  </a:cubicBezTo>
                  <a:cubicBezTo>
                    <a:pt x="105" y="1465"/>
                    <a:pt x="129" y="1447"/>
                    <a:pt x="155" y="1428"/>
                  </a:cubicBezTo>
                  <a:cubicBezTo>
                    <a:pt x="182" y="1409"/>
                    <a:pt x="214" y="1389"/>
                    <a:pt x="239" y="1355"/>
                  </a:cubicBezTo>
                  <a:cubicBezTo>
                    <a:pt x="266" y="1326"/>
                    <a:pt x="296" y="1293"/>
                    <a:pt x="327" y="1258"/>
                  </a:cubicBezTo>
                  <a:cubicBezTo>
                    <a:pt x="362" y="1225"/>
                    <a:pt x="383" y="1180"/>
                    <a:pt x="409" y="1136"/>
                  </a:cubicBezTo>
                  <a:cubicBezTo>
                    <a:pt x="434" y="1091"/>
                    <a:pt x="467" y="1048"/>
                    <a:pt x="481" y="996"/>
                  </a:cubicBezTo>
                  <a:cubicBezTo>
                    <a:pt x="499" y="945"/>
                    <a:pt x="517" y="894"/>
                    <a:pt x="536" y="842"/>
                  </a:cubicBezTo>
                  <a:cubicBezTo>
                    <a:pt x="544" y="788"/>
                    <a:pt x="552" y="734"/>
                    <a:pt x="561" y="680"/>
                  </a:cubicBezTo>
                  <a:cubicBezTo>
                    <a:pt x="572" y="628"/>
                    <a:pt x="566" y="575"/>
                    <a:pt x="566" y="524"/>
                  </a:cubicBezTo>
                  <a:cubicBezTo>
                    <a:pt x="564" y="473"/>
                    <a:pt x="569" y="424"/>
                    <a:pt x="555" y="377"/>
                  </a:cubicBezTo>
                  <a:cubicBezTo>
                    <a:pt x="545" y="330"/>
                    <a:pt x="536" y="287"/>
                    <a:pt x="527" y="247"/>
                  </a:cubicBezTo>
                  <a:cubicBezTo>
                    <a:pt x="521" y="206"/>
                    <a:pt x="506" y="172"/>
                    <a:pt x="493" y="144"/>
                  </a:cubicBezTo>
                  <a:cubicBezTo>
                    <a:pt x="481" y="114"/>
                    <a:pt x="469" y="88"/>
                    <a:pt x="461" y="67"/>
                  </a:cubicBezTo>
                  <a:cubicBezTo>
                    <a:pt x="442" y="25"/>
                    <a:pt x="431" y="0"/>
                    <a:pt x="431"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1550494" y="2345630"/>
              <a:ext cx="101683" cy="82422"/>
            </a:xfrm>
            <a:custGeom>
              <a:rect b="b" l="l" r="r" t="t"/>
              <a:pathLst>
                <a:path extrusionOk="0" h="2054" w="2534">
                  <a:moveTo>
                    <a:pt x="859" y="0"/>
                  </a:moveTo>
                  <a:cubicBezTo>
                    <a:pt x="733" y="0"/>
                    <a:pt x="600" y="33"/>
                    <a:pt x="475" y="97"/>
                  </a:cubicBezTo>
                  <a:cubicBezTo>
                    <a:pt x="338" y="171"/>
                    <a:pt x="211" y="284"/>
                    <a:pt x="125" y="433"/>
                  </a:cubicBezTo>
                  <a:cubicBezTo>
                    <a:pt x="39" y="583"/>
                    <a:pt x="0" y="758"/>
                    <a:pt x="6" y="940"/>
                  </a:cubicBezTo>
                  <a:cubicBezTo>
                    <a:pt x="11" y="984"/>
                    <a:pt x="11" y="1023"/>
                    <a:pt x="20" y="1071"/>
                  </a:cubicBezTo>
                  <a:lnTo>
                    <a:pt x="49" y="1202"/>
                  </a:lnTo>
                  <a:cubicBezTo>
                    <a:pt x="61" y="1291"/>
                    <a:pt x="106" y="1371"/>
                    <a:pt x="140" y="1455"/>
                  </a:cubicBezTo>
                  <a:cubicBezTo>
                    <a:pt x="154" y="1499"/>
                    <a:pt x="185" y="1533"/>
                    <a:pt x="211" y="1570"/>
                  </a:cubicBezTo>
                  <a:cubicBezTo>
                    <a:pt x="238" y="1607"/>
                    <a:pt x="259" y="1647"/>
                    <a:pt x="292" y="1679"/>
                  </a:cubicBezTo>
                  <a:cubicBezTo>
                    <a:pt x="358" y="1740"/>
                    <a:pt x="418" y="1810"/>
                    <a:pt x="498" y="1851"/>
                  </a:cubicBezTo>
                  <a:cubicBezTo>
                    <a:pt x="644" y="1956"/>
                    <a:pt x="816" y="2002"/>
                    <a:pt x="979" y="2037"/>
                  </a:cubicBezTo>
                  <a:cubicBezTo>
                    <a:pt x="1065" y="2047"/>
                    <a:pt x="1150" y="2053"/>
                    <a:pt x="1233" y="2053"/>
                  </a:cubicBezTo>
                  <a:cubicBezTo>
                    <a:pt x="1310" y="2053"/>
                    <a:pt x="1386" y="2048"/>
                    <a:pt x="1458" y="2036"/>
                  </a:cubicBezTo>
                  <a:cubicBezTo>
                    <a:pt x="1496" y="2030"/>
                    <a:pt x="1532" y="2024"/>
                    <a:pt x="1569" y="2018"/>
                  </a:cubicBezTo>
                  <a:cubicBezTo>
                    <a:pt x="1606" y="2010"/>
                    <a:pt x="1640" y="1999"/>
                    <a:pt x="1675" y="1990"/>
                  </a:cubicBezTo>
                  <a:cubicBezTo>
                    <a:pt x="1709" y="1981"/>
                    <a:pt x="1743" y="1971"/>
                    <a:pt x="1776" y="1961"/>
                  </a:cubicBezTo>
                  <a:cubicBezTo>
                    <a:pt x="1808" y="1948"/>
                    <a:pt x="1840" y="1935"/>
                    <a:pt x="1870" y="1923"/>
                  </a:cubicBezTo>
                  <a:cubicBezTo>
                    <a:pt x="1901" y="1910"/>
                    <a:pt x="1931" y="1898"/>
                    <a:pt x="1960" y="1886"/>
                  </a:cubicBezTo>
                  <a:cubicBezTo>
                    <a:pt x="1989" y="1871"/>
                    <a:pt x="2016" y="1855"/>
                    <a:pt x="2042" y="1840"/>
                  </a:cubicBezTo>
                  <a:cubicBezTo>
                    <a:pt x="2094" y="1809"/>
                    <a:pt x="2145" y="1782"/>
                    <a:pt x="2186" y="1747"/>
                  </a:cubicBezTo>
                  <a:cubicBezTo>
                    <a:pt x="2228" y="1713"/>
                    <a:pt x="2269" y="1683"/>
                    <a:pt x="2304" y="1651"/>
                  </a:cubicBezTo>
                  <a:cubicBezTo>
                    <a:pt x="2337" y="1617"/>
                    <a:pt x="2366" y="1585"/>
                    <a:pt x="2393" y="1557"/>
                  </a:cubicBezTo>
                  <a:cubicBezTo>
                    <a:pt x="2422" y="1529"/>
                    <a:pt x="2443" y="1502"/>
                    <a:pt x="2458" y="1477"/>
                  </a:cubicBezTo>
                  <a:cubicBezTo>
                    <a:pt x="2474" y="1452"/>
                    <a:pt x="2488" y="1431"/>
                    <a:pt x="2499" y="1415"/>
                  </a:cubicBezTo>
                  <a:cubicBezTo>
                    <a:pt x="2522" y="1381"/>
                    <a:pt x="2534" y="1362"/>
                    <a:pt x="2534" y="1362"/>
                  </a:cubicBezTo>
                  <a:lnTo>
                    <a:pt x="2496" y="1336"/>
                  </a:lnTo>
                  <a:cubicBezTo>
                    <a:pt x="2496" y="1336"/>
                    <a:pt x="2483" y="1354"/>
                    <a:pt x="2459" y="1387"/>
                  </a:cubicBezTo>
                  <a:cubicBezTo>
                    <a:pt x="2447" y="1404"/>
                    <a:pt x="2433" y="1424"/>
                    <a:pt x="2415" y="1447"/>
                  </a:cubicBezTo>
                  <a:cubicBezTo>
                    <a:pt x="2399" y="1473"/>
                    <a:pt x="2378" y="1499"/>
                    <a:pt x="2351" y="1522"/>
                  </a:cubicBezTo>
                  <a:cubicBezTo>
                    <a:pt x="2324" y="1548"/>
                    <a:pt x="2296" y="1576"/>
                    <a:pt x="2264" y="1607"/>
                  </a:cubicBezTo>
                  <a:cubicBezTo>
                    <a:pt x="2230" y="1636"/>
                    <a:pt x="2189" y="1663"/>
                    <a:pt x="2148" y="1693"/>
                  </a:cubicBezTo>
                  <a:cubicBezTo>
                    <a:pt x="2109" y="1727"/>
                    <a:pt x="2058" y="1749"/>
                    <a:pt x="2007" y="1777"/>
                  </a:cubicBezTo>
                  <a:cubicBezTo>
                    <a:pt x="1982" y="1790"/>
                    <a:pt x="1957" y="1806"/>
                    <a:pt x="1929" y="1819"/>
                  </a:cubicBezTo>
                  <a:cubicBezTo>
                    <a:pt x="1901" y="1830"/>
                    <a:pt x="1872" y="1842"/>
                    <a:pt x="1842" y="1854"/>
                  </a:cubicBezTo>
                  <a:cubicBezTo>
                    <a:pt x="1813" y="1865"/>
                    <a:pt x="1783" y="1878"/>
                    <a:pt x="1752" y="1890"/>
                  </a:cubicBezTo>
                  <a:cubicBezTo>
                    <a:pt x="1720" y="1899"/>
                    <a:pt x="1688" y="1906"/>
                    <a:pt x="1655" y="1915"/>
                  </a:cubicBezTo>
                  <a:cubicBezTo>
                    <a:pt x="1622" y="1924"/>
                    <a:pt x="1588" y="1934"/>
                    <a:pt x="1553" y="1941"/>
                  </a:cubicBezTo>
                  <a:cubicBezTo>
                    <a:pt x="1518" y="1946"/>
                    <a:pt x="1483" y="1951"/>
                    <a:pt x="1447" y="1956"/>
                  </a:cubicBezTo>
                  <a:cubicBezTo>
                    <a:pt x="1385" y="1966"/>
                    <a:pt x="1321" y="1970"/>
                    <a:pt x="1256" y="1970"/>
                  </a:cubicBezTo>
                  <a:cubicBezTo>
                    <a:pt x="1170" y="1970"/>
                    <a:pt x="1082" y="1963"/>
                    <a:pt x="993" y="1951"/>
                  </a:cubicBezTo>
                  <a:cubicBezTo>
                    <a:pt x="841" y="1917"/>
                    <a:pt x="680" y="1872"/>
                    <a:pt x="548" y="1775"/>
                  </a:cubicBezTo>
                  <a:cubicBezTo>
                    <a:pt x="476" y="1735"/>
                    <a:pt x="424" y="1671"/>
                    <a:pt x="363" y="1616"/>
                  </a:cubicBezTo>
                  <a:cubicBezTo>
                    <a:pt x="335" y="1586"/>
                    <a:pt x="315" y="1548"/>
                    <a:pt x="291" y="1516"/>
                  </a:cubicBezTo>
                  <a:cubicBezTo>
                    <a:pt x="268" y="1481"/>
                    <a:pt x="240" y="1450"/>
                    <a:pt x="227" y="1411"/>
                  </a:cubicBezTo>
                  <a:cubicBezTo>
                    <a:pt x="196" y="1334"/>
                    <a:pt x="153" y="1261"/>
                    <a:pt x="141" y="1178"/>
                  </a:cubicBezTo>
                  <a:cubicBezTo>
                    <a:pt x="121" y="1095"/>
                    <a:pt x="101" y="1019"/>
                    <a:pt x="98" y="932"/>
                  </a:cubicBezTo>
                  <a:cubicBezTo>
                    <a:pt x="91" y="773"/>
                    <a:pt x="123" y="609"/>
                    <a:pt x="199" y="475"/>
                  </a:cubicBezTo>
                  <a:cubicBezTo>
                    <a:pt x="274" y="340"/>
                    <a:pt x="389" y="235"/>
                    <a:pt x="513" y="167"/>
                  </a:cubicBezTo>
                  <a:cubicBezTo>
                    <a:pt x="628" y="106"/>
                    <a:pt x="751" y="75"/>
                    <a:pt x="866" y="75"/>
                  </a:cubicBezTo>
                  <a:cubicBezTo>
                    <a:pt x="876" y="75"/>
                    <a:pt x="886" y="75"/>
                    <a:pt x="896" y="75"/>
                  </a:cubicBezTo>
                  <a:cubicBezTo>
                    <a:pt x="1018" y="82"/>
                    <a:pt x="1126" y="125"/>
                    <a:pt x="1199" y="190"/>
                  </a:cubicBezTo>
                  <a:cubicBezTo>
                    <a:pt x="1273" y="255"/>
                    <a:pt x="1309" y="338"/>
                    <a:pt x="1328" y="406"/>
                  </a:cubicBezTo>
                  <a:cubicBezTo>
                    <a:pt x="1346" y="477"/>
                    <a:pt x="1350" y="535"/>
                    <a:pt x="1349" y="574"/>
                  </a:cubicBezTo>
                  <a:cubicBezTo>
                    <a:pt x="1348" y="614"/>
                    <a:pt x="1348" y="635"/>
                    <a:pt x="1348" y="635"/>
                  </a:cubicBezTo>
                  <a:lnTo>
                    <a:pt x="1395" y="639"/>
                  </a:lnTo>
                  <a:cubicBezTo>
                    <a:pt x="1395" y="639"/>
                    <a:pt x="1395" y="617"/>
                    <a:pt x="1398" y="575"/>
                  </a:cubicBezTo>
                  <a:cubicBezTo>
                    <a:pt x="1400" y="533"/>
                    <a:pt x="1398" y="471"/>
                    <a:pt x="1382" y="393"/>
                  </a:cubicBezTo>
                  <a:cubicBezTo>
                    <a:pt x="1363" y="317"/>
                    <a:pt x="1326" y="221"/>
                    <a:pt x="1243" y="143"/>
                  </a:cubicBezTo>
                  <a:cubicBezTo>
                    <a:pt x="1161" y="63"/>
                    <a:pt x="1037" y="8"/>
                    <a:pt x="899" y="1"/>
                  </a:cubicBezTo>
                  <a:cubicBezTo>
                    <a:pt x="886" y="1"/>
                    <a:pt x="872" y="0"/>
                    <a:pt x="859"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1535085" y="2382185"/>
              <a:ext cx="36315" cy="52968"/>
            </a:xfrm>
            <a:custGeom>
              <a:rect b="b" l="l" r="r" t="t"/>
              <a:pathLst>
                <a:path extrusionOk="0" h="1320" w="905">
                  <a:moveTo>
                    <a:pt x="28" y="1"/>
                  </a:moveTo>
                  <a:cubicBezTo>
                    <a:pt x="28" y="1"/>
                    <a:pt x="24" y="28"/>
                    <a:pt x="19" y="74"/>
                  </a:cubicBezTo>
                  <a:cubicBezTo>
                    <a:pt x="17" y="98"/>
                    <a:pt x="14" y="126"/>
                    <a:pt x="10" y="159"/>
                  </a:cubicBezTo>
                  <a:cubicBezTo>
                    <a:pt x="7" y="192"/>
                    <a:pt x="1" y="229"/>
                    <a:pt x="8" y="269"/>
                  </a:cubicBezTo>
                  <a:cubicBezTo>
                    <a:pt x="12" y="310"/>
                    <a:pt x="17" y="354"/>
                    <a:pt x="22" y="401"/>
                  </a:cubicBezTo>
                  <a:cubicBezTo>
                    <a:pt x="24" y="448"/>
                    <a:pt x="43" y="494"/>
                    <a:pt x="58" y="543"/>
                  </a:cubicBezTo>
                  <a:cubicBezTo>
                    <a:pt x="75" y="591"/>
                    <a:pt x="85" y="644"/>
                    <a:pt x="114" y="690"/>
                  </a:cubicBezTo>
                  <a:cubicBezTo>
                    <a:pt x="140" y="738"/>
                    <a:pt x="166" y="786"/>
                    <a:pt x="191" y="834"/>
                  </a:cubicBezTo>
                  <a:cubicBezTo>
                    <a:pt x="226" y="877"/>
                    <a:pt x="261" y="919"/>
                    <a:pt x="295" y="961"/>
                  </a:cubicBezTo>
                  <a:cubicBezTo>
                    <a:pt x="326" y="1005"/>
                    <a:pt x="370" y="1036"/>
                    <a:pt x="408" y="1070"/>
                  </a:cubicBezTo>
                  <a:cubicBezTo>
                    <a:pt x="448" y="1102"/>
                    <a:pt x="481" y="1139"/>
                    <a:pt x="525" y="1160"/>
                  </a:cubicBezTo>
                  <a:cubicBezTo>
                    <a:pt x="566" y="1183"/>
                    <a:pt x="604" y="1205"/>
                    <a:pt x="640" y="1225"/>
                  </a:cubicBezTo>
                  <a:cubicBezTo>
                    <a:pt x="675" y="1249"/>
                    <a:pt x="710" y="1260"/>
                    <a:pt x="740" y="1270"/>
                  </a:cubicBezTo>
                  <a:cubicBezTo>
                    <a:pt x="770" y="1280"/>
                    <a:pt x="797" y="1289"/>
                    <a:pt x="818" y="1297"/>
                  </a:cubicBezTo>
                  <a:cubicBezTo>
                    <a:pt x="863" y="1311"/>
                    <a:pt x="887" y="1319"/>
                    <a:pt x="887" y="1319"/>
                  </a:cubicBezTo>
                  <a:lnTo>
                    <a:pt x="904" y="1276"/>
                  </a:lnTo>
                  <a:cubicBezTo>
                    <a:pt x="904" y="1276"/>
                    <a:pt x="881" y="1264"/>
                    <a:pt x="840" y="1244"/>
                  </a:cubicBezTo>
                  <a:cubicBezTo>
                    <a:pt x="801" y="1222"/>
                    <a:pt x="734" y="1202"/>
                    <a:pt x="673" y="1157"/>
                  </a:cubicBezTo>
                  <a:cubicBezTo>
                    <a:pt x="642" y="1136"/>
                    <a:pt x="608" y="1113"/>
                    <a:pt x="572" y="1090"/>
                  </a:cubicBezTo>
                  <a:cubicBezTo>
                    <a:pt x="534" y="1069"/>
                    <a:pt x="505" y="1030"/>
                    <a:pt x="469" y="1001"/>
                  </a:cubicBezTo>
                  <a:cubicBezTo>
                    <a:pt x="434" y="968"/>
                    <a:pt x="394" y="940"/>
                    <a:pt x="366" y="898"/>
                  </a:cubicBezTo>
                  <a:cubicBezTo>
                    <a:pt x="335" y="858"/>
                    <a:pt x="304" y="819"/>
                    <a:pt x="273" y="780"/>
                  </a:cubicBezTo>
                  <a:cubicBezTo>
                    <a:pt x="248" y="735"/>
                    <a:pt x="223" y="692"/>
                    <a:pt x="199" y="649"/>
                  </a:cubicBezTo>
                  <a:cubicBezTo>
                    <a:pt x="171" y="607"/>
                    <a:pt x="161" y="558"/>
                    <a:pt x="144" y="514"/>
                  </a:cubicBezTo>
                  <a:cubicBezTo>
                    <a:pt x="131" y="469"/>
                    <a:pt x="107" y="428"/>
                    <a:pt x="105" y="384"/>
                  </a:cubicBezTo>
                  <a:cubicBezTo>
                    <a:pt x="97" y="341"/>
                    <a:pt x="90" y="300"/>
                    <a:pt x="83" y="263"/>
                  </a:cubicBezTo>
                  <a:cubicBezTo>
                    <a:pt x="69" y="188"/>
                    <a:pt x="79" y="124"/>
                    <a:pt x="75" y="79"/>
                  </a:cubicBezTo>
                  <a:cubicBezTo>
                    <a:pt x="74" y="33"/>
                    <a:pt x="73" y="8"/>
                    <a:pt x="73" y="8"/>
                  </a:cubicBezTo>
                  <a:lnTo>
                    <a:pt x="28"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1631067" y="2570980"/>
              <a:ext cx="72069" cy="98674"/>
            </a:xfrm>
            <a:custGeom>
              <a:rect b="b" l="l" r="r" t="t"/>
              <a:pathLst>
                <a:path extrusionOk="0" h="2459" w="1796">
                  <a:moveTo>
                    <a:pt x="1540" y="1"/>
                  </a:moveTo>
                  <a:cubicBezTo>
                    <a:pt x="1530" y="1"/>
                    <a:pt x="1520" y="1"/>
                    <a:pt x="1509" y="2"/>
                  </a:cubicBezTo>
                  <a:cubicBezTo>
                    <a:pt x="1470" y="3"/>
                    <a:pt x="1426" y="4"/>
                    <a:pt x="1379" y="5"/>
                  </a:cubicBezTo>
                  <a:cubicBezTo>
                    <a:pt x="1332" y="9"/>
                    <a:pt x="1283" y="20"/>
                    <a:pt x="1230" y="29"/>
                  </a:cubicBezTo>
                  <a:cubicBezTo>
                    <a:pt x="1176" y="35"/>
                    <a:pt x="1121" y="56"/>
                    <a:pt x="1064" y="74"/>
                  </a:cubicBezTo>
                  <a:cubicBezTo>
                    <a:pt x="1035" y="83"/>
                    <a:pt x="1004" y="93"/>
                    <a:pt x="976" y="104"/>
                  </a:cubicBezTo>
                  <a:cubicBezTo>
                    <a:pt x="947" y="117"/>
                    <a:pt x="917" y="132"/>
                    <a:pt x="887" y="146"/>
                  </a:cubicBezTo>
                  <a:cubicBezTo>
                    <a:pt x="857" y="160"/>
                    <a:pt x="826" y="175"/>
                    <a:pt x="796" y="191"/>
                  </a:cubicBezTo>
                  <a:cubicBezTo>
                    <a:pt x="766" y="209"/>
                    <a:pt x="736" y="227"/>
                    <a:pt x="707" y="247"/>
                  </a:cubicBezTo>
                  <a:cubicBezTo>
                    <a:pt x="676" y="267"/>
                    <a:pt x="645" y="284"/>
                    <a:pt x="615" y="307"/>
                  </a:cubicBezTo>
                  <a:cubicBezTo>
                    <a:pt x="586" y="330"/>
                    <a:pt x="557" y="354"/>
                    <a:pt x="528" y="378"/>
                  </a:cubicBezTo>
                  <a:cubicBezTo>
                    <a:pt x="408" y="473"/>
                    <a:pt x="302" y="597"/>
                    <a:pt x="206" y="734"/>
                  </a:cubicBezTo>
                  <a:cubicBezTo>
                    <a:pt x="123" y="878"/>
                    <a:pt x="42" y="1036"/>
                    <a:pt x="22" y="1215"/>
                  </a:cubicBezTo>
                  <a:cubicBezTo>
                    <a:pt x="0" y="1302"/>
                    <a:pt x="13" y="1393"/>
                    <a:pt x="13" y="1483"/>
                  </a:cubicBezTo>
                  <a:cubicBezTo>
                    <a:pt x="15" y="1528"/>
                    <a:pt x="31" y="1572"/>
                    <a:pt x="39" y="1617"/>
                  </a:cubicBezTo>
                  <a:cubicBezTo>
                    <a:pt x="51" y="1660"/>
                    <a:pt x="54" y="1707"/>
                    <a:pt x="78" y="1746"/>
                  </a:cubicBezTo>
                  <a:cubicBezTo>
                    <a:pt x="117" y="1827"/>
                    <a:pt x="148" y="1914"/>
                    <a:pt x="205" y="1983"/>
                  </a:cubicBezTo>
                  <a:lnTo>
                    <a:pt x="284" y="2092"/>
                  </a:lnTo>
                  <a:cubicBezTo>
                    <a:pt x="313" y="2131"/>
                    <a:pt x="342" y="2157"/>
                    <a:pt x="371" y="2189"/>
                  </a:cubicBezTo>
                  <a:cubicBezTo>
                    <a:pt x="502" y="2315"/>
                    <a:pt x="660" y="2405"/>
                    <a:pt x="828" y="2440"/>
                  </a:cubicBezTo>
                  <a:cubicBezTo>
                    <a:pt x="887" y="2453"/>
                    <a:pt x="947" y="2459"/>
                    <a:pt x="1005" y="2459"/>
                  </a:cubicBezTo>
                  <a:cubicBezTo>
                    <a:pt x="1113" y="2459"/>
                    <a:pt x="1217" y="2439"/>
                    <a:pt x="1312" y="2404"/>
                  </a:cubicBezTo>
                  <a:cubicBezTo>
                    <a:pt x="1458" y="2349"/>
                    <a:pt x="1582" y="2260"/>
                    <a:pt x="1667" y="2153"/>
                  </a:cubicBezTo>
                  <a:cubicBezTo>
                    <a:pt x="1754" y="2045"/>
                    <a:pt x="1795" y="1917"/>
                    <a:pt x="1792" y="1803"/>
                  </a:cubicBezTo>
                  <a:cubicBezTo>
                    <a:pt x="1788" y="1688"/>
                    <a:pt x="1742" y="1597"/>
                    <a:pt x="1698" y="1532"/>
                  </a:cubicBezTo>
                  <a:cubicBezTo>
                    <a:pt x="1651" y="1468"/>
                    <a:pt x="1606" y="1425"/>
                    <a:pt x="1574" y="1399"/>
                  </a:cubicBezTo>
                  <a:cubicBezTo>
                    <a:pt x="1541" y="1373"/>
                    <a:pt x="1523" y="1359"/>
                    <a:pt x="1523" y="1359"/>
                  </a:cubicBezTo>
                  <a:lnTo>
                    <a:pt x="1495" y="1396"/>
                  </a:lnTo>
                  <a:cubicBezTo>
                    <a:pt x="1495" y="1396"/>
                    <a:pt x="1512" y="1410"/>
                    <a:pt x="1541" y="1436"/>
                  </a:cubicBezTo>
                  <a:cubicBezTo>
                    <a:pt x="1571" y="1461"/>
                    <a:pt x="1611" y="1503"/>
                    <a:pt x="1652" y="1563"/>
                  </a:cubicBezTo>
                  <a:cubicBezTo>
                    <a:pt x="1690" y="1624"/>
                    <a:pt x="1727" y="1706"/>
                    <a:pt x="1726" y="1804"/>
                  </a:cubicBezTo>
                  <a:cubicBezTo>
                    <a:pt x="1726" y="1902"/>
                    <a:pt x="1686" y="2010"/>
                    <a:pt x="1609" y="2106"/>
                  </a:cubicBezTo>
                  <a:cubicBezTo>
                    <a:pt x="1532" y="2202"/>
                    <a:pt x="1418" y="2281"/>
                    <a:pt x="1285" y="2330"/>
                  </a:cubicBezTo>
                  <a:cubicBezTo>
                    <a:pt x="1201" y="2359"/>
                    <a:pt x="1109" y="2376"/>
                    <a:pt x="1015" y="2376"/>
                  </a:cubicBezTo>
                  <a:cubicBezTo>
                    <a:pt x="959" y="2376"/>
                    <a:pt x="902" y="2370"/>
                    <a:pt x="846" y="2357"/>
                  </a:cubicBezTo>
                  <a:cubicBezTo>
                    <a:pt x="696" y="2324"/>
                    <a:pt x="552" y="2238"/>
                    <a:pt x="439" y="2126"/>
                  </a:cubicBezTo>
                  <a:cubicBezTo>
                    <a:pt x="377" y="2066"/>
                    <a:pt x="332" y="2001"/>
                    <a:pt x="285" y="1931"/>
                  </a:cubicBezTo>
                  <a:cubicBezTo>
                    <a:pt x="231" y="1865"/>
                    <a:pt x="205" y="1786"/>
                    <a:pt x="169" y="1711"/>
                  </a:cubicBezTo>
                  <a:cubicBezTo>
                    <a:pt x="149" y="1674"/>
                    <a:pt x="144" y="1633"/>
                    <a:pt x="133" y="1593"/>
                  </a:cubicBezTo>
                  <a:cubicBezTo>
                    <a:pt x="125" y="1553"/>
                    <a:pt x="110" y="1514"/>
                    <a:pt x="108" y="1473"/>
                  </a:cubicBezTo>
                  <a:cubicBezTo>
                    <a:pt x="107" y="1390"/>
                    <a:pt x="94" y="1308"/>
                    <a:pt x="114" y="1228"/>
                  </a:cubicBezTo>
                  <a:cubicBezTo>
                    <a:pt x="129" y="1065"/>
                    <a:pt x="203" y="916"/>
                    <a:pt x="279" y="780"/>
                  </a:cubicBezTo>
                  <a:cubicBezTo>
                    <a:pt x="368" y="650"/>
                    <a:pt x="466" y="530"/>
                    <a:pt x="579" y="439"/>
                  </a:cubicBezTo>
                  <a:cubicBezTo>
                    <a:pt x="607" y="415"/>
                    <a:pt x="634" y="392"/>
                    <a:pt x="661" y="370"/>
                  </a:cubicBezTo>
                  <a:cubicBezTo>
                    <a:pt x="689" y="348"/>
                    <a:pt x="720" y="330"/>
                    <a:pt x="749" y="311"/>
                  </a:cubicBezTo>
                  <a:cubicBezTo>
                    <a:pt x="777" y="293"/>
                    <a:pt x="805" y="275"/>
                    <a:pt x="832" y="256"/>
                  </a:cubicBezTo>
                  <a:cubicBezTo>
                    <a:pt x="862" y="241"/>
                    <a:pt x="892" y="227"/>
                    <a:pt x="920" y="213"/>
                  </a:cubicBezTo>
                  <a:cubicBezTo>
                    <a:pt x="949" y="199"/>
                    <a:pt x="976" y="186"/>
                    <a:pt x="1004" y="172"/>
                  </a:cubicBezTo>
                  <a:cubicBezTo>
                    <a:pt x="1031" y="160"/>
                    <a:pt x="1060" y="152"/>
                    <a:pt x="1087" y="142"/>
                  </a:cubicBezTo>
                  <a:cubicBezTo>
                    <a:pt x="1141" y="123"/>
                    <a:pt x="1192" y="101"/>
                    <a:pt x="1244" y="93"/>
                  </a:cubicBezTo>
                  <a:cubicBezTo>
                    <a:pt x="1294" y="83"/>
                    <a:pt x="1341" y="70"/>
                    <a:pt x="1385" y="64"/>
                  </a:cubicBezTo>
                  <a:cubicBezTo>
                    <a:pt x="1429" y="62"/>
                    <a:pt x="1469" y="59"/>
                    <a:pt x="1506" y="57"/>
                  </a:cubicBezTo>
                  <a:cubicBezTo>
                    <a:pt x="1520" y="55"/>
                    <a:pt x="1535" y="55"/>
                    <a:pt x="1548" y="55"/>
                  </a:cubicBezTo>
                  <a:cubicBezTo>
                    <a:pt x="1568" y="55"/>
                    <a:pt x="1587" y="56"/>
                    <a:pt x="1605" y="59"/>
                  </a:cubicBezTo>
                  <a:cubicBezTo>
                    <a:pt x="1634" y="62"/>
                    <a:pt x="1659" y="65"/>
                    <a:pt x="1679" y="67"/>
                  </a:cubicBezTo>
                  <a:cubicBezTo>
                    <a:pt x="1720" y="71"/>
                    <a:pt x="1741" y="74"/>
                    <a:pt x="1741" y="74"/>
                  </a:cubicBezTo>
                  <a:lnTo>
                    <a:pt x="1747" y="27"/>
                  </a:lnTo>
                  <a:cubicBezTo>
                    <a:pt x="1747" y="27"/>
                    <a:pt x="1726" y="25"/>
                    <a:pt x="1685" y="19"/>
                  </a:cubicBezTo>
                  <a:cubicBezTo>
                    <a:pt x="1665" y="15"/>
                    <a:pt x="1641" y="12"/>
                    <a:pt x="1611" y="8"/>
                  </a:cubicBezTo>
                  <a:cubicBezTo>
                    <a:pt x="1590" y="4"/>
                    <a:pt x="1567" y="1"/>
                    <a:pt x="1540"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1615137" y="2609381"/>
              <a:ext cx="22993" cy="61034"/>
            </a:xfrm>
            <a:custGeom>
              <a:rect b="b" l="l" r="r" t="t"/>
              <a:pathLst>
                <a:path extrusionOk="0" h="1521" w="573">
                  <a:moveTo>
                    <a:pt x="141" y="0"/>
                  </a:moveTo>
                  <a:cubicBezTo>
                    <a:pt x="141" y="0"/>
                    <a:pt x="131" y="25"/>
                    <a:pt x="113" y="67"/>
                  </a:cubicBezTo>
                  <a:cubicBezTo>
                    <a:pt x="103" y="88"/>
                    <a:pt x="93" y="114"/>
                    <a:pt x="80" y="143"/>
                  </a:cubicBezTo>
                  <a:cubicBezTo>
                    <a:pt x="67" y="172"/>
                    <a:pt x="52" y="206"/>
                    <a:pt x="46" y="247"/>
                  </a:cubicBezTo>
                  <a:cubicBezTo>
                    <a:pt x="38" y="287"/>
                    <a:pt x="28" y="330"/>
                    <a:pt x="17" y="377"/>
                  </a:cubicBezTo>
                  <a:cubicBezTo>
                    <a:pt x="4" y="423"/>
                    <a:pt x="10" y="473"/>
                    <a:pt x="6" y="523"/>
                  </a:cubicBezTo>
                  <a:cubicBezTo>
                    <a:pt x="6" y="575"/>
                    <a:pt x="0" y="628"/>
                    <a:pt x="12" y="681"/>
                  </a:cubicBezTo>
                  <a:cubicBezTo>
                    <a:pt x="20" y="734"/>
                    <a:pt x="29" y="788"/>
                    <a:pt x="37" y="842"/>
                  </a:cubicBezTo>
                  <a:cubicBezTo>
                    <a:pt x="55" y="894"/>
                    <a:pt x="74" y="945"/>
                    <a:pt x="92" y="996"/>
                  </a:cubicBezTo>
                  <a:cubicBezTo>
                    <a:pt x="107" y="1048"/>
                    <a:pt x="140" y="1091"/>
                    <a:pt x="163" y="1136"/>
                  </a:cubicBezTo>
                  <a:cubicBezTo>
                    <a:pt x="190" y="1180"/>
                    <a:pt x="211" y="1225"/>
                    <a:pt x="245" y="1258"/>
                  </a:cubicBezTo>
                  <a:cubicBezTo>
                    <a:pt x="277" y="1293"/>
                    <a:pt x="307" y="1326"/>
                    <a:pt x="334" y="1355"/>
                  </a:cubicBezTo>
                  <a:cubicBezTo>
                    <a:pt x="359" y="1389"/>
                    <a:pt x="391" y="1409"/>
                    <a:pt x="417" y="1428"/>
                  </a:cubicBezTo>
                  <a:cubicBezTo>
                    <a:pt x="444" y="1447"/>
                    <a:pt x="467" y="1465"/>
                    <a:pt x="486" y="1479"/>
                  </a:cubicBezTo>
                  <a:cubicBezTo>
                    <a:pt x="525" y="1505"/>
                    <a:pt x="547" y="1521"/>
                    <a:pt x="547" y="1521"/>
                  </a:cubicBezTo>
                  <a:lnTo>
                    <a:pt x="573" y="1482"/>
                  </a:lnTo>
                  <a:cubicBezTo>
                    <a:pt x="573" y="1482"/>
                    <a:pt x="554" y="1465"/>
                    <a:pt x="520" y="1433"/>
                  </a:cubicBezTo>
                  <a:cubicBezTo>
                    <a:pt x="490" y="1401"/>
                    <a:pt x="435" y="1365"/>
                    <a:pt x="389" y="1304"/>
                  </a:cubicBezTo>
                  <a:cubicBezTo>
                    <a:pt x="365" y="1274"/>
                    <a:pt x="340" y="1242"/>
                    <a:pt x="313" y="1207"/>
                  </a:cubicBezTo>
                  <a:cubicBezTo>
                    <a:pt x="283" y="1176"/>
                    <a:pt x="267" y="1131"/>
                    <a:pt x="243" y="1091"/>
                  </a:cubicBezTo>
                  <a:cubicBezTo>
                    <a:pt x="222" y="1049"/>
                    <a:pt x="191" y="1009"/>
                    <a:pt x="180" y="960"/>
                  </a:cubicBezTo>
                  <a:cubicBezTo>
                    <a:pt x="164" y="913"/>
                    <a:pt x="148" y="866"/>
                    <a:pt x="132" y="818"/>
                  </a:cubicBezTo>
                  <a:cubicBezTo>
                    <a:pt x="123" y="768"/>
                    <a:pt x="115" y="719"/>
                    <a:pt x="107" y="670"/>
                  </a:cubicBezTo>
                  <a:cubicBezTo>
                    <a:pt x="94" y="621"/>
                    <a:pt x="100" y="571"/>
                    <a:pt x="98" y="524"/>
                  </a:cubicBezTo>
                  <a:cubicBezTo>
                    <a:pt x="100" y="477"/>
                    <a:pt x="92" y="430"/>
                    <a:pt x="101" y="388"/>
                  </a:cubicBezTo>
                  <a:cubicBezTo>
                    <a:pt x="107" y="346"/>
                    <a:pt x="114" y="305"/>
                    <a:pt x="119" y="268"/>
                  </a:cubicBezTo>
                  <a:cubicBezTo>
                    <a:pt x="127" y="193"/>
                    <a:pt x="155" y="130"/>
                    <a:pt x="166" y="86"/>
                  </a:cubicBezTo>
                  <a:cubicBezTo>
                    <a:pt x="178" y="41"/>
                    <a:pt x="185" y="16"/>
                    <a:pt x="185" y="16"/>
                  </a:cubicBezTo>
                  <a:lnTo>
                    <a:pt x="141"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1433927" y="2468939"/>
              <a:ext cx="92735" cy="76965"/>
            </a:xfrm>
            <a:custGeom>
              <a:rect b="b" l="l" r="r" t="t"/>
              <a:pathLst>
                <a:path extrusionOk="0" h="1918" w="2311">
                  <a:moveTo>
                    <a:pt x="1155" y="0"/>
                  </a:moveTo>
                  <a:cubicBezTo>
                    <a:pt x="1112" y="0"/>
                    <a:pt x="1068" y="2"/>
                    <a:pt x="1026" y="7"/>
                  </a:cubicBezTo>
                  <a:cubicBezTo>
                    <a:pt x="956" y="12"/>
                    <a:pt x="888" y="21"/>
                    <a:pt x="824" y="38"/>
                  </a:cubicBezTo>
                  <a:cubicBezTo>
                    <a:pt x="791" y="44"/>
                    <a:pt x="760" y="51"/>
                    <a:pt x="728" y="58"/>
                  </a:cubicBezTo>
                  <a:cubicBezTo>
                    <a:pt x="699" y="69"/>
                    <a:pt x="669" y="79"/>
                    <a:pt x="640" y="90"/>
                  </a:cubicBezTo>
                  <a:cubicBezTo>
                    <a:pt x="582" y="108"/>
                    <a:pt x="527" y="129"/>
                    <a:pt x="478" y="157"/>
                  </a:cubicBezTo>
                  <a:cubicBezTo>
                    <a:pt x="428" y="183"/>
                    <a:pt x="379" y="204"/>
                    <a:pt x="340" y="236"/>
                  </a:cubicBezTo>
                  <a:cubicBezTo>
                    <a:pt x="300" y="265"/>
                    <a:pt x="260" y="290"/>
                    <a:pt x="226" y="317"/>
                  </a:cubicBezTo>
                  <a:cubicBezTo>
                    <a:pt x="195" y="347"/>
                    <a:pt x="165" y="375"/>
                    <a:pt x="139" y="400"/>
                  </a:cubicBezTo>
                  <a:cubicBezTo>
                    <a:pt x="83" y="448"/>
                    <a:pt x="60" y="498"/>
                    <a:pt x="35" y="526"/>
                  </a:cubicBezTo>
                  <a:cubicBezTo>
                    <a:pt x="12" y="556"/>
                    <a:pt x="0" y="572"/>
                    <a:pt x="0" y="572"/>
                  </a:cubicBezTo>
                  <a:lnTo>
                    <a:pt x="37" y="601"/>
                  </a:lnTo>
                  <a:cubicBezTo>
                    <a:pt x="37" y="601"/>
                    <a:pt x="50" y="585"/>
                    <a:pt x="74" y="556"/>
                  </a:cubicBezTo>
                  <a:cubicBezTo>
                    <a:pt x="99" y="530"/>
                    <a:pt x="127" y="478"/>
                    <a:pt x="180" y="437"/>
                  </a:cubicBezTo>
                  <a:cubicBezTo>
                    <a:pt x="205" y="415"/>
                    <a:pt x="233" y="390"/>
                    <a:pt x="264" y="364"/>
                  </a:cubicBezTo>
                  <a:cubicBezTo>
                    <a:pt x="296" y="340"/>
                    <a:pt x="335" y="317"/>
                    <a:pt x="375" y="291"/>
                  </a:cubicBezTo>
                  <a:cubicBezTo>
                    <a:pt x="413" y="263"/>
                    <a:pt x="460" y="244"/>
                    <a:pt x="508" y="222"/>
                  </a:cubicBezTo>
                  <a:cubicBezTo>
                    <a:pt x="556" y="196"/>
                    <a:pt x="608" y="176"/>
                    <a:pt x="664" y="160"/>
                  </a:cubicBezTo>
                  <a:cubicBezTo>
                    <a:pt x="692" y="151"/>
                    <a:pt x="720" y="141"/>
                    <a:pt x="748" y="132"/>
                  </a:cubicBezTo>
                  <a:cubicBezTo>
                    <a:pt x="779" y="126"/>
                    <a:pt x="809" y="120"/>
                    <a:pt x="840" y="113"/>
                  </a:cubicBezTo>
                  <a:cubicBezTo>
                    <a:pt x="901" y="98"/>
                    <a:pt x="966" y="91"/>
                    <a:pt x="1032" y="86"/>
                  </a:cubicBezTo>
                  <a:cubicBezTo>
                    <a:pt x="1067" y="83"/>
                    <a:pt x="1102" y="81"/>
                    <a:pt x="1137" y="81"/>
                  </a:cubicBezTo>
                  <a:cubicBezTo>
                    <a:pt x="1239" y="81"/>
                    <a:pt x="1344" y="94"/>
                    <a:pt x="1449" y="115"/>
                  </a:cubicBezTo>
                  <a:cubicBezTo>
                    <a:pt x="1587" y="155"/>
                    <a:pt x="1732" y="203"/>
                    <a:pt x="1847" y="300"/>
                  </a:cubicBezTo>
                  <a:cubicBezTo>
                    <a:pt x="1911" y="340"/>
                    <a:pt x="1956" y="402"/>
                    <a:pt x="2008" y="456"/>
                  </a:cubicBezTo>
                  <a:cubicBezTo>
                    <a:pt x="2034" y="485"/>
                    <a:pt x="2049" y="519"/>
                    <a:pt x="2070" y="551"/>
                  </a:cubicBezTo>
                  <a:cubicBezTo>
                    <a:pt x="2089" y="584"/>
                    <a:pt x="2112" y="614"/>
                    <a:pt x="2123" y="650"/>
                  </a:cubicBezTo>
                  <a:cubicBezTo>
                    <a:pt x="2147" y="723"/>
                    <a:pt x="2183" y="791"/>
                    <a:pt x="2189" y="869"/>
                  </a:cubicBezTo>
                  <a:cubicBezTo>
                    <a:pt x="2204" y="945"/>
                    <a:pt x="2218" y="1016"/>
                    <a:pt x="2216" y="1096"/>
                  </a:cubicBezTo>
                  <a:cubicBezTo>
                    <a:pt x="2214" y="1242"/>
                    <a:pt x="2177" y="1391"/>
                    <a:pt x="2100" y="1509"/>
                  </a:cubicBezTo>
                  <a:cubicBezTo>
                    <a:pt x="2024" y="1629"/>
                    <a:pt x="1915" y="1719"/>
                    <a:pt x="1797" y="1775"/>
                  </a:cubicBezTo>
                  <a:cubicBezTo>
                    <a:pt x="1700" y="1820"/>
                    <a:pt x="1597" y="1843"/>
                    <a:pt x="1502" y="1843"/>
                  </a:cubicBezTo>
                  <a:cubicBezTo>
                    <a:pt x="1481" y="1843"/>
                    <a:pt x="1461" y="1842"/>
                    <a:pt x="1442" y="1840"/>
                  </a:cubicBezTo>
                  <a:cubicBezTo>
                    <a:pt x="1330" y="1827"/>
                    <a:pt x="1234" y="1783"/>
                    <a:pt x="1170" y="1719"/>
                  </a:cubicBezTo>
                  <a:cubicBezTo>
                    <a:pt x="1106" y="1656"/>
                    <a:pt x="1077" y="1579"/>
                    <a:pt x="1063" y="1515"/>
                  </a:cubicBezTo>
                  <a:cubicBezTo>
                    <a:pt x="1051" y="1449"/>
                    <a:pt x="1050" y="1396"/>
                    <a:pt x="1052" y="1360"/>
                  </a:cubicBezTo>
                  <a:cubicBezTo>
                    <a:pt x="1055" y="1324"/>
                    <a:pt x="1057" y="1304"/>
                    <a:pt x="1057" y="1304"/>
                  </a:cubicBezTo>
                  <a:lnTo>
                    <a:pt x="1010" y="1298"/>
                  </a:lnTo>
                  <a:cubicBezTo>
                    <a:pt x="1010" y="1298"/>
                    <a:pt x="1008" y="1318"/>
                    <a:pt x="1003" y="1357"/>
                  </a:cubicBezTo>
                  <a:cubicBezTo>
                    <a:pt x="1000" y="1395"/>
                    <a:pt x="998" y="1453"/>
                    <a:pt x="1009" y="1525"/>
                  </a:cubicBezTo>
                  <a:cubicBezTo>
                    <a:pt x="1022" y="1597"/>
                    <a:pt x="1051" y="1687"/>
                    <a:pt x="1123" y="1765"/>
                  </a:cubicBezTo>
                  <a:cubicBezTo>
                    <a:pt x="1195" y="1842"/>
                    <a:pt x="1306" y="1900"/>
                    <a:pt x="1433" y="1913"/>
                  </a:cubicBezTo>
                  <a:cubicBezTo>
                    <a:pt x="1459" y="1916"/>
                    <a:pt x="1486" y="1918"/>
                    <a:pt x="1513" y="1918"/>
                  </a:cubicBezTo>
                  <a:cubicBezTo>
                    <a:pt x="1617" y="1918"/>
                    <a:pt x="1726" y="1894"/>
                    <a:pt x="1830" y="1848"/>
                  </a:cubicBezTo>
                  <a:cubicBezTo>
                    <a:pt x="1961" y="1787"/>
                    <a:pt x="2085" y="1689"/>
                    <a:pt x="2172" y="1555"/>
                  </a:cubicBezTo>
                  <a:cubicBezTo>
                    <a:pt x="2259" y="1422"/>
                    <a:pt x="2304" y="1262"/>
                    <a:pt x="2308" y="1093"/>
                  </a:cubicBezTo>
                  <a:cubicBezTo>
                    <a:pt x="2311" y="1015"/>
                    <a:pt x="2297" y="930"/>
                    <a:pt x="2283" y="850"/>
                  </a:cubicBezTo>
                  <a:cubicBezTo>
                    <a:pt x="2276" y="767"/>
                    <a:pt x="2239" y="691"/>
                    <a:pt x="2213" y="611"/>
                  </a:cubicBezTo>
                  <a:cubicBezTo>
                    <a:pt x="2201" y="570"/>
                    <a:pt x="2174" y="537"/>
                    <a:pt x="2153" y="501"/>
                  </a:cubicBezTo>
                  <a:cubicBezTo>
                    <a:pt x="2130" y="466"/>
                    <a:pt x="2111" y="428"/>
                    <a:pt x="2083" y="396"/>
                  </a:cubicBezTo>
                  <a:cubicBezTo>
                    <a:pt x="2025" y="337"/>
                    <a:pt x="1973" y="270"/>
                    <a:pt x="1903" y="226"/>
                  </a:cubicBezTo>
                  <a:cubicBezTo>
                    <a:pt x="1773" y="122"/>
                    <a:pt x="1616" y="72"/>
                    <a:pt x="1468" y="31"/>
                  </a:cubicBezTo>
                  <a:cubicBezTo>
                    <a:pt x="1362" y="12"/>
                    <a:pt x="1257" y="0"/>
                    <a:pt x="1155"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1509966" y="2464083"/>
              <a:ext cx="31380" cy="50561"/>
            </a:xfrm>
            <a:custGeom>
              <a:rect b="b" l="l" r="r" t="t"/>
              <a:pathLst>
                <a:path extrusionOk="0" h="1260" w="782">
                  <a:moveTo>
                    <a:pt x="21" y="0"/>
                  </a:moveTo>
                  <a:lnTo>
                    <a:pt x="1" y="42"/>
                  </a:lnTo>
                  <a:cubicBezTo>
                    <a:pt x="1" y="42"/>
                    <a:pt x="22" y="55"/>
                    <a:pt x="58" y="76"/>
                  </a:cubicBezTo>
                  <a:cubicBezTo>
                    <a:pt x="93" y="97"/>
                    <a:pt x="154" y="121"/>
                    <a:pt x="207" y="165"/>
                  </a:cubicBezTo>
                  <a:cubicBezTo>
                    <a:pt x="235" y="186"/>
                    <a:pt x="264" y="208"/>
                    <a:pt x="296" y="233"/>
                  </a:cubicBezTo>
                  <a:cubicBezTo>
                    <a:pt x="329" y="253"/>
                    <a:pt x="354" y="290"/>
                    <a:pt x="386" y="319"/>
                  </a:cubicBezTo>
                  <a:cubicBezTo>
                    <a:pt x="416" y="351"/>
                    <a:pt x="450" y="379"/>
                    <a:pt x="474" y="419"/>
                  </a:cubicBezTo>
                  <a:cubicBezTo>
                    <a:pt x="500" y="456"/>
                    <a:pt x="526" y="495"/>
                    <a:pt x="553" y="532"/>
                  </a:cubicBezTo>
                  <a:cubicBezTo>
                    <a:pt x="574" y="573"/>
                    <a:pt x="594" y="615"/>
                    <a:pt x="615" y="656"/>
                  </a:cubicBezTo>
                  <a:cubicBezTo>
                    <a:pt x="638" y="695"/>
                    <a:pt x="644" y="741"/>
                    <a:pt x="657" y="782"/>
                  </a:cubicBezTo>
                  <a:cubicBezTo>
                    <a:pt x="668" y="824"/>
                    <a:pt x="687" y="862"/>
                    <a:pt x="688" y="902"/>
                  </a:cubicBezTo>
                  <a:cubicBezTo>
                    <a:pt x="692" y="943"/>
                    <a:pt x="697" y="980"/>
                    <a:pt x="701" y="1015"/>
                  </a:cubicBezTo>
                  <a:cubicBezTo>
                    <a:pt x="711" y="1085"/>
                    <a:pt x="698" y="1143"/>
                    <a:pt x="700" y="1184"/>
                  </a:cubicBezTo>
                  <a:cubicBezTo>
                    <a:pt x="698" y="1226"/>
                    <a:pt x="698" y="1250"/>
                    <a:pt x="698" y="1250"/>
                  </a:cubicBezTo>
                  <a:lnTo>
                    <a:pt x="744" y="1260"/>
                  </a:lnTo>
                  <a:cubicBezTo>
                    <a:pt x="744" y="1260"/>
                    <a:pt x="748" y="1235"/>
                    <a:pt x="756" y="1192"/>
                  </a:cubicBezTo>
                  <a:cubicBezTo>
                    <a:pt x="760" y="1170"/>
                    <a:pt x="764" y="1144"/>
                    <a:pt x="768" y="1115"/>
                  </a:cubicBezTo>
                  <a:cubicBezTo>
                    <a:pt x="773" y="1085"/>
                    <a:pt x="781" y="1051"/>
                    <a:pt x="777" y="1013"/>
                  </a:cubicBezTo>
                  <a:cubicBezTo>
                    <a:pt x="775" y="975"/>
                    <a:pt x="773" y="935"/>
                    <a:pt x="771" y="891"/>
                  </a:cubicBezTo>
                  <a:cubicBezTo>
                    <a:pt x="773" y="847"/>
                    <a:pt x="757" y="804"/>
                    <a:pt x="746" y="757"/>
                  </a:cubicBezTo>
                  <a:cubicBezTo>
                    <a:pt x="732" y="713"/>
                    <a:pt x="726" y="662"/>
                    <a:pt x="702" y="619"/>
                  </a:cubicBezTo>
                  <a:cubicBezTo>
                    <a:pt x="680" y="574"/>
                    <a:pt x="659" y="528"/>
                    <a:pt x="637" y="482"/>
                  </a:cubicBezTo>
                  <a:cubicBezTo>
                    <a:pt x="608" y="441"/>
                    <a:pt x="578" y="400"/>
                    <a:pt x="549" y="360"/>
                  </a:cubicBezTo>
                  <a:cubicBezTo>
                    <a:pt x="522" y="318"/>
                    <a:pt x="484" y="287"/>
                    <a:pt x="450" y="254"/>
                  </a:cubicBezTo>
                  <a:cubicBezTo>
                    <a:pt x="415" y="222"/>
                    <a:pt x="387" y="186"/>
                    <a:pt x="347" y="165"/>
                  </a:cubicBezTo>
                  <a:cubicBezTo>
                    <a:pt x="310" y="141"/>
                    <a:pt x="276" y="119"/>
                    <a:pt x="243" y="98"/>
                  </a:cubicBezTo>
                  <a:cubicBezTo>
                    <a:pt x="212" y="76"/>
                    <a:pt x="182" y="63"/>
                    <a:pt x="154" y="53"/>
                  </a:cubicBezTo>
                  <a:cubicBezTo>
                    <a:pt x="126" y="42"/>
                    <a:pt x="102" y="32"/>
                    <a:pt x="83" y="24"/>
                  </a:cubicBezTo>
                  <a:cubicBezTo>
                    <a:pt x="43" y="9"/>
                    <a:pt x="21" y="0"/>
                    <a:pt x="21"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1334534" y="2554970"/>
              <a:ext cx="92775" cy="77005"/>
            </a:xfrm>
            <a:custGeom>
              <a:rect b="b" l="l" r="r" t="t"/>
              <a:pathLst>
                <a:path extrusionOk="0" h="1919" w="2312">
                  <a:moveTo>
                    <a:pt x="800" y="0"/>
                  </a:moveTo>
                  <a:cubicBezTo>
                    <a:pt x="696" y="0"/>
                    <a:pt x="586" y="24"/>
                    <a:pt x="481" y="71"/>
                  </a:cubicBezTo>
                  <a:cubicBezTo>
                    <a:pt x="350" y="131"/>
                    <a:pt x="227" y="230"/>
                    <a:pt x="141" y="363"/>
                  </a:cubicBezTo>
                  <a:cubicBezTo>
                    <a:pt x="53" y="496"/>
                    <a:pt x="8" y="657"/>
                    <a:pt x="4" y="825"/>
                  </a:cubicBezTo>
                  <a:cubicBezTo>
                    <a:pt x="1" y="903"/>
                    <a:pt x="15" y="988"/>
                    <a:pt x="30" y="1068"/>
                  </a:cubicBezTo>
                  <a:cubicBezTo>
                    <a:pt x="36" y="1151"/>
                    <a:pt x="73" y="1228"/>
                    <a:pt x="100" y="1307"/>
                  </a:cubicBezTo>
                  <a:cubicBezTo>
                    <a:pt x="110" y="1348"/>
                    <a:pt x="138" y="1381"/>
                    <a:pt x="159" y="1417"/>
                  </a:cubicBezTo>
                  <a:cubicBezTo>
                    <a:pt x="182" y="1452"/>
                    <a:pt x="201" y="1491"/>
                    <a:pt x="228" y="1522"/>
                  </a:cubicBezTo>
                  <a:cubicBezTo>
                    <a:pt x="287" y="1582"/>
                    <a:pt x="338" y="1649"/>
                    <a:pt x="410" y="1692"/>
                  </a:cubicBezTo>
                  <a:cubicBezTo>
                    <a:pt x="539" y="1796"/>
                    <a:pt x="696" y="1847"/>
                    <a:pt x="844" y="1887"/>
                  </a:cubicBezTo>
                  <a:cubicBezTo>
                    <a:pt x="951" y="1906"/>
                    <a:pt x="1057" y="1918"/>
                    <a:pt x="1159" y="1918"/>
                  </a:cubicBezTo>
                  <a:cubicBezTo>
                    <a:pt x="1202" y="1918"/>
                    <a:pt x="1244" y="1916"/>
                    <a:pt x="1285" y="1912"/>
                  </a:cubicBezTo>
                  <a:cubicBezTo>
                    <a:pt x="1356" y="1906"/>
                    <a:pt x="1424" y="1898"/>
                    <a:pt x="1488" y="1881"/>
                  </a:cubicBezTo>
                  <a:cubicBezTo>
                    <a:pt x="1520" y="1873"/>
                    <a:pt x="1552" y="1866"/>
                    <a:pt x="1583" y="1859"/>
                  </a:cubicBezTo>
                  <a:cubicBezTo>
                    <a:pt x="1614" y="1849"/>
                    <a:pt x="1643" y="1839"/>
                    <a:pt x="1672" y="1829"/>
                  </a:cubicBezTo>
                  <a:cubicBezTo>
                    <a:pt x="1731" y="1810"/>
                    <a:pt x="1786" y="1789"/>
                    <a:pt x="1835" y="1762"/>
                  </a:cubicBezTo>
                  <a:cubicBezTo>
                    <a:pt x="1883" y="1735"/>
                    <a:pt x="1932" y="1713"/>
                    <a:pt x="1972" y="1683"/>
                  </a:cubicBezTo>
                  <a:cubicBezTo>
                    <a:pt x="2013" y="1653"/>
                    <a:pt x="2052" y="1629"/>
                    <a:pt x="2086" y="1601"/>
                  </a:cubicBezTo>
                  <a:cubicBezTo>
                    <a:pt x="2117" y="1571"/>
                    <a:pt x="2146" y="1543"/>
                    <a:pt x="2173" y="1518"/>
                  </a:cubicBezTo>
                  <a:cubicBezTo>
                    <a:pt x="2229" y="1471"/>
                    <a:pt x="2252" y="1421"/>
                    <a:pt x="2277" y="1392"/>
                  </a:cubicBezTo>
                  <a:cubicBezTo>
                    <a:pt x="2300" y="1362"/>
                    <a:pt x="2311" y="1347"/>
                    <a:pt x="2311" y="1347"/>
                  </a:cubicBezTo>
                  <a:lnTo>
                    <a:pt x="2276" y="1318"/>
                  </a:lnTo>
                  <a:cubicBezTo>
                    <a:pt x="2276" y="1318"/>
                    <a:pt x="2262" y="1334"/>
                    <a:pt x="2239" y="1362"/>
                  </a:cubicBezTo>
                  <a:cubicBezTo>
                    <a:pt x="2213" y="1389"/>
                    <a:pt x="2186" y="1441"/>
                    <a:pt x="2131" y="1481"/>
                  </a:cubicBezTo>
                  <a:cubicBezTo>
                    <a:pt x="2106" y="1503"/>
                    <a:pt x="2078" y="1528"/>
                    <a:pt x="2048" y="1555"/>
                  </a:cubicBezTo>
                  <a:cubicBezTo>
                    <a:pt x="2015" y="1579"/>
                    <a:pt x="1977" y="1601"/>
                    <a:pt x="1937" y="1627"/>
                  </a:cubicBezTo>
                  <a:cubicBezTo>
                    <a:pt x="1899" y="1655"/>
                    <a:pt x="1851" y="1674"/>
                    <a:pt x="1803" y="1697"/>
                  </a:cubicBezTo>
                  <a:cubicBezTo>
                    <a:pt x="1756" y="1721"/>
                    <a:pt x="1704" y="1741"/>
                    <a:pt x="1648" y="1758"/>
                  </a:cubicBezTo>
                  <a:cubicBezTo>
                    <a:pt x="1620" y="1768"/>
                    <a:pt x="1592" y="1777"/>
                    <a:pt x="1563" y="1787"/>
                  </a:cubicBezTo>
                  <a:cubicBezTo>
                    <a:pt x="1533" y="1793"/>
                    <a:pt x="1503" y="1799"/>
                    <a:pt x="1472" y="1805"/>
                  </a:cubicBezTo>
                  <a:cubicBezTo>
                    <a:pt x="1411" y="1821"/>
                    <a:pt x="1346" y="1828"/>
                    <a:pt x="1279" y="1831"/>
                  </a:cubicBezTo>
                  <a:cubicBezTo>
                    <a:pt x="1244" y="1835"/>
                    <a:pt x="1209" y="1837"/>
                    <a:pt x="1173" y="1837"/>
                  </a:cubicBezTo>
                  <a:cubicBezTo>
                    <a:pt x="1072" y="1837"/>
                    <a:pt x="968" y="1823"/>
                    <a:pt x="863" y="1803"/>
                  </a:cubicBezTo>
                  <a:cubicBezTo>
                    <a:pt x="725" y="1763"/>
                    <a:pt x="581" y="1714"/>
                    <a:pt x="465" y="1618"/>
                  </a:cubicBezTo>
                  <a:cubicBezTo>
                    <a:pt x="400" y="1578"/>
                    <a:pt x="355" y="1516"/>
                    <a:pt x="303" y="1462"/>
                  </a:cubicBezTo>
                  <a:cubicBezTo>
                    <a:pt x="279" y="1434"/>
                    <a:pt x="263" y="1399"/>
                    <a:pt x="242" y="1368"/>
                  </a:cubicBezTo>
                  <a:cubicBezTo>
                    <a:pt x="224" y="1335"/>
                    <a:pt x="199" y="1305"/>
                    <a:pt x="190" y="1267"/>
                  </a:cubicBezTo>
                  <a:cubicBezTo>
                    <a:pt x="164" y="1196"/>
                    <a:pt x="129" y="1127"/>
                    <a:pt x="122" y="1050"/>
                  </a:cubicBezTo>
                  <a:cubicBezTo>
                    <a:pt x="108" y="973"/>
                    <a:pt x="94" y="902"/>
                    <a:pt x="95" y="822"/>
                  </a:cubicBezTo>
                  <a:cubicBezTo>
                    <a:pt x="98" y="676"/>
                    <a:pt x="135" y="528"/>
                    <a:pt x="212" y="409"/>
                  </a:cubicBezTo>
                  <a:cubicBezTo>
                    <a:pt x="287" y="289"/>
                    <a:pt x="397" y="199"/>
                    <a:pt x="515" y="143"/>
                  </a:cubicBezTo>
                  <a:cubicBezTo>
                    <a:pt x="612" y="98"/>
                    <a:pt x="714" y="76"/>
                    <a:pt x="809" y="76"/>
                  </a:cubicBezTo>
                  <a:cubicBezTo>
                    <a:pt x="830" y="76"/>
                    <a:pt x="850" y="77"/>
                    <a:pt x="871" y="79"/>
                  </a:cubicBezTo>
                  <a:cubicBezTo>
                    <a:pt x="982" y="90"/>
                    <a:pt x="1078" y="136"/>
                    <a:pt x="1142" y="199"/>
                  </a:cubicBezTo>
                  <a:cubicBezTo>
                    <a:pt x="1206" y="262"/>
                    <a:pt x="1235" y="340"/>
                    <a:pt x="1250" y="404"/>
                  </a:cubicBezTo>
                  <a:cubicBezTo>
                    <a:pt x="1261" y="468"/>
                    <a:pt x="1262" y="523"/>
                    <a:pt x="1260" y="558"/>
                  </a:cubicBezTo>
                  <a:cubicBezTo>
                    <a:pt x="1257" y="594"/>
                    <a:pt x="1256" y="614"/>
                    <a:pt x="1256" y="614"/>
                  </a:cubicBezTo>
                  <a:lnTo>
                    <a:pt x="1302" y="620"/>
                  </a:lnTo>
                  <a:cubicBezTo>
                    <a:pt x="1302" y="620"/>
                    <a:pt x="1304" y="600"/>
                    <a:pt x="1308" y="562"/>
                  </a:cubicBezTo>
                  <a:cubicBezTo>
                    <a:pt x="1312" y="523"/>
                    <a:pt x="1314" y="466"/>
                    <a:pt x="1304" y="393"/>
                  </a:cubicBezTo>
                  <a:cubicBezTo>
                    <a:pt x="1291" y="322"/>
                    <a:pt x="1261" y="232"/>
                    <a:pt x="1188" y="154"/>
                  </a:cubicBezTo>
                  <a:cubicBezTo>
                    <a:pt x="1117" y="76"/>
                    <a:pt x="1006" y="19"/>
                    <a:pt x="878" y="5"/>
                  </a:cubicBezTo>
                  <a:cubicBezTo>
                    <a:pt x="853" y="2"/>
                    <a:pt x="827" y="0"/>
                    <a:pt x="800"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1319928" y="2586269"/>
              <a:ext cx="31340" cy="50561"/>
            </a:xfrm>
            <a:custGeom>
              <a:rect b="b" l="l" r="r" t="t"/>
              <a:pathLst>
                <a:path extrusionOk="0" h="1260" w="781">
                  <a:moveTo>
                    <a:pt x="38" y="0"/>
                  </a:moveTo>
                  <a:cubicBezTo>
                    <a:pt x="38" y="0"/>
                    <a:pt x="33" y="25"/>
                    <a:pt x="25" y="67"/>
                  </a:cubicBezTo>
                  <a:cubicBezTo>
                    <a:pt x="22" y="88"/>
                    <a:pt x="17" y="114"/>
                    <a:pt x="12" y="145"/>
                  </a:cubicBezTo>
                  <a:cubicBezTo>
                    <a:pt x="8" y="175"/>
                    <a:pt x="0" y="209"/>
                    <a:pt x="4" y="246"/>
                  </a:cubicBezTo>
                  <a:cubicBezTo>
                    <a:pt x="6" y="284"/>
                    <a:pt x="8" y="325"/>
                    <a:pt x="10" y="368"/>
                  </a:cubicBezTo>
                  <a:cubicBezTo>
                    <a:pt x="9" y="412"/>
                    <a:pt x="24" y="456"/>
                    <a:pt x="35" y="501"/>
                  </a:cubicBezTo>
                  <a:cubicBezTo>
                    <a:pt x="49" y="547"/>
                    <a:pt x="55" y="596"/>
                    <a:pt x="79" y="640"/>
                  </a:cubicBezTo>
                  <a:cubicBezTo>
                    <a:pt x="100" y="686"/>
                    <a:pt x="122" y="731"/>
                    <a:pt x="143" y="777"/>
                  </a:cubicBezTo>
                  <a:cubicBezTo>
                    <a:pt x="173" y="818"/>
                    <a:pt x="203" y="858"/>
                    <a:pt x="232" y="899"/>
                  </a:cubicBezTo>
                  <a:cubicBezTo>
                    <a:pt x="258" y="941"/>
                    <a:pt x="298" y="972"/>
                    <a:pt x="331" y="1006"/>
                  </a:cubicBezTo>
                  <a:cubicBezTo>
                    <a:pt x="366" y="1037"/>
                    <a:pt x="395" y="1073"/>
                    <a:pt x="434" y="1094"/>
                  </a:cubicBezTo>
                  <a:cubicBezTo>
                    <a:pt x="471" y="1118"/>
                    <a:pt x="506" y="1140"/>
                    <a:pt x="538" y="1161"/>
                  </a:cubicBezTo>
                  <a:cubicBezTo>
                    <a:pt x="568" y="1184"/>
                    <a:pt x="600" y="1196"/>
                    <a:pt x="627" y="1206"/>
                  </a:cubicBezTo>
                  <a:cubicBezTo>
                    <a:pt x="655" y="1217"/>
                    <a:pt x="678" y="1227"/>
                    <a:pt x="699" y="1235"/>
                  </a:cubicBezTo>
                  <a:cubicBezTo>
                    <a:pt x="738" y="1250"/>
                    <a:pt x="761" y="1259"/>
                    <a:pt x="761" y="1259"/>
                  </a:cubicBezTo>
                  <a:lnTo>
                    <a:pt x="781" y="1217"/>
                  </a:lnTo>
                  <a:cubicBezTo>
                    <a:pt x="781" y="1217"/>
                    <a:pt x="760" y="1205"/>
                    <a:pt x="723" y="1184"/>
                  </a:cubicBezTo>
                  <a:cubicBezTo>
                    <a:pt x="688" y="1161"/>
                    <a:pt x="628" y="1139"/>
                    <a:pt x="574" y="1094"/>
                  </a:cubicBezTo>
                  <a:cubicBezTo>
                    <a:pt x="547" y="1073"/>
                    <a:pt x="517" y="1051"/>
                    <a:pt x="485" y="1027"/>
                  </a:cubicBezTo>
                  <a:cubicBezTo>
                    <a:pt x="452" y="1006"/>
                    <a:pt x="427" y="969"/>
                    <a:pt x="396" y="940"/>
                  </a:cubicBezTo>
                  <a:cubicBezTo>
                    <a:pt x="365" y="909"/>
                    <a:pt x="330" y="880"/>
                    <a:pt x="306" y="840"/>
                  </a:cubicBezTo>
                  <a:cubicBezTo>
                    <a:pt x="280" y="803"/>
                    <a:pt x="254" y="765"/>
                    <a:pt x="228" y="727"/>
                  </a:cubicBezTo>
                  <a:cubicBezTo>
                    <a:pt x="207" y="686"/>
                    <a:pt x="187" y="644"/>
                    <a:pt x="167" y="603"/>
                  </a:cubicBezTo>
                  <a:cubicBezTo>
                    <a:pt x="142" y="564"/>
                    <a:pt x="137" y="519"/>
                    <a:pt x="123" y="478"/>
                  </a:cubicBezTo>
                  <a:cubicBezTo>
                    <a:pt x="114" y="436"/>
                    <a:pt x="94" y="397"/>
                    <a:pt x="93" y="356"/>
                  </a:cubicBezTo>
                  <a:cubicBezTo>
                    <a:pt x="88" y="317"/>
                    <a:pt x="84" y="280"/>
                    <a:pt x="79" y="245"/>
                  </a:cubicBezTo>
                  <a:cubicBezTo>
                    <a:pt x="70" y="175"/>
                    <a:pt x="82" y="116"/>
                    <a:pt x="81" y="74"/>
                  </a:cubicBezTo>
                  <a:cubicBezTo>
                    <a:pt x="82" y="33"/>
                    <a:pt x="83" y="10"/>
                    <a:pt x="83" y="10"/>
                  </a:cubicBezTo>
                  <a:lnTo>
                    <a:pt x="38"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1427667" y="2287888"/>
              <a:ext cx="3973" cy="413394"/>
            </a:xfrm>
            <a:custGeom>
              <a:rect b="b" l="l" r="r" t="t"/>
              <a:pathLst>
                <a:path extrusionOk="0" h="10302" w="99">
                  <a:moveTo>
                    <a:pt x="26" y="0"/>
                  </a:moveTo>
                  <a:cubicBezTo>
                    <a:pt x="26" y="0"/>
                    <a:pt x="21" y="644"/>
                    <a:pt x="12" y="1610"/>
                  </a:cubicBezTo>
                  <a:cubicBezTo>
                    <a:pt x="10" y="2575"/>
                    <a:pt x="5" y="3863"/>
                    <a:pt x="1" y="5151"/>
                  </a:cubicBezTo>
                  <a:cubicBezTo>
                    <a:pt x="5" y="6438"/>
                    <a:pt x="10" y="7726"/>
                    <a:pt x="12" y="8692"/>
                  </a:cubicBezTo>
                  <a:cubicBezTo>
                    <a:pt x="21" y="9657"/>
                    <a:pt x="26" y="10302"/>
                    <a:pt x="26" y="10302"/>
                  </a:cubicBezTo>
                  <a:lnTo>
                    <a:pt x="73" y="10302"/>
                  </a:lnTo>
                  <a:cubicBezTo>
                    <a:pt x="73" y="10302"/>
                    <a:pt x="78" y="9657"/>
                    <a:pt x="87" y="8692"/>
                  </a:cubicBezTo>
                  <a:cubicBezTo>
                    <a:pt x="90" y="7726"/>
                    <a:pt x="94" y="6438"/>
                    <a:pt x="99" y="5151"/>
                  </a:cubicBezTo>
                  <a:cubicBezTo>
                    <a:pt x="94" y="3863"/>
                    <a:pt x="90" y="2575"/>
                    <a:pt x="87" y="1610"/>
                  </a:cubicBezTo>
                  <a:cubicBezTo>
                    <a:pt x="78" y="644"/>
                    <a:pt x="73" y="0"/>
                    <a:pt x="73" y="0"/>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1106897" y="2579487"/>
              <a:ext cx="16011" cy="89484"/>
            </a:xfrm>
            <a:custGeom>
              <a:rect b="b" l="l" r="r" t="t"/>
              <a:pathLst>
                <a:path extrusionOk="0" h="2230" w="399">
                  <a:moveTo>
                    <a:pt x="357" y="1"/>
                  </a:moveTo>
                  <a:cubicBezTo>
                    <a:pt x="357" y="1"/>
                    <a:pt x="341" y="32"/>
                    <a:pt x="312" y="88"/>
                  </a:cubicBezTo>
                  <a:cubicBezTo>
                    <a:pt x="297" y="116"/>
                    <a:pt x="280" y="150"/>
                    <a:pt x="259" y="188"/>
                  </a:cubicBezTo>
                  <a:cubicBezTo>
                    <a:pt x="237" y="227"/>
                    <a:pt x="215" y="271"/>
                    <a:pt x="199" y="323"/>
                  </a:cubicBezTo>
                  <a:cubicBezTo>
                    <a:pt x="180" y="373"/>
                    <a:pt x="160" y="428"/>
                    <a:pt x="139" y="487"/>
                  </a:cubicBezTo>
                  <a:cubicBezTo>
                    <a:pt x="117" y="545"/>
                    <a:pt x="106" y="609"/>
                    <a:pt x="89" y="675"/>
                  </a:cubicBezTo>
                  <a:cubicBezTo>
                    <a:pt x="74" y="740"/>
                    <a:pt x="55" y="808"/>
                    <a:pt x="48" y="878"/>
                  </a:cubicBezTo>
                  <a:cubicBezTo>
                    <a:pt x="39" y="948"/>
                    <a:pt x="28" y="1020"/>
                    <a:pt x="19" y="1091"/>
                  </a:cubicBezTo>
                  <a:cubicBezTo>
                    <a:pt x="12" y="1234"/>
                    <a:pt x="0" y="1378"/>
                    <a:pt x="6" y="1511"/>
                  </a:cubicBezTo>
                  <a:cubicBezTo>
                    <a:pt x="5" y="1646"/>
                    <a:pt x="19" y="1770"/>
                    <a:pt x="27" y="1878"/>
                  </a:cubicBezTo>
                  <a:cubicBezTo>
                    <a:pt x="34" y="1985"/>
                    <a:pt x="53" y="2071"/>
                    <a:pt x="60" y="2133"/>
                  </a:cubicBezTo>
                  <a:cubicBezTo>
                    <a:pt x="68" y="2195"/>
                    <a:pt x="74" y="2230"/>
                    <a:pt x="74" y="2230"/>
                  </a:cubicBezTo>
                  <a:lnTo>
                    <a:pt x="120" y="2225"/>
                  </a:lnTo>
                  <a:cubicBezTo>
                    <a:pt x="120" y="2225"/>
                    <a:pt x="110" y="2083"/>
                    <a:pt x="103" y="1872"/>
                  </a:cubicBezTo>
                  <a:cubicBezTo>
                    <a:pt x="101" y="1818"/>
                    <a:pt x="99" y="1762"/>
                    <a:pt x="97" y="1701"/>
                  </a:cubicBezTo>
                  <a:cubicBezTo>
                    <a:pt x="95" y="1641"/>
                    <a:pt x="99" y="1577"/>
                    <a:pt x="97" y="1511"/>
                  </a:cubicBezTo>
                  <a:cubicBezTo>
                    <a:pt x="94" y="1379"/>
                    <a:pt x="109" y="1240"/>
                    <a:pt x="117" y="1100"/>
                  </a:cubicBezTo>
                  <a:cubicBezTo>
                    <a:pt x="125" y="1030"/>
                    <a:pt x="133" y="961"/>
                    <a:pt x="142" y="893"/>
                  </a:cubicBezTo>
                  <a:cubicBezTo>
                    <a:pt x="148" y="824"/>
                    <a:pt x="165" y="758"/>
                    <a:pt x="178" y="694"/>
                  </a:cubicBezTo>
                  <a:cubicBezTo>
                    <a:pt x="194" y="631"/>
                    <a:pt x="200" y="567"/>
                    <a:pt x="220" y="510"/>
                  </a:cubicBezTo>
                  <a:cubicBezTo>
                    <a:pt x="238" y="453"/>
                    <a:pt x="254" y="399"/>
                    <a:pt x="270" y="349"/>
                  </a:cubicBezTo>
                  <a:cubicBezTo>
                    <a:pt x="297" y="247"/>
                    <a:pt x="340" y="170"/>
                    <a:pt x="361" y="112"/>
                  </a:cubicBezTo>
                  <a:cubicBezTo>
                    <a:pt x="385" y="56"/>
                    <a:pt x="399" y="23"/>
                    <a:pt x="399" y="23"/>
                  </a:cubicBezTo>
                  <a:lnTo>
                    <a:pt x="357"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1709594" y="2486434"/>
              <a:ext cx="10112" cy="72631"/>
            </a:xfrm>
            <a:custGeom>
              <a:rect b="b" l="l" r="r" t="t"/>
              <a:pathLst>
                <a:path extrusionOk="0" h="1810" w="252">
                  <a:moveTo>
                    <a:pt x="42" y="1"/>
                  </a:moveTo>
                  <a:lnTo>
                    <a:pt x="0" y="20"/>
                  </a:lnTo>
                  <a:cubicBezTo>
                    <a:pt x="0" y="20"/>
                    <a:pt x="9" y="48"/>
                    <a:pt x="24" y="95"/>
                  </a:cubicBezTo>
                  <a:cubicBezTo>
                    <a:pt x="37" y="142"/>
                    <a:pt x="67" y="207"/>
                    <a:pt x="83" y="290"/>
                  </a:cubicBezTo>
                  <a:cubicBezTo>
                    <a:pt x="92" y="331"/>
                    <a:pt x="101" y="375"/>
                    <a:pt x="111" y="422"/>
                  </a:cubicBezTo>
                  <a:cubicBezTo>
                    <a:pt x="124" y="469"/>
                    <a:pt x="124" y="521"/>
                    <a:pt x="132" y="572"/>
                  </a:cubicBezTo>
                  <a:cubicBezTo>
                    <a:pt x="137" y="625"/>
                    <a:pt x="149" y="678"/>
                    <a:pt x="148" y="734"/>
                  </a:cubicBezTo>
                  <a:cubicBezTo>
                    <a:pt x="149" y="790"/>
                    <a:pt x="150" y="846"/>
                    <a:pt x="152" y="902"/>
                  </a:cubicBezTo>
                  <a:cubicBezTo>
                    <a:pt x="154" y="958"/>
                    <a:pt x="148" y="1014"/>
                    <a:pt x="147" y="1070"/>
                  </a:cubicBezTo>
                  <a:cubicBezTo>
                    <a:pt x="146" y="1125"/>
                    <a:pt x="142" y="1180"/>
                    <a:pt x="134" y="1233"/>
                  </a:cubicBezTo>
                  <a:cubicBezTo>
                    <a:pt x="128" y="1285"/>
                    <a:pt x="122" y="1336"/>
                    <a:pt x="117" y="1384"/>
                  </a:cubicBezTo>
                  <a:cubicBezTo>
                    <a:pt x="109" y="1432"/>
                    <a:pt x="101" y="1476"/>
                    <a:pt x="93" y="1518"/>
                  </a:cubicBezTo>
                  <a:cubicBezTo>
                    <a:pt x="81" y="1601"/>
                    <a:pt x="62" y="1671"/>
                    <a:pt x="52" y="1720"/>
                  </a:cubicBezTo>
                  <a:cubicBezTo>
                    <a:pt x="40" y="1769"/>
                    <a:pt x="34" y="1797"/>
                    <a:pt x="34" y="1797"/>
                  </a:cubicBezTo>
                  <a:lnTo>
                    <a:pt x="79" y="1810"/>
                  </a:lnTo>
                  <a:cubicBezTo>
                    <a:pt x="79" y="1810"/>
                    <a:pt x="88" y="1783"/>
                    <a:pt x="106" y="1735"/>
                  </a:cubicBezTo>
                  <a:cubicBezTo>
                    <a:pt x="120" y="1687"/>
                    <a:pt x="149" y="1623"/>
                    <a:pt x="168" y="1536"/>
                  </a:cubicBezTo>
                  <a:cubicBezTo>
                    <a:pt x="177" y="1494"/>
                    <a:pt x="189" y="1447"/>
                    <a:pt x="201" y="1398"/>
                  </a:cubicBezTo>
                  <a:cubicBezTo>
                    <a:pt x="210" y="1350"/>
                    <a:pt x="217" y="1297"/>
                    <a:pt x="225" y="1243"/>
                  </a:cubicBezTo>
                  <a:cubicBezTo>
                    <a:pt x="234" y="1189"/>
                    <a:pt x="239" y="1133"/>
                    <a:pt x="242" y="1075"/>
                  </a:cubicBezTo>
                  <a:cubicBezTo>
                    <a:pt x="244" y="1019"/>
                    <a:pt x="251" y="960"/>
                    <a:pt x="250" y="902"/>
                  </a:cubicBezTo>
                  <a:cubicBezTo>
                    <a:pt x="248" y="844"/>
                    <a:pt x="245" y="785"/>
                    <a:pt x="243" y="728"/>
                  </a:cubicBezTo>
                  <a:cubicBezTo>
                    <a:pt x="242" y="670"/>
                    <a:pt x="229" y="614"/>
                    <a:pt x="223" y="560"/>
                  </a:cubicBezTo>
                  <a:cubicBezTo>
                    <a:pt x="214" y="506"/>
                    <a:pt x="210" y="454"/>
                    <a:pt x="193" y="406"/>
                  </a:cubicBezTo>
                  <a:cubicBezTo>
                    <a:pt x="180" y="357"/>
                    <a:pt x="167" y="311"/>
                    <a:pt x="155" y="269"/>
                  </a:cubicBezTo>
                  <a:cubicBezTo>
                    <a:pt x="134" y="184"/>
                    <a:pt x="93" y="120"/>
                    <a:pt x="76" y="73"/>
                  </a:cubicBezTo>
                  <a:cubicBezTo>
                    <a:pt x="54" y="27"/>
                    <a:pt x="42" y="1"/>
                    <a:pt x="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1241481" y="2329499"/>
              <a:ext cx="19502" cy="45986"/>
            </a:xfrm>
            <a:custGeom>
              <a:rect b="b" l="l" r="r" t="t"/>
              <a:pathLst>
                <a:path extrusionOk="0" h="1146" w="486">
                  <a:moveTo>
                    <a:pt x="455" y="1"/>
                  </a:moveTo>
                  <a:cubicBezTo>
                    <a:pt x="455" y="1"/>
                    <a:pt x="439" y="13"/>
                    <a:pt x="412" y="36"/>
                  </a:cubicBezTo>
                  <a:cubicBezTo>
                    <a:pt x="388" y="60"/>
                    <a:pt x="344" y="88"/>
                    <a:pt x="306" y="134"/>
                  </a:cubicBezTo>
                  <a:cubicBezTo>
                    <a:pt x="286" y="157"/>
                    <a:pt x="265" y="182"/>
                    <a:pt x="242" y="209"/>
                  </a:cubicBezTo>
                  <a:cubicBezTo>
                    <a:pt x="217" y="234"/>
                    <a:pt x="199" y="266"/>
                    <a:pt x="179" y="298"/>
                  </a:cubicBezTo>
                  <a:cubicBezTo>
                    <a:pt x="159" y="330"/>
                    <a:pt x="135" y="362"/>
                    <a:pt x="121" y="399"/>
                  </a:cubicBezTo>
                  <a:cubicBezTo>
                    <a:pt x="103" y="436"/>
                    <a:pt x="87" y="473"/>
                    <a:pt x="69" y="510"/>
                  </a:cubicBezTo>
                  <a:cubicBezTo>
                    <a:pt x="58" y="548"/>
                    <a:pt x="46" y="588"/>
                    <a:pt x="36" y="626"/>
                  </a:cubicBezTo>
                  <a:cubicBezTo>
                    <a:pt x="23" y="664"/>
                    <a:pt x="19" y="704"/>
                    <a:pt x="13" y="741"/>
                  </a:cubicBezTo>
                  <a:cubicBezTo>
                    <a:pt x="7" y="779"/>
                    <a:pt x="0" y="815"/>
                    <a:pt x="2" y="850"/>
                  </a:cubicBezTo>
                  <a:cubicBezTo>
                    <a:pt x="2" y="885"/>
                    <a:pt x="1" y="918"/>
                    <a:pt x="1" y="949"/>
                  </a:cubicBezTo>
                  <a:cubicBezTo>
                    <a:pt x="0" y="1010"/>
                    <a:pt x="14" y="1057"/>
                    <a:pt x="17" y="1091"/>
                  </a:cubicBezTo>
                  <a:cubicBezTo>
                    <a:pt x="22" y="1125"/>
                    <a:pt x="25" y="1145"/>
                    <a:pt x="25" y="1145"/>
                  </a:cubicBezTo>
                  <a:lnTo>
                    <a:pt x="72" y="1142"/>
                  </a:lnTo>
                  <a:cubicBezTo>
                    <a:pt x="72" y="1142"/>
                    <a:pt x="72" y="1123"/>
                    <a:pt x="73" y="1088"/>
                  </a:cubicBezTo>
                  <a:cubicBezTo>
                    <a:pt x="74" y="1055"/>
                    <a:pt x="71" y="1003"/>
                    <a:pt x="77" y="947"/>
                  </a:cubicBezTo>
                  <a:cubicBezTo>
                    <a:pt x="80" y="919"/>
                    <a:pt x="83" y="889"/>
                    <a:pt x="86" y="856"/>
                  </a:cubicBezTo>
                  <a:cubicBezTo>
                    <a:pt x="87" y="825"/>
                    <a:pt x="98" y="792"/>
                    <a:pt x="103" y="757"/>
                  </a:cubicBezTo>
                  <a:cubicBezTo>
                    <a:pt x="111" y="722"/>
                    <a:pt x="114" y="685"/>
                    <a:pt x="128" y="650"/>
                  </a:cubicBezTo>
                  <a:cubicBezTo>
                    <a:pt x="139" y="615"/>
                    <a:pt x="150" y="580"/>
                    <a:pt x="162" y="544"/>
                  </a:cubicBezTo>
                  <a:cubicBezTo>
                    <a:pt x="176" y="510"/>
                    <a:pt x="191" y="475"/>
                    <a:pt x="205" y="441"/>
                  </a:cubicBezTo>
                  <a:cubicBezTo>
                    <a:pt x="218" y="406"/>
                    <a:pt x="239" y="376"/>
                    <a:pt x="257" y="345"/>
                  </a:cubicBezTo>
                  <a:cubicBezTo>
                    <a:pt x="276" y="315"/>
                    <a:pt x="289" y="283"/>
                    <a:pt x="309" y="257"/>
                  </a:cubicBezTo>
                  <a:cubicBezTo>
                    <a:pt x="328" y="231"/>
                    <a:pt x="347" y="206"/>
                    <a:pt x="363" y="183"/>
                  </a:cubicBezTo>
                  <a:cubicBezTo>
                    <a:pt x="396" y="136"/>
                    <a:pt x="431" y="103"/>
                    <a:pt x="451" y="77"/>
                  </a:cubicBezTo>
                  <a:cubicBezTo>
                    <a:pt x="473" y="51"/>
                    <a:pt x="486" y="36"/>
                    <a:pt x="486" y="36"/>
                  </a:cubicBezTo>
                  <a:lnTo>
                    <a:pt x="455"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1382324" y="2258314"/>
              <a:ext cx="39365" cy="19061"/>
            </a:xfrm>
            <a:custGeom>
              <a:rect b="b" l="l" r="r" t="t"/>
              <a:pathLst>
                <a:path extrusionOk="0" h="475" w="981">
                  <a:moveTo>
                    <a:pt x="166" y="1"/>
                  </a:moveTo>
                  <a:cubicBezTo>
                    <a:pt x="129" y="1"/>
                    <a:pt x="100" y="8"/>
                    <a:pt x="77" y="8"/>
                  </a:cubicBezTo>
                  <a:cubicBezTo>
                    <a:pt x="49" y="11"/>
                    <a:pt x="32" y="13"/>
                    <a:pt x="32" y="13"/>
                  </a:cubicBezTo>
                  <a:cubicBezTo>
                    <a:pt x="18" y="15"/>
                    <a:pt x="7" y="24"/>
                    <a:pt x="4" y="39"/>
                  </a:cubicBezTo>
                  <a:cubicBezTo>
                    <a:pt x="0" y="57"/>
                    <a:pt x="11" y="75"/>
                    <a:pt x="30" y="79"/>
                  </a:cubicBezTo>
                  <a:cubicBezTo>
                    <a:pt x="30" y="79"/>
                    <a:pt x="45" y="83"/>
                    <a:pt x="73" y="88"/>
                  </a:cubicBezTo>
                  <a:cubicBezTo>
                    <a:pt x="100" y="94"/>
                    <a:pt x="143" y="99"/>
                    <a:pt x="187" y="111"/>
                  </a:cubicBezTo>
                  <a:cubicBezTo>
                    <a:pt x="209" y="116"/>
                    <a:pt x="232" y="122"/>
                    <a:pt x="258" y="127"/>
                  </a:cubicBezTo>
                  <a:cubicBezTo>
                    <a:pt x="282" y="132"/>
                    <a:pt x="308" y="145"/>
                    <a:pt x="336" y="152"/>
                  </a:cubicBezTo>
                  <a:cubicBezTo>
                    <a:pt x="391" y="166"/>
                    <a:pt x="446" y="191"/>
                    <a:pt x="503" y="212"/>
                  </a:cubicBezTo>
                  <a:cubicBezTo>
                    <a:pt x="557" y="239"/>
                    <a:pt x="613" y="262"/>
                    <a:pt x="662" y="292"/>
                  </a:cubicBezTo>
                  <a:cubicBezTo>
                    <a:pt x="685" y="308"/>
                    <a:pt x="712" y="317"/>
                    <a:pt x="733" y="333"/>
                  </a:cubicBezTo>
                  <a:cubicBezTo>
                    <a:pt x="754" y="348"/>
                    <a:pt x="775" y="362"/>
                    <a:pt x="795" y="375"/>
                  </a:cubicBezTo>
                  <a:cubicBezTo>
                    <a:pt x="833" y="400"/>
                    <a:pt x="863" y="425"/>
                    <a:pt x="885" y="441"/>
                  </a:cubicBezTo>
                  <a:cubicBezTo>
                    <a:pt x="908" y="457"/>
                    <a:pt x="920" y="467"/>
                    <a:pt x="920" y="467"/>
                  </a:cubicBezTo>
                  <a:lnTo>
                    <a:pt x="924" y="469"/>
                  </a:lnTo>
                  <a:cubicBezTo>
                    <a:pt x="930" y="473"/>
                    <a:pt x="937" y="475"/>
                    <a:pt x="944" y="475"/>
                  </a:cubicBezTo>
                  <a:cubicBezTo>
                    <a:pt x="950" y="475"/>
                    <a:pt x="957" y="473"/>
                    <a:pt x="962" y="469"/>
                  </a:cubicBezTo>
                  <a:cubicBezTo>
                    <a:pt x="977" y="458"/>
                    <a:pt x="981" y="437"/>
                    <a:pt x="970" y="422"/>
                  </a:cubicBezTo>
                  <a:cubicBezTo>
                    <a:pt x="970" y="422"/>
                    <a:pt x="960" y="408"/>
                    <a:pt x="943" y="385"/>
                  </a:cubicBezTo>
                  <a:cubicBezTo>
                    <a:pt x="924" y="364"/>
                    <a:pt x="902" y="325"/>
                    <a:pt x="864" y="293"/>
                  </a:cubicBezTo>
                  <a:cubicBezTo>
                    <a:pt x="845" y="276"/>
                    <a:pt x="825" y="256"/>
                    <a:pt x="804" y="237"/>
                  </a:cubicBezTo>
                  <a:cubicBezTo>
                    <a:pt x="783" y="216"/>
                    <a:pt x="758" y="200"/>
                    <a:pt x="732" y="181"/>
                  </a:cubicBezTo>
                  <a:cubicBezTo>
                    <a:pt x="681" y="142"/>
                    <a:pt x="619" y="114"/>
                    <a:pt x="559" y="83"/>
                  </a:cubicBezTo>
                  <a:cubicBezTo>
                    <a:pt x="527" y="71"/>
                    <a:pt x="495" y="60"/>
                    <a:pt x="464" y="49"/>
                  </a:cubicBezTo>
                  <a:cubicBezTo>
                    <a:pt x="433" y="35"/>
                    <a:pt x="400" y="31"/>
                    <a:pt x="369" y="23"/>
                  </a:cubicBezTo>
                  <a:cubicBezTo>
                    <a:pt x="308" y="8"/>
                    <a:pt x="246" y="7"/>
                    <a:pt x="196" y="2"/>
                  </a:cubicBezTo>
                  <a:cubicBezTo>
                    <a:pt x="185" y="1"/>
                    <a:pt x="176"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1495119" y="2254141"/>
              <a:ext cx="36636" cy="23194"/>
            </a:xfrm>
            <a:custGeom>
              <a:rect b="b" l="l" r="r" t="t"/>
              <a:pathLst>
                <a:path extrusionOk="0" h="578" w="913">
                  <a:moveTo>
                    <a:pt x="38" y="1"/>
                  </a:moveTo>
                  <a:cubicBezTo>
                    <a:pt x="25" y="1"/>
                    <a:pt x="13" y="8"/>
                    <a:pt x="8" y="22"/>
                  </a:cubicBezTo>
                  <a:cubicBezTo>
                    <a:pt x="1" y="38"/>
                    <a:pt x="8" y="58"/>
                    <a:pt x="26" y="65"/>
                  </a:cubicBezTo>
                  <a:cubicBezTo>
                    <a:pt x="26" y="65"/>
                    <a:pt x="41" y="71"/>
                    <a:pt x="67" y="82"/>
                  </a:cubicBezTo>
                  <a:cubicBezTo>
                    <a:pt x="92" y="91"/>
                    <a:pt x="133" y="104"/>
                    <a:pt x="173" y="122"/>
                  </a:cubicBezTo>
                  <a:cubicBezTo>
                    <a:pt x="194" y="131"/>
                    <a:pt x="215" y="140"/>
                    <a:pt x="239" y="150"/>
                  </a:cubicBezTo>
                  <a:cubicBezTo>
                    <a:pt x="262" y="160"/>
                    <a:pt x="286" y="175"/>
                    <a:pt x="312" y="187"/>
                  </a:cubicBezTo>
                  <a:cubicBezTo>
                    <a:pt x="363" y="209"/>
                    <a:pt x="414" y="242"/>
                    <a:pt x="467" y="270"/>
                  </a:cubicBezTo>
                  <a:cubicBezTo>
                    <a:pt x="516" y="304"/>
                    <a:pt x="568" y="335"/>
                    <a:pt x="612" y="371"/>
                  </a:cubicBezTo>
                  <a:cubicBezTo>
                    <a:pt x="634" y="389"/>
                    <a:pt x="659" y="402"/>
                    <a:pt x="677" y="420"/>
                  </a:cubicBezTo>
                  <a:cubicBezTo>
                    <a:pt x="697" y="436"/>
                    <a:pt x="717" y="452"/>
                    <a:pt x="734" y="467"/>
                  </a:cubicBezTo>
                  <a:cubicBezTo>
                    <a:pt x="770" y="496"/>
                    <a:pt x="797" y="523"/>
                    <a:pt x="818" y="540"/>
                  </a:cubicBezTo>
                  <a:cubicBezTo>
                    <a:pt x="839" y="559"/>
                    <a:pt x="851" y="568"/>
                    <a:pt x="851" y="568"/>
                  </a:cubicBezTo>
                  <a:lnTo>
                    <a:pt x="852" y="570"/>
                  </a:lnTo>
                  <a:cubicBezTo>
                    <a:pt x="858" y="575"/>
                    <a:pt x="866" y="578"/>
                    <a:pt x="873" y="578"/>
                  </a:cubicBezTo>
                  <a:cubicBezTo>
                    <a:pt x="879" y="578"/>
                    <a:pt x="885" y="576"/>
                    <a:pt x="890" y="573"/>
                  </a:cubicBezTo>
                  <a:cubicBezTo>
                    <a:pt x="906" y="565"/>
                    <a:pt x="912" y="545"/>
                    <a:pt x="903" y="528"/>
                  </a:cubicBezTo>
                  <a:cubicBezTo>
                    <a:pt x="903" y="528"/>
                    <a:pt x="896" y="514"/>
                    <a:pt x="880" y="490"/>
                  </a:cubicBezTo>
                  <a:cubicBezTo>
                    <a:pt x="863" y="467"/>
                    <a:pt x="845" y="428"/>
                    <a:pt x="812" y="392"/>
                  </a:cubicBezTo>
                  <a:cubicBezTo>
                    <a:pt x="779" y="355"/>
                    <a:pt x="743" y="309"/>
                    <a:pt x="696" y="270"/>
                  </a:cubicBezTo>
                  <a:cubicBezTo>
                    <a:pt x="651" y="225"/>
                    <a:pt x="594" y="189"/>
                    <a:pt x="540" y="151"/>
                  </a:cubicBezTo>
                  <a:cubicBezTo>
                    <a:pt x="482" y="120"/>
                    <a:pt x="425" y="85"/>
                    <a:pt x="365" y="65"/>
                  </a:cubicBezTo>
                  <a:cubicBezTo>
                    <a:pt x="309" y="41"/>
                    <a:pt x="249" y="29"/>
                    <a:pt x="201" y="17"/>
                  </a:cubicBezTo>
                  <a:cubicBezTo>
                    <a:pt x="151" y="3"/>
                    <a:pt x="112" y="7"/>
                    <a:pt x="84" y="2"/>
                  </a:cubicBezTo>
                  <a:cubicBezTo>
                    <a:pt x="56" y="1"/>
                    <a:pt x="40" y="1"/>
                    <a:pt x="40" y="1"/>
                  </a:cubicBezTo>
                  <a:cubicBezTo>
                    <a:pt x="39" y="1"/>
                    <a:pt x="38" y="1"/>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1549370" y="2286965"/>
              <a:ext cx="45986" cy="14526"/>
            </a:xfrm>
            <a:custGeom>
              <a:rect b="b" l="l" r="r" t="t"/>
              <a:pathLst>
                <a:path extrusionOk="0" h="362" w="1146">
                  <a:moveTo>
                    <a:pt x="327" y="0"/>
                  </a:moveTo>
                  <a:cubicBezTo>
                    <a:pt x="284" y="0"/>
                    <a:pt x="242" y="3"/>
                    <a:pt x="205" y="5"/>
                  </a:cubicBezTo>
                  <a:cubicBezTo>
                    <a:pt x="149" y="6"/>
                    <a:pt x="108" y="21"/>
                    <a:pt x="76" y="24"/>
                  </a:cubicBezTo>
                  <a:cubicBezTo>
                    <a:pt x="46" y="31"/>
                    <a:pt x="28" y="36"/>
                    <a:pt x="28" y="36"/>
                  </a:cubicBezTo>
                  <a:cubicBezTo>
                    <a:pt x="14" y="38"/>
                    <a:pt x="3" y="51"/>
                    <a:pt x="2" y="65"/>
                  </a:cubicBezTo>
                  <a:cubicBezTo>
                    <a:pt x="0" y="84"/>
                    <a:pt x="14" y="100"/>
                    <a:pt x="32" y="101"/>
                  </a:cubicBezTo>
                  <a:cubicBezTo>
                    <a:pt x="32" y="101"/>
                    <a:pt x="51" y="103"/>
                    <a:pt x="81" y="106"/>
                  </a:cubicBezTo>
                  <a:cubicBezTo>
                    <a:pt x="112" y="107"/>
                    <a:pt x="159" y="107"/>
                    <a:pt x="209" y="113"/>
                  </a:cubicBezTo>
                  <a:cubicBezTo>
                    <a:pt x="234" y="116"/>
                    <a:pt x="262" y="119"/>
                    <a:pt x="290" y="121"/>
                  </a:cubicBezTo>
                  <a:cubicBezTo>
                    <a:pt x="319" y="123"/>
                    <a:pt x="349" y="132"/>
                    <a:pt x="382" y="135"/>
                  </a:cubicBezTo>
                  <a:cubicBezTo>
                    <a:pt x="445" y="142"/>
                    <a:pt x="511" y="159"/>
                    <a:pt x="577" y="172"/>
                  </a:cubicBezTo>
                  <a:cubicBezTo>
                    <a:pt x="642" y="191"/>
                    <a:pt x="709" y="206"/>
                    <a:pt x="769" y="229"/>
                  </a:cubicBezTo>
                  <a:cubicBezTo>
                    <a:pt x="798" y="240"/>
                    <a:pt x="829" y="246"/>
                    <a:pt x="856" y="258"/>
                  </a:cubicBezTo>
                  <a:cubicBezTo>
                    <a:pt x="883" y="269"/>
                    <a:pt x="909" y="279"/>
                    <a:pt x="933" y="289"/>
                  </a:cubicBezTo>
                  <a:cubicBezTo>
                    <a:pt x="982" y="307"/>
                    <a:pt x="1020" y="327"/>
                    <a:pt x="1048" y="339"/>
                  </a:cubicBezTo>
                  <a:cubicBezTo>
                    <a:pt x="1077" y="351"/>
                    <a:pt x="1092" y="357"/>
                    <a:pt x="1092" y="357"/>
                  </a:cubicBezTo>
                  <a:lnTo>
                    <a:pt x="1096" y="359"/>
                  </a:lnTo>
                  <a:cubicBezTo>
                    <a:pt x="1100" y="360"/>
                    <a:pt x="1104" y="361"/>
                    <a:pt x="1108" y="361"/>
                  </a:cubicBezTo>
                  <a:cubicBezTo>
                    <a:pt x="1118" y="361"/>
                    <a:pt x="1128" y="357"/>
                    <a:pt x="1134" y="349"/>
                  </a:cubicBezTo>
                  <a:cubicBezTo>
                    <a:pt x="1146" y="334"/>
                    <a:pt x="1144" y="313"/>
                    <a:pt x="1129" y="302"/>
                  </a:cubicBezTo>
                  <a:cubicBezTo>
                    <a:pt x="1129" y="302"/>
                    <a:pt x="1115" y="291"/>
                    <a:pt x="1091" y="271"/>
                  </a:cubicBezTo>
                  <a:cubicBezTo>
                    <a:pt x="1065" y="252"/>
                    <a:pt x="1031" y="219"/>
                    <a:pt x="982" y="193"/>
                  </a:cubicBezTo>
                  <a:cubicBezTo>
                    <a:pt x="934" y="166"/>
                    <a:pt x="880" y="131"/>
                    <a:pt x="816" y="106"/>
                  </a:cubicBezTo>
                  <a:cubicBezTo>
                    <a:pt x="753" y="75"/>
                    <a:pt x="681" y="58"/>
                    <a:pt x="610" y="36"/>
                  </a:cubicBezTo>
                  <a:cubicBezTo>
                    <a:pt x="537" y="23"/>
                    <a:pt x="466" y="5"/>
                    <a:pt x="396" y="3"/>
                  </a:cubicBezTo>
                  <a:cubicBezTo>
                    <a:pt x="373" y="1"/>
                    <a:pt x="350" y="0"/>
                    <a:pt x="3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1657952" y="2409431"/>
              <a:ext cx="28972" cy="24036"/>
            </a:xfrm>
            <a:custGeom>
              <a:rect b="b" l="l" r="r" t="t"/>
              <a:pathLst>
                <a:path extrusionOk="0" h="599" w="722">
                  <a:moveTo>
                    <a:pt x="38" y="1"/>
                  </a:moveTo>
                  <a:cubicBezTo>
                    <a:pt x="29" y="1"/>
                    <a:pt x="20" y="4"/>
                    <a:pt x="13" y="11"/>
                  </a:cubicBezTo>
                  <a:cubicBezTo>
                    <a:pt x="0" y="24"/>
                    <a:pt x="0" y="46"/>
                    <a:pt x="13" y="59"/>
                  </a:cubicBezTo>
                  <a:cubicBezTo>
                    <a:pt x="13" y="59"/>
                    <a:pt x="52" y="97"/>
                    <a:pt x="115" y="147"/>
                  </a:cubicBezTo>
                  <a:cubicBezTo>
                    <a:pt x="182" y="195"/>
                    <a:pt x="254" y="267"/>
                    <a:pt x="337" y="326"/>
                  </a:cubicBezTo>
                  <a:cubicBezTo>
                    <a:pt x="413" y="397"/>
                    <a:pt x="499" y="456"/>
                    <a:pt x="557" y="509"/>
                  </a:cubicBezTo>
                  <a:cubicBezTo>
                    <a:pt x="616" y="561"/>
                    <a:pt x="662" y="591"/>
                    <a:pt x="662" y="591"/>
                  </a:cubicBezTo>
                  <a:lnTo>
                    <a:pt x="664" y="593"/>
                  </a:lnTo>
                  <a:cubicBezTo>
                    <a:pt x="670" y="597"/>
                    <a:pt x="677" y="599"/>
                    <a:pt x="683" y="599"/>
                  </a:cubicBezTo>
                  <a:cubicBezTo>
                    <a:pt x="689" y="599"/>
                    <a:pt x="695" y="597"/>
                    <a:pt x="700" y="594"/>
                  </a:cubicBezTo>
                  <a:cubicBezTo>
                    <a:pt x="716" y="585"/>
                    <a:pt x="721" y="564"/>
                    <a:pt x="712" y="548"/>
                  </a:cubicBezTo>
                  <a:cubicBezTo>
                    <a:pt x="712" y="548"/>
                    <a:pt x="684" y="501"/>
                    <a:pt x="635" y="435"/>
                  </a:cubicBezTo>
                  <a:cubicBezTo>
                    <a:pt x="609" y="403"/>
                    <a:pt x="581" y="364"/>
                    <a:pt x="543" y="329"/>
                  </a:cubicBezTo>
                  <a:cubicBezTo>
                    <a:pt x="507" y="292"/>
                    <a:pt x="467" y="254"/>
                    <a:pt x="426" y="218"/>
                  </a:cubicBezTo>
                  <a:cubicBezTo>
                    <a:pt x="382" y="185"/>
                    <a:pt x="337" y="151"/>
                    <a:pt x="293" y="123"/>
                  </a:cubicBezTo>
                  <a:cubicBezTo>
                    <a:pt x="251" y="92"/>
                    <a:pt x="208" y="74"/>
                    <a:pt x="173" y="55"/>
                  </a:cubicBezTo>
                  <a:cubicBezTo>
                    <a:pt x="100" y="20"/>
                    <a:pt x="48" y="2"/>
                    <a:pt x="48" y="2"/>
                  </a:cubicBezTo>
                  <a:cubicBezTo>
                    <a:pt x="45" y="1"/>
                    <a:pt x="41" y="1"/>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4"/>
          <p:cNvGrpSpPr/>
          <p:nvPr/>
        </p:nvGrpSpPr>
        <p:grpSpPr>
          <a:xfrm>
            <a:off x="1308158" y="1143270"/>
            <a:ext cx="1488874" cy="1086416"/>
            <a:chOff x="2825218" y="2011055"/>
            <a:chExt cx="1036531" cy="756346"/>
          </a:xfrm>
        </p:grpSpPr>
        <p:sp>
          <p:nvSpPr>
            <p:cNvPr id="550" name="Google Shape;550;p4"/>
            <p:cNvSpPr/>
            <p:nvPr/>
          </p:nvSpPr>
          <p:spPr>
            <a:xfrm>
              <a:off x="2916545" y="2070562"/>
              <a:ext cx="927507" cy="657409"/>
            </a:xfrm>
            <a:custGeom>
              <a:rect b="b" l="l" r="r" t="t"/>
              <a:pathLst>
                <a:path extrusionOk="0" h="16383" w="23114">
                  <a:moveTo>
                    <a:pt x="11557" y="0"/>
                  </a:moveTo>
                  <a:cubicBezTo>
                    <a:pt x="4027" y="0"/>
                    <a:pt x="35" y="7327"/>
                    <a:pt x="0" y="16382"/>
                  </a:cubicBezTo>
                  <a:lnTo>
                    <a:pt x="23114" y="16382"/>
                  </a:lnTo>
                  <a:cubicBezTo>
                    <a:pt x="23079" y="7327"/>
                    <a:pt x="19304" y="0"/>
                    <a:pt x="11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2896442" y="2691400"/>
              <a:ext cx="965307" cy="76001"/>
            </a:xfrm>
            <a:custGeom>
              <a:rect b="b" l="l" r="r" t="t"/>
              <a:pathLst>
                <a:path extrusionOk="0" h="1894" w="24056">
                  <a:moveTo>
                    <a:pt x="12028" y="0"/>
                  </a:moveTo>
                  <a:cubicBezTo>
                    <a:pt x="5385" y="0"/>
                    <a:pt x="1" y="474"/>
                    <a:pt x="1" y="1056"/>
                  </a:cubicBezTo>
                  <a:cubicBezTo>
                    <a:pt x="1" y="1639"/>
                    <a:pt x="5385" y="1893"/>
                    <a:pt x="12028" y="1893"/>
                  </a:cubicBezTo>
                  <a:cubicBezTo>
                    <a:pt x="18670" y="1893"/>
                    <a:pt x="24055" y="1639"/>
                    <a:pt x="24055" y="1056"/>
                  </a:cubicBezTo>
                  <a:cubicBezTo>
                    <a:pt x="24055" y="474"/>
                    <a:pt x="18670" y="0"/>
                    <a:pt x="120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3258783" y="2060611"/>
              <a:ext cx="157460" cy="293573"/>
            </a:xfrm>
            <a:custGeom>
              <a:rect b="b" l="l" r="r" t="t"/>
              <a:pathLst>
                <a:path extrusionOk="0" h="7316" w="3924">
                  <a:moveTo>
                    <a:pt x="1104" y="0"/>
                  </a:moveTo>
                  <a:cubicBezTo>
                    <a:pt x="1095" y="0"/>
                    <a:pt x="1088" y="3"/>
                    <a:pt x="1082" y="8"/>
                  </a:cubicBezTo>
                  <a:cubicBezTo>
                    <a:pt x="951" y="139"/>
                    <a:pt x="1808" y="1817"/>
                    <a:pt x="1683" y="1817"/>
                  </a:cubicBezTo>
                  <a:cubicBezTo>
                    <a:pt x="1679" y="1817"/>
                    <a:pt x="1674" y="1816"/>
                    <a:pt x="1668" y="1812"/>
                  </a:cubicBezTo>
                  <a:cubicBezTo>
                    <a:pt x="1535" y="1734"/>
                    <a:pt x="487" y="1353"/>
                    <a:pt x="161" y="1353"/>
                  </a:cubicBezTo>
                  <a:cubicBezTo>
                    <a:pt x="110" y="1353"/>
                    <a:pt x="77" y="1362"/>
                    <a:pt x="68" y="1383"/>
                  </a:cubicBezTo>
                  <a:cubicBezTo>
                    <a:pt x="1" y="1542"/>
                    <a:pt x="1002" y="2058"/>
                    <a:pt x="2188" y="3661"/>
                  </a:cubicBezTo>
                  <a:cubicBezTo>
                    <a:pt x="3387" y="5282"/>
                    <a:pt x="3601" y="7315"/>
                    <a:pt x="3759" y="7315"/>
                  </a:cubicBezTo>
                  <a:cubicBezTo>
                    <a:pt x="3761" y="7315"/>
                    <a:pt x="3763" y="7315"/>
                    <a:pt x="3766" y="7314"/>
                  </a:cubicBezTo>
                  <a:cubicBezTo>
                    <a:pt x="3924" y="7252"/>
                    <a:pt x="3856" y="4766"/>
                    <a:pt x="3292" y="3142"/>
                  </a:cubicBezTo>
                  <a:cubicBezTo>
                    <a:pt x="2750" y="1582"/>
                    <a:pt x="1333" y="0"/>
                    <a:pt x="110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3343810" y="2011055"/>
              <a:ext cx="126723" cy="236351"/>
            </a:xfrm>
            <a:custGeom>
              <a:rect b="b" l="l" r="r" t="t"/>
              <a:pathLst>
                <a:path extrusionOk="0" h="5890" w="3158">
                  <a:moveTo>
                    <a:pt x="150" y="0"/>
                  </a:moveTo>
                  <a:cubicBezTo>
                    <a:pt x="144" y="0"/>
                    <a:pt x="140" y="1"/>
                    <a:pt x="136" y="3"/>
                  </a:cubicBezTo>
                  <a:cubicBezTo>
                    <a:pt x="1" y="71"/>
                    <a:pt x="1286" y="1609"/>
                    <a:pt x="1860" y="2942"/>
                  </a:cubicBezTo>
                  <a:cubicBezTo>
                    <a:pt x="2428" y="4256"/>
                    <a:pt x="2216" y="5889"/>
                    <a:pt x="2319" y="5889"/>
                  </a:cubicBezTo>
                  <a:cubicBezTo>
                    <a:pt x="2320" y="5889"/>
                    <a:pt x="2322" y="5889"/>
                    <a:pt x="2323" y="5888"/>
                  </a:cubicBezTo>
                  <a:cubicBezTo>
                    <a:pt x="2436" y="5843"/>
                    <a:pt x="3157" y="4016"/>
                    <a:pt x="2684" y="2551"/>
                  </a:cubicBezTo>
                  <a:cubicBezTo>
                    <a:pt x="2223" y="1124"/>
                    <a:pt x="368" y="0"/>
                    <a:pt x="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3473779" y="2146522"/>
              <a:ext cx="114925" cy="113200"/>
            </a:xfrm>
            <a:custGeom>
              <a:rect b="b" l="l" r="r" t="t"/>
              <a:pathLst>
                <a:path extrusionOk="0" h="2821" w="2864">
                  <a:moveTo>
                    <a:pt x="1256" y="0"/>
                  </a:moveTo>
                  <a:cubicBezTo>
                    <a:pt x="781" y="0"/>
                    <a:pt x="1" y="2759"/>
                    <a:pt x="115" y="2819"/>
                  </a:cubicBezTo>
                  <a:cubicBezTo>
                    <a:pt x="117" y="2820"/>
                    <a:pt x="121" y="2821"/>
                    <a:pt x="126" y="2821"/>
                  </a:cubicBezTo>
                  <a:cubicBezTo>
                    <a:pt x="340" y="2821"/>
                    <a:pt x="2863" y="1709"/>
                    <a:pt x="2639" y="1358"/>
                  </a:cubicBezTo>
                  <a:cubicBezTo>
                    <a:pt x="2592" y="1284"/>
                    <a:pt x="2503" y="1255"/>
                    <a:pt x="2390" y="1255"/>
                  </a:cubicBezTo>
                  <a:cubicBezTo>
                    <a:pt x="1968" y="1255"/>
                    <a:pt x="1220" y="1664"/>
                    <a:pt x="1136" y="1664"/>
                  </a:cubicBezTo>
                  <a:cubicBezTo>
                    <a:pt x="1133" y="1664"/>
                    <a:pt x="1130" y="1664"/>
                    <a:pt x="1129" y="1663"/>
                  </a:cubicBezTo>
                  <a:cubicBezTo>
                    <a:pt x="1083" y="1624"/>
                    <a:pt x="1756" y="120"/>
                    <a:pt x="1285" y="4"/>
                  </a:cubicBezTo>
                  <a:cubicBezTo>
                    <a:pt x="1275" y="2"/>
                    <a:pt x="1266" y="0"/>
                    <a:pt x="12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3425106" y="2270553"/>
              <a:ext cx="42455" cy="34108"/>
            </a:xfrm>
            <a:custGeom>
              <a:rect b="b" l="l" r="r" t="t"/>
              <a:pathLst>
                <a:path extrusionOk="0" h="850" w="1058">
                  <a:moveTo>
                    <a:pt x="618" y="0"/>
                  </a:moveTo>
                  <a:cubicBezTo>
                    <a:pt x="323" y="0"/>
                    <a:pt x="0" y="420"/>
                    <a:pt x="253" y="741"/>
                  </a:cubicBezTo>
                  <a:cubicBezTo>
                    <a:pt x="313" y="817"/>
                    <a:pt x="383" y="849"/>
                    <a:pt x="453" y="849"/>
                  </a:cubicBezTo>
                  <a:cubicBezTo>
                    <a:pt x="746" y="849"/>
                    <a:pt x="1058" y="296"/>
                    <a:pt x="811" y="74"/>
                  </a:cubicBezTo>
                  <a:cubicBezTo>
                    <a:pt x="753" y="23"/>
                    <a:pt x="686"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2915061" y="2588676"/>
              <a:ext cx="42415" cy="34149"/>
            </a:xfrm>
            <a:custGeom>
              <a:rect b="b" l="l" r="r" t="t"/>
              <a:pathLst>
                <a:path extrusionOk="0" h="851" w="1057">
                  <a:moveTo>
                    <a:pt x="617" y="1"/>
                  </a:moveTo>
                  <a:cubicBezTo>
                    <a:pt x="323" y="1"/>
                    <a:pt x="0" y="421"/>
                    <a:pt x="252" y="742"/>
                  </a:cubicBezTo>
                  <a:cubicBezTo>
                    <a:pt x="312" y="818"/>
                    <a:pt x="382" y="850"/>
                    <a:pt x="452" y="850"/>
                  </a:cubicBezTo>
                  <a:cubicBezTo>
                    <a:pt x="745" y="850"/>
                    <a:pt x="1057" y="297"/>
                    <a:pt x="811" y="75"/>
                  </a:cubicBezTo>
                  <a:cubicBezTo>
                    <a:pt x="753" y="24"/>
                    <a:pt x="686" y="1"/>
                    <a:pt x="6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3750009" y="2414688"/>
              <a:ext cx="35914" cy="22150"/>
            </a:xfrm>
            <a:custGeom>
              <a:rect b="b" l="l" r="r" t="t"/>
              <a:pathLst>
                <a:path extrusionOk="0" h="552" w="895">
                  <a:moveTo>
                    <a:pt x="424" y="1"/>
                  </a:moveTo>
                  <a:cubicBezTo>
                    <a:pt x="360" y="1"/>
                    <a:pt x="295" y="21"/>
                    <a:pt x="235" y="68"/>
                  </a:cubicBezTo>
                  <a:cubicBezTo>
                    <a:pt x="1" y="252"/>
                    <a:pt x="323" y="551"/>
                    <a:pt x="569" y="551"/>
                  </a:cubicBezTo>
                  <a:cubicBezTo>
                    <a:pt x="632" y="551"/>
                    <a:pt x="690" y="532"/>
                    <a:pt x="732" y="485"/>
                  </a:cubicBezTo>
                  <a:cubicBezTo>
                    <a:pt x="894" y="303"/>
                    <a:pt x="670" y="1"/>
                    <a:pt x="4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3804701" y="2420787"/>
              <a:ext cx="16212" cy="9992"/>
            </a:xfrm>
            <a:custGeom>
              <a:rect b="b" l="l" r="r" t="t"/>
              <a:pathLst>
                <a:path extrusionOk="0" h="249" w="404">
                  <a:moveTo>
                    <a:pt x="192" y="0"/>
                  </a:moveTo>
                  <a:cubicBezTo>
                    <a:pt x="163" y="0"/>
                    <a:pt x="134" y="9"/>
                    <a:pt x="106" y="31"/>
                  </a:cubicBezTo>
                  <a:cubicBezTo>
                    <a:pt x="1" y="114"/>
                    <a:pt x="146" y="248"/>
                    <a:pt x="257" y="248"/>
                  </a:cubicBezTo>
                  <a:cubicBezTo>
                    <a:pt x="285" y="248"/>
                    <a:pt x="311" y="239"/>
                    <a:pt x="330" y="219"/>
                  </a:cubicBezTo>
                  <a:cubicBezTo>
                    <a:pt x="404" y="137"/>
                    <a:pt x="303" y="0"/>
                    <a:pt x="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3443444" y="2243909"/>
              <a:ext cx="210629" cy="130374"/>
            </a:xfrm>
            <a:custGeom>
              <a:rect b="b" l="l" r="r" t="t"/>
              <a:pathLst>
                <a:path extrusionOk="0" h="3249" w="5249">
                  <a:moveTo>
                    <a:pt x="4133" y="1"/>
                  </a:moveTo>
                  <a:cubicBezTo>
                    <a:pt x="3963" y="1"/>
                    <a:pt x="2729" y="1489"/>
                    <a:pt x="2644" y="1489"/>
                  </a:cubicBezTo>
                  <a:cubicBezTo>
                    <a:pt x="2560" y="1489"/>
                    <a:pt x="2576" y="475"/>
                    <a:pt x="2378" y="475"/>
                  </a:cubicBezTo>
                  <a:cubicBezTo>
                    <a:pt x="2377" y="475"/>
                    <a:pt x="2375" y="475"/>
                    <a:pt x="2373" y="475"/>
                  </a:cubicBezTo>
                  <a:cubicBezTo>
                    <a:pt x="2171" y="493"/>
                    <a:pt x="1" y="2617"/>
                    <a:pt x="125" y="2747"/>
                  </a:cubicBezTo>
                  <a:cubicBezTo>
                    <a:pt x="134" y="2756"/>
                    <a:pt x="150" y="2761"/>
                    <a:pt x="172" y="2761"/>
                  </a:cubicBezTo>
                  <a:cubicBezTo>
                    <a:pt x="439" y="2761"/>
                    <a:pt x="1580" y="2130"/>
                    <a:pt x="1691" y="2130"/>
                  </a:cubicBezTo>
                  <a:cubicBezTo>
                    <a:pt x="1694" y="2130"/>
                    <a:pt x="1696" y="2130"/>
                    <a:pt x="1697" y="2131"/>
                  </a:cubicBezTo>
                  <a:cubicBezTo>
                    <a:pt x="1765" y="2165"/>
                    <a:pt x="2137" y="3180"/>
                    <a:pt x="2238" y="3247"/>
                  </a:cubicBezTo>
                  <a:cubicBezTo>
                    <a:pt x="2240" y="3248"/>
                    <a:pt x="2243" y="3249"/>
                    <a:pt x="2246" y="3249"/>
                  </a:cubicBezTo>
                  <a:cubicBezTo>
                    <a:pt x="2440" y="3249"/>
                    <a:pt x="5081" y="1504"/>
                    <a:pt x="5164" y="1374"/>
                  </a:cubicBezTo>
                  <a:cubicBezTo>
                    <a:pt x="5248" y="1242"/>
                    <a:pt x="4301" y="1"/>
                    <a:pt x="41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3284905" y="2132598"/>
              <a:ext cx="66491" cy="74517"/>
            </a:xfrm>
            <a:custGeom>
              <a:rect b="b" l="l" r="r" t="t"/>
              <a:pathLst>
                <a:path extrusionOk="0" h="1857" w="1657">
                  <a:moveTo>
                    <a:pt x="29" y="1"/>
                  </a:moveTo>
                  <a:lnTo>
                    <a:pt x="0" y="35"/>
                  </a:lnTo>
                  <a:cubicBezTo>
                    <a:pt x="0" y="35"/>
                    <a:pt x="114" y="139"/>
                    <a:pt x="284" y="293"/>
                  </a:cubicBezTo>
                  <a:cubicBezTo>
                    <a:pt x="328" y="332"/>
                    <a:pt x="374" y="373"/>
                    <a:pt x="424" y="416"/>
                  </a:cubicBezTo>
                  <a:cubicBezTo>
                    <a:pt x="475" y="458"/>
                    <a:pt x="517" y="513"/>
                    <a:pt x="568" y="563"/>
                  </a:cubicBezTo>
                  <a:cubicBezTo>
                    <a:pt x="666" y="666"/>
                    <a:pt x="772" y="776"/>
                    <a:pt x="877" y="886"/>
                  </a:cubicBezTo>
                  <a:cubicBezTo>
                    <a:pt x="973" y="1004"/>
                    <a:pt x="1070" y="1122"/>
                    <a:pt x="1160" y="1233"/>
                  </a:cubicBezTo>
                  <a:cubicBezTo>
                    <a:pt x="1203" y="1289"/>
                    <a:pt x="1253" y="1338"/>
                    <a:pt x="1289" y="1394"/>
                  </a:cubicBezTo>
                  <a:cubicBezTo>
                    <a:pt x="1326" y="1448"/>
                    <a:pt x="1361" y="1499"/>
                    <a:pt x="1395" y="1545"/>
                  </a:cubicBezTo>
                  <a:cubicBezTo>
                    <a:pt x="1529" y="1732"/>
                    <a:pt x="1619" y="1856"/>
                    <a:pt x="1619" y="1856"/>
                  </a:cubicBezTo>
                  <a:lnTo>
                    <a:pt x="1656" y="1833"/>
                  </a:lnTo>
                  <a:cubicBezTo>
                    <a:pt x="1656" y="1833"/>
                    <a:pt x="1576" y="1702"/>
                    <a:pt x="1455" y="1504"/>
                  </a:cubicBezTo>
                  <a:cubicBezTo>
                    <a:pt x="1423" y="1455"/>
                    <a:pt x="1389" y="1403"/>
                    <a:pt x="1354" y="1347"/>
                  </a:cubicBezTo>
                  <a:cubicBezTo>
                    <a:pt x="1320" y="1289"/>
                    <a:pt x="1273" y="1237"/>
                    <a:pt x="1229" y="1179"/>
                  </a:cubicBezTo>
                  <a:cubicBezTo>
                    <a:pt x="1140" y="1066"/>
                    <a:pt x="1044" y="945"/>
                    <a:pt x="947" y="823"/>
                  </a:cubicBezTo>
                  <a:cubicBezTo>
                    <a:pt x="838" y="712"/>
                    <a:pt x="730" y="602"/>
                    <a:pt x="628" y="498"/>
                  </a:cubicBezTo>
                  <a:cubicBezTo>
                    <a:pt x="576" y="448"/>
                    <a:pt x="529" y="394"/>
                    <a:pt x="476" y="354"/>
                  </a:cubicBezTo>
                  <a:cubicBezTo>
                    <a:pt x="424" y="313"/>
                    <a:pt x="376" y="274"/>
                    <a:pt x="331" y="237"/>
                  </a:cubicBezTo>
                  <a:cubicBezTo>
                    <a:pt x="149" y="96"/>
                    <a:pt x="29"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2837055" y="2486594"/>
              <a:ext cx="196866" cy="106619"/>
            </a:xfrm>
            <a:custGeom>
              <a:rect b="b" l="l" r="r" t="t"/>
              <a:pathLst>
                <a:path extrusionOk="0" h="2657" w="4906">
                  <a:moveTo>
                    <a:pt x="4611" y="1"/>
                  </a:moveTo>
                  <a:cubicBezTo>
                    <a:pt x="4104" y="1"/>
                    <a:pt x="2930" y="143"/>
                    <a:pt x="2108" y="468"/>
                  </a:cubicBezTo>
                  <a:cubicBezTo>
                    <a:pt x="1049" y="887"/>
                    <a:pt x="1" y="1935"/>
                    <a:pt x="95" y="2021"/>
                  </a:cubicBezTo>
                  <a:cubicBezTo>
                    <a:pt x="101" y="2027"/>
                    <a:pt x="111" y="2029"/>
                    <a:pt x="124" y="2029"/>
                  </a:cubicBezTo>
                  <a:cubicBezTo>
                    <a:pt x="306" y="2029"/>
                    <a:pt x="1148" y="1564"/>
                    <a:pt x="1264" y="1564"/>
                  </a:cubicBezTo>
                  <a:cubicBezTo>
                    <a:pt x="1276" y="1564"/>
                    <a:pt x="1280" y="1569"/>
                    <a:pt x="1274" y="1581"/>
                  </a:cubicBezTo>
                  <a:cubicBezTo>
                    <a:pt x="1218" y="1687"/>
                    <a:pt x="928" y="2614"/>
                    <a:pt x="1035" y="2654"/>
                  </a:cubicBezTo>
                  <a:cubicBezTo>
                    <a:pt x="1038" y="2655"/>
                    <a:pt x="1041" y="2656"/>
                    <a:pt x="1044" y="2656"/>
                  </a:cubicBezTo>
                  <a:cubicBezTo>
                    <a:pt x="1159" y="2656"/>
                    <a:pt x="1484" y="1993"/>
                    <a:pt x="2483" y="1185"/>
                  </a:cubicBezTo>
                  <a:cubicBezTo>
                    <a:pt x="3540" y="332"/>
                    <a:pt x="4905" y="139"/>
                    <a:pt x="4860" y="36"/>
                  </a:cubicBezTo>
                  <a:cubicBezTo>
                    <a:pt x="4850" y="13"/>
                    <a:pt x="4758" y="1"/>
                    <a:pt x="46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2888818" y="2530974"/>
              <a:ext cx="47551" cy="46147"/>
            </a:xfrm>
            <a:custGeom>
              <a:rect b="b" l="l" r="r" t="t"/>
              <a:pathLst>
                <a:path extrusionOk="0" h="1150" w="1185">
                  <a:moveTo>
                    <a:pt x="1168" y="0"/>
                  </a:moveTo>
                  <a:cubicBezTo>
                    <a:pt x="1168" y="0"/>
                    <a:pt x="1083" y="58"/>
                    <a:pt x="956" y="144"/>
                  </a:cubicBezTo>
                  <a:cubicBezTo>
                    <a:pt x="924" y="166"/>
                    <a:pt x="890" y="190"/>
                    <a:pt x="854" y="215"/>
                  </a:cubicBezTo>
                  <a:cubicBezTo>
                    <a:pt x="818" y="239"/>
                    <a:pt x="784" y="272"/>
                    <a:pt x="747" y="302"/>
                  </a:cubicBezTo>
                  <a:cubicBezTo>
                    <a:pt x="674" y="365"/>
                    <a:pt x="597" y="432"/>
                    <a:pt x="519" y="499"/>
                  </a:cubicBezTo>
                  <a:cubicBezTo>
                    <a:pt x="448" y="575"/>
                    <a:pt x="378" y="650"/>
                    <a:pt x="313" y="721"/>
                  </a:cubicBezTo>
                  <a:cubicBezTo>
                    <a:pt x="281" y="756"/>
                    <a:pt x="246" y="789"/>
                    <a:pt x="221" y="825"/>
                  </a:cubicBezTo>
                  <a:cubicBezTo>
                    <a:pt x="196" y="860"/>
                    <a:pt x="171" y="894"/>
                    <a:pt x="149" y="924"/>
                  </a:cubicBezTo>
                  <a:cubicBezTo>
                    <a:pt x="60" y="1048"/>
                    <a:pt x="0" y="1131"/>
                    <a:pt x="0" y="1131"/>
                  </a:cubicBezTo>
                  <a:lnTo>
                    <a:pt x="24" y="1149"/>
                  </a:lnTo>
                  <a:cubicBezTo>
                    <a:pt x="24" y="1149"/>
                    <a:pt x="89" y="1071"/>
                    <a:pt x="186" y="954"/>
                  </a:cubicBezTo>
                  <a:cubicBezTo>
                    <a:pt x="211" y="924"/>
                    <a:pt x="237" y="892"/>
                    <a:pt x="264" y="858"/>
                  </a:cubicBezTo>
                  <a:cubicBezTo>
                    <a:pt x="290" y="822"/>
                    <a:pt x="326" y="793"/>
                    <a:pt x="357" y="758"/>
                  </a:cubicBezTo>
                  <a:cubicBezTo>
                    <a:pt x="423" y="690"/>
                    <a:pt x="493" y="617"/>
                    <a:pt x="563" y="544"/>
                  </a:cubicBezTo>
                  <a:cubicBezTo>
                    <a:pt x="638" y="477"/>
                    <a:pt x="714" y="410"/>
                    <a:pt x="784" y="347"/>
                  </a:cubicBezTo>
                  <a:cubicBezTo>
                    <a:pt x="821" y="316"/>
                    <a:pt x="852" y="282"/>
                    <a:pt x="887" y="257"/>
                  </a:cubicBezTo>
                  <a:cubicBezTo>
                    <a:pt x="922" y="231"/>
                    <a:pt x="955" y="205"/>
                    <a:pt x="985" y="183"/>
                  </a:cubicBezTo>
                  <a:cubicBezTo>
                    <a:pt x="1105" y="88"/>
                    <a:pt x="1184" y="26"/>
                    <a:pt x="1184" y="26"/>
                  </a:cubicBezTo>
                  <a:lnTo>
                    <a:pt x="11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3406849" y="2092110"/>
              <a:ext cx="28812" cy="73955"/>
            </a:xfrm>
            <a:custGeom>
              <a:rect b="b" l="l" r="r" t="t"/>
              <a:pathLst>
                <a:path extrusionOk="0" h="1843" w="718">
                  <a:moveTo>
                    <a:pt x="38" y="0"/>
                  </a:moveTo>
                  <a:lnTo>
                    <a:pt x="0" y="24"/>
                  </a:lnTo>
                  <a:cubicBezTo>
                    <a:pt x="0" y="24"/>
                    <a:pt x="15" y="51"/>
                    <a:pt x="41" y="98"/>
                  </a:cubicBezTo>
                  <a:cubicBezTo>
                    <a:pt x="65" y="145"/>
                    <a:pt x="108" y="212"/>
                    <a:pt x="145" y="293"/>
                  </a:cubicBezTo>
                  <a:cubicBezTo>
                    <a:pt x="166" y="334"/>
                    <a:pt x="187" y="378"/>
                    <a:pt x="210" y="425"/>
                  </a:cubicBezTo>
                  <a:cubicBezTo>
                    <a:pt x="234" y="470"/>
                    <a:pt x="252" y="523"/>
                    <a:pt x="276" y="574"/>
                  </a:cubicBezTo>
                  <a:cubicBezTo>
                    <a:pt x="324" y="677"/>
                    <a:pt x="363" y="792"/>
                    <a:pt x="406" y="906"/>
                  </a:cubicBezTo>
                  <a:cubicBezTo>
                    <a:pt x="444" y="1021"/>
                    <a:pt x="486" y="1135"/>
                    <a:pt x="515" y="1245"/>
                  </a:cubicBezTo>
                  <a:cubicBezTo>
                    <a:pt x="548" y="1355"/>
                    <a:pt x="575" y="1458"/>
                    <a:pt x="599" y="1547"/>
                  </a:cubicBezTo>
                  <a:cubicBezTo>
                    <a:pt x="643" y="1724"/>
                    <a:pt x="674" y="1843"/>
                    <a:pt x="674" y="1843"/>
                  </a:cubicBezTo>
                  <a:lnTo>
                    <a:pt x="717" y="1835"/>
                  </a:lnTo>
                  <a:cubicBezTo>
                    <a:pt x="717" y="1835"/>
                    <a:pt x="713" y="1804"/>
                    <a:pt x="706" y="1751"/>
                  </a:cubicBezTo>
                  <a:cubicBezTo>
                    <a:pt x="696" y="1698"/>
                    <a:pt x="689" y="1621"/>
                    <a:pt x="669" y="1531"/>
                  </a:cubicBezTo>
                  <a:cubicBezTo>
                    <a:pt x="650" y="1440"/>
                    <a:pt x="631" y="1334"/>
                    <a:pt x="599" y="1222"/>
                  </a:cubicBezTo>
                  <a:cubicBezTo>
                    <a:pt x="572" y="1110"/>
                    <a:pt x="532" y="992"/>
                    <a:pt x="496" y="874"/>
                  </a:cubicBezTo>
                  <a:cubicBezTo>
                    <a:pt x="450" y="759"/>
                    <a:pt x="408" y="643"/>
                    <a:pt x="357" y="538"/>
                  </a:cubicBezTo>
                  <a:cubicBezTo>
                    <a:pt x="332" y="486"/>
                    <a:pt x="310" y="434"/>
                    <a:pt x="283" y="387"/>
                  </a:cubicBezTo>
                  <a:cubicBezTo>
                    <a:pt x="256" y="341"/>
                    <a:pt x="232" y="297"/>
                    <a:pt x="208" y="256"/>
                  </a:cubicBezTo>
                  <a:cubicBezTo>
                    <a:pt x="165" y="173"/>
                    <a:pt x="116" y="116"/>
                    <a:pt x="87" y="69"/>
                  </a:cubicBezTo>
                  <a:cubicBezTo>
                    <a:pt x="56" y="26"/>
                    <a:pt x="38" y="0"/>
                    <a:pt x="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2825218" y="2385516"/>
              <a:ext cx="243895" cy="98714"/>
            </a:xfrm>
            <a:custGeom>
              <a:rect b="b" l="l" r="r" t="t"/>
              <a:pathLst>
                <a:path extrusionOk="0" h="2460" w="6078">
                  <a:moveTo>
                    <a:pt x="2565" y="0"/>
                  </a:moveTo>
                  <a:cubicBezTo>
                    <a:pt x="1318" y="0"/>
                    <a:pt x="49" y="549"/>
                    <a:pt x="29" y="659"/>
                  </a:cubicBezTo>
                  <a:cubicBezTo>
                    <a:pt x="1" y="809"/>
                    <a:pt x="2004" y="706"/>
                    <a:pt x="3414" y="1049"/>
                  </a:cubicBezTo>
                  <a:cubicBezTo>
                    <a:pt x="4758" y="1374"/>
                    <a:pt x="5902" y="2459"/>
                    <a:pt x="6033" y="2459"/>
                  </a:cubicBezTo>
                  <a:cubicBezTo>
                    <a:pt x="6040" y="2459"/>
                    <a:pt x="6044" y="2456"/>
                    <a:pt x="6045" y="2451"/>
                  </a:cubicBezTo>
                  <a:cubicBezTo>
                    <a:pt x="6078" y="2333"/>
                    <a:pt x="5052" y="659"/>
                    <a:pt x="3596" y="156"/>
                  </a:cubicBezTo>
                  <a:cubicBezTo>
                    <a:pt x="3274" y="45"/>
                    <a:pt x="2920" y="0"/>
                    <a:pt x="25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2926416" y="2413403"/>
              <a:ext cx="75400" cy="24117"/>
            </a:xfrm>
            <a:custGeom>
              <a:rect b="b" l="l" r="r" t="t"/>
              <a:pathLst>
                <a:path extrusionOk="0" h="601" w="1879">
                  <a:moveTo>
                    <a:pt x="5" y="0"/>
                  </a:moveTo>
                  <a:lnTo>
                    <a:pt x="0" y="45"/>
                  </a:lnTo>
                  <a:cubicBezTo>
                    <a:pt x="0" y="45"/>
                    <a:pt x="31" y="50"/>
                    <a:pt x="84" y="58"/>
                  </a:cubicBezTo>
                  <a:cubicBezTo>
                    <a:pt x="136" y="66"/>
                    <a:pt x="214" y="72"/>
                    <a:pt x="302" y="91"/>
                  </a:cubicBezTo>
                  <a:cubicBezTo>
                    <a:pt x="347" y="99"/>
                    <a:pt x="396" y="108"/>
                    <a:pt x="446" y="118"/>
                  </a:cubicBezTo>
                  <a:cubicBezTo>
                    <a:pt x="497" y="127"/>
                    <a:pt x="550" y="144"/>
                    <a:pt x="605" y="155"/>
                  </a:cubicBezTo>
                  <a:cubicBezTo>
                    <a:pt x="717" y="178"/>
                    <a:pt x="832" y="217"/>
                    <a:pt x="948" y="251"/>
                  </a:cubicBezTo>
                  <a:cubicBezTo>
                    <a:pt x="1064" y="290"/>
                    <a:pt x="1180" y="326"/>
                    <a:pt x="1285" y="369"/>
                  </a:cubicBezTo>
                  <a:cubicBezTo>
                    <a:pt x="1393" y="408"/>
                    <a:pt x="1492" y="448"/>
                    <a:pt x="1576" y="483"/>
                  </a:cubicBezTo>
                  <a:cubicBezTo>
                    <a:pt x="1746" y="554"/>
                    <a:pt x="1858" y="601"/>
                    <a:pt x="1858" y="601"/>
                  </a:cubicBezTo>
                  <a:lnTo>
                    <a:pt x="1878" y="561"/>
                  </a:lnTo>
                  <a:cubicBezTo>
                    <a:pt x="1878" y="561"/>
                    <a:pt x="1851" y="546"/>
                    <a:pt x="1804" y="520"/>
                  </a:cubicBezTo>
                  <a:cubicBezTo>
                    <a:pt x="1756" y="495"/>
                    <a:pt x="1690" y="455"/>
                    <a:pt x="1606" y="417"/>
                  </a:cubicBezTo>
                  <a:cubicBezTo>
                    <a:pt x="1522" y="377"/>
                    <a:pt x="1426" y="328"/>
                    <a:pt x="1318" y="287"/>
                  </a:cubicBezTo>
                  <a:cubicBezTo>
                    <a:pt x="1211" y="241"/>
                    <a:pt x="1094" y="203"/>
                    <a:pt x="977" y="161"/>
                  </a:cubicBezTo>
                  <a:cubicBezTo>
                    <a:pt x="858" y="128"/>
                    <a:pt x="740" y="91"/>
                    <a:pt x="625" y="69"/>
                  </a:cubicBezTo>
                  <a:cubicBezTo>
                    <a:pt x="569" y="58"/>
                    <a:pt x="515" y="44"/>
                    <a:pt x="460" y="38"/>
                  </a:cubicBezTo>
                  <a:cubicBezTo>
                    <a:pt x="408" y="31"/>
                    <a:pt x="357" y="24"/>
                    <a:pt x="311" y="18"/>
                  </a:cubicBezTo>
                  <a:cubicBezTo>
                    <a:pt x="219" y="4"/>
                    <a:pt x="143" y="8"/>
                    <a:pt x="88" y="4"/>
                  </a:cubicBezTo>
                  <a:cubicBezTo>
                    <a:pt x="35" y="2"/>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3584327" y="2427207"/>
              <a:ext cx="252161" cy="140928"/>
            </a:xfrm>
            <a:custGeom>
              <a:rect b="b" l="l" r="r" t="t"/>
              <a:pathLst>
                <a:path extrusionOk="0" h="3512" w="6284">
                  <a:moveTo>
                    <a:pt x="330" y="1"/>
                  </a:moveTo>
                  <a:cubicBezTo>
                    <a:pt x="172" y="1"/>
                    <a:pt x="75" y="14"/>
                    <a:pt x="63" y="41"/>
                  </a:cubicBezTo>
                  <a:cubicBezTo>
                    <a:pt x="1" y="173"/>
                    <a:pt x="1758" y="454"/>
                    <a:pt x="3100" y="1580"/>
                  </a:cubicBezTo>
                  <a:cubicBezTo>
                    <a:pt x="4372" y="2647"/>
                    <a:pt x="4775" y="3511"/>
                    <a:pt x="4922" y="3511"/>
                  </a:cubicBezTo>
                  <a:cubicBezTo>
                    <a:pt x="4926" y="3511"/>
                    <a:pt x="4930" y="3510"/>
                    <a:pt x="4934" y="3509"/>
                  </a:cubicBezTo>
                  <a:cubicBezTo>
                    <a:pt x="5072" y="3459"/>
                    <a:pt x="4721" y="2256"/>
                    <a:pt x="4652" y="2119"/>
                  </a:cubicBezTo>
                  <a:cubicBezTo>
                    <a:pt x="4644" y="2104"/>
                    <a:pt x="4649" y="2097"/>
                    <a:pt x="4664" y="2097"/>
                  </a:cubicBezTo>
                  <a:cubicBezTo>
                    <a:pt x="4810" y="2097"/>
                    <a:pt x="5895" y="2723"/>
                    <a:pt x="6126" y="2723"/>
                  </a:cubicBezTo>
                  <a:cubicBezTo>
                    <a:pt x="6142" y="2723"/>
                    <a:pt x="6154" y="2720"/>
                    <a:pt x="6162" y="2714"/>
                  </a:cubicBezTo>
                  <a:cubicBezTo>
                    <a:pt x="6284" y="2606"/>
                    <a:pt x="4958" y="1229"/>
                    <a:pt x="3601" y="663"/>
                  </a:cubicBezTo>
                  <a:cubicBezTo>
                    <a:pt x="2518" y="212"/>
                    <a:pt x="951" y="1"/>
                    <a:pt x="3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3579071" y="2342781"/>
              <a:ext cx="214883" cy="63000"/>
            </a:xfrm>
            <a:custGeom>
              <a:rect b="b" l="l" r="r" t="t"/>
              <a:pathLst>
                <a:path extrusionOk="0" h="1570" w="5355">
                  <a:moveTo>
                    <a:pt x="2758" y="1"/>
                  </a:moveTo>
                  <a:cubicBezTo>
                    <a:pt x="2649" y="1"/>
                    <a:pt x="2541" y="8"/>
                    <a:pt x="2435" y="23"/>
                  </a:cubicBezTo>
                  <a:cubicBezTo>
                    <a:pt x="1132" y="214"/>
                    <a:pt x="1" y="1456"/>
                    <a:pt x="9" y="1560"/>
                  </a:cubicBezTo>
                  <a:cubicBezTo>
                    <a:pt x="9" y="1566"/>
                    <a:pt x="14" y="1569"/>
                    <a:pt x="23" y="1569"/>
                  </a:cubicBezTo>
                  <a:cubicBezTo>
                    <a:pt x="162" y="1569"/>
                    <a:pt x="1281" y="861"/>
                    <a:pt x="2446" y="803"/>
                  </a:cubicBezTo>
                  <a:cubicBezTo>
                    <a:pt x="2533" y="799"/>
                    <a:pt x="2623" y="797"/>
                    <a:pt x="2715" y="797"/>
                  </a:cubicBezTo>
                  <a:cubicBezTo>
                    <a:pt x="3735" y="797"/>
                    <a:pt x="4928" y="1044"/>
                    <a:pt x="5263" y="1044"/>
                  </a:cubicBezTo>
                  <a:cubicBezTo>
                    <a:pt x="5321" y="1044"/>
                    <a:pt x="5354" y="1037"/>
                    <a:pt x="5354" y="1019"/>
                  </a:cubicBezTo>
                  <a:cubicBezTo>
                    <a:pt x="5355" y="906"/>
                    <a:pt x="3991" y="1"/>
                    <a:pt x="2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3709240" y="2486514"/>
              <a:ext cx="60272" cy="60593"/>
            </a:xfrm>
            <a:custGeom>
              <a:rect b="b" l="l" r="r" t="t"/>
              <a:pathLst>
                <a:path extrusionOk="0" h="1510" w="1502">
                  <a:moveTo>
                    <a:pt x="22" y="0"/>
                  </a:moveTo>
                  <a:lnTo>
                    <a:pt x="0" y="32"/>
                  </a:lnTo>
                  <a:cubicBezTo>
                    <a:pt x="0" y="32"/>
                    <a:pt x="102" y="115"/>
                    <a:pt x="254" y="240"/>
                  </a:cubicBezTo>
                  <a:cubicBezTo>
                    <a:pt x="292" y="270"/>
                    <a:pt x="334" y="303"/>
                    <a:pt x="378" y="338"/>
                  </a:cubicBezTo>
                  <a:cubicBezTo>
                    <a:pt x="423" y="371"/>
                    <a:pt x="462" y="417"/>
                    <a:pt x="509" y="456"/>
                  </a:cubicBezTo>
                  <a:cubicBezTo>
                    <a:pt x="599" y="539"/>
                    <a:pt x="695" y="628"/>
                    <a:pt x="790" y="716"/>
                  </a:cubicBezTo>
                  <a:cubicBezTo>
                    <a:pt x="878" y="811"/>
                    <a:pt x="967" y="907"/>
                    <a:pt x="1049" y="997"/>
                  </a:cubicBezTo>
                  <a:cubicBezTo>
                    <a:pt x="1089" y="1043"/>
                    <a:pt x="1134" y="1081"/>
                    <a:pt x="1167" y="1128"/>
                  </a:cubicBezTo>
                  <a:cubicBezTo>
                    <a:pt x="1202" y="1172"/>
                    <a:pt x="1235" y="1215"/>
                    <a:pt x="1265" y="1253"/>
                  </a:cubicBezTo>
                  <a:cubicBezTo>
                    <a:pt x="1389" y="1407"/>
                    <a:pt x="1471" y="1509"/>
                    <a:pt x="1471" y="1509"/>
                  </a:cubicBezTo>
                  <a:lnTo>
                    <a:pt x="1501" y="1486"/>
                  </a:lnTo>
                  <a:cubicBezTo>
                    <a:pt x="1501" y="1486"/>
                    <a:pt x="1427" y="1378"/>
                    <a:pt x="1315" y="1216"/>
                  </a:cubicBezTo>
                  <a:cubicBezTo>
                    <a:pt x="1287" y="1176"/>
                    <a:pt x="1256" y="1132"/>
                    <a:pt x="1223" y="1086"/>
                  </a:cubicBezTo>
                  <a:cubicBezTo>
                    <a:pt x="1192" y="1038"/>
                    <a:pt x="1149" y="997"/>
                    <a:pt x="1108" y="949"/>
                  </a:cubicBezTo>
                  <a:cubicBezTo>
                    <a:pt x="1025" y="857"/>
                    <a:pt x="936" y="758"/>
                    <a:pt x="847" y="660"/>
                  </a:cubicBezTo>
                  <a:cubicBezTo>
                    <a:pt x="749" y="570"/>
                    <a:pt x="650" y="482"/>
                    <a:pt x="558" y="399"/>
                  </a:cubicBezTo>
                  <a:cubicBezTo>
                    <a:pt x="511" y="359"/>
                    <a:pt x="468" y="316"/>
                    <a:pt x="421" y="285"/>
                  </a:cubicBezTo>
                  <a:cubicBezTo>
                    <a:pt x="375" y="251"/>
                    <a:pt x="332" y="219"/>
                    <a:pt x="292" y="191"/>
                  </a:cubicBezTo>
                  <a:cubicBezTo>
                    <a:pt x="130" y="76"/>
                    <a:pt x="22" y="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3642591" y="2367057"/>
              <a:ext cx="66812" cy="10112"/>
            </a:xfrm>
            <a:custGeom>
              <a:rect b="b" l="l" r="r" t="t"/>
              <a:pathLst>
                <a:path extrusionOk="0" h="252" w="1665">
                  <a:moveTo>
                    <a:pt x="1236" y="1"/>
                  </a:moveTo>
                  <a:cubicBezTo>
                    <a:pt x="1203" y="1"/>
                    <a:pt x="1169" y="5"/>
                    <a:pt x="1134" y="5"/>
                  </a:cubicBezTo>
                  <a:cubicBezTo>
                    <a:pt x="1035" y="11"/>
                    <a:pt x="928" y="16"/>
                    <a:pt x="822" y="23"/>
                  </a:cubicBezTo>
                  <a:cubicBezTo>
                    <a:pt x="718" y="41"/>
                    <a:pt x="613" y="59"/>
                    <a:pt x="516" y="77"/>
                  </a:cubicBezTo>
                  <a:cubicBezTo>
                    <a:pt x="467" y="85"/>
                    <a:pt x="419" y="92"/>
                    <a:pt x="376" y="106"/>
                  </a:cubicBezTo>
                  <a:cubicBezTo>
                    <a:pt x="333" y="118"/>
                    <a:pt x="291" y="129"/>
                    <a:pt x="253" y="140"/>
                  </a:cubicBezTo>
                  <a:cubicBezTo>
                    <a:pt x="101" y="184"/>
                    <a:pt x="1" y="214"/>
                    <a:pt x="1" y="214"/>
                  </a:cubicBezTo>
                  <a:lnTo>
                    <a:pt x="10" y="251"/>
                  </a:lnTo>
                  <a:cubicBezTo>
                    <a:pt x="10" y="251"/>
                    <a:pt x="113" y="230"/>
                    <a:pt x="267" y="200"/>
                  </a:cubicBezTo>
                  <a:cubicBezTo>
                    <a:pt x="306" y="191"/>
                    <a:pt x="347" y="182"/>
                    <a:pt x="390" y="173"/>
                  </a:cubicBezTo>
                  <a:cubicBezTo>
                    <a:pt x="434" y="161"/>
                    <a:pt x="482" y="160"/>
                    <a:pt x="529" y="150"/>
                  </a:cubicBezTo>
                  <a:cubicBezTo>
                    <a:pt x="626" y="135"/>
                    <a:pt x="728" y="119"/>
                    <a:pt x="831" y="103"/>
                  </a:cubicBezTo>
                  <a:cubicBezTo>
                    <a:pt x="934" y="95"/>
                    <a:pt x="1036" y="88"/>
                    <a:pt x="1133" y="81"/>
                  </a:cubicBezTo>
                  <a:cubicBezTo>
                    <a:pt x="1174" y="80"/>
                    <a:pt x="1214" y="72"/>
                    <a:pt x="1254" y="72"/>
                  </a:cubicBezTo>
                  <a:cubicBezTo>
                    <a:pt x="1260" y="72"/>
                    <a:pt x="1267" y="72"/>
                    <a:pt x="1273" y="72"/>
                  </a:cubicBezTo>
                  <a:cubicBezTo>
                    <a:pt x="1317" y="74"/>
                    <a:pt x="1360" y="76"/>
                    <a:pt x="1400" y="78"/>
                  </a:cubicBezTo>
                  <a:cubicBezTo>
                    <a:pt x="1558" y="80"/>
                    <a:pt x="1662" y="82"/>
                    <a:pt x="1662" y="82"/>
                  </a:cubicBezTo>
                  <a:lnTo>
                    <a:pt x="1665" y="44"/>
                  </a:lnTo>
                  <a:cubicBezTo>
                    <a:pt x="1665" y="44"/>
                    <a:pt x="1560" y="32"/>
                    <a:pt x="1404" y="15"/>
                  </a:cubicBezTo>
                  <a:cubicBezTo>
                    <a:pt x="1365" y="11"/>
                    <a:pt x="1322" y="8"/>
                    <a:pt x="1277" y="3"/>
                  </a:cubicBezTo>
                  <a:cubicBezTo>
                    <a:pt x="1264" y="2"/>
                    <a:pt x="1250" y="1"/>
                    <a:pt x="1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3020793" y="2133160"/>
              <a:ext cx="139604" cy="173471"/>
            </a:xfrm>
            <a:custGeom>
              <a:rect b="b" l="l" r="r" t="t"/>
              <a:pathLst>
                <a:path extrusionOk="0" h="4323" w="3479">
                  <a:moveTo>
                    <a:pt x="130" y="0"/>
                  </a:moveTo>
                  <a:cubicBezTo>
                    <a:pt x="107" y="0"/>
                    <a:pt x="92" y="2"/>
                    <a:pt x="86" y="7"/>
                  </a:cubicBezTo>
                  <a:cubicBezTo>
                    <a:pt x="0" y="66"/>
                    <a:pt x="1296" y="678"/>
                    <a:pt x="1984" y="1712"/>
                  </a:cubicBezTo>
                  <a:cubicBezTo>
                    <a:pt x="2659" y="2726"/>
                    <a:pt x="3157" y="4322"/>
                    <a:pt x="3282" y="4322"/>
                  </a:cubicBezTo>
                  <a:cubicBezTo>
                    <a:pt x="3284" y="4322"/>
                    <a:pt x="3286" y="4321"/>
                    <a:pt x="3289" y="4320"/>
                  </a:cubicBezTo>
                  <a:cubicBezTo>
                    <a:pt x="3395" y="4257"/>
                    <a:pt x="3479" y="2327"/>
                    <a:pt x="2649" y="1304"/>
                  </a:cubicBezTo>
                  <a:cubicBezTo>
                    <a:pt x="1879" y="357"/>
                    <a:pt x="411" y="0"/>
                    <a:pt x="1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3081063" y="2172444"/>
              <a:ext cx="41171" cy="54573"/>
            </a:xfrm>
            <a:custGeom>
              <a:rect b="b" l="l" r="r" t="t"/>
              <a:pathLst>
                <a:path extrusionOk="0" h="1360" w="1026">
                  <a:moveTo>
                    <a:pt x="26" y="0"/>
                  </a:moveTo>
                  <a:lnTo>
                    <a:pt x="0" y="28"/>
                  </a:lnTo>
                  <a:cubicBezTo>
                    <a:pt x="0" y="28"/>
                    <a:pt x="70" y="106"/>
                    <a:pt x="176" y="222"/>
                  </a:cubicBezTo>
                  <a:cubicBezTo>
                    <a:pt x="203" y="251"/>
                    <a:pt x="232" y="282"/>
                    <a:pt x="262" y="314"/>
                  </a:cubicBezTo>
                  <a:cubicBezTo>
                    <a:pt x="294" y="346"/>
                    <a:pt x="321" y="386"/>
                    <a:pt x="352" y="422"/>
                  </a:cubicBezTo>
                  <a:cubicBezTo>
                    <a:pt x="415" y="497"/>
                    <a:pt x="481" y="577"/>
                    <a:pt x="548" y="657"/>
                  </a:cubicBezTo>
                  <a:cubicBezTo>
                    <a:pt x="607" y="742"/>
                    <a:pt x="666" y="826"/>
                    <a:pt x="721" y="905"/>
                  </a:cubicBezTo>
                  <a:cubicBezTo>
                    <a:pt x="748" y="946"/>
                    <a:pt x="780" y="980"/>
                    <a:pt x="800" y="1021"/>
                  </a:cubicBezTo>
                  <a:cubicBezTo>
                    <a:pt x="822" y="1060"/>
                    <a:pt x="842" y="1098"/>
                    <a:pt x="861" y="1132"/>
                  </a:cubicBezTo>
                  <a:cubicBezTo>
                    <a:pt x="940" y="1269"/>
                    <a:pt x="991" y="1360"/>
                    <a:pt x="991" y="1360"/>
                  </a:cubicBezTo>
                  <a:lnTo>
                    <a:pt x="1025" y="1342"/>
                  </a:lnTo>
                  <a:cubicBezTo>
                    <a:pt x="1025" y="1342"/>
                    <a:pt x="982" y="1247"/>
                    <a:pt x="917" y="1104"/>
                  </a:cubicBezTo>
                  <a:cubicBezTo>
                    <a:pt x="900" y="1068"/>
                    <a:pt x="881" y="1030"/>
                    <a:pt x="862" y="989"/>
                  </a:cubicBezTo>
                  <a:cubicBezTo>
                    <a:pt x="845" y="948"/>
                    <a:pt x="813" y="909"/>
                    <a:pt x="787" y="868"/>
                  </a:cubicBezTo>
                  <a:cubicBezTo>
                    <a:pt x="731" y="785"/>
                    <a:pt x="672" y="696"/>
                    <a:pt x="612" y="607"/>
                  </a:cubicBezTo>
                  <a:cubicBezTo>
                    <a:pt x="542" y="528"/>
                    <a:pt x="473" y="448"/>
                    <a:pt x="409" y="372"/>
                  </a:cubicBezTo>
                  <a:cubicBezTo>
                    <a:pt x="377" y="336"/>
                    <a:pt x="346" y="297"/>
                    <a:pt x="313" y="267"/>
                  </a:cubicBezTo>
                  <a:cubicBezTo>
                    <a:pt x="280" y="236"/>
                    <a:pt x="249" y="207"/>
                    <a:pt x="220" y="179"/>
                  </a:cubicBezTo>
                  <a:cubicBezTo>
                    <a:pt x="104" y="72"/>
                    <a:pt x="2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3482768" y="2224769"/>
              <a:ext cx="59589" cy="28771"/>
            </a:xfrm>
            <a:custGeom>
              <a:rect b="b" l="l" r="r" t="t"/>
              <a:pathLst>
                <a:path extrusionOk="0" h="717" w="1485">
                  <a:moveTo>
                    <a:pt x="1467" y="0"/>
                  </a:moveTo>
                  <a:cubicBezTo>
                    <a:pt x="1467" y="0"/>
                    <a:pt x="1371" y="33"/>
                    <a:pt x="1229" y="89"/>
                  </a:cubicBezTo>
                  <a:cubicBezTo>
                    <a:pt x="1088" y="143"/>
                    <a:pt x="901" y="222"/>
                    <a:pt x="715" y="301"/>
                  </a:cubicBezTo>
                  <a:cubicBezTo>
                    <a:pt x="534" y="391"/>
                    <a:pt x="354" y="482"/>
                    <a:pt x="221" y="555"/>
                  </a:cubicBezTo>
                  <a:cubicBezTo>
                    <a:pt x="87" y="626"/>
                    <a:pt x="1" y="678"/>
                    <a:pt x="1" y="678"/>
                  </a:cubicBezTo>
                  <a:lnTo>
                    <a:pt x="20" y="717"/>
                  </a:lnTo>
                  <a:cubicBezTo>
                    <a:pt x="20" y="717"/>
                    <a:pt x="114" y="680"/>
                    <a:pt x="253" y="619"/>
                  </a:cubicBezTo>
                  <a:cubicBezTo>
                    <a:pt x="393" y="560"/>
                    <a:pt x="575" y="473"/>
                    <a:pt x="757" y="386"/>
                  </a:cubicBezTo>
                  <a:cubicBezTo>
                    <a:pt x="941" y="304"/>
                    <a:pt x="1124" y="221"/>
                    <a:pt x="1260" y="155"/>
                  </a:cubicBezTo>
                  <a:cubicBezTo>
                    <a:pt x="1396" y="89"/>
                    <a:pt x="1485" y="41"/>
                    <a:pt x="1485" y="41"/>
                  </a:cubicBezTo>
                  <a:lnTo>
                    <a:pt x="14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3514869" y="2180148"/>
              <a:ext cx="8106" cy="26725"/>
            </a:xfrm>
            <a:custGeom>
              <a:rect b="b" l="l" r="r" t="t"/>
              <a:pathLst>
                <a:path extrusionOk="0" h="666" w="202">
                  <a:moveTo>
                    <a:pt x="158" y="1"/>
                  </a:moveTo>
                  <a:cubicBezTo>
                    <a:pt x="158" y="1"/>
                    <a:pt x="140" y="39"/>
                    <a:pt x="120" y="99"/>
                  </a:cubicBezTo>
                  <a:cubicBezTo>
                    <a:pt x="98" y="159"/>
                    <a:pt x="76" y="240"/>
                    <a:pt x="54" y="321"/>
                  </a:cubicBezTo>
                  <a:cubicBezTo>
                    <a:pt x="36" y="403"/>
                    <a:pt x="19" y="486"/>
                    <a:pt x="11" y="549"/>
                  </a:cubicBezTo>
                  <a:cubicBezTo>
                    <a:pt x="2" y="611"/>
                    <a:pt x="0" y="655"/>
                    <a:pt x="0" y="655"/>
                  </a:cubicBezTo>
                  <a:lnTo>
                    <a:pt x="43" y="665"/>
                  </a:lnTo>
                  <a:cubicBezTo>
                    <a:pt x="43" y="665"/>
                    <a:pt x="61" y="626"/>
                    <a:pt x="82" y="565"/>
                  </a:cubicBezTo>
                  <a:cubicBezTo>
                    <a:pt x="103" y="506"/>
                    <a:pt x="125" y="425"/>
                    <a:pt x="147" y="344"/>
                  </a:cubicBezTo>
                  <a:cubicBezTo>
                    <a:pt x="165" y="262"/>
                    <a:pt x="182" y="179"/>
                    <a:pt x="191" y="116"/>
                  </a:cubicBezTo>
                  <a:cubicBezTo>
                    <a:pt x="199" y="54"/>
                    <a:pt x="201" y="11"/>
                    <a:pt x="201" y="11"/>
                  </a:cubicBezTo>
                  <a:lnTo>
                    <a:pt x="158" y="1"/>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3191089" y="2200412"/>
              <a:ext cx="157621" cy="118577"/>
            </a:xfrm>
            <a:custGeom>
              <a:rect b="b" l="l" r="r" t="t"/>
              <a:pathLst>
                <a:path extrusionOk="0" h="2955" w="3928">
                  <a:moveTo>
                    <a:pt x="1540" y="1"/>
                  </a:moveTo>
                  <a:cubicBezTo>
                    <a:pt x="1507" y="1"/>
                    <a:pt x="1479" y="11"/>
                    <a:pt x="1456" y="32"/>
                  </a:cubicBezTo>
                  <a:cubicBezTo>
                    <a:pt x="1049" y="405"/>
                    <a:pt x="2223" y="1817"/>
                    <a:pt x="2184" y="1885"/>
                  </a:cubicBezTo>
                  <a:cubicBezTo>
                    <a:pt x="2181" y="1890"/>
                    <a:pt x="2170" y="1892"/>
                    <a:pt x="2152" y="1892"/>
                  </a:cubicBezTo>
                  <a:cubicBezTo>
                    <a:pt x="1997" y="1892"/>
                    <a:pt x="1305" y="1747"/>
                    <a:pt x="754" y="1747"/>
                  </a:cubicBezTo>
                  <a:cubicBezTo>
                    <a:pt x="369" y="1747"/>
                    <a:pt x="52" y="1818"/>
                    <a:pt x="36" y="2059"/>
                  </a:cubicBezTo>
                  <a:cubicBezTo>
                    <a:pt x="0" y="2591"/>
                    <a:pt x="2753" y="2955"/>
                    <a:pt x="3624" y="2955"/>
                  </a:cubicBezTo>
                  <a:cubicBezTo>
                    <a:pt x="3780" y="2955"/>
                    <a:pt x="3876" y="2943"/>
                    <a:pt x="3884" y="2918"/>
                  </a:cubicBezTo>
                  <a:cubicBezTo>
                    <a:pt x="3927" y="2782"/>
                    <a:pt x="2089" y="1"/>
                    <a:pt x="15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3148034" y="2328094"/>
              <a:ext cx="32543" cy="25962"/>
            </a:xfrm>
            <a:custGeom>
              <a:rect b="b" l="l" r="r" t="t"/>
              <a:pathLst>
                <a:path extrusionOk="0" h="647" w="811">
                  <a:moveTo>
                    <a:pt x="341" y="0"/>
                  </a:moveTo>
                  <a:cubicBezTo>
                    <a:pt x="330" y="0"/>
                    <a:pt x="319" y="1"/>
                    <a:pt x="307" y="3"/>
                  </a:cubicBezTo>
                  <a:cubicBezTo>
                    <a:pt x="1" y="58"/>
                    <a:pt x="65" y="647"/>
                    <a:pt x="444" y="647"/>
                  </a:cubicBezTo>
                  <a:cubicBezTo>
                    <a:pt x="445" y="647"/>
                    <a:pt x="445" y="647"/>
                    <a:pt x="445" y="647"/>
                  </a:cubicBezTo>
                  <a:cubicBezTo>
                    <a:pt x="811" y="644"/>
                    <a:pt x="629" y="0"/>
                    <a:pt x="3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3288316" y="2243468"/>
              <a:ext cx="49678" cy="70183"/>
            </a:xfrm>
            <a:custGeom>
              <a:rect b="b" l="l" r="r" t="t"/>
              <a:pathLst>
                <a:path extrusionOk="0" h="1749" w="1238">
                  <a:moveTo>
                    <a:pt x="49" y="0"/>
                  </a:moveTo>
                  <a:lnTo>
                    <a:pt x="1" y="33"/>
                  </a:lnTo>
                  <a:cubicBezTo>
                    <a:pt x="1" y="33"/>
                    <a:pt x="64" y="147"/>
                    <a:pt x="167" y="316"/>
                  </a:cubicBezTo>
                  <a:cubicBezTo>
                    <a:pt x="218" y="398"/>
                    <a:pt x="277" y="497"/>
                    <a:pt x="344" y="600"/>
                  </a:cubicBezTo>
                  <a:cubicBezTo>
                    <a:pt x="410" y="703"/>
                    <a:pt x="482" y="812"/>
                    <a:pt x="553" y="922"/>
                  </a:cubicBezTo>
                  <a:cubicBezTo>
                    <a:pt x="708" y="1133"/>
                    <a:pt x="863" y="1342"/>
                    <a:pt x="986" y="1495"/>
                  </a:cubicBezTo>
                  <a:cubicBezTo>
                    <a:pt x="1106" y="1649"/>
                    <a:pt x="1192" y="1748"/>
                    <a:pt x="1192" y="1748"/>
                  </a:cubicBezTo>
                  <a:lnTo>
                    <a:pt x="1238" y="1714"/>
                  </a:lnTo>
                  <a:cubicBezTo>
                    <a:pt x="1238" y="1714"/>
                    <a:pt x="1170" y="1603"/>
                    <a:pt x="1062" y="1439"/>
                  </a:cubicBezTo>
                  <a:cubicBezTo>
                    <a:pt x="953" y="1275"/>
                    <a:pt x="803" y="1062"/>
                    <a:pt x="651" y="850"/>
                  </a:cubicBezTo>
                  <a:cubicBezTo>
                    <a:pt x="578" y="743"/>
                    <a:pt x="504" y="635"/>
                    <a:pt x="436" y="534"/>
                  </a:cubicBezTo>
                  <a:cubicBezTo>
                    <a:pt x="367" y="433"/>
                    <a:pt x="300" y="342"/>
                    <a:pt x="243" y="261"/>
                  </a:cubicBezTo>
                  <a:cubicBezTo>
                    <a:pt x="129" y="103"/>
                    <a:pt x="49" y="0"/>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3236071" y="2278017"/>
              <a:ext cx="35031" cy="5417"/>
            </a:xfrm>
            <a:custGeom>
              <a:rect b="b" l="l" r="r" t="t"/>
              <a:pathLst>
                <a:path extrusionOk="0" h="135" w="873">
                  <a:moveTo>
                    <a:pt x="243" y="1"/>
                  </a:moveTo>
                  <a:cubicBezTo>
                    <a:pt x="206" y="1"/>
                    <a:pt x="172" y="2"/>
                    <a:pt x="141" y="2"/>
                  </a:cubicBezTo>
                  <a:cubicBezTo>
                    <a:pt x="59" y="5"/>
                    <a:pt x="4" y="12"/>
                    <a:pt x="4" y="12"/>
                  </a:cubicBezTo>
                  <a:lnTo>
                    <a:pt x="1" y="69"/>
                  </a:lnTo>
                  <a:cubicBezTo>
                    <a:pt x="1" y="69"/>
                    <a:pt x="54" y="83"/>
                    <a:pt x="135" y="96"/>
                  </a:cubicBezTo>
                  <a:cubicBezTo>
                    <a:pt x="175" y="101"/>
                    <a:pt x="223" y="109"/>
                    <a:pt x="273" y="115"/>
                  </a:cubicBezTo>
                  <a:cubicBezTo>
                    <a:pt x="324" y="119"/>
                    <a:pt x="378" y="123"/>
                    <a:pt x="432" y="129"/>
                  </a:cubicBezTo>
                  <a:cubicBezTo>
                    <a:pt x="509" y="132"/>
                    <a:pt x="586" y="135"/>
                    <a:pt x="653" y="135"/>
                  </a:cubicBezTo>
                  <a:cubicBezTo>
                    <a:pt x="681" y="135"/>
                    <a:pt x="708" y="134"/>
                    <a:pt x="732" y="133"/>
                  </a:cubicBezTo>
                  <a:cubicBezTo>
                    <a:pt x="814" y="130"/>
                    <a:pt x="869" y="123"/>
                    <a:pt x="869" y="123"/>
                  </a:cubicBezTo>
                  <a:lnTo>
                    <a:pt x="872" y="66"/>
                  </a:lnTo>
                  <a:cubicBezTo>
                    <a:pt x="872" y="66"/>
                    <a:pt x="819" y="52"/>
                    <a:pt x="738" y="40"/>
                  </a:cubicBezTo>
                  <a:cubicBezTo>
                    <a:pt x="657" y="26"/>
                    <a:pt x="548" y="15"/>
                    <a:pt x="440" y="6"/>
                  </a:cubicBezTo>
                  <a:cubicBezTo>
                    <a:pt x="386" y="5"/>
                    <a:pt x="332" y="3"/>
                    <a:pt x="280" y="1"/>
                  </a:cubicBezTo>
                  <a:cubicBezTo>
                    <a:pt x="268" y="1"/>
                    <a:pt x="255"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3462905" y="2322517"/>
              <a:ext cx="46909" cy="22471"/>
            </a:xfrm>
            <a:custGeom>
              <a:rect b="b" l="l" r="r" t="t"/>
              <a:pathLst>
                <a:path extrusionOk="0" h="560" w="1169">
                  <a:moveTo>
                    <a:pt x="1150" y="0"/>
                  </a:moveTo>
                  <a:cubicBezTo>
                    <a:pt x="1150" y="0"/>
                    <a:pt x="1074" y="27"/>
                    <a:pt x="966" y="73"/>
                  </a:cubicBezTo>
                  <a:cubicBezTo>
                    <a:pt x="857" y="117"/>
                    <a:pt x="714" y="183"/>
                    <a:pt x="572" y="249"/>
                  </a:cubicBezTo>
                  <a:cubicBezTo>
                    <a:pt x="427" y="312"/>
                    <a:pt x="283" y="376"/>
                    <a:pt x="177" y="428"/>
                  </a:cubicBezTo>
                  <a:cubicBezTo>
                    <a:pt x="70" y="480"/>
                    <a:pt x="1" y="518"/>
                    <a:pt x="1" y="518"/>
                  </a:cubicBezTo>
                  <a:lnTo>
                    <a:pt x="18" y="560"/>
                  </a:lnTo>
                  <a:cubicBezTo>
                    <a:pt x="18" y="560"/>
                    <a:pt x="94" y="536"/>
                    <a:pt x="205" y="496"/>
                  </a:cubicBezTo>
                  <a:cubicBezTo>
                    <a:pt x="317" y="456"/>
                    <a:pt x="462" y="397"/>
                    <a:pt x="608" y="336"/>
                  </a:cubicBezTo>
                  <a:cubicBezTo>
                    <a:pt x="751" y="266"/>
                    <a:pt x="893" y="196"/>
                    <a:pt x="997" y="138"/>
                  </a:cubicBezTo>
                  <a:cubicBezTo>
                    <a:pt x="1102" y="81"/>
                    <a:pt x="1169" y="40"/>
                    <a:pt x="1169" y="40"/>
                  </a:cubicBezTo>
                  <a:lnTo>
                    <a:pt x="1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3514949" y="2328335"/>
              <a:ext cx="14285" cy="26163"/>
            </a:xfrm>
            <a:custGeom>
              <a:rect b="b" l="l" r="r" t="t"/>
              <a:pathLst>
                <a:path extrusionOk="0" h="652" w="356">
                  <a:moveTo>
                    <a:pt x="39" y="0"/>
                  </a:moveTo>
                  <a:lnTo>
                    <a:pt x="0" y="20"/>
                  </a:lnTo>
                  <a:cubicBezTo>
                    <a:pt x="0" y="20"/>
                    <a:pt x="12" y="63"/>
                    <a:pt x="37" y="125"/>
                  </a:cubicBezTo>
                  <a:cubicBezTo>
                    <a:pt x="60" y="188"/>
                    <a:pt x="97" y="267"/>
                    <a:pt x="135" y="347"/>
                  </a:cubicBezTo>
                  <a:cubicBezTo>
                    <a:pt x="176" y="425"/>
                    <a:pt x="218" y="503"/>
                    <a:pt x="253" y="560"/>
                  </a:cubicBezTo>
                  <a:cubicBezTo>
                    <a:pt x="288" y="616"/>
                    <a:pt x="315" y="651"/>
                    <a:pt x="315" y="651"/>
                  </a:cubicBezTo>
                  <a:lnTo>
                    <a:pt x="355" y="632"/>
                  </a:lnTo>
                  <a:cubicBezTo>
                    <a:pt x="355" y="632"/>
                    <a:pt x="343" y="589"/>
                    <a:pt x="319" y="527"/>
                  </a:cubicBezTo>
                  <a:cubicBezTo>
                    <a:pt x="295" y="465"/>
                    <a:pt x="258" y="384"/>
                    <a:pt x="220" y="305"/>
                  </a:cubicBezTo>
                  <a:cubicBezTo>
                    <a:pt x="179" y="227"/>
                    <a:pt x="137" y="149"/>
                    <a:pt x="101" y="93"/>
                  </a:cubicBezTo>
                  <a:cubicBezTo>
                    <a:pt x="66" y="37"/>
                    <a:pt x="39"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3592553" y="2295351"/>
              <a:ext cx="51925" cy="38001"/>
            </a:xfrm>
            <a:custGeom>
              <a:rect b="b" l="l" r="r" t="t"/>
              <a:pathLst>
                <a:path extrusionOk="0" h="947" w="1294">
                  <a:moveTo>
                    <a:pt x="1263" y="0"/>
                  </a:moveTo>
                  <a:cubicBezTo>
                    <a:pt x="1263" y="0"/>
                    <a:pt x="1183" y="58"/>
                    <a:pt x="1069" y="148"/>
                  </a:cubicBezTo>
                  <a:cubicBezTo>
                    <a:pt x="1013" y="194"/>
                    <a:pt x="946" y="246"/>
                    <a:pt x="871" y="297"/>
                  </a:cubicBezTo>
                  <a:cubicBezTo>
                    <a:pt x="798" y="351"/>
                    <a:pt x="720" y="408"/>
                    <a:pt x="641" y="466"/>
                  </a:cubicBezTo>
                  <a:cubicBezTo>
                    <a:pt x="480" y="574"/>
                    <a:pt x="324" y="688"/>
                    <a:pt x="201" y="768"/>
                  </a:cubicBezTo>
                  <a:cubicBezTo>
                    <a:pt x="80" y="849"/>
                    <a:pt x="1" y="908"/>
                    <a:pt x="1" y="908"/>
                  </a:cubicBezTo>
                  <a:lnTo>
                    <a:pt x="25" y="946"/>
                  </a:lnTo>
                  <a:cubicBezTo>
                    <a:pt x="25" y="946"/>
                    <a:pt x="111" y="902"/>
                    <a:pt x="239" y="830"/>
                  </a:cubicBezTo>
                  <a:cubicBezTo>
                    <a:pt x="302" y="793"/>
                    <a:pt x="378" y="753"/>
                    <a:pt x="454" y="701"/>
                  </a:cubicBezTo>
                  <a:cubicBezTo>
                    <a:pt x="532" y="651"/>
                    <a:pt x="614" y="597"/>
                    <a:pt x="696" y="543"/>
                  </a:cubicBezTo>
                  <a:cubicBezTo>
                    <a:pt x="774" y="483"/>
                    <a:pt x="851" y="423"/>
                    <a:pt x="925" y="367"/>
                  </a:cubicBezTo>
                  <a:cubicBezTo>
                    <a:pt x="999" y="313"/>
                    <a:pt x="1062" y="254"/>
                    <a:pt x="1116" y="203"/>
                  </a:cubicBezTo>
                  <a:cubicBezTo>
                    <a:pt x="1224" y="103"/>
                    <a:pt x="1293" y="33"/>
                    <a:pt x="1293" y="33"/>
                  </a:cubicBez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2963012" y="2225531"/>
              <a:ext cx="163158" cy="236231"/>
            </a:xfrm>
            <a:custGeom>
              <a:rect b="b" l="l" r="r" t="t"/>
              <a:pathLst>
                <a:path extrusionOk="0" h="5887" w="4066">
                  <a:moveTo>
                    <a:pt x="1544" y="1"/>
                  </a:moveTo>
                  <a:cubicBezTo>
                    <a:pt x="1305" y="1"/>
                    <a:pt x="0" y="1131"/>
                    <a:pt x="12" y="1324"/>
                  </a:cubicBezTo>
                  <a:cubicBezTo>
                    <a:pt x="23" y="1525"/>
                    <a:pt x="1874" y="2883"/>
                    <a:pt x="1880" y="2983"/>
                  </a:cubicBezTo>
                  <a:cubicBezTo>
                    <a:pt x="1886" y="3083"/>
                    <a:pt x="662" y="3136"/>
                    <a:pt x="697" y="3375"/>
                  </a:cubicBezTo>
                  <a:cubicBezTo>
                    <a:pt x="732" y="3607"/>
                    <a:pt x="3237" y="5886"/>
                    <a:pt x="3527" y="5886"/>
                  </a:cubicBezTo>
                  <a:cubicBezTo>
                    <a:pt x="3537" y="5886"/>
                    <a:pt x="3544" y="5884"/>
                    <a:pt x="3548" y="5879"/>
                  </a:cubicBezTo>
                  <a:cubicBezTo>
                    <a:pt x="3689" y="5728"/>
                    <a:pt x="2672" y="4142"/>
                    <a:pt x="2708" y="4059"/>
                  </a:cubicBezTo>
                  <a:cubicBezTo>
                    <a:pt x="2743" y="3977"/>
                    <a:pt x="3919" y="3465"/>
                    <a:pt x="3993" y="3340"/>
                  </a:cubicBezTo>
                  <a:cubicBezTo>
                    <a:pt x="4065" y="3215"/>
                    <a:pt x="1729" y="96"/>
                    <a:pt x="1566" y="6"/>
                  </a:cubicBezTo>
                  <a:cubicBezTo>
                    <a:pt x="1560" y="2"/>
                    <a:pt x="1553" y="1"/>
                    <a:pt x="15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3063648" y="2390812"/>
              <a:ext cx="29815" cy="54252"/>
            </a:xfrm>
            <a:custGeom>
              <a:rect b="b" l="l" r="r" t="t"/>
              <a:pathLst>
                <a:path extrusionOk="0" h="1352" w="743">
                  <a:moveTo>
                    <a:pt x="47" y="1"/>
                  </a:moveTo>
                  <a:lnTo>
                    <a:pt x="0" y="27"/>
                  </a:lnTo>
                  <a:cubicBezTo>
                    <a:pt x="0" y="27"/>
                    <a:pt x="38" y="113"/>
                    <a:pt x="99" y="239"/>
                  </a:cubicBezTo>
                  <a:cubicBezTo>
                    <a:pt x="131" y="302"/>
                    <a:pt x="165" y="375"/>
                    <a:pt x="207" y="452"/>
                  </a:cubicBezTo>
                  <a:cubicBezTo>
                    <a:pt x="248" y="530"/>
                    <a:pt x="292" y="612"/>
                    <a:pt x="336" y="694"/>
                  </a:cubicBezTo>
                  <a:cubicBezTo>
                    <a:pt x="421" y="861"/>
                    <a:pt x="507" y="1028"/>
                    <a:pt x="577" y="1150"/>
                  </a:cubicBezTo>
                  <a:cubicBezTo>
                    <a:pt x="645" y="1272"/>
                    <a:pt x="695" y="1351"/>
                    <a:pt x="695" y="1351"/>
                  </a:cubicBezTo>
                  <a:lnTo>
                    <a:pt x="742" y="1329"/>
                  </a:lnTo>
                  <a:cubicBezTo>
                    <a:pt x="742" y="1329"/>
                    <a:pt x="710" y="1241"/>
                    <a:pt x="654" y="1111"/>
                  </a:cubicBezTo>
                  <a:cubicBezTo>
                    <a:pt x="599" y="982"/>
                    <a:pt x="519" y="813"/>
                    <a:pt x="437" y="644"/>
                  </a:cubicBezTo>
                  <a:cubicBezTo>
                    <a:pt x="391" y="563"/>
                    <a:pt x="343" y="481"/>
                    <a:pt x="300" y="405"/>
                  </a:cubicBezTo>
                  <a:cubicBezTo>
                    <a:pt x="256" y="328"/>
                    <a:pt x="212" y="258"/>
                    <a:pt x="175" y="198"/>
                  </a:cubicBezTo>
                  <a:cubicBezTo>
                    <a:pt x="101" y="78"/>
                    <a:pt x="47"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3070028" y="2365773"/>
              <a:ext cx="30216" cy="18659"/>
            </a:xfrm>
            <a:custGeom>
              <a:rect b="b" l="l" r="r" t="t"/>
              <a:pathLst>
                <a:path extrusionOk="0" h="465" w="753">
                  <a:moveTo>
                    <a:pt x="727" y="0"/>
                  </a:moveTo>
                  <a:cubicBezTo>
                    <a:pt x="727" y="0"/>
                    <a:pt x="676" y="18"/>
                    <a:pt x="604" y="51"/>
                  </a:cubicBezTo>
                  <a:cubicBezTo>
                    <a:pt x="532" y="83"/>
                    <a:pt x="440" y="133"/>
                    <a:pt x="349" y="184"/>
                  </a:cubicBezTo>
                  <a:cubicBezTo>
                    <a:pt x="304" y="211"/>
                    <a:pt x="259" y="239"/>
                    <a:pt x="218" y="264"/>
                  </a:cubicBezTo>
                  <a:cubicBezTo>
                    <a:pt x="176" y="289"/>
                    <a:pt x="138" y="317"/>
                    <a:pt x="106" y="339"/>
                  </a:cubicBezTo>
                  <a:cubicBezTo>
                    <a:pt x="41" y="385"/>
                    <a:pt x="0" y="419"/>
                    <a:pt x="0" y="419"/>
                  </a:cubicBezTo>
                  <a:lnTo>
                    <a:pt x="26" y="465"/>
                  </a:lnTo>
                  <a:cubicBezTo>
                    <a:pt x="26" y="465"/>
                    <a:pt x="77" y="447"/>
                    <a:pt x="149" y="413"/>
                  </a:cubicBezTo>
                  <a:cubicBezTo>
                    <a:pt x="184" y="396"/>
                    <a:pt x="226" y="378"/>
                    <a:pt x="269" y="354"/>
                  </a:cubicBezTo>
                  <a:cubicBezTo>
                    <a:pt x="313" y="331"/>
                    <a:pt x="358" y="306"/>
                    <a:pt x="404" y="281"/>
                  </a:cubicBezTo>
                  <a:cubicBezTo>
                    <a:pt x="494" y="227"/>
                    <a:pt x="583" y="172"/>
                    <a:pt x="647" y="126"/>
                  </a:cubicBezTo>
                  <a:cubicBezTo>
                    <a:pt x="712" y="81"/>
                    <a:pt x="753" y="46"/>
                    <a:pt x="753" y="46"/>
                  </a:cubicBez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3022037" y="2233275"/>
              <a:ext cx="48474" cy="58987"/>
            </a:xfrm>
            <a:custGeom>
              <a:rect b="b" l="l" r="r" t="t"/>
              <a:pathLst>
                <a:path extrusionOk="0" h="1470" w="1208">
                  <a:moveTo>
                    <a:pt x="37" y="0"/>
                  </a:moveTo>
                  <a:lnTo>
                    <a:pt x="0" y="38"/>
                  </a:lnTo>
                  <a:cubicBezTo>
                    <a:pt x="0" y="38"/>
                    <a:pt x="74" y="128"/>
                    <a:pt x="189" y="257"/>
                  </a:cubicBezTo>
                  <a:cubicBezTo>
                    <a:pt x="217" y="289"/>
                    <a:pt x="249" y="324"/>
                    <a:pt x="281" y="361"/>
                  </a:cubicBezTo>
                  <a:cubicBezTo>
                    <a:pt x="314" y="398"/>
                    <a:pt x="345" y="440"/>
                    <a:pt x="380" y="481"/>
                  </a:cubicBezTo>
                  <a:cubicBezTo>
                    <a:pt x="449" y="564"/>
                    <a:pt x="522" y="652"/>
                    <a:pt x="595" y="742"/>
                  </a:cubicBezTo>
                  <a:cubicBezTo>
                    <a:pt x="734" y="924"/>
                    <a:pt x="880" y="1102"/>
                    <a:pt x="984" y="1242"/>
                  </a:cubicBezTo>
                  <a:cubicBezTo>
                    <a:pt x="1090" y="1381"/>
                    <a:pt x="1164" y="1470"/>
                    <a:pt x="1164" y="1470"/>
                  </a:cubicBezTo>
                  <a:lnTo>
                    <a:pt x="1208" y="1439"/>
                  </a:lnTo>
                  <a:cubicBezTo>
                    <a:pt x="1208" y="1439"/>
                    <a:pt x="1149" y="1339"/>
                    <a:pt x="1055" y="1192"/>
                  </a:cubicBezTo>
                  <a:cubicBezTo>
                    <a:pt x="1007" y="1120"/>
                    <a:pt x="954" y="1033"/>
                    <a:pt x="887" y="947"/>
                  </a:cubicBezTo>
                  <a:cubicBezTo>
                    <a:pt x="822" y="859"/>
                    <a:pt x="753" y="765"/>
                    <a:pt x="683" y="672"/>
                  </a:cubicBezTo>
                  <a:cubicBezTo>
                    <a:pt x="606" y="584"/>
                    <a:pt x="530" y="495"/>
                    <a:pt x="458" y="412"/>
                  </a:cubicBezTo>
                  <a:cubicBezTo>
                    <a:pt x="389" y="329"/>
                    <a:pt x="314" y="259"/>
                    <a:pt x="251" y="198"/>
                  </a:cubicBezTo>
                  <a:cubicBezTo>
                    <a:pt x="124" y="77"/>
                    <a:pt x="37"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2951134" y="2352010"/>
              <a:ext cx="799902" cy="375754"/>
            </a:xfrm>
            <a:custGeom>
              <a:rect b="b" l="l" r="r" t="t"/>
              <a:pathLst>
                <a:path extrusionOk="0" h="9364" w="19934">
                  <a:moveTo>
                    <a:pt x="8676" y="1"/>
                  </a:moveTo>
                  <a:cubicBezTo>
                    <a:pt x="8100" y="1"/>
                    <a:pt x="7424" y="122"/>
                    <a:pt x="6650" y="457"/>
                  </a:cubicBezTo>
                  <a:cubicBezTo>
                    <a:pt x="3832" y="1675"/>
                    <a:pt x="4285" y="3412"/>
                    <a:pt x="4127" y="3434"/>
                  </a:cubicBezTo>
                  <a:cubicBezTo>
                    <a:pt x="3969" y="3456"/>
                    <a:pt x="2391" y="3574"/>
                    <a:pt x="1196" y="4948"/>
                  </a:cubicBezTo>
                  <a:cubicBezTo>
                    <a:pt x="1" y="6320"/>
                    <a:pt x="790" y="8091"/>
                    <a:pt x="756" y="8141"/>
                  </a:cubicBezTo>
                  <a:cubicBezTo>
                    <a:pt x="723" y="8191"/>
                    <a:pt x="339" y="8305"/>
                    <a:pt x="249" y="8620"/>
                  </a:cubicBezTo>
                  <a:cubicBezTo>
                    <a:pt x="159" y="8936"/>
                    <a:pt x="227" y="9364"/>
                    <a:pt x="756" y="9364"/>
                  </a:cubicBezTo>
                  <a:lnTo>
                    <a:pt x="18682" y="9364"/>
                  </a:lnTo>
                  <a:cubicBezTo>
                    <a:pt x="19189" y="9364"/>
                    <a:pt x="19933" y="9127"/>
                    <a:pt x="19899" y="8316"/>
                  </a:cubicBezTo>
                  <a:cubicBezTo>
                    <a:pt x="19865" y="7504"/>
                    <a:pt x="19211" y="7155"/>
                    <a:pt x="19167" y="7019"/>
                  </a:cubicBezTo>
                  <a:cubicBezTo>
                    <a:pt x="19121" y="6884"/>
                    <a:pt x="19731" y="5509"/>
                    <a:pt x="18400" y="4314"/>
                  </a:cubicBezTo>
                  <a:cubicBezTo>
                    <a:pt x="17070" y="3118"/>
                    <a:pt x="15988" y="3299"/>
                    <a:pt x="15874" y="3208"/>
                  </a:cubicBezTo>
                  <a:cubicBezTo>
                    <a:pt x="15762" y="3118"/>
                    <a:pt x="15844" y="1991"/>
                    <a:pt x="14476" y="1134"/>
                  </a:cubicBezTo>
                  <a:cubicBezTo>
                    <a:pt x="13915" y="782"/>
                    <a:pt x="13260" y="681"/>
                    <a:pt x="12677" y="681"/>
                  </a:cubicBezTo>
                  <a:cubicBezTo>
                    <a:pt x="11892" y="681"/>
                    <a:pt x="11240" y="864"/>
                    <a:pt x="11127" y="864"/>
                  </a:cubicBezTo>
                  <a:cubicBezTo>
                    <a:pt x="11123" y="864"/>
                    <a:pt x="11120" y="863"/>
                    <a:pt x="11117" y="863"/>
                  </a:cubicBezTo>
                  <a:cubicBezTo>
                    <a:pt x="11019" y="847"/>
                    <a:pt x="10196" y="1"/>
                    <a:pt x="8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3112001" y="2501762"/>
              <a:ext cx="481089" cy="225998"/>
            </a:xfrm>
            <a:custGeom>
              <a:rect b="b" l="l" r="r" t="t"/>
              <a:pathLst>
                <a:path extrusionOk="0" h="5632" w="11989">
                  <a:moveTo>
                    <a:pt x="5219" y="0"/>
                  </a:moveTo>
                  <a:cubicBezTo>
                    <a:pt x="4872" y="0"/>
                    <a:pt x="4465" y="74"/>
                    <a:pt x="3999" y="275"/>
                  </a:cubicBezTo>
                  <a:cubicBezTo>
                    <a:pt x="2304" y="1008"/>
                    <a:pt x="2577" y="2052"/>
                    <a:pt x="2482" y="2065"/>
                  </a:cubicBezTo>
                  <a:cubicBezTo>
                    <a:pt x="2387" y="2079"/>
                    <a:pt x="1437" y="2150"/>
                    <a:pt x="719" y="2976"/>
                  </a:cubicBezTo>
                  <a:cubicBezTo>
                    <a:pt x="0" y="3801"/>
                    <a:pt x="475" y="4866"/>
                    <a:pt x="454" y="4897"/>
                  </a:cubicBezTo>
                  <a:cubicBezTo>
                    <a:pt x="434" y="4927"/>
                    <a:pt x="204" y="4994"/>
                    <a:pt x="150" y="5185"/>
                  </a:cubicBezTo>
                  <a:cubicBezTo>
                    <a:pt x="95" y="5374"/>
                    <a:pt x="136" y="5632"/>
                    <a:pt x="454" y="5632"/>
                  </a:cubicBezTo>
                  <a:lnTo>
                    <a:pt x="11236" y="5632"/>
                  </a:lnTo>
                  <a:cubicBezTo>
                    <a:pt x="11541" y="5632"/>
                    <a:pt x="11988" y="5490"/>
                    <a:pt x="11968" y="5001"/>
                  </a:cubicBezTo>
                  <a:cubicBezTo>
                    <a:pt x="11948" y="4513"/>
                    <a:pt x="11554" y="4303"/>
                    <a:pt x="11527" y="4222"/>
                  </a:cubicBezTo>
                  <a:cubicBezTo>
                    <a:pt x="11500" y="4141"/>
                    <a:pt x="11866" y="3313"/>
                    <a:pt x="11066" y="2594"/>
                  </a:cubicBezTo>
                  <a:cubicBezTo>
                    <a:pt x="10267" y="1876"/>
                    <a:pt x="9615" y="1984"/>
                    <a:pt x="9547" y="1930"/>
                  </a:cubicBezTo>
                  <a:cubicBezTo>
                    <a:pt x="9480" y="1876"/>
                    <a:pt x="9529" y="1197"/>
                    <a:pt x="8706" y="682"/>
                  </a:cubicBezTo>
                  <a:cubicBezTo>
                    <a:pt x="8369" y="471"/>
                    <a:pt x="7974" y="410"/>
                    <a:pt x="7624" y="410"/>
                  </a:cubicBezTo>
                  <a:cubicBezTo>
                    <a:pt x="7151" y="410"/>
                    <a:pt x="6758" y="520"/>
                    <a:pt x="6691" y="520"/>
                  </a:cubicBezTo>
                  <a:cubicBezTo>
                    <a:pt x="6689" y="520"/>
                    <a:pt x="6687" y="520"/>
                    <a:pt x="6686" y="520"/>
                  </a:cubicBezTo>
                  <a:cubicBezTo>
                    <a:pt x="6627" y="509"/>
                    <a:pt x="6132" y="0"/>
                    <a:pt x="52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3116013" y="2497469"/>
              <a:ext cx="94540" cy="69982"/>
            </a:xfrm>
            <a:custGeom>
              <a:rect b="b" l="l" r="r" t="t"/>
              <a:pathLst>
                <a:path extrusionOk="0" h="1744" w="2356">
                  <a:moveTo>
                    <a:pt x="42" y="1"/>
                  </a:moveTo>
                  <a:cubicBezTo>
                    <a:pt x="42" y="1"/>
                    <a:pt x="37" y="22"/>
                    <a:pt x="29" y="60"/>
                  </a:cubicBezTo>
                  <a:cubicBezTo>
                    <a:pt x="26" y="99"/>
                    <a:pt x="2" y="152"/>
                    <a:pt x="4" y="228"/>
                  </a:cubicBezTo>
                  <a:cubicBezTo>
                    <a:pt x="3" y="266"/>
                    <a:pt x="2" y="308"/>
                    <a:pt x="1" y="353"/>
                  </a:cubicBezTo>
                  <a:cubicBezTo>
                    <a:pt x="3" y="399"/>
                    <a:pt x="11" y="447"/>
                    <a:pt x="16" y="498"/>
                  </a:cubicBezTo>
                  <a:cubicBezTo>
                    <a:pt x="20" y="551"/>
                    <a:pt x="37" y="603"/>
                    <a:pt x="51" y="660"/>
                  </a:cubicBezTo>
                  <a:cubicBezTo>
                    <a:pt x="63" y="717"/>
                    <a:pt x="85" y="774"/>
                    <a:pt x="112" y="833"/>
                  </a:cubicBezTo>
                  <a:cubicBezTo>
                    <a:pt x="124" y="862"/>
                    <a:pt x="137" y="892"/>
                    <a:pt x="149" y="923"/>
                  </a:cubicBezTo>
                  <a:cubicBezTo>
                    <a:pt x="166" y="952"/>
                    <a:pt x="182" y="982"/>
                    <a:pt x="199" y="1012"/>
                  </a:cubicBezTo>
                  <a:cubicBezTo>
                    <a:pt x="230" y="1074"/>
                    <a:pt x="271" y="1132"/>
                    <a:pt x="316" y="1190"/>
                  </a:cubicBezTo>
                  <a:cubicBezTo>
                    <a:pt x="401" y="1310"/>
                    <a:pt x="514" y="1418"/>
                    <a:pt x="642" y="1516"/>
                  </a:cubicBezTo>
                  <a:cubicBezTo>
                    <a:pt x="775" y="1604"/>
                    <a:pt x="924" y="1690"/>
                    <a:pt x="1094" y="1718"/>
                  </a:cubicBezTo>
                  <a:cubicBezTo>
                    <a:pt x="1177" y="1743"/>
                    <a:pt x="1265" y="1736"/>
                    <a:pt x="1351" y="1741"/>
                  </a:cubicBezTo>
                  <a:cubicBezTo>
                    <a:pt x="1395" y="1741"/>
                    <a:pt x="1437" y="1729"/>
                    <a:pt x="1481" y="1722"/>
                  </a:cubicBezTo>
                  <a:cubicBezTo>
                    <a:pt x="1523" y="1714"/>
                    <a:pt x="1568" y="1712"/>
                    <a:pt x="1607" y="1692"/>
                  </a:cubicBezTo>
                  <a:cubicBezTo>
                    <a:pt x="1688" y="1658"/>
                    <a:pt x="1772" y="1633"/>
                    <a:pt x="1841" y="1581"/>
                  </a:cubicBezTo>
                  <a:cubicBezTo>
                    <a:pt x="1914" y="1536"/>
                    <a:pt x="1989" y="1488"/>
                    <a:pt x="2048" y="1433"/>
                  </a:cubicBezTo>
                  <a:cubicBezTo>
                    <a:pt x="2176" y="1313"/>
                    <a:pt x="2269" y="1167"/>
                    <a:pt x="2312" y="1006"/>
                  </a:cubicBezTo>
                  <a:cubicBezTo>
                    <a:pt x="2355" y="848"/>
                    <a:pt x="2346" y="683"/>
                    <a:pt x="2302" y="540"/>
                  </a:cubicBezTo>
                  <a:cubicBezTo>
                    <a:pt x="2257" y="397"/>
                    <a:pt x="2177" y="274"/>
                    <a:pt x="2079" y="186"/>
                  </a:cubicBezTo>
                  <a:cubicBezTo>
                    <a:pt x="1980" y="97"/>
                    <a:pt x="1859" y="50"/>
                    <a:pt x="1749" y="49"/>
                  </a:cubicBezTo>
                  <a:cubicBezTo>
                    <a:pt x="1745" y="49"/>
                    <a:pt x="1742" y="48"/>
                    <a:pt x="1738" y="48"/>
                  </a:cubicBezTo>
                  <a:cubicBezTo>
                    <a:pt x="1633" y="48"/>
                    <a:pt x="1547" y="87"/>
                    <a:pt x="1484" y="125"/>
                  </a:cubicBezTo>
                  <a:cubicBezTo>
                    <a:pt x="1420" y="167"/>
                    <a:pt x="1377" y="208"/>
                    <a:pt x="1350" y="238"/>
                  </a:cubicBezTo>
                  <a:cubicBezTo>
                    <a:pt x="1323" y="268"/>
                    <a:pt x="1309" y="283"/>
                    <a:pt x="1309" y="283"/>
                  </a:cubicBezTo>
                  <a:lnTo>
                    <a:pt x="1343" y="312"/>
                  </a:lnTo>
                  <a:cubicBezTo>
                    <a:pt x="1343" y="312"/>
                    <a:pt x="1357" y="297"/>
                    <a:pt x="1384" y="270"/>
                  </a:cubicBezTo>
                  <a:cubicBezTo>
                    <a:pt x="1410" y="243"/>
                    <a:pt x="1452" y="207"/>
                    <a:pt x="1511" y="170"/>
                  </a:cubicBezTo>
                  <a:cubicBezTo>
                    <a:pt x="1567" y="139"/>
                    <a:pt x="1640" y="110"/>
                    <a:pt x="1726" y="110"/>
                  </a:cubicBezTo>
                  <a:cubicBezTo>
                    <a:pt x="1733" y="110"/>
                    <a:pt x="1740" y="110"/>
                    <a:pt x="1747" y="111"/>
                  </a:cubicBezTo>
                  <a:cubicBezTo>
                    <a:pt x="1841" y="117"/>
                    <a:pt x="1943" y="159"/>
                    <a:pt x="2031" y="239"/>
                  </a:cubicBezTo>
                  <a:cubicBezTo>
                    <a:pt x="2118" y="318"/>
                    <a:pt x="2189" y="432"/>
                    <a:pt x="2229" y="562"/>
                  </a:cubicBezTo>
                  <a:cubicBezTo>
                    <a:pt x="2267" y="693"/>
                    <a:pt x="2273" y="842"/>
                    <a:pt x="2232" y="985"/>
                  </a:cubicBezTo>
                  <a:cubicBezTo>
                    <a:pt x="2194" y="1128"/>
                    <a:pt x="2104" y="1261"/>
                    <a:pt x="1991" y="1364"/>
                  </a:cubicBezTo>
                  <a:cubicBezTo>
                    <a:pt x="1930" y="1421"/>
                    <a:pt x="1864" y="1460"/>
                    <a:pt x="1795" y="1502"/>
                  </a:cubicBezTo>
                  <a:cubicBezTo>
                    <a:pt x="1729" y="1551"/>
                    <a:pt x="1652" y="1571"/>
                    <a:pt x="1578" y="1602"/>
                  </a:cubicBezTo>
                  <a:cubicBezTo>
                    <a:pt x="1542" y="1620"/>
                    <a:pt x="1502" y="1622"/>
                    <a:pt x="1463" y="1631"/>
                  </a:cubicBezTo>
                  <a:cubicBezTo>
                    <a:pt x="1424" y="1636"/>
                    <a:pt x="1385" y="1649"/>
                    <a:pt x="1346" y="1649"/>
                  </a:cubicBezTo>
                  <a:cubicBezTo>
                    <a:pt x="1268" y="1646"/>
                    <a:pt x="1187" y="1654"/>
                    <a:pt x="1111" y="1631"/>
                  </a:cubicBezTo>
                  <a:cubicBezTo>
                    <a:pt x="955" y="1608"/>
                    <a:pt x="816" y="1529"/>
                    <a:pt x="690" y="1449"/>
                  </a:cubicBezTo>
                  <a:cubicBezTo>
                    <a:pt x="569" y="1357"/>
                    <a:pt x="459" y="1257"/>
                    <a:pt x="377" y="1144"/>
                  </a:cubicBezTo>
                  <a:cubicBezTo>
                    <a:pt x="333" y="1089"/>
                    <a:pt x="294" y="1033"/>
                    <a:pt x="263" y="975"/>
                  </a:cubicBezTo>
                  <a:cubicBezTo>
                    <a:pt x="247" y="946"/>
                    <a:pt x="230" y="918"/>
                    <a:pt x="215" y="891"/>
                  </a:cubicBezTo>
                  <a:cubicBezTo>
                    <a:pt x="202" y="861"/>
                    <a:pt x="190" y="833"/>
                    <a:pt x="178" y="805"/>
                  </a:cubicBezTo>
                  <a:cubicBezTo>
                    <a:pt x="166" y="777"/>
                    <a:pt x="153" y="750"/>
                    <a:pt x="142" y="723"/>
                  </a:cubicBezTo>
                  <a:cubicBezTo>
                    <a:pt x="132" y="695"/>
                    <a:pt x="126" y="667"/>
                    <a:pt x="118" y="641"/>
                  </a:cubicBezTo>
                  <a:cubicBezTo>
                    <a:pt x="102" y="587"/>
                    <a:pt x="84" y="538"/>
                    <a:pt x="78" y="488"/>
                  </a:cubicBezTo>
                  <a:cubicBezTo>
                    <a:pt x="71" y="439"/>
                    <a:pt x="62" y="393"/>
                    <a:pt x="58" y="351"/>
                  </a:cubicBezTo>
                  <a:cubicBezTo>
                    <a:pt x="58" y="308"/>
                    <a:pt x="57" y="270"/>
                    <a:pt x="57" y="235"/>
                  </a:cubicBezTo>
                  <a:cubicBezTo>
                    <a:pt x="51" y="164"/>
                    <a:pt x="73" y="106"/>
                    <a:pt x="76" y="68"/>
                  </a:cubicBezTo>
                  <a:cubicBezTo>
                    <a:pt x="82" y="29"/>
                    <a:pt x="85" y="8"/>
                    <a:pt x="85" y="8"/>
                  </a:cubicBezTo>
                  <a:lnTo>
                    <a:pt x="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2991220" y="2618249"/>
              <a:ext cx="93858" cy="81900"/>
            </a:xfrm>
            <a:custGeom>
              <a:rect b="b" l="l" r="r" t="t"/>
              <a:pathLst>
                <a:path extrusionOk="0" h="2041" w="2339">
                  <a:moveTo>
                    <a:pt x="1492" y="1"/>
                  </a:moveTo>
                  <a:cubicBezTo>
                    <a:pt x="1435" y="1"/>
                    <a:pt x="1379" y="7"/>
                    <a:pt x="1326" y="19"/>
                  </a:cubicBezTo>
                  <a:cubicBezTo>
                    <a:pt x="1197" y="48"/>
                    <a:pt x="1088" y="121"/>
                    <a:pt x="1024" y="209"/>
                  </a:cubicBezTo>
                  <a:cubicBezTo>
                    <a:pt x="958" y="297"/>
                    <a:pt x="938" y="394"/>
                    <a:pt x="933" y="469"/>
                  </a:cubicBezTo>
                  <a:cubicBezTo>
                    <a:pt x="931" y="546"/>
                    <a:pt x="939" y="605"/>
                    <a:pt x="948" y="644"/>
                  </a:cubicBezTo>
                  <a:cubicBezTo>
                    <a:pt x="957" y="683"/>
                    <a:pt x="962" y="704"/>
                    <a:pt x="962" y="704"/>
                  </a:cubicBezTo>
                  <a:lnTo>
                    <a:pt x="1005" y="693"/>
                  </a:lnTo>
                  <a:cubicBezTo>
                    <a:pt x="1005" y="693"/>
                    <a:pt x="1001" y="673"/>
                    <a:pt x="994" y="636"/>
                  </a:cubicBezTo>
                  <a:cubicBezTo>
                    <a:pt x="987" y="598"/>
                    <a:pt x="982" y="542"/>
                    <a:pt x="986" y="474"/>
                  </a:cubicBezTo>
                  <a:cubicBezTo>
                    <a:pt x="993" y="405"/>
                    <a:pt x="1014" y="321"/>
                    <a:pt x="1074" y="246"/>
                  </a:cubicBezTo>
                  <a:cubicBezTo>
                    <a:pt x="1132" y="173"/>
                    <a:pt x="1227" y="115"/>
                    <a:pt x="1343" y="88"/>
                  </a:cubicBezTo>
                  <a:cubicBezTo>
                    <a:pt x="1386" y="79"/>
                    <a:pt x="1433" y="74"/>
                    <a:pt x="1481" y="74"/>
                  </a:cubicBezTo>
                  <a:cubicBezTo>
                    <a:pt x="1559" y="74"/>
                    <a:pt x="1640" y="87"/>
                    <a:pt x="1721" y="113"/>
                  </a:cubicBezTo>
                  <a:cubicBezTo>
                    <a:pt x="1849" y="157"/>
                    <a:pt x="1975" y="239"/>
                    <a:pt x="2067" y="354"/>
                  </a:cubicBezTo>
                  <a:cubicBezTo>
                    <a:pt x="2162" y="468"/>
                    <a:pt x="2219" y="618"/>
                    <a:pt x="2238" y="770"/>
                  </a:cubicBezTo>
                  <a:cubicBezTo>
                    <a:pt x="2250" y="852"/>
                    <a:pt x="2244" y="929"/>
                    <a:pt x="2238" y="1010"/>
                  </a:cubicBezTo>
                  <a:cubicBezTo>
                    <a:pt x="2240" y="1092"/>
                    <a:pt x="2212" y="1167"/>
                    <a:pt x="2195" y="1244"/>
                  </a:cubicBezTo>
                  <a:cubicBezTo>
                    <a:pt x="2189" y="1285"/>
                    <a:pt x="2167" y="1319"/>
                    <a:pt x="2151" y="1355"/>
                  </a:cubicBezTo>
                  <a:cubicBezTo>
                    <a:pt x="2134" y="1390"/>
                    <a:pt x="2121" y="1429"/>
                    <a:pt x="2099" y="1461"/>
                  </a:cubicBezTo>
                  <a:cubicBezTo>
                    <a:pt x="2051" y="1524"/>
                    <a:pt x="2011" y="1594"/>
                    <a:pt x="1949" y="1643"/>
                  </a:cubicBezTo>
                  <a:cubicBezTo>
                    <a:pt x="1840" y="1757"/>
                    <a:pt x="1695" y="1825"/>
                    <a:pt x="1557" y="1883"/>
                  </a:cubicBezTo>
                  <a:cubicBezTo>
                    <a:pt x="1412" y="1928"/>
                    <a:pt x="1267" y="1960"/>
                    <a:pt x="1128" y="1961"/>
                  </a:cubicBezTo>
                  <a:cubicBezTo>
                    <a:pt x="1098" y="1963"/>
                    <a:pt x="1070" y="1964"/>
                    <a:pt x="1042" y="1964"/>
                  </a:cubicBezTo>
                  <a:cubicBezTo>
                    <a:pt x="1002" y="1964"/>
                    <a:pt x="963" y="1962"/>
                    <a:pt x="924" y="1957"/>
                  </a:cubicBezTo>
                  <a:cubicBezTo>
                    <a:pt x="891" y="1954"/>
                    <a:pt x="859" y="1951"/>
                    <a:pt x="827" y="1948"/>
                  </a:cubicBezTo>
                  <a:cubicBezTo>
                    <a:pt x="796" y="1942"/>
                    <a:pt x="765" y="1935"/>
                    <a:pt x="736" y="1929"/>
                  </a:cubicBezTo>
                  <a:cubicBezTo>
                    <a:pt x="706" y="1923"/>
                    <a:pt x="676" y="1917"/>
                    <a:pt x="648" y="1911"/>
                  </a:cubicBezTo>
                  <a:cubicBezTo>
                    <a:pt x="620" y="1903"/>
                    <a:pt x="593" y="1892"/>
                    <a:pt x="567" y="1884"/>
                  </a:cubicBezTo>
                  <a:cubicBezTo>
                    <a:pt x="514" y="1865"/>
                    <a:pt x="462" y="1852"/>
                    <a:pt x="420" y="1827"/>
                  </a:cubicBezTo>
                  <a:cubicBezTo>
                    <a:pt x="376" y="1805"/>
                    <a:pt x="332" y="1786"/>
                    <a:pt x="296" y="1765"/>
                  </a:cubicBezTo>
                  <a:cubicBezTo>
                    <a:pt x="261" y="1740"/>
                    <a:pt x="229" y="1719"/>
                    <a:pt x="200" y="1699"/>
                  </a:cubicBezTo>
                  <a:cubicBezTo>
                    <a:pt x="139" y="1663"/>
                    <a:pt x="104" y="1612"/>
                    <a:pt x="75" y="1588"/>
                  </a:cubicBezTo>
                  <a:cubicBezTo>
                    <a:pt x="47" y="1561"/>
                    <a:pt x="32" y="1546"/>
                    <a:pt x="32" y="1546"/>
                  </a:cubicBezTo>
                  <a:lnTo>
                    <a:pt x="1" y="1577"/>
                  </a:lnTo>
                  <a:cubicBezTo>
                    <a:pt x="1" y="1577"/>
                    <a:pt x="14" y="1592"/>
                    <a:pt x="42" y="1621"/>
                  </a:cubicBezTo>
                  <a:cubicBezTo>
                    <a:pt x="71" y="1647"/>
                    <a:pt x="101" y="1696"/>
                    <a:pt x="165" y="1738"/>
                  </a:cubicBezTo>
                  <a:cubicBezTo>
                    <a:pt x="195" y="1761"/>
                    <a:pt x="228" y="1786"/>
                    <a:pt x="265" y="1813"/>
                  </a:cubicBezTo>
                  <a:cubicBezTo>
                    <a:pt x="303" y="1837"/>
                    <a:pt x="347" y="1858"/>
                    <a:pt x="393" y="1884"/>
                  </a:cubicBezTo>
                  <a:cubicBezTo>
                    <a:pt x="437" y="1912"/>
                    <a:pt x="490" y="1928"/>
                    <a:pt x="544" y="1949"/>
                  </a:cubicBezTo>
                  <a:cubicBezTo>
                    <a:pt x="599" y="1972"/>
                    <a:pt x="658" y="1987"/>
                    <a:pt x="721" y="1999"/>
                  </a:cubicBezTo>
                  <a:cubicBezTo>
                    <a:pt x="751" y="2006"/>
                    <a:pt x="784" y="2013"/>
                    <a:pt x="816" y="2021"/>
                  </a:cubicBezTo>
                  <a:cubicBezTo>
                    <a:pt x="849" y="2024"/>
                    <a:pt x="882" y="2028"/>
                    <a:pt x="917" y="2031"/>
                  </a:cubicBezTo>
                  <a:cubicBezTo>
                    <a:pt x="962" y="2038"/>
                    <a:pt x="1008" y="2040"/>
                    <a:pt x="1056" y="2040"/>
                  </a:cubicBezTo>
                  <a:cubicBezTo>
                    <a:pt x="1080" y="2040"/>
                    <a:pt x="1105" y="2039"/>
                    <a:pt x="1130" y="2038"/>
                  </a:cubicBezTo>
                  <a:cubicBezTo>
                    <a:pt x="1277" y="2038"/>
                    <a:pt x="1430" y="2007"/>
                    <a:pt x="1584" y="1960"/>
                  </a:cubicBezTo>
                  <a:cubicBezTo>
                    <a:pt x="1733" y="1902"/>
                    <a:pt x="1889" y="1830"/>
                    <a:pt x="2010" y="1707"/>
                  </a:cubicBezTo>
                  <a:cubicBezTo>
                    <a:pt x="2079" y="1654"/>
                    <a:pt x="2124" y="1578"/>
                    <a:pt x="2177" y="1510"/>
                  </a:cubicBezTo>
                  <a:cubicBezTo>
                    <a:pt x="2202" y="1474"/>
                    <a:pt x="2217" y="1432"/>
                    <a:pt x="2237" y="1394"/>
                  </a:cubicBezTo>
                  <a:cubicBezTo>
                    <a:pt x="2254" y="1354"/>
                    <a:pt x="2279" y="1316"/>
                    <a:pt x="2285" y="1272"/>
                  </a:cubicBezTo>
                  <a:cubicBezTo>
                    <a:pt x="2303" y="1188"/>
                    <a:pt x="2332" y="1104"/>
                    <a:pt x="2329" y="1017"/>
                  </a:cubicBezTo>
                  <a:cubicBezTo>
                    <a:pt x="2334" y="933"/>
                    <a:pt x="2339" y="844"/>
                    <a:pt x="2327" y="763"/>
                  </a:cubicBezTo>
                  <a:cubicBezTo>
                    <a:pt x="2302" y="590"/>
                    <a:pt x="2237" y="429"/>
                    <a:pt x="2131" y="302"/>
                  </a:cubicBezTo>
                  <a:cubicBezTo>
                    <a:pt x="2026" y="175"/>
                    <a:pt x="1886" y="88"/>
                    <a:pt x="1744" y="40"/>
                  </a:cubicBezTo>
                  <a:cubicBezTo>
                    <a:pt x="1660" y="14"/>
                    <a:pt x="1574" y="1"/>
                    <a:pt x="1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3214162" y="2611669"/>
              <a:ext cx="84669" cy="115246"/>
            </a:xfrm>
            <a:custGeom>
              <a:rect b="b" l="l" r="r" t="t"/>
              <a:pathLst>
                <a:path extrusionOk="0" h="2872" w="2110">
                  <a:moveTo>
                    <a:pt x="932" y="1"/>
                  </a:moveTo>
                  <a:cubicBezTo>
                    <a:pt x="771" y="1"/>
                    <a:pt x="616" y="42"/>
                    <a:pt x="483" y="109"/>
                  </a:cubicBezTo>
                  <a:cubicBezTo>
                    <a:pt x="325" y="190"/>
                    <a:pt x="197" y="307"/>
                    <a:pt x="114" y="440"/>
                  </a:cubicBezTo>
                  <a:cubicBezTo>
                    <a:pt x="31" y="573"/>
                    <a:pt x="0" y="723"/>
                    <a:pt x="19" y="851"/>
                  </a:cubicBezTo>
                  <a:cubicBezTo>
                    <a:pt x="38" y="980"/>
                    <a:pt x="102" y="1077"/>
                    <a:pt x="160" y="1145"/>
                  </a:cubicBezTo>
                  <a:cubicBezTo>
                    <a:pt x="222" y="1210"/>
                    <a:pt x="279" y="1254"/>
                    <a:pt x="319" y="1279"/>
                  </a:cubicBezTo>
                  <a:cubicBezTo>
                    <a:pt x="359" y="1305"/>
                    <a:pt x="381" y="1319"/>
                    <a:pt x="381" y="1319"/>
                  </a:cubicBezTo>
                  <a:lnTo>
                    <a:pt x="404" y="1279"/>
                  </a:lnTo>
                  <a:cubicBezTo>
                    <a:pt x="404" y="1279"/>
                    <a:pt x="384" y="1266"/>
                    <a:pt x="345" y="1240"/>
                  </a:cubicBezTo>
                  <a:cubicBezTo>
                    <a:pt x="308" y="1216"/>
                    <a:pt x="256" y="1173"/>
                    <a:pt x="200" y="1110"/>
                  </a:cubicBezTo>
                  <a:cubicBezTo>
                    <a:pt x="149" y="1046"/>
                    <a:pt x="94" y="956"/>
                    <a:pt x="81" y="843"/>
                  </a:cubicBezTo>
                  <a:cubicBezTo>
                    <a:pt x="67" y="730"/>
                    <a:pt x="99" y="599"/>
                    <a:pt x="175" y="479"/>
                  </a:cubicBezTo>
                  <a:cubicBezTo>
                    <a:pt x="251" y="358"/>
                    <a:pt x="370" y="252"/>
                    <a:pt x="517" y="177"/>
                  </a:cubicBezTo>
                  <a:cubicBezTo>
                    <a:pt x="639" y="118"/>
                    <a:pt x="780" y="82"/>
                    <a:pt x="925" y="82"/>
                  </a:cubicBezTo>
                  <a:cubicBezTo>
                    <a:pt x="956" y="82"/>
                    <a:pt x="987" y="83"/>
                    <a:pt x="1017" y="87"/>
                  </a:cubicBezTo>
                  <a:cubicBezTo>
                    <a:pt x="1195" y="103"/>
                    <a:pt x="1371" y="183"/>
                    <a:pt x="1517" y="295"/>
                  </a:cubicBezTo>
                  <a:cubicBezTo>
                    <a:pt x="1667" y="416"/>
                    <a:pt x="1795" y="564"/>
                    <a:pt x="1884" y="734"/>
                  </a:cubicBezTo>
                  <a:cubicBezTo>
                    <a:pt x="1976" y="901"/>
                    <a:pt x="2018" y="1093"/>
                    <a:pt x="2015" y="1281"/>
                  </a:cubicBezTo>
                  <a:cubicBezTo>
                    <a:pt x="2010" y="1470"/>
                    <a:pt x="1959" y="1654"/>
                    <a:pt x="1881" y="1817"/>
                  </a:cubicBezTo>
                  <a:cubicBezTo>
                    <a:pt x="1722" y="2145"/>
                    <a:pt x="1471" y="2395"/>
                    <a:pt x="1226" y="2554"/>
                  </a:cubicBezTo>
                  <a:cubicBezTo>
                    <a:pt x="980" y="2713"/>
                    <a:pt x="742" y="2789"/>
                    <a:pt x="574" y="2810"/>
                  </a:cubicBezTo>
                  <a:cubicBezTo>
                    <a:pt x="508" y="2820"/>
                    <a:pt x="455" y="2823"/>
                    <a:pt x="413" y="2823"/>
                  </a:cubicBezTo>
                  <a:cubicBezTo>
                    <a:pt x="400" y="2823"/>
                    <a:pt x="388" y="2823"/>
                    <a:pt x="377" y="2822"/>
                  </a:cubicBezTo>
                  <a:cubicBezTo>
                    <a:pt x="330" y="2820"/>
                    <a:pt x="305" y="2819"/>
                    <a:pt x="305" y="2819"/>
                  </a:cubicBezTo>
                  <a:lnTo>
                    <a:pt x="303" y="2864"/>
                  </a:lnTo>
                  <a:cubicBezTo>
                    <a:pt x="303" y="2864"/>
                    <a:pt x="328" y="2866"/>
                    <a:pt x="374" y="2869"/>
                  </a:cubicBezTo>
                  <a:cubicBezTo>
                    <a:pt x="392" y="2870"/>
                    <a:pt x="414" y="2871"/>
                    <a:pt x="440" y="2871"/>
                  </a:cubicBezTo>
                  <a:cubicBezTo>
                    <a:pt x="480" y="2871"/>
                    <a:pt x="527" y="2869"/>
                    <a:pt x="580" y="2862"/>
                  </a:cubicBezTo>
                  <a:cubicBezTo>
                    <a:pt x="756" y="2845"/>
                    <a:pt x="1008" y="2778"/>
                    <a:pt x="1265" y="2614"/>
                  </a:cubicBezTo>
                  <a:cubicBezTo>
                    <a:pt x="1520" y="2452"/>
                    <a:pt x="1784" y="2197"/>
                    <a:pt x="1955" y="1853"/>
                  </a:cubicBezTo>
                  <a:cubicBezTo>
                    <a:pt x="2039" y="1682"/>
                    <a:pt x="2096" y="1487"/>
                    <a:pt x="2104" y="1284"/>
                  </a:cubicBezTo>
                  <a:cubicBezTo>
                    <a:pt x="2110" y="1081"/>
                    <a:pt x="2067" y="872"/>
                    <a:pt x="1967" y="690"/>
                  </a:cubicBezTo>
                  <a:cubicBezTo>
                    <a:pt x="1870" y="507"/>
                    <a:pt x="1730" y="351"/>
                    <a:pt x="1574" y="228"/>
                  </a:cubicBezTo>
                  <a:cubicBezTo>
                    <a:pt x="1410" y="103"/>
                    <a:pt x="1220" y="22"/>
                    <a:pt x="1025" y="5"/>
                  </a:cubicBezTo>
                  <a:cubicBezTo>
                    <a:pt x="994" y="2"/>
                    <a:pt x="963" y="1"/>
                    <a:pt x="9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3420732" y="2611669"/>
              <a:ext cx="84669" cy="115246"/>
            </a:xfrm>
            <a:custGeom>
              <a:rect b="b" l="l" r="r" t="t"/>
              <a:pathLst>
                <a:path extrusionOk="0" h="2872" w="2110">
                  <a:moveTo>
                    <a:pt x="1177" y="1"/>
                  </a:moveTo>
                  <a:cubicBezTo>
                    <a:pt x="1146" y="1"/>
                    <a:pt x="1115" y="2"/>
                    <a:pt x="1085" y="5"/>
                  </a:cubicBezTo>
                  <a:cubicBezTo>
                    <a:pt x="889" y="23"/>
                    <a:pt x="701" y="103"/>
                    <a:pt x="535" y="228"/>
                  </a:cubicBezTo>
                  <a:cubicBezTo>
                    <a:pt x="380" y="351"/>
                    <a:pt x="240" y="507"/>
                    <a:pt x="143" y="690"/>
                  </a:cubicBezTo>
                  <a:cubicBezTo>
                    <a:pt x="43" y="872"/>
                    <a:pt x="0" y="1081"/>
                    <a:pt x="6" y="1284"/>
                  </a:cubicBezTo>
                  <a:cubicBezTo>
                    <a:pt x="14" y="1487"/>
                    <a:pt x="71" y="1682"/>
                    <a:pt x="155" y="1854"/>
                  </a:cubicBezTo>
                  <a:cubicBezTo>
                    <a:pt x="326" y="2197"/>
                    <a:pt x="590" y="2452"/>
                    <a:pt x="845" y="2614"/>
                  </a:cubicBezTo>
                  <a:cubicBezTo>
                    <a:pt x="1102" y="2778"/>
                    <a:pt x="1354" y="2845"/>
                    <a:pt x="1530" y="2862"/>
                  </a:cubicBezTo>
                  <a:cubicBezTo>
                    <a:pt x="1583" y="2869"/>
                    <a:pt x="1630" y="2871"/>
                    <a:pt x="1670" y="2871"/>
                  </a:cubicBezTo>
                  <a:cubicBezTo>
                    <a:pt x="1696" y="2871"/>
                    <a:pt x="1718" y="2870"/>
                    <a:pt x="1736" y="2869"/>
                  </a:cubicBezTo>
                  <a:cubicBezTo>
                    <a:pt x="1782" y="2866"/>
                    <a:pt x="1807" y="2864"/>
                    <a:pt x="1807" y="2864"/>
                  </a:cubicBezTo>
                  <a:lnTo>
                    <a:pt x="1805" y="2819"/>
                  </a:lnTo>
                  <a:cubicBezTo>
                    <a:pt x="1805" y="2819"/>
                    <a:pt x="1780" y="2820"/>
                    <a:pt x="1733" y="2822"/>
                  </a:cubicBezTo>
                  <a:cubicBezTo>
                    <a:pt x="1722" y="2823"/>
                    <a:pt x="1710" y="2823"/>
                    <a:pt x="1698" y="2823"/>
                  </a:cubicBezTo>
                  <a:cubicBezTo>
                    <a:pt x="1655" y="2823"/>
                    <a:pt x="1602" y="2820"/>
                    <a:pt x="1536" y="2810"/>
                  </a:cubicBezTo>
                  <a:cubicBezTo>
                    <a:pt x="1368" y="2789"/>
                    <a:pt x="1130" y="2713"/>
                    <a:pt x="884" y="2554"/>
                  </a:cubicBezTo>
                  <a:cubicBezTo>
                    <a:pt x="639" y="2395"/>
                    <a:pt x="388" y="2145"/>
                    <a:pt x="229" y="1817"/>
                  </a:cubicBezTo>
                  <a:cubicBezTo>
                    <a:pt x="151" y="1654"/>
                    <a:pt x="100" y="1470"/>
                    <a:pt x="95" y="1281"/>
                  </a:cubicBezTo>
                  <a:cubicBezTo>
                    <a:pt x="92" y="1093"/>
                    <a:pt x="134" y="901"/>
                    <a:pt x="226" y="734"/>
                  </a:cubicBezTo>
                  <a:cubicBezTo>
                    <a:pt x="315" y="564"/>
                    <a:pt x="443" y="416"/>
                    <a:pt x="593" y="295"/>
                  </a:cubicBezTo>
                  <a:cubicBezTo>
                    <a:pt x="739" y="183"/>
                    <a:pt x="915" y="103"/>
                    <a:pt x="1093" y="87"/>
                  </a:cubicBezTo>
                  <a:cubicBezTo>
                    <a:pt x="1123" y="83"/>
                    <a:pt x="1154" y="82"/>
                    <a:pt x="1185" y="82"/>
                  </a:cubicBezTo>
                  <a:cubicBezTo>
                    <a:pt x="1330" y="82"/>
                    <a:pt x="1471" y="118"/>
                    <a:pt x="1593" y="177"/>
                  </a:cubicBezTo>
                  <a:cubicBezTo>
                    <a:pt x="1740" y="252"/>
                    <a:pt x="1859" y="358"/>
                    <a:pt x="1935" y="479"/>
                  </a:cubicBezTo>
                  <a:cubicBezTo>
                    <a:pt x="2011" y="599"/>
                    <a:pt x="2042" y="730"/>
                    <a:pt x="2029" y="843"/>
                  </a:cubicBezTo>
                  <a:cubicBezTo>
                    <a:pt x="2016" y="956"/>
                    <a:pt x="1961" y="1046"/>
                    <a:pt x="1910" y="1110"/>
                  </a:cubicBezTo>
                  <a:cubicBezTo>
                    <a:pt x="1854" y="1173"/>
                    <a:pt x="1802" y="1216"/>
                    <a:pt x="1765" y="1240"/>
                  </a:cubicBezTo>
                  <a:cubicBezTo>
                    <a:pt x="1726" y="1266"/>
                    <a:pt x="1706" y="1279"/>
                    <a:pt x="1706" y="1279"/>
                  </a:cubicBezTo>
                  <a:lnTo>
                    <a:pt x="1729" y="1319"/>
                  </a:lnTo>
                  <a:cubicBezTo>
                    <a:pt x="1729" y="1319"/>
                    <a:pt x="1751" y="1305"/>
                    <a:pt x="1791" y="1279"/>
                  </a:cubicBezTo>
                  <a:cubicBezTo>
                    <a:pt x="1831" y="1254"/>
                    <a:pt x="1888" y="1211"/>
                    <a:pt x="1950" y="1145"/>
                  </a:cubicBezTo>
                  <a:cubicBezTo>
                    <a:pt x="2008" y="1077"/>
                    <a:pt x="2072" y="980"/>
                    <a:pt x="2091" y="851"/>
                  </a:cubicBezTo>
                  <a:cubicBezTo>
                    <a:pt x="2110" y="723"/>
                    <a:pt x="2079" y="573"/>
                    <a:pt x="1996" y="440"/>
                  </a:cubicBezTo>
                  <a:cubicBezTo>
                    <a:pt x="1913" y="307"/>
                    <a:pt x="1785" y="190"/>
                    <a:pt x="1627" y="109"/>
                  </a:cubicBezTo>
                  <a:cubicBezTo>
                    <a:pt x="1494" y="42"/>
                    <a:pt x="1339" y="1"/>
                    <a:pt x="11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3324028" y="2393420"/>
              <a:ext cx="87598" cy="84268"/>
            </a:xfrm>
            <a:custGeom>
              <a:rect b="b" l="l" r="r" t="t"/>
              <a:pathLst>
                <a:path extrusionOk="0" h="2100" w="2183">
                  <a:moveTo>
                    <a:pt x="1979" y="0"/>
                  </a:moveTo>
                  <a:lnTo>
                    <a:pt x="1940" y="22"/>
                  </a:lnTo>
                  <a:cubicBezTo>
                    <a:pt x="1940" y="22"/>
                    <a:pt x="1949" y="41"/>
                    <a:pt x="1968" y="75"/>
                  </a:cubicBezTo>
                  <a:cubicBezTo>
                    <a:pt x="1982" y="110"/>
                    <a:pt x="2020" y="159"/>
                    <a:pt x="2037" y="227"/>
                  </a:cubicBezTo>
                  <a:cubicBezTo>
                    <a:pt x="2048" y="261"/>
                    <a:pt x="2059" y="297"/>
                    <a:pt x="2072" y="337"/>
                  </a:cubicBezTo>
                  <a:cubicBezTo>
                    <a:pt x="2082" y="379"/>
                    <a:pt x="2088" y="426"/>
                    <a:pt x="2096" y="474"/>
                  </a:cubicBezTo>
                  <a:cubicBezTo>
                    <a:pt x="2107" y="523"/>
                    <a:pt x="2106" y="577"/>
                    <a:pt x="2107" y="632"/>
                  </a:cubicBezTo>
                  <a:cubicBezTo>
                    <a:pt x="2108" y="660"/>
                    <a:pt x="2111" y="688"/>
                    <a:pt x="2110" y="717"/>
                  </a:cubicBezTo>
                  <a:cubicBezTo>
                    <a:pt x="2107" y="747"/>
                    <a:pt x="2105" y="777"/>
                    <a:pt x="2102" y="806"/>
                  </a:cubicBezTo>
                  <a:cubicBezTo>
                    <a:pt x="2099" y="837"/>
                    <a:pt x="2097" y="868"/>
                    <a:pt x="2094" y="900"/>
                  </a:cubicBezTo>
                  <a:cubicBezTo>
                    <a:pt x="2087" y="931"/>
                    <a:pt x="2081" y="963"/>
                    <a:pt x="2074" y="995"/>
                  </a:cubicBezTo>
                  <a:cubicBezTo>
                    <a:pt x="2064" y="1060"/>
                    <a:pt x="2044" y="1125"/>
                    <a:pt x="2020" y="1191"/>
                  </a:cubicBezTo>
                  <a:cubicBezTo>
                    <a:pt x="1977" y="1324"/>
                    <a:pt x="1905" y="1454"/>
                    <a:pt x="1819" y="1579"/>
                  </a:cubicBezTo>
                  <a:cubicBezTo>
                    <a:pt x="1724" y="1695"/>
                    <a:pt x="1617" y="1814"/>
                    <a:pt x="1475" y="1885"/>
                  </a:cubicBezTo>
                  <a:cubicBezTo>
                    <a:pt x="1411" y="1930"/>
                    <a:pt x="1332" y="1947"/>
                    <a:pt x="1259" y="1975"/>
                  </a:cubicBezTo>
                  <a:cubicBezTo>
                    <a:pt x="1221" y="1988"/>
                    <a:pt x="1180" y="1988"/>
                    <a:pt x="1142" y="1995"/>
                  </a:cubicBezTo>
                  <a:cubicBezTo>
                    <a:pt x="1111" y="1998"/>
                    <a:pt x="1080" y="2005"/>
                    <a:pt x="1049" y="2005"/>
                  </a:cubicBezTo>
                  <a:cubicBezTo>
                    <a:pt x="1041" y="2005"/>
                    <a:pt x="1032" y="2005"/>
                    <a:pt x="1024" y="2003"/>
                  </a:cubicBezTo>
                  <a:cubicBezTo>
                    <a:pt x="944" y="1998"/>
                    <a:pt x="863" y="2003"/>
                    <a:pt x="786" y="1977"/>
                  </a:cubicBezTo>
                  <a:cubicBezTo>
                    <a:pt x="707" y="1959"/>
                    <a:pt x="633" y="1942"/>
                    <a:pt x="557" y="1908"/>
                  </a:cubicBezTo>
                  <a:cubicBezTo>
                    <a:pt x="417" y="1845"/>
                    <a:pt x="289" y="1747"/>
                    <a:pt x="208" y="1624"/>
                  </a:cubicBezTo>
                  <a:cubicBezTo>
                    <a:pt x="124" y="1500"/>
                    <a:pt x="83" y="1357"/>
                    <a:pt x="78" y="1221"/>
                  </a:cubicBezTo>
                  <a:cubicBezTo>
                    <a:pt x="75" y="1085"/>
                    <a:pt x="107" y="955"/>
                    <a:pt x="165" y="853"/>
                  </a:cubicBezTo>
                  <a:cubicBezTo>
                    <a:pt x="223" y="750"/>
                    <a:pt x="307" y="676"/>
                    <a:pt x="394" y="641"/>
                  </a:cubicBezTo>
                  <a:cubicBezTo>
                    <a:pt x="445" y="621"/>
                    <a:pt x="494" y="614"/>
                    <a:pt x="541" y="614"/>
                  </a:cubicBezTo>
                  <a:cubicBezTo>
                    <a:pt x="575" y="614"/>
                    <a:pt x="608" y="618"/>
                    <a:pt x="637" y="624"/>
                  </a:cubicBezTo>
                  <a:cubicBezTo>
                    <a:pt x="704" y="639"/>
                    <a:pt x="756" y="660"/>
                    <a:pt x="790" y="679"/>
                  </a:cubicBezTo>
                  <a:cubicBezTo>
                    <a:pt x="823" y="696"/>
                    <a:pt x="841" y="705"/>
                    <a:pt x="841" y="705"/>
                  </a:cubicBezTo>
                  <a:lnTo>
                    <a:pt x="864" y="667"/>
                  </a:lnTo>
                  <a:cubicBezTo>
                    <a:pt x="864" y="667"/>
                    <a:pt x="846" y="657"/>
                    <a:pt x="811" y="637"/>
                  </a:cubicBezTo>
                  <a:cubicBezTo>
                    <a:pt x="776" y="617"/>
                    <a:pt x="722" y="591"/>
                    <a:pt x="648" y="571"/>
                  </a:cubicBezTo>
                  <a:cubicBezTo>
                    <a:pt x="612" y="563"/>
                    <a:pt x="570" y="557"/>
                    <a:pt x="525" y="557"/>
                  </a:cubicBezTo>
                  <a:cubicBezTo>
                    <a:pt x="477" y="557"/>
                    <a:pt x="426" y="564"/>
                    <a:pt x="372" y="583"/>
                  </a:cubicBezTo>
                  <a:cubicBezTo>
                    <a:pt x="269" y="619"/>
                    <a:pt x="168" y="701"/>
                    <a:pt x="103" y="817"/>
                  </a:cubicBezTo>
                  <a:cubicBezTo>
                    <a:pt x="36" y="931"/>
                    <a:pt x="0" y="1073"/>
                    <a:pt x="2" y="1223"/>
                  </a:cubicBezTo>
                  <a:cubicBezTo>
                    <a:pt x="6" y="1373"/>
                    <a:pt x="48" y="1532"/>
                    <a:pt x="139" y="1669"/>
                  </a:cubicBezTo>
                  <a:cubicBezTo>
                    <a:pt x="230" y="1808"/>
                    <a:pt x="365" y="1917"/>
                    <a:pt x="524" y="1990"/>
                  </a:cubicBezTo>
                  <a:cubicBezTo>
                    <a:pt x="598" y="2025"/>
                    <a:pt x="684" y="2047"/>
                    <a:pt x="767" y="2066"/>
                  </a:cubicBezTo>
                  <a:cubicBezTo>
                    <a:pt x="849" y="2094"/>
                    <a:pt x="937" y="2091"/>
                    <a:pt x="1024" y="2098"/>
                  </a:cubicBezTo>
                  <a:cubicBezTo>
                    <a:pt x="1033" y="2099"/>
                    <a:pt x="1042" y="2100"/>
                    <a:pt x="1052" y="2100"/>
                  </a:cubicBezTo>
                  <a:cubicBezTo>
                    <a:pt x="1086" y="2100"/>
                    <a:pt x="1120" y="2091"/>
                    <a:pt x="1154" y="2087"/>
                  </a:cubicBezTo>
                  <a:cubicBezTo>
                    <a:pt x="1197" y="2079"/>
                    <a:pt x="1241" y="2078"/>
                    <a:pt x="1282" y="2064"/>
                  </a:cubicBezTo>
                  <a:cubicBezTo>
                    <a:pt x="1363" y="2033"/>
                    <a:pt x="1449" y="2012"/>
                    <a:pt x="1520" y="1961"/>
                  </a:cubicBezTo>
                  <a:cubicBezTo>
                    <a:pt x="1672" y="1881"/>
                    <a:pt x="1786" y="1753"/>
                    <a:pt x="1886" y="1628"/>
                  </a:cubicBezTo>
                  <a:cubicBezTo>
                    <a:pt x="1975" y="1494"/>
                    <a:pt x="2049" y="1356"/>
                    <a:pt x="2092" y="1216"/>
                  </a:cubicBezTo>
                  <a:cubicBezTo>
                    <a:pt x="2116" y="1147"/>
                    <a:pt x="2136" y="1078"/>
                    <a:pt x="2147" y="1010"/>
                  </a:cubicBezTo>
                  <a:cubicBezTo>
                    <a:pt x="2154" y="976"/>
                    <a:pt x="2160" y="942"/>
                    <a:pt x="2166" y="910"/>
                  </a:cubicBezTo>
                  <a:cubicBezTo>
                    <a:pt x="2168" y="877"/>
                    <a:pt x="2171" y="845"/>
                    <a:pt x="2174" y="812"/>
                  </a:cubicBezTo>
                  <a:cubicBezTo>
                    <a:pt x="2180" y="749"/>
                    <a:pt x="2182" y="688"/>
                    <a:pt x="2176" y="629"/>
                  </a:cubicBezTo>
                  <a:cubicBezTo>
                    <a:pt x="2172" y="571"/>
                    <a:pt x="2172" y="516"/>
                    <a:pt x="2159" y="465"/>
                  </a:cubicBezTo>
                  <a:cubicBezTo>
                    <a:pt x="2147" y="414"/>
                    <a:pt x="2140" y="366"/>
                    <a:pt x="2128" y="323"/>
                  </a:cubicBezTo>
                  <a:cubicBezTo>
                    <a:pt x="2113" y="280"/>
                    <a:pt x="2099" y="240"/>
                    <a:pt x="2085" y="205"/>
                  </a:cubicBezTo>
                  <a:cubicBezTo>
                    <a:pt x="2063" y="131"/>
                    <a:pt x="2024" y="89"/>
                    <a:pt x="2009" y="53"/>
                  </a:cubicBezTo>
                  <a:cubicBezTo>
                    <a:pt x="1989" y="19"/>
                    <a:pt x="1979" y="0"/>
                    <a:pt x="19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3491716" y="2487397"/>
              <a:ext cx="96467" cy="69421"/>
            </a:xfrm>
            <a:custGeom>
              <a:rect b="b" l="l" r="r" t="t"/>
              <a:pathLst>
                <a:path extrusionOk="0" h="1730" w="2404">
                  <a:moveTo>
                    <a:pt x="642" y="1"/>
                  </a:moveTo>
                  <a:cubicBezTo>
                    <a:pt x="540" y="1"/>
                    <a:pt x="427" y="38"/>
                    <a:pt x="331" y="111"/>
                  </a:cubicBezTo>
                  <a:cubicBezTo>
                    <a:pt x="225" y="190"/>
                    <a:pt x="136" y="307"/>
                    <a:pt x="79" y="445"/>
                  </a:cubicBezTo>
                  <a:cubicBezTo>
                    <a:pt x="23" y="583"/>
                    <a:pt x="0" y="747"/>
                    <a:pt x="30" y="909"/>
                  </a:cubicBezTo>
                  <a:cubicBezTo>
                    <a:pt x="59" y="1072"/>
                    <a:pt x="140" y="1225"/>
                    <a:pt x="257" y="1355"/>
                  </a:cubicBezTo>
                  <a:cubicBezTo>
                    <a:pt x="311" y="1416"/>
                    <a:pt x="382" y="1470"/>
                    <a:pt x="450" y="1521"/>
                  </a:cubicBezTo>
                  <a:cubicBezTo>
                    <a:pt x="514" y="1579"/>
                    <a:pt x="597" y="1611"/>
                    <a:pt x="674" y="1651"/>
                  </a:cubicBezTo>
                  <a:cubicBezTo>
                    <a:pt x="712" y="1674"/>
                    <a:pt x="756" y="1680"/>
                    <a:pt x="797" y="1692"/>
                  </a:cubicBezTo>
                  <a:cubicBezTo>
                    <a:pt x="840" y="1702"/>
                    <a:pt x="881" y="1718"/>
                    <a:pt x="925" y="1721"/>
                  </a:cubicBezTo>
                  <a:cubicBezTo>
                    <a:pt x="979" y="1723"/>
                    <a:pt x="1033" y="1729"/>
                    <a:pt x="1086" y="1729"/>
                  </a:cubicBezTo>
                  <a:cubicBezTo>
                    <a:pt x="1119" y="1729"/>
                    <a:pt x="1151" y="1727"/>
                    <a:pt x="1183" y="1720"/>
                  </a:cubicBezTo>
                  <a:cubicBezTo>
                    <a:pt x="1355" y="1707"/>
                    <a:pt x="1511" y="1634"/>
                    <a:pt x="1651" y="1558"/>
                  </a:cubicBezTo>
                  <a:cubicBezTo>
                    <a:pt x="1786" y="1470"/>
                    <a:pt x="1908" y="1373"/>
                    <a:pt x="2003" y="1260"/>
                  </a:cubicBezTo>
                  <a:cubicBezTo>
                    <a:pt x="2052" y="1206"/>
                    <a:pt x="2097" y="1151"/>
                    <a:pt x="2134" y="1092"/>
                  </a:cubicBezTo>
                  <a:cubicBezTo>
                    <a:pt x="2153" y="1064"/>
                    <a:pt x="2173" y="1036"/>
                    <a:pt x="2191" y="1008"/>
                  </a:cubicBezTo>
                  <a:cubicBezTo>
                    <a:pt x="2207" y="979"/>
                    <a:pt x="2221" y="950"/>
                    <a:pt x="2236" y="921"/>
                  </a:cubicBezTo>
                  <a:cubicBezTo>
                    <a:pt x="2268" y="865"/>
                    <a:pt x="2294" y="810"/>
                    <a:pt x="2311" y="754"/>
                  </a:cubicBezTo>
                  <a:cubicBezTo>
                    <a:pt x="2331" y="699"/>
                    <a:pt x="2352" y="648"/>
                    <a:pt x="2359" y="596"/>
                  </a:cubicBezTo>
                  <a:cubicBezTo>
                    <a:pt x="2369" y="545"/>
                    <a:pt x="2381" y="498"/>
                    <a:pt x="2387" y="453"/>
                  </a:cubicBezTo>
                  <a:cubicBezTo>
                    <a:pt x="2390" y="408"/>
                    <a:pt x="2393" y="366"/>
                    <a:pt x="2394" y="328"/>
                  </a:cubicBezTo>
                  <a:cubicBezTo>
                    <a:pt x="2403" y="252"/>
                    <a:pt x="2384" y="197"/>
                    <a:pt x="2384" y="158"/>
                  </a:cubicBezTo>
                  <a:cubicBezTo>
                    <a:pt x="2380" y="119"/>
                    <a:pt x="2377" y="98"/>
                    <a:pt x="2377" y="98"/>
                  </a:cubicBezTo>
                  <a:lnTo>
                    <a:pt x="2332" y="102"/>
                  </a:lnTo>
                  <a:cubicBezTo>
                    <a:pt x="2332" y="102"/>
                    <a:pt x="2334" y="123"/>
                    <a:pt x="2337" y="163"/>
                  </a:cubicBezTo>
                  <a:cubicBezTo>
                    <a:pt x="2336" y="200"/>
                    <a:pt x="2352" y="260"/>
                    <a:pt x="2341" y="329"/>
                  </a:cubicBezTo>
                  <a:cubicBezTo>
                    <a:pt x="2338" y="364"/>
                    <a:pt x="2334" y="404"/>
                    <a:pt x="2331" y="445"/>
                  </a:cubicBezTo>
                  <a:cubicBezTo>
                    <a:pt x="2323" y="487"/>
                    <a:pt x="2310" y="532"/>
                    <a:pt x="2298" y="580"/>
                  </a:cubicBezTo>
                  <a:cubicBezTo>
                    <a:pt x="2290" y="629"/>
                    <a:pt x="2267" y="678"/>
                    <a:pt x="2247" y="729"/>
                  </a:cubicBezTo>
                  <a:cubicBezTo>
                    <a:pt x="2236" y="755"/>
                    <a:pt x="2228" y="782"/>
                    <a:pt x="2215" y="809"/>
                  </a:cubicBezTo>
                  <a:cubicBezTo>
                    <a:pt x="2201" y="835"/>
                    <a:pt x="2187" y="861"/>
                    <a:pt x="2173" y="888"/>
                  </a:cubicBezTo>
                  <a:cubicBezTo>
                    <a:pt x="2159" y="915"/>
                    <a:pt x="2144" y="942"/>
                    <a:pt x="2129" y="970"/>
                  </a:cubicBezTo>
                  <a:cubicBezTo>
                    <a:pt x="2111" y="996"/>
                    <a:pt x="2092" y="1023"/>
                    <a:pt x="2073" y="1050"/>
                  </a:cubicBezTo>
                  <a:cubicBezTo>
                    <a:pt x="2038" y="1106"/>
                    <a:pt x="1994" y="1158"/>
                    <a:pt x="1946" y="1209"/>
                  </a:cubicBezTo>
                  <a:cubicBezTo>
                    <a:pt x="1855" y="1315"/>
                    <a:pt x="1737" y="1405"/>
                    <a:pt x="1609" y="1486"/>
                  </a:cubicBezTo>
                  <a:cubicBezTo>
                    <a:pt x="1476" y="1555"/>
                    <a:pt x="1331" y="1622"/>
                    <a:pt x="1173" y="1633"/>
                  </a:cubicBezTo>
                  <a:cubicBezTo>
                    <a:pt x="1147" y="1638"/>
                    <a:pt x="1121" y="1640"/>
                    <a:pt x="1095" y="1640"/>
                  </a:cubicBezTo>
                  <a:cubicBezTo>
                    <a:pt x="1043" y="1640"/>
                    <a:pt x="990" y="1633"/>
                    <a:pt x="938" y="1630"/>
                  </a:cubicBezTo>
                  <a:cubicBezTo>
                    <a:pt x="899" y="1627"/>
                    <a:pt x="861" y="1611"/>
                    <a:pt x="823" y="1602"/>
                  </a:cubicBezTo>
                  <a:cubicBezTo>
                    <a:pt x="785" y="1590"/>
                    <a:pt x="745" y="1585"/>
                    <a:pt x="710" y="1564"/>
                  </a:cubicBezTo>
                  <a:cubicBezTo>
                    <a:pt x="640" y="1527"/>
                    <a:pt x="563" y="1500"/>
                    <a:pt x="503" y="1447"/>
                  </a:cubicBezTo>
                  <a:cubicBezTo>
                    <a:pt x="438" y="1399"/>
                    <a:pt x="376" y="1354"/>
                    <a:pt x="319" y="1292"/>
                  </a:cubicBezTo>
                  <a:cubicBezTo>
                    <a:pt x="215" y="1181"/>
                    <a:pt x="137" y="1039"/>
                    <a:pt x="110" y="894"/>
                  </a:cubicBezTo>
                  <a:cubicBezTo>
                    <a:pt x="81" y="748"/>
                    <a:pt x="101" y="601"/>
                    <a:pt x="150" y="473"/>
                  </a:cubicBezTo>
                  <a:cubicBezTo>
                    <a:pt x="200" y="347"/>
                    <a:pt x="280" y="239"/>
                    <a:pt x="374" y="168"/>
                  </a:cubicBezTo>
                  <a:cubicBezTo>
                    <a:pt x="466" y="98"/>
                    <a:pt x="569" y="64"/>
                    <a:pt x="661" y="64"/>
                  </a:cubicBezTo>
                  <a:cubicBezTo>
                    <a:pt x="664" y="64"/>
                    <a:pt x="666" y="64"/>
                    <a:pt x="668" y="64"/>
                  </a:cubicBezTo>
                  <a:cubicBezTo>
                    <a:pt x="762" y="66"/>
                    <a:pt x="840" y="105"/>
                    <a:pt x="898" y="143"/>
                  </a:cubicBezTo>
                  <a:cubicBezTo>
                    <a:pt x="954" y="184"/>
                    <a:pt x="993" y="225"/>
                    <a:pt x="1017" y="253"/>
                  </a:cubicBezTo>
                  <a:cubicBezTo>
                    <a:pt x="1040" y="283"/>
                    <a:pt x="1053" y="299"/>
                    <a:pt x="1053" y="299"/>
                  </a:cubicBezTo>
                  <a:lnTo>
                    <a:pt x="1090" y="273"/>
                  </a:lnTo>
                  <a:cubicBezTo>
                    <a:pt x="1090" y="273"/>
                    <a:pt x="1077" y="256"/>
                    <a:pt x="1052" y="224"/>
                  </a:cubicBezTo>
                  <a:cubicBezTo>
                    <a:pt x="1029" y="192"/>
                    <a:pt x="989" y="148"/>
                    <a:pt x="928" y="101"/>
                  </a:cubicBezTo>
                  <a:cubicBezTo>
                    <a:pt x="868" y="56"/>
                    <a:pt x="781" y="9"/>
                    <a:pt x="671" y="2"/>
                  </a:cubicBezTo>
                  <a:cubicBezTo>
                    <a:pt x="661" y="1"/>
                    <a:pt x="651" y="1"/>
                    <a:pt x="6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3622206" y="2583179"/>
              <a:ext cx="97309" cy="79613"/>
            </a:xfrm>
            <a:custGeom>
              <a:rect b="b" l="l" r="r" t="t"/>
              <a:pathLst>
                <a:path extrusionOk="0" h="1984" w="2425">
                  <a:moveTo>
                    <a:pt x="827" y="1"/>
                  </a:moveTo>
                  <a:cubicBezTo>
                    <a:pt x="710" y="1"/>
                    <a:pt x="587" y="30"/>
                    <a:pt x="470" y="87"/>
                  </a:cubicBezTo>
                  <a:cubicBezTo>
                    <a:pt x="337" y="155"/>
                    <a:pt x="212" y="261"/>
                    <a:pt x="127" y="403"/>
                  </a:cubicBezTo>
                  <a:cubicBezTo>
                    <a:pt x="41" y="544"/>
                    <a:pt x="1" y="714"/>
                    <a:pt x="2" y="888"/>
                  </a:cubicBezTo>
                  <a:cubicBezTo>
                    <a:pt x="2" y="969"/>
                    <a:pt x="21" y="1057"/>
                    <a:pt x="38" y="1140"/>
                  </a:cubicBezTo>
                  <a:cubicBezTo>
                    <a:pt x="49" y="1226"/>
                    <a:pt x="89" y="1305"/>
                    <a:pt x="120" y="1386"/>
                  </a:cubicBezTo>
                  <a:cubicBezTo>
                    <a:pt x="132" y="1428"/>
                    <a:pt x="163" y="1462"/>
                    <a:pt x="186" y="1499"/>
                  </a:cubicBezTo>
                  <a:cubicBezTo>
                    <a:pt x="211" y="1533"/>
                    <a:pt x="232" y="1573"/>
                    <a:pt x="262" y="1604"/>
                  </a:cubicBezTo>
                  <a:cubicBezTo>
                    <a:pt x="325" y="1664"/>
                    <a:pt x="380" y="1733"/>
                    <a:pt x="456" y="1774"/>
                  </a:cubicBezTo>
                  <a:cubicBezTo>
                    <a:pt x="594" y="1878"/>
                    <a:pt x="759" y="1926"/>
                    <a:pt x="916" y="1961"/>
                  </a:cubicBezTo>
                  <a:cubicBezTo>
                    <a:pt x="1011" y="1975"/>
                    <a:pt x="1104" y="1983"/>
                    <a:pt x="1196" y="1983"/>
                  </a:cubicBezTo>
                  <a:cubicBezTo>
                    <a:pt x="1257" y="1983"/>
                    <a:pt x="1317" y="1979"/>
                    <a:pt x="1376" y="1971"/>
                  </a:cubicBezTo>
                  <a:cubicBezTo>
                    <a:pt x="1449" y="1962"/>
                    <a:pt x="1519" y="1952"/>
                    <a:pt x="1585" y="1932"/>
                  </a:cubicBezTo>
                  <a:cubicBezTo>
                    <a:pt x="1619" y="1923"/>
                    <a:pt x="1652" y="1914"/>
                    <a:pt x="1684" y="1906"/>
                  </a:cubicBezTo>
                  <a:cubicBezTo>
                    <a:pt x="1715" y="1894"/>
                    <a:pt x="1745" y="1882"/>
                    <a:pt x="1775" y="1871"/>
                  </a:cubicBezTo>
                  <a:cubicBezTo>
                    <a:pt x="1835" y="1849"/>
                    <a:pt x="1892" y="1825"/>
                    <a:pt x="1942" y="1795"/>
                  </a:cubicBezTo>
                  <a:cubicBezTo>
                    <a:pt x="1992" y="1766"/>
                    <a:pt x="2042" y="1741"/>
                    <a:pt x="2082" y="1707"/>
                  </a:cubicBezTo>
                  <a:cubicBezTo>
                    <a:pt x="2123" y="1676"/>
                    <a:pt x="2163" y="1649"/>
                    <a:pt x="2197" y="1619"/>
                  </a:cubicBezTo>
                  <a:cubicBezTo>
                    <a:pt x="2230" y="1587"/>
                    <a:pt x="2259" y="1556"/>
                    <a:pt x="2286" y="1530"/>
                  </a:cubicBezTo>
                  <a:cubicBezTo>
                    <a:pt x="2342" y="1478"/>
                    <a:pt x="2364" y="1425"/>
                    <a:pt x="2390" y="1395"/>
                  </a:cubicBezTo>
                  <a:cubicBezTo>
                    <a:pt x="2412" y="1363"/>
                    <a:pt x="2424" y="1346"/>
                    <a:pt x="2424" y="1346"/>
                  </a:cubicBezTo>
                  <a:lnTo>
                    <a:pt x="2388" y="1320"/>
                  </a:lnTo>
                  <a:cubicBezTo>
                    <a:pt x="2388" y="1320"/>
                    <a:pt x="2376" y="1336"/>
                    <a:pt x="2352" y="1368"/>
                  </a:cubicBezTo>
                  <a:cubicBezTo>
                    <a:pt x="2326" y="1396"/>
                    <a:pt x="2300" y="1451"/>
                    <a:pt x="2245" y="1496"/>
                  </a:cubicBezTo>
                  <a:cubicBezTo>
                    <a:pt x="2219" y="1520"/>
                    <a:pt x="2190" y="1547"/>
                    <a:pt x="2160" y="1575"/>
                  </a:cubicBezTo>
                  <a:cubicBezTo>
                    <a:pt x="2127" y="1602"/>
                    <a:pt x="2087" y="1627"/>
                    <a:pt x="2047" y="1656"/>
                  </a:cubicBezTo>
                  <a:cubicBezTo>
                    <a:pt x="2008" y="1686"/>
                    <a:pt x="1959" y="1708"/>
                    <a:pt x="1909" y="1733"/>
                  </a:cubicBezTo>
                  <a:cubicBezTo>
                    <a:pt x="1885" y="1746"/>
                    <a:pt x="1860" y="1761"/>
                    <a:pt x="1833" y="1772"/>
                  </a:cubicBezTo>
                  <a:cubicBezTo>
                    <a:pt x="1806" y="1782"/>
                    <a:pt x="1778" y="1793"/>
                    <a:pt x="1750" y="1803"/>
                  </a:cubicBezTo>
                  <a:cubicBezTo>
                    <a:pt x="1721" y="1815"/>
                    <a:pt x="1692" y="1825"/>
                    <a:pt x="1662" y="1836"/>
                  </a:cubicBezTo>
                  <a:cubicBezTo>
                    <a:pt x="1631" y="1843"/>
                    <a:pt x="1599" y="1851"/>
                    <a:pt x="1568" y="1859"/>
                  </a:cubicBezTo>
                  <a:cubicBezTo>
                    <a:pt x="1504" y="1878"/>
                    <a:pt x="1437" y="1887"/>
                    <a:pt x="1367" y="1894"/>
                  </a:cubicBezTo>
                  <a:cubicBezTo>
                    <a:pt x="1316" y="1901"/>
                    <a:pt x="1264" y="1904"/>
                    <a:pt x="1210" y="1904"/>
                  </a:cubicBezTo>
                  <a:cubicBezTo>
                    <a:pt x="1119" y="1904"/>
                    <a:pt x="1025" y="1895"/>
                    <a:pt x="931" y="1880"/>
                  </a:cubicBezTo>
                  <a:cubicBezTo>
                    <a:pt x="785" y="1844"/>
                    <a:pt x="632" y="1798"/>
                    <a:pt x="507" y="1701"/>
                  </a:cubicBezTo>
                  <a:cubicBezTo>
                    <a:pt x="438" y="1663"/>
                    <a:pt x="388" y="1599"/>
                    <a:pt x="332" y="1545"/>
                  </a:cubicBezTo>
                  <a:cubicBezTo>
                    <a:pt x="304" y="1516"/>
                    <a:pt x="287" y="1479"/>
                    <a:pt x="264" y="1447"/>
                  </a:cubicBezTo>
                  <a:cubicBezTo>
                    <a:pt x="243" y="1414"/>
                    <a:pt x="217" y="1383"/>
                    <a:pt x="205" y="1345"/>
                  </a:cubicBezTo>
                  <a:cubicBezTo>
                    <a:pt x="176" y="1271"/>
                    <a:pt x="137" y="1200"/>
                    <a:pt x="127" y="1120"/>
                  </a:cubicBezTo>
                  <a:cubicBezTo>
                    <a:pt x="109" y="1040"/>
                    <a:pt x="92" y="966"/>
                    <a:pt x="91" y="882"/>
                  </a:cubicBezTo>
                  <a:cubicBezTo>
                    <a:pt x="87" y="729"/>
                    <a:pt x="121" y="572"/>
                    <a:pt x="198" y="445"/>
                  </a:cubicBezTo>
                  <a:cubicBezTo>
                    <a:pt x="272" y="316"/>
                    <a:pt x="384" y="219"/>
                    <a:pt x="505" y="155"/>
                  </a:cubicBezTo>
                  <a:cubicBezTo>
                    <a:pt x="613" y="101"/>
                    <a:pt x="728" y="73"/>
                    <a:pt x="835" y="73"/>
                  </a:cubicBezTo>
                  <a:cubicBezTo>
                    <a:pt x="849" y="73"/>
                    <a:pt x="862" y="74"/>
                    <a:pt x="876" y="74"/>
                  </a:cubicBezTo>
                  <a:cubicBezTo>
                    <a:pt x="993" y="83"/>
                    <a:pt x="1096" y="127"/>
                    <a:pt x="1165" y="191"/>
                  </a:cubicBezTo>
                  <a:cubicBezTo>
                    <a:pt x="1234" y="255"/>
                    <a:pt x="1268" y="336"/>
                    <a:pt x="1285" y="402"/>
                  </a:cubicBezTo>
                  <a:cubicBezTo>
                    <a:pt x="1299" y="470"/>
                    <a:pt x="1302" y="526"/>
                    <a:pt x="1301" y="563"/>
                  </a:cubicBezTo>
                  <a:cubicBezTo>
                    <a:pt x="1299" y="601"/>
                    <a:pt x="1299" y="622"/>
                    <a:pt x="1299" y="622"/>
                  </a:cubicBezTo>
                  <a:lnTo>
                    <a:pt x="1343" y="626"/>
                  </a:lnTo>
                  <a:cubicBezTo>
                    <a:pt x="1343" y="626"/>
                    <a:pt x="1344" y="605"/>
                    <a:pt x="1348" y="565"/>
                  </a:cubicBezTo>
                  <a:cubicBezTo>
                    <a:pt x="1351" y="525"/>
                    <a:pt x="1350" y="466"/>
                    <a:pt x="1337" y="390"/>
                  </a:cubicBezTo>
                  <a:cubicBezTo>
                    <a:pt x="1320" y="316"/>
                    <a:pt x="1286" y="224"/>
                    <a:pt x="1208" y="146"/>
                  </a:cubicBezTo>
                  <a:cubicBezTo>
                    <a:pt x="1130" y="68"/>
                    <a:pt x="1013" y="12"/>
                    <a:pt x="881" y="3"/>
                  </a:cubicBezTo>
                  <a:cubicBezTo>
                    <a:pt x="863" y="1"/>
                    <a:pt x="845" y="1"/>
                    <a:pt x="8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3149398" y="2562995"/>
              <a:ext cx="59469" cy="20144"/>
            </a:xfrm>
            <a:custGeom>
              <a:rect b="b" l="l" r="r" t="t"/>
              <a:pathLst>
                <a:path extrusionOk="0" h="502" w="1482">
                  <a:moveTo>
                    <a:pt x="1446" y="0"/>
                  </a:moveTo>
                  <a:cubicBezTo>
                    <a:pt x="1446" y="0"/>
                    <a:pt x="1427" y="18"/>
                    <a:pt x="1396" y="47"/>
                  </a:cubicBezTo>
                  <a:cubicBezTo>
                    <a:pt x="1364" y="75"/>
                    <a:pt x="1326" y="126"/>
                    <a:pt x="1265" y="167"/>
                  </a:cubicBezTo>
                  <a:cubicBezTo>
                    <a:pt x="1235" y="188"/>
                    <a:pt x="1203" y="212"/>
                    <a:pt x="1169" y="235"/>
                  </a:cubicBezTo>
                  <a:cubicBezTo>
                    <a:pt x="1137" y="263"/>
                    <a:pt x="1093" y="275"/>
                    <a:pt x="1053" y="297"/>
                  </a:cubicBezTo>
                  <a:cubicBezTo>
                    <a:pt x="1011" y="315"/>
                    <a:pt x="972" y="342"/>
                    <a:pt x="924" y="350"/>
                  </a:cubicBezTo>
                  <a:cubicBezTo>
                    <a:pt x="878" y="364"/>
                    <a:pt x="832" y="377"/>
                    <a:pt x="785" y="390"/>
                  </a:cubicBezTo>
                  <a:cubicBezTo>
                    <a:pt x="737" y="395"/>
                    <a:pt x="689" y="401"/>
                    <a:pt x="642" y="406"/>
                  </a:cubicBezTo>
                  <a:cubicBezTo>
                    <a:pt x="624" y="410"/>
                    <a:pt x="607" y="411"/>
                    <a:pt x="589" y="411"/>
                  </a:cubicBezTo>
                  <a:cubicBezTo>
                    <a:pt x="560" y="411"/>
                    <a:pt x="530" y="408"/>
                    <a:pt x="502" y="407"/>
                  </a:cubicBezTo>
                  <a:cubicBezTo>
                    <a:pt x="456" y="402"/>
                    <a:pt x="411" y="408"/>
                    <a:pt x="371" y="397"/>
                  </a:cubicBezTo>
                  <a:cubicBezTo>
                    <a:pt x="331" y="389"/>
                    <a:pt x="292" y="381"/>
                    <a:pt x="257" y="374"/>
                  </a:cubicBezTo>
                  <a:cubicBezTo>
                    <a:pt x="185" y="363"/>
                    <a:pt x="126" y="331"/>
                    <a:pt x="84" y="320"/>
                  </a:cubicBezTo>
                  <a:cubicBezTo>
                    <a:pt x="42" y="305"/>
                    <a:pt x="17" y="297"/>
                    <a:pt x="17" y="297"/>
                  </a:cubicBezTo>
                  <a:lnTo>
                    <a:pt x="1" y="338"/>
                  </a:lnTo>
                  <a:cubicBezTo>
                    <a:pt x="1" y="338"/>
                    <a:pt x="23" y="350"/>
                    <a:pt x="63" y="370"/>
                  </a:cubicBezTo>
                  <a:cubicBezTo>
                    <a:pt x="83" y="379"/>
                    <a:pt x="106" y="392"/>
                    <a:pt x="134" y="405"/>
                  </a:cubicBezTo>
                  <a:cubicBezTo>
                    <a:pt x="161" y="419"/>
                    <a:pt x="193" y="435"/>
                    <a:pt x="232" y="443"/>
                  </a:cubicBezTo>
                  <a:cubicBezTo>
                    <a:pt x="271" y="453"/>
                    <a:pt x="312" y="465"/>
                    <a:pt x="356" y="476"/>
                  </a:cubicBezTo>
                  <a:cubicBezTo>
                    <a:pt x="400" y="492"/>
                    <a:pt x="447" y="489"/>
                    <a:pt x="496" y="495"/>
                  </a:cubicBezTo>
                  <a:cubicBezTo>
                    <a:pt x="530" y="497"/>
                    <a:pt x="564" y="502"/>
                    <a:pt x="599" y="502"/>
                  </a:cubicBezTo>
                  <a:cubicBezTo>
                    <a:pt x="615" y="502"/>
                    <a:pt x="631" y="501"/>
                    <a:pt x="648" y="498"/>
                  </a:cubicBezTo>
                  <a:cubicBezTo>
                    <a:pt x="699" y="493"/>
                    <a:pt x="751" y="488"/>
                    <a:pt x="803" y="482"/>
                  </a:cubicBezTo>
                  <a:cubicBezTo>
                    <a:pt x="854" y="467"/>
                    <a:pt x="904" y="452"/>
                    <a:pt x="954" y="437"/>
                  </a:cubicBezTo>
                  <a:cubicBezTo>
                    <a:pt x="1005" y="426"/>
                    <a:pt x="1048" y="396"/>
                    <a:pt x="1092" y="375"/>
                  </a:cubicBezTo>
                  <a:cubicBezTo>
                    <a:pt x="1136" y="352"/>
                    <a:pt x="1180" y="334"/>
                    <a:pt x="1213" y="302"/>
                  </a:cubicBezTo>
                  <a:cubicBezTo>
                    <a:pt x="1248" y="275"/>
                    <a:pt x="1282" y="247"/>
                    <a:pt x="1312" y="223"/>
                  </a:cubicBezTo>
                  <a:cubicBezTo>
                    <a:pt x="1344" y="200"/>
                    <a:pt x="1365" y="171"/>
                    <a:pt x="1386" y="146"/>
                  </a:cubicBezTo>
                  <a:cubicBezTo>
                    <a:pt x="1406" y="122"/>
                    <a:pt x="1423" y="100"/>
                    <a:pt x="1438" y="82"/>
                  </a:cubicBezTo>
                  <a:cubicBezTo>
                    <a:pt x="1466" y="47"/>
                    <a:pt x="1482" y="27"/>
                    <a:pt x="1482" y="27"/>
                  </a:cubicBezTo>
                  <a:lnTo>
                    <a:pt x="1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3306974" y="2431621"/>
              <a:ext cx="18419" cy="45785"/>
            </a:xfrm>
            <a:custGeom>
              <a:rect b="b" l="l" r="r" t="t"/>
              <a:pathLst>
                <a:path extrusionOk="0" h="1141" w="459">
                  <a:moveTo>
                    <a:pt x="86" y="1"/>
                  </a:moveTo>
                  <a:cubicBezTo>
                    <a:pt x="86" y="1"/>
                    <a:pt x="79" y="19"/>
                    <a:pt x="67" y="52"/>
                  </a:cubicBezTo>
                  <a:cubicBezTo>
                    <a:pt x="58" y="86"/>
                    <a:pt x="33" y="128"/>
                    <a:pt x="25" y="189"/>
                  </a:cubicBezTo>
                  <a:cubicBezTo>
                    <a:pt x="19" y="219"/>
                    <a:pt x="14" y="252"/>
                    <a:pt x="9" y="287"/>
                  </a:cubicBezTo>
                  <a:cubicBezTo>
                    <a:pt x="0" y="322"/>
                    <a:pt x="5" y="360"/>
                    <a:pt x="5" y="398"/>
                  </a:cubicBezTo>
                  <a:cubicBezTo>
                    <a:pt x="6" y="437"/>
                    <a:pt x="5" y="477"/>
                    <a:pt x="15" y="516"/>
                  </a:cubicBezTo>
                  <a:cubicBezTo>
                    <a:pt x="24" y="555"/>
                    <a:pt x="30" y="596"/>
                    <a:pt x="40" y="636"/>
                  </a:cubicBezTo>
                  <a:cubicBezTo>
                    <a:pt x="56" y="674"/>
                    <a:pt x="72" y="713"/>
                    <a:pt x="87" y="749"/>
                  </a:cubicBezTo>
                  <a:cubicBezTo>
                    <a:pt x="101" y="788"/>
                    <a:pt x="127" y="819"/>
                    <a:pt x="145" y="852"/>
                  </a:cubicBezTo>
                  <a:cubicBezTo>
                    <a:pt x="182" y="920"/>
                    <a:pt x="237" y="968"/>
                    <a:pt x="276" y="1014"/>
                  </a:cubicBezTo>
                  <a:cubicBezTo>
                    <a:pt x="294" y="1038"/>
                    <a:pt x="319" y="1053"/>
                    <a:pt x="337" y="1069"/>
                  </a:cubicBezTo>
                  <a:cubicBezTo>
                    <a:pt x="357" y="1084"/>
                    <a:pt x="374" y="1097"/>
                    <a:pt x="388" y="1107"/>
                  </a:cubicBezTo>
                  <a:cubicBezTo>
                    <a:pt x="416" y="1128"/>
                    <a:pt x="432" y="1140"/>
                    <a:pt x="432" y="1140"/>
                  </a:cubicBezTo>
                  <a:lnTo>
                    <a:pt x="459" y="1105"/>
                  </a:lnTo>
                  <a:cubicBezTo>
                    <a:pt x="459" y="1105"/>
                    <a:pt x="445" y="1091"/>
                    <a:pt x="423" y="1066"/>
                  </a:cubicBezTo>
                  <a:cubicBezTo>
                    <a:pt x="411" y="1054"/>
                    <a:pt x="397" y="1040"/>
                    <a:pt x="381" y="1023"/>
                  </a:cubicBezTo>
                  <a:cubicBezTo>
                    <a:pt x="365" y="1006"/>
                    <a:pt x="345" y="988"/>
                    <a:pt x="329" y="965"/>
                  </a:cubicBezTo>
                  <a:cubicBezTo>
                    <a:pt x="312" y="942"/>
                    <a:pt x="294" y="918"/>
                    <a:pt x="274" y="892"/>
                  </a:cubicBezTo>
                  <a:cubicBezTo>
                    <a:pt x="253" y="868"/>
                    <a:pt x="238" y="837"/>
                    <a:pt x="220" y="807"/>
                  </a:cubicBezTo>
                  <a:cubicBezTo>
                    <a:pt x="205" y="775"/>
                    <a:pt x="181" y="747"/>
                    <a:pt x="170" y="712"/>
                  </a:cubicBezTo>
                  <a:cubicBezTo>
                    <a:pt x="157" y="678"/>
                    <a:pt x="143" y="643"/>
                    <a:pt x="130" y="608"/>
                  </a:cubicBezTo>
                  <a:cubicBezTo>
                    <a:pt x="121" y="573"/>
                    <a:pt x="114" y="536"/>
                    <a:pt x="105" y="500"/>
                  </a:cubicBezTo>
                  <a:cubicBezTo>
                    <a:pt x="94" y="465"/>
                    <a:pt x="95" y="429"/>
                    <a:pt x="93" y="394"/>
                  </a:cubicBezTo>
                  <a:cubicBezTo>
                    <a:pt x="93" y="360"/>
                    <a:pt x="85" y="325"/>
                    <a:pt x="90" y="293"/>
                  </a:cubicBezTo>
                  <a:cubicBezTo>
                    <a:pt x="92" y="262"/>
                    <a:pt x="94" y="232"/>
                    <a:pt x="96" y="204"/>
                  </a:cubicBezTo>
                  <a:cubicBezTo>
                    <a:pt x="99" y="149"/>
                    <a:pt x="115" y="99"/>
                    <a:pt x="119" y="66"/>
                  </a:cubicBezTo>
                  <a:cubicBezTo>
                    <a:pt x="125" y="32"/>
                    <a:pt x="129" y="12"/>
                    <a:pt x="129" y="12"/>
                  </a:cubicBezTo>
                  <a:lnTo>
                    <a:pt x="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3239281" y="2593371"/>
              <a:ext cx="59188" cy="23635"/>
            </a:xfrm>
            <a:custGeom>
              <a:rect b="b" l="l" r="r" t="t"/>
              <a:pathLst>
                <a:path extrusionOk="0" h="589" w="1475">
                  <a:moveTo>
                    <a:pt x="423" y="1"/>
                  </a:moveTo>
                  <a:cubicBezTo>
                    <a:pt x="407" y="1"/>
                    <a:pt x="392" y="2"/>
                    <a:pt x="377" y="4"/>
                  </a:cubicBezTo>
                  <a:cubicBezTo>
                    <a:pt x="331" y="7"/>
                    <a:pt x="289" y="11"/>
                    <a:pt x="250" y="14"/>
                  </a:cubicBezTo>
                  <a:cubicBezTo>
                    <a:pt x="171" y="20"/>
                    <a:pt x="112" y="44"/>
                    <a:pt x="68" y="52"/>
                  </a:cubicBezTo>
                  <a:cubicBezTo>
                    <a:pt x="25" y="63"/>
                    <a:pt x="0" y="69"/>
                    <a:pt x="0" y="69"/>
                  </a:cubicBezTo>
                  <a:lnTo>
                    <a:pt x="8" y="113"/>
                  </a:lnTo>
                  <a:cubicBezTo>
                    <a:pt x="8" y="113"/>
                    <a:pt x="33" y="110"/>
                    <a:pt x="78" y="105"/>
                  </a:cubicBezTo>
                  <a:cubicBezTo>
                    <a:pt x="122" y="102"/>
                    <a:pt x="186" y="87"/>
                    <a:pt x="260" y="86"/>
                  </a:cubicBezTo>
                  <a:cubicBezTo>
                    <a:pt x="297" y="86"/>
                    <a:pt x="336" y="85"/>
                    <a:pt x="378" y="85"/>
                  </a:cubicBezTo>
                  <a:cubicBezTo>
                    <a:pt x="385" y="84"/>
                    <a:pt x="392" y="84"/>
                    <a:pt x="399" y="84"/>
                  </a:cubicBezTo>
                  <a:cubicBezTo>
                    <a:pt x="435" y="84"/>
                    <a:pt x="472" y="91"/>
                    <a:pt x="511" y="95"/>
                  </a:cubicBezTo>
                  <a:cubicBezTo>
                    <a:pt x="556" y="102"/>
                    <a:pt x="605" y="99"/>
                    <a:pt x="652" y="115"/>
                  </a:cubicBezTo>
                  <a:cubicBezTo>
                    <a:pt x="698" y="126"/>
                    <a:pt x="745" y="138"/>
                    <a:pt x="793" y="151"/>
                  </a:cubicBezTo>
                  <a:cubicBezTo>
                    <a:pt x="839" y="167"/>
                    <a:pt x="884" y="187"/>
                    <a:pt x="929" y="204"/>
                  </a:cubicBezTo>
                  <a:cubicBezTo>
                    <a:pt x="976" y="220"/>
                    <a:pt x="1014" y="247"/>
                    <a:pt x="1054" y="270"/>
                  </a:cubicBezTo>
                  <a:cubicBezTo>
                    <a:pt x="1092" y="295"/>
                    <a:pt x="1135" y="311"/>
                    <a:pt x="1167" y="340"/>
                  </a:cubicBezTo>
                  <a:cubicBezTo>
                    <a:pt x="1200" y="366"/>
                    <a:pt x="1231" y="392"/>
                    <a:pt x="1260" y="414"/>
                  </a:cubicBezTo>
                  <a:cubicBezTo>
                    <a:pt x="1320" y="460"/>
                    <a:pt x="1357" y="510"/>
                    <a:pt x="1389" y="540"/>
                  </a:cubicBezTo>
                  <a:cubicBezTo>
                    <a:pt x="1420" y="571"/>
                    <a:pt x="1438" y="589"/>
                    <a:pt x="1438" y="589"/>
                  </a:cubicBezTo>
                  <a:lnTo>
                    <a:pt x="1474" y="562"/>
                  </a:lnTo>
                  <a:cubicBezTo>
                    <a:pt x="1474" y="562"/>
                    <a:pt x="1458" y="542"/>
                    <a:pt x="1431" y="505"/>
                  </a:cubicBezTo>
                  <a:cubicBezTo>
                    <a:pt x="1401" y="472"/>
                    <a:pt x="1369" y="412"/>
                    <a:pt x="1309" y="361"/>
                  </a:cubicBezTo>
                  <a:cubicBezTo>
                    <a:pt x="1280" y="335"/>
                    <a:pt x="1249" y="307"/>
                    <a:pt x="1216" y="276"/>
                  </a:cubicBezTo>
                  <a:cubicBezTo>
                    <a:pt x="1184" y="243"/>
                    <a:pt x="1141" y="222"/>
                    <a:pt x="1100" y="194"/>
                  </a:cubicBezTo>
                  <a:cubicBezTo>
                    <a:pt x="1058" y="169"/>
                    <a:pt x="1016" y="139"/>
                    <a:pt x="967" y="122"/>
                  </a:cubicBezTo>
                  <a:cubicBezTo>
                    <a:pt x="919" y="102"/>
                    <a:pt x="871" y="79"/>
                    <a:pt x="822" y="61"/>
                  </a:cubicBezTo>
                  <a:cubicBezTo>
                    <a:pt x="770" y="48"/>
                    <a:pt x="720" y="37"/>
                    <a:pt x="669" y="25"/>
                  </a:cubicBezTo>
                  <a:cubicBezTo>
                    <a:pt x="619" y="10"/>
                    <a:pt x="567" y="13"/>
                    <a:pt x="519" y="6"/>
                  </a:cubicBezTo>
                  <a:cubicBezTo>
                    <a:pt x="486" y="4"/>
                    <a:pt x="454" y="1"/>
                    <a:pt x="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p:nvPr/>
          </p:nvSpPr>
          <p:spPr>
            <a:xfrm>
              <a:off x="3473900" y="2485591"/>
              <a:ext cx="14526" cy="52647"/>
            </a:xfrm>
            <a:custGeom>
              <a:rect b="b" l="l" r="r" t="t"/>
              <a:pathLst>
                <a:path extrusionOk="0" h="1312" w="362">
                  <a:moveTo>
                    <a:pt x="326" y="1"/>
                  </a:moveTo>
                  <a:cubicBezTo>
                    <a:pt x="326" y="1"/>
                    <a:pt x="312" y="16"/>
                    <a:pt x="284" y="44"/>
                  </a:cubicBezTo>
                  <a:cubicBezTo>
                    <a:pt x="261" y="75"/>
                    <a:pt x="218" y="107"/>
                    <a:pt x="182" y="166"/>
                  </a:cubicBezTo>
                  <a:cubicBezTo>
                    <a:pt x="164" y="194"/>
                    <a:pt x="144" y="226"/>
                    <a:pt x="123" y="259"/>
                  </a:cubicBezTo>
                  <a:cubicBezTo>
                    <a:pt x="98" y="291"/>
                    <a:pt x="88" y="331"/>
                    <a:pt x="71" y="370"/>
                  </a:cubicBezTo>
                  <a:cubicBezTo>
                    <a:pt x="57" y="410"/>
                    <a:pt x="37" y="450"/>
                    <a:pt x="31" y="495"/>
                  </a:cubicBezTo>
                  <a:cubicBezTo>
                    <a:pt x="22" y="538"/>
                    <a:pt x="11" y="583"/>
                    <a:pt x="5" y="628"/>
                  </a:cubicBezTo>
                  <a:cubicBezTo>
                    <a:pt x="5" y="674"/>
                    <a:pt x="4" y="719"/>
                    <a:pt x="4" y="764"/>
                  </a:cubicBezTo>
                  <a:cubicBezTo>
                    <a:pt x="1" y="809"/>
                    <a:pt x="15" y="852"/>
                    <a:pt x="20" y="894"/>
                  </a:cubicBezTo>
                  <a:cubicBezTo>
                    <a:pt x="26" y="936"/>
                    <a:pt x="32" y="977"/>
                    <a:pt x="48" y="1013"/>
                  </a:cubicBezTo>
                  <a:cubicBezTo>
                    <a:pt x="60" y="1049"/>
                    <a:pt x="72" y="1083"/>
                    <a:pt x="84" y="1116"/>
                  </a:cubicBezTo>
                  <a:cubicBezTo>
                    <a:pt x="93" y="1148"/>
                    <a:pt x="112" y="1173"/>
                    <a:pt x="124" y="1198"/>
                  </a:cubicBezTo>
                  <a:cubicBezTo>
                    <a:pt x="137" y="1221"/>
                    <a:pt x="149" y="1241"/>
                    <a:pt x="159" y="1259"/>
                  </a:cubicBezTo>
                  <a:cubicBezTo>
                    <a:pt x="178" y="1292"/>
                    <a:pt x="189" y="1311"/>
                    <a:pt x="189" y="1311"/>
                  </a:cubicBezTo>
                  <a:lnTo>
                    <a:pt x="228" y="1289"/>
                  </a:lnTo>
                  <a:cubicBezTo>
                    <a:pt x="228" y="1289"/>
                    <a:pt x="220" y="1269"/>
                    <a:pt x="207" y="1233"/>
                  </a:cubicBezTo>
                  <a:cubicBezTo>
                    <a:pt x="200" y="1217"/>
                    <a:pt x="191" y="1196"/>
                    <a:pt x="181" y="1171"/>
                  </a:cubicBezTo>
                  <a:cubicBezTo>
                    <a:pt x="173" y="1147"/>
                    <a:pt x="159" y="1122"/>
                    <a:pt x="152" y="1090"/>
                  </a:cubicBezTo>
                  <a:cubicBezTo>
                    <a:pt x="144" y="1060"/>
                    <a:pt x="135" y="1027"/>
                    <a:pt x="126" y="992"/>
                  </a:cubicBezTo>
                  <a:cubicBezTo>
                    <a:pt x="113" y="958"/>
                    <a:pt x="112" y="919"/>
                    <a:pt x="106" y="881"/>
                  </a:cubicBezTo>
                  <a:cubicBezTo>
                    <a:pt x="104" y="841"/>
                    <a:pt x="91" y="802"/>
                    <a:pt x="95" y="761"/>
                  </a:cubicBezTo>
                  <a:cubicBezTo>
                    <a:pt x="97" y="720"/>
                    <a:pt x="98" y="679"/>
                    <a:pt x="99" y="638"/>
                  </a:cubicBezTo>
                  <a:cubicBezTo>
                    <a:pt x="105" y="597"/>
                    <a:pt x="113" y="556"/>
                    <a:pt x="120" y="516"/>
                  </a:cubicBezTo>
                  <a:cubicBezTo>
                    <a:pt x="124" y="475"/>
                    <a:pt x="141" y="438"/>
                    <a:pt x="154" y="401"/>
                  </a:cubicBezTo>
                  <a:cubicBezTo>
                    <a:pt x="169" y="366"/>
                    <a:pt x="175" y="326"/>
                    <a:pt x="195" y="297"/>
                  </a:cubicBezTo>
                  <a:cubicBezTo>
                    <a:pt x="211" y="265"/>
                    <a:pt x="227" y="235"/>
                    <a:pt x="241" y="208"/>
                  </a:cubicBezTo>
                  <a:cubicBezTo>
                    <a:pt x="269" y="153"/>
                    <a:pt x="307" y="110"/>
                    <a:pt x="327" y="78"/>
                  </a:cubicBezTo>
                  <a:cubicBezTo>
                    <a:pt x="349" y="47"/>
                    <a:pt x="361" y="29"/>
                    <a:pt x="361" y="29"/>
                  </a:cubicBez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
            <p:cNvSpPr/>
            <p:nvPr/>
          </p:nvSpPr>
          <p:spPr>
            <a:xfrm>
              <a:off x="3414553" y="2591044"/>
              <a:ext cx="60713" cy="33948"/>
            </a:xfrm>
            <a:custGeom>
              <a:rect b="b" l="l" r="r" t="t"/>
              <a:pathLst>
                <a:path extrusionOk="0" h="846" w="1513">
                  <a:moveTo>
                    <a:pt x="1321" y="1"/>
                  </a:moveTo>
                  <a:cubicBezTo>
                    <a:pt x="1294" y="1"/>
                    <a:pt x="1264" y="2"/>
                    <a:pt x="1231" y="8"/>
                  </a:cubicBezTo>
                  <a:cubicBezTo>
                    <a:pt x="1188" y="13"/>
                    <a:pt x="1142" y="18"/>
                    <a:pt x="1092" y="24"/>
                  </a:cubicBezTo>
                  <a:cubicBezTo>
                    <a:pt x="1042" y="28"/>
                    <a:pt x="993" y="45"/>
                    <a:pt x="941" y="58"/>
                  </a:cubicBezTo>
                  <a:cubicBezTo>
                    <a:pt x="889" y="72"/>
                    <a:pt x="835" y="84"/>
                    <a:pt x="784" y="108"/>
                  </a:cubicBezTo>
                  <a:cubicBezTo>
                    <a:pt x="731" y="130"/>
                    <a:pt x="678" y="152"/>
                    <a:pt x="626" y="174"/>
                  </a:cubicBezTo>
                  <a:cubicBezTo>
                    <a:pt x="576" y="204"/>
                    <a:pt x="527" y="234"/>
                    <a:pt x="478" y="264"/>
                  </a:cubicBezTo>
                  <a:cubicBezTo>
                    <a:pt x="428" y="291"/>
                    <a:pt x="389" y="332"/>
                    <a:pt x="346" y="365"/>
                  </a:cubicBezTo>
                  <a:cubicBezTo>
                    <a:pt x="306" y="401"/>
                    <a:pt x="263" y="430"/>
                    <a:pt x="234" y="471"/>
                  </a:cubicBezTo>
                  <a:cubicBezTo>
                    <a:pt x="202" y="510"/>
                    <a:pt x="173" y="546"/>
                    <a:pt x="145" y="579"/>
                  </a:cubicBezTo>
                  <a:cubicBezTo>
                    <a:pt x="115" y="610"/>
                    <a:pt x="97" y="646"/>
                    <a:pt x="81" y="677"/>
                  </a:cubicBezTo>
                  <a:cubicBezTo>
                    <a:pt x="64" y="707"/>
                    <a:pt x="49" y="734"/>
                    <a:pt x="37" y="756"/>
                  </a:cubicBezTo>
                  <a:cubicBezTo>
                    <a:pt x="14" y="800"/>
                    <a:pt x="1" y="825"/>
                    <a:pt x="1" y="825"/>
                  </a:cubicBezTo>
                  <a:lnTo>
                    <a:pt x="41" y="845"/>
                  </a:lnTo>
                  <a:cubicBezTo>
                    <a:pt x="41" y="845"/>
                    <a:pt x="56" y="822"/>
                    <a:pt x="84" y="783"/>
                  </a:cubicBezTo>
                  <a:cubicBezTo>
                    <a:pt x="114" y="746"/>
                    <a:pt x="145" y="683"/>
                    <a:pt x="201" y="624"/>
                  </a:cubicBezTo>
                  <a:cubicBezTo>
                    <a:pt x="229" y="594"/>
                    <a:pt x="260" y="562"/>
                    <a:pt x="291" y="528"/>
                  </a:cubicBezTo>
                  <a:cubicBezTo>
                    <a:pt x="320" y="491"/>
                    <a:pt x="365" y="466"/>
                    <a:pt x="402" y="433"/>
                  </a:cubicBezTo>
                  <a:cubicBezTo>
                    <a:pt x="443" y="401"/>
                    <a:pt x="480" y="364"/>
                    <a:pt x="529" y="340"/>
                  </a:cubicBezTo>
                  <a:cubicBezTo>
                    <a:pt x="574" y="313"/>
                    <a:pt x="621" y="285"/>
                    <a:pt x="668" y="258"/>
                  </a:cubicBezTo>
                  <a:cubicBezTo>
                    <a:pt x="717" y="236"/>
                    <a:pt x="768" y="215"/>
                    <a:pt x="817" y="194"/>
                  </a:cubicBezTo>
                  <a:cubicBezTo>
                    <a:pt x="865" y="169"/>
                    <a:pt x="916" y="158"/>
                    <a:pt x="965" y="143"/>
                  </a:cubicBezTo>
                  <a:cubicBezTo>
                    <a:pt x="1015" y="131"/>
                    <a:pt x="1061" y="111"/>
                    <a:pt x="1107" y="104"/>
                  </a:cubicBezTo>
                  <a:cubicBezTo>
                    <a:pt x="1153" y="96"/>
                    <a:pt x="1197" y="88"/>
                    <a:pt x="1237" y="80"/>
                  </a:cubicBezTo>
                  <a:cubicBezTo>
                    <a:pt x="1316" y="63"/>
                    <a:pt x="1389" y="64"/>
                    <a:pt x="1437" y="58"/>
                  </a:cubicBezTo>
                  <a:cubicBezTo>
                    <a:pt x="1486" y="53"/>
                    <a:pt x="1513" y="50"/>
                    <a:pt x="1513" y="50"/>
                  </a:cubicBezTo>
                  <a:lnTo>
                    <a:pt x="1512" y="6"/>
                  </a:lnTo>
                  <a:cubicBezTo>
                    <a:pt x="1512" y="6"/>
                    <a:pt x="1484" y="5"/>
                    <a:pt x="1435" y="3"/>
                  </a:cubicBezTo>
                  <a:cubicBezTo>
                    <a:pt x="1430" y="4"/>
                    <a:pt x="1425" y="4"/>
                    <a:pt x="1419" y="4"/>
                  </a:cubicBezTo>
                  <a:cubicBezTo>
                    <a:pt x="1391" y="4"/>
                    <a:pt x="1359" y="1"/>
                    <a:pt x="1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3605073" y="2590281"/>
              <a:ext cx="11878" cy="42375"/>
            </a:xfrm>
            <a:custGeom>
              <a:rect b="b" l="l" r="r" t="t"/>
              <a:pathLst>
                <a:path extrusionOk="0" h="1056" w="296">
                  <a:moveTo>
                    <a:pt x="260" y="1"/>
                  </a:moveTo>
                  <a:cubicBezTo>
                    <a:pt x="260" y="1"/>
                    <a:pt x="249" y="14"/>
                    <a:pt x="229" y="35"/>
                  </a:cubicBezTo>
                  <a:cubicBezTo>
                    <a:pt x="210" y="61"/>
                    <a:pt x="177" y="87"/>
                    <a:pt x="152" y="135"/>
                  </a:cubicBezTo>
                  <a:cubicBezTo>
                    <a:pt x="124" y="181"/>
                    <a:pt x="89" y="235"/>
                    <a:pt x="69" y="299"/>
                  </a:cubicBezTo>
                  <a:cubicBezTo>
                    <a:pt x="57" y="331"/>
                    <a:pt x="43" y="363"/>
                    <a:pt x="37" y="397"/>
                  </a:cubicBezTo>
                  <a:cubicBezTo>
                    <a:pt x="29" y="431"/>
                    <a:pt x="19" y="466"/>
                    <a:pt x="14" y="501"/>
                  </a:cubicBezTo>
                  <a:cubicBezTo>
                    <a:pt x="11" y="537"/>
                    <a:pt x="8" y="572"/>
                    <a:pt x="5" y="607"/>
                  </a:cubicBezTo>
                  <a:cubicBezTo>
                    <a:pt x="1" y="641"/>
                    <a:pt x="6" y="676"/>
                    <a:pt x="6" y="709"/>
                  </a:cubicBezTo>
                  <a:cubicBezTo>
                    <a:pt x="6" y="776"/>
                    <a:pt x="23" y="836"/>
                    <a:pt x="31" y="888"/>
                  </a:cubicBezTo>
                  <a:cubicBezTo>
                    <a:pt x="41" y="940"/>
                    <a:pt x="60" y="980"/>
                    <a:pt x="68" y="1010"/>
                  </a:cubicBezTo>
                  <a:cubicBezTo>
                    <a:pt x="78" y="1039"/>
                    <a:pt x="84" y="1055"/>
                    <a:pt x="84" y="1055"/>
                  </a:cubicBezTo>
                  <a:lnTo>
                    <a:pt x="127" y="1042"/>
                  </a:lnTo>
                  <a:cubicBezTo>
                    <a:pt x="127" y="1042"/>
                    <a:pt x="125" y="1025"/>
                    <a:pt x="120" y="996"/>
                  </a:cubicBezTo>
                  <a:cubicBezTo>
                    <a:pt x="117" y="967"/>
                    <a:pt x="107" y="926"/>
                    <a:pt x="103" y="876"/>
                  </a:cubicBezTo>
                  <a:cubicBezTo>
                    <a:pt x="99" y="826"/>
                    <a:pt x="91" y="769"/>
                    <a:pt x="94" y="707"/>
                  </a:cubicBezTo>
                  <a:cubicBezTo>
                    <a:pt x="95" y="676"/>
                    <a:pt x="91" y="644"/>
                    <a:pt x="96" y="612"/>
                  </a:cubicBezTo>
                  <a:cubicBezTo>
                    <a:pt x="100" y="580"/>
                    <a:pt x="104" y="547"/>
                    <a:pt x="107" y="515"/>
                  </a:cubicBezTo>
                  <a:cubicBezTo>
                    <a:pt x="112" y="482"/>
                    <a:pt x="119" y="451"/>
                    <a:pt x="126" y="420"/>
                  </a:cubicBezTo>
                  <a:cubicBezTo>
                    <a:pt x="131" y="387"/>
                    <a:pt x="141" y="358"/>
                    <a:pt x="152" y="329"/>
                  </a:cubicBezTo>
                  <a:cubicBezTo>
                    <a:pt x="163" y="301"/>
                    <a:pt x="169" y="270"/>
                    <a:pt x="181" y="246"/>
                  </a:cubicBezTo>
                  <a:cubicBezTo>
                    <a:pt x="193" y="221"/>
                    <a:pt x="203" y="196"/>
                    <a:pt x="213" y="174"/>
                  </a:cubicBezTo>
                  <a:cubicBezTo>
                    <a:pt x="231" y="130"/>
                    <a:pt x="259" y="93"/>
                    <a:pt x="272" y="68"/>
                  </a:cubicBezTo>
                  <a:cubicBezTo>
                    <a:pt x="287" y="42"/>
                    <a:pt x="296" y="27"/>
                    <a:pt x="296" y="27"/>
                  </a:cubicBezTo>
                  <a:lnTo>
                    <a:pt x="2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3045190" y="2604887"/>
              <a:ext cx="41492" cy="17616"/>
            </a:xfrm>
            <a:custGeom>
              <a:rect b="b" l="l" r="r" t="t"/>
              <a:pathLst>
                <a:path extrusionOk="0" h="439" w="1034">
                  <a:moveTo>
                    <a:pt x="269" y="0"/>
                  </a:moveTo>
                  <a:cubicBezTo>
                    <a:pt x="235" y="0"/>
                    <a:pt x="204" y="2"/>
                    <a:pt x="176" y="2"/>
                  </a:cubicBezTo>
                  <a:cubicBezTo>
                    <a:pt x="121" y="3"/>
                    <a:pt x="79" y="17"/>
                    <a:pt x="48" y="21"/>
                  </a:cubicBezTo>
                  <a:cubicBezTo>
                    <a:pt x="18" y="26"/>
                    <a:pt x="0" y="29"/>
                    <a:pt x="0" y="29"/>
                  </a:cubicBezTo>
                  <a:lnTo>
                    <a:pt x="4" y="74"/>
                  </a:lnTo>
                  <a:cubicBezTo>
                    <a:pt x="4" y="74"/>
                    <a:pt x="22" y="74"/>
                    <a:pt x="53" y="75"/>
                  </a:cubicBezTo>
                  <a:cubicBezTo>
                    <a:pt x="55" y="75"/>
                    <a:pt x="59" y="75"/>
                    <a:pt x="62" y="75"/>
                  </a:cubicBezTo>
                  <a:cubicBezTo>
                    <a:pt x="80" y="75"/>
                    <a:pt x="104" y="74"/>
                    <a:pt x="130" y="74"/>
                  </a:cubicBezTo>
                  <a:cubicBezTo>
                    <a:pt x="146" y="74"/>
                    <a:pt x="163" y="74"/>
                    <a:pt x="180" y="76"/>
                  </a:cubicBezTo>
                  <a:cubicBezTo>
                    <a:pt x="205" y="77"/>
                    <a:pt x="232" y="80"/>
                    <a:pt x="261" y="82"/>
                  </a:cubicBezTo>
                  <a:cubicBezTo>
                    <a:pt x="290" y="83"/>
                    <a:pt x="321" y="91"/>
                    <a:pt x="352" y="96"/>
                  </a:cubicBezTo>
                  <a:cubicBezTo>
                    <a:pt x="383" y="102"/>
                    <a:pt x="416" y="104"/>
                    <a:pt x="447" y="116"/>
                  </a:cubicBezTo>
                  <a:cubicBezTo>
                    <a:pt x="479" y="125"/>
                    <a:pt x="512" y="135"/>
                    <a:pt x="544" y="146"/>
                  </a:cubicBezTo>
                  <a:cubicBezTo>
                    <a:pt x="575" y="159"/>
                    <a:pt x="606" y="172"/>
                    <a:pt x="637" y="184"/>
                  </a:cubicBezTo>
                  <a:cubicBezTo>
                    <a:pt x="668" y="195"/>
                    <a:pt x="695" y="215"/>
                    <a:pt x="722" y="230"/>
                  </a:cubicBezTo>
                  <a:cubicBezTo>
                    <a:pt x="749" y="248"/>
                    <a:pt x="778" y="259"/>
                    <a:pt x="801" y="278"/>
                  </a:cubicBezTo>
                  <a:cubicBezTo>
                    <a:pt x="824" y="295"/>
                    <a:pt x="847" y="311"/>
                    <a:pt x="868" y="327"/>
                  </a:cubicBezTo>
                  <a:cubicBezTo>
                    <a:pt x="910" y="357"/>
                    <a:pt x="940" y="388"/>
                    <a:pt x="963" y="407"/>
                  </a:cubicBezTo>
                  <a:cubicBezTo>
                    <a:pt x="986" y="428"/>
                    <a:pt x="1000" y="438"/>
                    <a:pt x="1000" y="438"/>
                  </a:cubicBezTo>
                  <a:lnTo>
                    <a:pt x="1034" y="409"/>
                  </a:lnTo>
                  <a:cubicBezTo>
                    <a:pt x="1034" y="409"/>
                    <a:pt x="1023" y="395"/>
                    <a:pt x="1003" y="371"/>
                  </a:cubicBezTo>
                  <a:cubicBezTo>
                    <a:pt x="982" y="347"/>
                    <a:pt x="957" y="308"/>
                    <a:pt x="915" y="272"/>
                  </a:cubicBezTo>
                  <a:cubicBezTo>
                    <a:pt x="895" y="254"/>
                    <a:pt x="872" y="234"/>
                    <a:pt x="849" y="213"/>
                  </a:cubicBezTo>
                  <a:cubicBezTo>
                    <a:pt x="826" y="191"/>
                    <a:pt x="797" y="174"/>
                    <a:pt x="769" y="155"/>
                  </a:cubicBezTo>
                  <a:cubicBezTo>
                    <a:pt x="739" y="138"/>
                    <a:pt x="710" y="116"/>
                    <a:pt x="676" y="102"/>
                  </a:cubicBezTo>
                  <a:cubicBezTo>
                    <a:pt x="643" y="87"/>
                    <a:pt x="610" y="71"/>
                    <a:pt x="576" y="56"/>
                  </a:cubicBezTo>
                  <a:cubicBezTo>
                    <a:pt x="541" y="47"/>
                    <a:pt x="505" y="36"/>
                    <a:pt x="470" y="27"/>
                  </a:cubicBezTo>
                  <a:cubicBezTo>
                    <a:pt x="435" y="15"/>
                    <a:pt x="399" y="15"/>
                    <a:pt x="365" y="8"/>
                  </a:cubicBezTo>
                  <a:cubicBezTo>
                    <a:pt x="332" y="2"/>
                    <a:pt x="300"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3536537" y="2410314"/>
              <a:ext cx="34149" cy="67615"/>
            </a:xfrm>
            <a:custGeom>
              <a:rect b="b" l="l" r="r" t="t"/>
              <a:pathLst>
                <a:path extrusionOk="0" h="1685" w="851">
                  <a:moveTo>
                    <a:pt x="36" y="0"/>
                  </a:moveTo>
                  <a:cubicBezTo>
                    <a:pt x="29" y="0"/>
                    <a:pt x="21" y="3"/>
                    <a:pt x="15" y="8"/>
                  </a:cubicBezTo>
                  <a:cubicBezTo>
                    <a:pt x="2" y="20"/>
                    <a:pt x="1" y="40"/>
                    <a:pt x="12" y="53"/>
                  </a:cubicBezTo>
                  <a:cubicBezTo>
                    <a:pt x="12" y="53"/>
                    <a:pt x="31" y="75"/>
                    <a:pt x="65" y="114"/>
                  </a:cubicBezTo>
                  <a:cubicBezTo>
                    <a:pt x="98" y="151"/>
                    <a:pt x="154" y="203"/>
                    <a:pt x="203" y="270"/>
                  </a:cubicBezTo>
                  <a:cubicBezTo>
                    <a:pt x="230" y="303"/>
                    <a:pt x="258" y="338"/>
                    <a:pt x="287" y="377"/>
                  </a:cubicBezTo>
                  <a:cubicBezTo>
                    <a:pt x="319" y="412"/>
                    <a:pt x="341" y="459"/>
                    <a:pt x="372" y="502"/>
                  </a:cubicBezTo>
                  <a:cubicBezTo>
                    <a:pt x="401" y="547"/>
                    <a:pt x="433" y="590"/>
                    <a:pt x="457" y="640"/>
                  </a:cubicBezTo>
                  <a:cubicBezTo>
                    <a:pt x="483" y="689"/>
                    <a:pt x="510" y="739"/>
                    <a:pt x="536" y="788"/>
                  </a:cubicBezTo>
                  <a:cubicBezTo>
                    <a:pt x="559" y="839"/>
                    <a:pt x="581" y="891"/>
                    <a:pt x="603" y="942"/>
                  </a:cubicBezTo>
                  <a:cubicBezTo>
                    <a:pt x="628" y="992"/>
                    <a:pt x="641" y="1044"/>
                    <a:pt x="657" y="1095"/>
                  </a:cubicBezTo>
                  <a:cubicBezTo>
                    <a:pt x="671" y="1146"/>
                    <a:pt x="693" y="1193"/>
                    <a:pt x="702" y="1240"/>
                  </a:cubicBezTo>
                  <a:cubicBezTo>
                    <a:pt x="712" y="1288"/>
                    <a:pt x="723" y="1333"/>
                    <a:pt x="733" y="1374"/>
                  </a:cubicBezTo>
                  <a:cubicBezTo>
                    <a:pt x="754" y="1457"/>
                    <a:pt x="758" y="1527"/>
                    <a:pt x="767" y="1577"/>
                  </a:cubicBezTo>
                  <a:cubicBezTo>
                    <a:pt x="775" y="1627"/>
                    <a:pt x="781" y="1655"/>
                    <a:pt x="781" y="1655"/>
                  </a:cubicBezTo>
                  <a:lnTo>
                    <a:pt x="781" y="1658"/>
                  </a:lnTo>
                  <a:cubicBezTo>
                    <a:pt x="783" y="1673"/>
                    <a:pt x="796" y="1684"/>
                    <a:pt x="812" y="1684"/>
                  </a:cubicBezTo>
                  <a:cubicBezTo>
                    <a:pt x="812" y="1685"/>
                    <a:pt x="813" y="1685"/>
                    <a:pt x="813" y="1685"/>
                  </a:cubicBezTo>
                  <a:cubicBezTo>
                    <a:pt x="830" y="1685"/>
                    <a:pt x="844" y="1670"/>
                    <a:pt x="844" y="1653"/>
                  </a:cubicBezTo>
                  <a:cubicBezTo>
                    <a:pt x="844" y="1653"/>
                    <a:pt x="844" y="1623"/>
                    <a:pt x="844" y="1572"/>
                  </a:cubicBezTo>
                  <a:cubicBezTo>
                    <a:pt x="841" y="1521"/>
                    <a:pt x="850" y="1445"/>
                    <a:pt x="835" y="1358"/>
                  </a:cubicBezTo>
                  <a:cubicBezTo>
                    <a:pt x="829" y="1313"/>
                    <a:pt x="822" y="1266"/>
                    <a:pt x="815" y="1216"/>
                  </a:cubicBezTo>
                  <a:cubicBezTo>
                    <a:pt x="809" y="1164"/>
                    <a:pt x="792" y="1113"/>
                    <a:pt x="778" y="1058"/>
                  </a:cubicBezTo>
                  <a:cubicBezTo>
                    <a:pt x="762" y="1005"/>
                    <a:pt x="749" y="948"/>
                    <a:pt x="725" y="895"/>
                  </a:cubicBezTo>
                  <a:cubicBezTo>
                    <a:pt x="703" y="840"/>
                    <a:pt x="680" y="785"/>
                    <a:pt x="658" y="729"/>
                  </a:cubicBezTo>
                  <a:cubicBezTo>
                    <a:pt x="629" y="678"/>
                    <a:pt x="601" y="625"/>
                    <a:pt x="572" y="574"/>
                  </a:cubicBezTo>
                  <a:cubicBezTo>
                    <a:pt x="546" y="521"/>
                    <a:pt x="508" y="476"/>
                    <a:pt x="477" y="430"/>
                  </a:cubicBezTo>
                  <a:cubicBezTo>
                    <a:pt x="443" y="385"/>
                    <a:pt x="415" y="340"/>
                    <a:pt x="377" y="303"/>
                  </a:cubicBezTo>
                  <a:cubicBezTo>
                    <a:pt x="342" y="266"/>
                    <a:pt x="309" y="230"/>
                    <a:pt x="278" y="197"/>
                  </a:cubicBezTo>
                  <a:cubicBezTo>
                    <a:pt x="218" y="129"/>
                    <a:pt x="156" y="92"/>
                    <a:pt x="119" y="57"/>
                  </a:cubicBezTo>
                  <a:cubicBezTo>
                    <a:pt x="79" y="26"/>
                    <a:pt x="56" y="7"/>
                    <a:pt x="56" y="7"/>
                  </a:cubicBezTo>
                  <a:cubicBezTo>
                    <a:pt x="50" y="2"/>
                    <a:pt x="43" y="0"/>
                    <a:pt x="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3597689" y="2489002"/>
              <a:ext cx="43338" cy="18780"/>
            </a:xfrm>
            <a:custGeom>
              <a:rect b="b" l="l" r="r" t="t"/>
              <a:pathLst>
                <a:path extrusionOk="0" h="468" w="1080">
                  <a:moveTo>
                    <a:pt x="38" y="0"/>
                  </a:moveTo>
                  <a:cubicBezTo>
                    <a:pt x="26" y="0"/>
                    <a:pt x="14" y="6"/>
                    <a:pt x="8" y="19"/>
                  </a:cubicBezTo>
                  <a:cubicBezTo>
                    <a:pt x="0" y="34"/>
                    <a:pt x="7" y="54"/>
                    <a:pt x="23" y="62"/>
                  </a:cubicBezTo>
                  <a:cubicBezTo>
                    <a:pt x="23" y="62"/>
                    <a:pt x="86" y="92"/>
                    <a:pt x="182" y="129"/>
                  </a:cubicBezTo>
                  <a:cubicBezTo>
                    <a:pt x="281" y="163"/>
                    <a:pt x="401" y="219"/>
                    <a:pt x="528" y="263"/>
                  </a:cubicBezTo>
                  <a:cubicBezTo>
                    <a:pt x="591" y="288"/>
                    <a:pt x="653" y="314"/>
                    <a:pt x="711" y="338"/>
                  </a:cubicBezTo>
                  <a:cubicBezTo>
                    <a:pt x="771" y="361"/>
                    <a:pt x="826" y="383"/>
                    <a:pt x="872" y="404"/>
                  </a:cubicBezTo>
                  <a:cubicBezTo>
                    <a:pt x="965" y="443"/>
                    <a:pt x="1031" y="465"/>
                    <a:pt x="1031" y="465"/>
                  </a:cubicBezTo>
                  <a:lnTo>
                    <a:pt x="1033" y="466"/>
                  </a:lnTo>
                  <a:cubicBezTo>
                    <a:pt x="1036" y="467"/>
                    <a:pt x="1040" y="467"/>
                    <a:pt x="1043" y="467"/>
                  </a:cubicBezTo>
                  <a:cubicBezTo>
                    <a:pt x="1053" y="467"/>
                    <a:pt x="1063" y="463"/>
                    <a:pt x="1069" y="454"/>
                  </a:cubicBezTo>
                  <a:cubicBezTo>
                    <a:pt x="1080" y="440"/>
                    <a:pt x="1077" y="420"/>
                    <a:pt x="1062" y="409"/>
                  </a:cubicBezTo>
                  <a:cubicBezTo>
                    <a:pt x="1062" y="409"/>
                    <a:pt x="1007" y="368"/>
                    <a:pt x="919" y="312"/>
                  </a:cubicBezTo>
                  <a:cubicBezTo>
                    <a:pt x="874" y="285"/>
                    <a:pt x="823" y="250"/>
                    <a:pt x="764" y="224"/>
                  </a:cubicBezTo>
                  <a:cubicBezTo>
                    <a:pt x="704" y="197"/>
                    <a:pt x="641" y="167"/>
                    <a:pt x="578" y="137"/>
                  </a:cubicBezTo>
                  <a:cubicBezTo>
                    <a:pt x="512" y="114"/>
                    <a:pt x="446" y="91"/>
                    <a:pt x="383" y="71"/>
                  </a:cubicBezTo>
                  <a:cubicBezTo>
                    <a:pt x="321" y="49"/>
                    <a:pt x="262" y="40"/>
                    <a:pt x="211" y="28"/>
                  </a:cubicBezTo>
                  <a:cubicBezTo>
                    <a:pt x="110" y="8"/>
                    <a:pt x="41" y="0"/>
                    <a:pt x="41" y="0"/>
                  </a:cubicBezTo>
                  <a:cubicBezTo>
                    <a:pt x="40" y="0"/>
                    <a:pt x="39" y="0"/>
                    <a:pt x="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2968308" y="2690277"/>
              <a:ext cx="12199" cy="21348"/>
            </a:xfrm>
            <a:custGeom>
              <a:rect b="b" l="l" r="r" t="t"/>
              <a:pathLst>
                <a:path extrusionOk="0" h="532" w="304">
                  <a:moveTo>
                    <a:pt x="285" y="0"/>
                  </a:moveTo>
                  <a:cubicBezTo>
                    <a:pt x="285" y="0"/>
                    <a:pt x="276" y="4"/>
                    <a:pt x="259" y="9"/>
                  </a:cubicBezTo>
                  <a:cubicBezTo>
                    <a:pt x="243" y="17"/>
                    <a:pt x="216" y="21"/>
                    <a:pt x="191" y="39"/>
                  </a:cubicBezTo>
                  <a:cubicBezTo>
                    <a:pt x="178" y="48"/>
                    <a:pt x="164" y="56"/>
                    <a:pt x="149" y="67"/>
                  </a:cubicBezTo>
                  <a:cubicBezTo>
                    <a:pt x="132" y="76"/>
                    <a:pt x="120" y="91"/>
                    <a:pt x="107" y="105"/>
                  </a:cubicBezTo>
                  <a:cubicBezTo>
                    <a:pt x="93" y="120"/>
                    <a:pt x="79" y="136"/>
                    <a:pt x="69" y="154"/>
                  </a:cubicBezTo>
                  <a:cubicBezTo>
                    <a:pt x="59" y="172"/>
                    <a:pt x="45" y="190"/>
                    <a:pt x="37" y="210"/>
                  </a:cubicBezTo>
                  <a:cubicBezTo>
                    <a:pt x="22" y="250"/>
                    <a:pt x="12" y="291"/>
                    <a:pt x="8" y="330"/>
                  </a:cubicBezTo>
                  <a:cubicBezTo>
                    <a:pt x="0" y="368"/>
                    <a:pt x="11" y="406"/>
                    <a:pt x="11" y="437"/>
                  </a:cubicBezTo>
                  <a:cubicBezTo>
                    <a:pt x="14" y="467"/>
                    <a:pt x="24" y="489"/>
                    <a:pt x="28" y="505"/>
                  </a:cubicBezTo>
                  <a:cubicBezTo>
                    <a:pt x="33" y="522"/>
                    <a:pt x="35" y="531"/>
                    <a:pt x="35" y="531"/>
                  </a:cubicBezTo>
                  <a:lnTo>
                    <a:pt x="80" y="525"/>
                  </a:lnTo>
                  <a:cubicBezTo>
                    <a:pt x="80" y="525"/>
                    <a:pt x="82" y="486"/>
                    <a:pt x="83" y="430"/>
                  </a:cubicBezTo>
                  <a:cubicBezTo>
                    <a:pt x="88" y="404"/>
                    <a:pt x="87" y="374"/>
                    <a:pt x="96" y="343"/>
                  </a:cubicBezTo>
                  <a:cubicBezTo>
                    <a:pt x="100" y="310"/>
                    <a:pt x="112" y="278"/>
                    <a:pt x="124" y="247"/>
                  </a:cubicBezTo>
                  <a:cubicBezTo>
                    <a:pt x="130" y="231"/>
                    <a:pt x="139" y="217"/>
                    <a:pt x="146" y="202"/>
                  </a:cubicBezTo>
                  <a:cubicBezTo>
                    <a:pt x="153" y="187"/>
                    <a:pt x="164" y="174"/>
                    <a:pt x="173" y="163"/>
                  </a:cubicBezTo>
                  <a:cubicBezTo>
                    <a:pt x="185" y="151"/>
                    <a:pt x="191" y="136"/>
                    <a:pt x="202" y="127"/>
                  </a:cubicBezTo>
                  <a:cubicBezTo>
                    <a:pt x="214" y="117"/>
                    <a:pt x="223" y="107"/>
                    <a:pt x="233" y="98"/>
                  </a:cubicBezTo>
                  <a:cubicBezTo>
                    <a:pt x="251" y="79"/>
                    <a:pt x="271" y="68"/>
                    <a:pt x="283" y="57"/>
                  </a:cubicBezTo>
                  <a:cubicBezTo>
                    <a:pt x="296" y="48"/>
                    <a:pt x="303" y="41"/>
                    <a:pt x="303" y="41"/>
                  </a:cubicBezTo>
                  <a:lnTo>
                    <a:pt x="285" y="0"/>
                  </a:ln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3717707" y="2644332"/>
              <a:ext cx="23314" cy="45545"/>
            </a:xfrm>
            <a:custGeom>
              <a:rect b="b" l="l" r="r" t="t"/>
              <a:pathLst>
                <a:path extrusionOk="0" h="1135" w="581">
                  <a:moveTo>
                    <a:pt x="34" y="1"/>
                  </a:moveTo>
                  <a:lnTo>
                    <a:pt x="1" y="31"/>
                  </a:lnTo>
                  <a:cubicBezTo>
                    <a:pt x="1" y="31"/>
                    <a:pt x="13" y="47"/>
                    <a:pt x="34" y="74"/>
                  </a:cubicBezTo>
                  <a:cubicBezTo>
                    <a:pt x="55" y="101"/>
                    <a:pt x="89" y="140"/>
                    <a:pt x="121" y="187"/>
                  </a:cubicBezTo>
                  <a:cubicBezTo>
                    <a:pt x="138" y="210"/>
                    <a:pt x="156" y="237"/>
                    <a:pt x="175" y="263"/>
                  </a:cubicBezTo>
                  <a:cubicBezTo>
                    <a:pt x="195" y="289"/>
                    <a:pt x="210" y="321"/>
                    <a:pt x="230" y="351"/>
                  </a:cubicBezTo>
                  <a:cubicBezTo>
                    <a:pt x="271" y="411"/>
                    <a:pt x="305" y="481"/>
                    <a:pt x="340" y="549"/>
                  </a:cubicBezTo>
                  <a:cubicBezTo>
                    <a:pt x="372" y="619"/>
                    <a:pt x="407" y="688"/>
                    <a:pt x="429" y="757"/>
                  </a:cubicBezTo>
                  <a:cubicBezTo>
                    <a:pt x="439" y="792"/>
                    <a:pt x="455" y="823"/>
                    <a:pt x="464" y="856"/>
                  </a:cubicBezTo>
                  <a:cubicBezTo>
                    <a:pt x="473" y="888"/>
                    <a:pt x="482" y="918"/>
                    <a:pt x="490" y="945"/>
                  </a:cubicBezTo>
                  <a:cubicBezTo>
                    <a:pt x="507" y="1001"/>
                    <a:pt x="515" y="1049"/>
                    <a:pt x="524" y="1083"/>
                  </a:cubicBezTo>
                  <a:cubicBezTo>
                    <a:pt x="532" y="1116"/>
                    <a:pt x="537" y="1134"/>
                    <a:pt x="537" y="1134"/>
                  </a:cubicBezTo>
                  <a:lnTo>
                    <a:pt x="581" y="1130"/>
                  </a:lnTo>
                  <a:cubicBezTo>
                    <a:pt x="581" y="1130"/>
                    <a:pt x="580" y="1110"/>
                    <a:pt x="577" y="1075"/>
                  </a:cubicBezTo>
                  <a:cubicBezTo>
                    <a:pt x="573" y="1040"/>
                    <a:pt x="574" y="988"/>
                    <a:pt x="560" y="930"/>
                  </a:cubicBezTo>
                  <a:cubicBezTo>
                    <a:pt x="548" y="870"/>
                    <a:pt x="537" y="801"/>
                    <a:pt x="512" y="729"/>
                  </a:cubicBezTo>
                  <a:cubicBezTo>
                    <a:pt x="491" y="656"/>
                    <a:pt x="457" y="582"/>
                    <a:pt x="426" y="507"/>
                  </a:cubicBezTo>
                  <a:cubicBezTo>
                    <a:pt x="386" y="436"/>
                    <a:pt x="349" y="365"/>
                    <a:pt x="305" y="303"/>
                  </a:cubicBezTo>
                  <a:cubicBezTo>
                    <a:pt x="283" y="271"/>
                    <a:pt x="264" y="241"/>
                    <a:pt x="240" y="215"/>
                  </a:cubicBezTo>
                  <a:cubicBezTo>
                    <a:pt x="217" y="188"/>
                    <a:pt x="196" y="162"/>
                    <a:pt x="176" y="140"/>
                  </a:cubicBezTo>
                  <a:cubicBezTo>
                    <a:pt x="138" y="92"/>
                    <a:pt x="99" y="63"/>
                    <a:pt x="74" y="37"/>
                  </a:cubicBezTo>
                  <a:cubicBezTo>
                    <a:pt x="49" y="14"/>
                    <a:pt x="34"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3035239" y="2500197"/>
              <a:ext cx="73955" cy="28812"/>
            </a:xfrm>
            <a:custGeom>
              <a:rect b="b" l="l" r="r" t="t"/>
              <a:pathLst>
                <a:path extrusionOk="0" h="718" w="1843">
                  <a:moveTo>
                    <a:pt x="1836" y="1"/>
                  </a:moveTo>
                  <a:cubicBezTo>
                    <a:pt x="1836" y="1"/>
                    <a:pt x="1806" y="3"/>
                    <a:pt x="1752" y="9"/>
                  </a:cubicBezTo>
                  <a:cubicBezTo>
                    <a:pt x="1698" y="16"/>
                    <a:pt x="1621" y="20"/>
                    <a:pt x="1529" y="36"/>
                  </a:cubicBezTo>
                  <a:cubicBezTo>
                    <a:pt x="1437" y="52"/>
                    <a:pt x="1330" y="68"/>
                    <a:pt x="1216" y="98"/>
                  </a:cubicBezTo>
                  <a:cubicBezTo>
                    <a:pt x="1103" y="121"/>
                    <a:pt x="984" y="160"/>
                    <a:pt x="865" y="196"/>
                  </a:cubicBezTo>
                  <a:cubicBezTo>
                    <a:pt x="748" y="243"/>
                    <a:pt x="631" y="284"/>
                    <a:pt x="527" y="338"/>
                  </a:cubicBezTo>
                  <a:cubicBezTo>
                    <a:pt x="474" y="364"/>
                    <a:pt x="423" y="386"/>
                    <a:pt x="376" y="415"/>
                  </a:cubicBezTo>
                  <a:cubicBezTo>
                    <a:pt x="331" y="444"/>
                    <a:pt x="287" y="470"/>
                    <a:pt x="247" y="496"/>
                  </a:cubicBezTo>
                  <a:cubicBezTo>
                    <a:pt x="165" y="542"/>
                    <a:pt x="111" y="597"/>
                    <a:pt x="67" y="628"/>
                  </a:cubicBezTo>
                  <a:cubicBezTo>
                    <a:pt x="25" y="662"/>
                    <a:pt x="0" y="681"/>
                    <a:pt x="0" y="681"/>
                  </a:cubicBezTo>
                  <a:lnTo>
                    <a:pt x="26" y="718"/>
                  </a:lnTo>
                  <a:cubicBezTo>
                    <a:pt x="26" y="718"/>
                    <a:pt x="52" y="701"/>
                    <a:pt x="98" y="672"/>
                  </a:cubicBezTo>
                  <a:cubicBezTo>
                    <a:pt x="144" y="645"/>
                    <a:pt x="206" y="597"/>
                    <a:pt x="287" y="556"/>
                  </a:cubicBezTo>
                  <a:cubicBezTo>
                    <a:pt x="328" y="535"/>
                    <a:pt x="370" y="511"/>
                    <a:pt x="416" y="487"/>
                  </a:cubicBezTo>
                  <a:cubicBezTo>
                    <a:pt x="460" y="461"/>
                    <a:pt x="514" y="443"/>
                    <a:pt x="564" y="418"/>
                  </a:cubicBezTo>
                  <a:cubicBezTo>
                    <a:pt x="666" y="367"/>
                    <a:pt x="783" y="329"/>
                    <a:pt x="896" y="285"/>
                  </a:cubicBezTo>
                  <a:cubicBezTo>
                    <a:pt x="1011" y="249"/>
                    <a:pt x="1127" y="208"/>
                    <a:pt x="1238" y="182"/>
                  </a:cubicBezTo>
                  <a:cubicBezTo>
                    <a:pt x="1348" y="152"/>
                    <a:pt x="1452" y="127"/>
                    <a:pt x="1542" y="108"/>
                  </a:cubicBezTo>
                  <a:cubicBezTo>
                    <a:pt x="1631" y="86"/>
                    <a:pt x="1707" y="74"/>
                    <a:pt x="1760" y="63"/>
                  </a:cubicBezTo>
                  <a:cubicBezTo>
                    <a:pt x="1812" y="51"/>
                    <a:pt x="1842" y="45"/>
                    <a:pt x="1842" y="45"/>
                  </a:cubicBezTo>
                  <a:lnTo>
                    <a:pt x="18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3298187" y="2360918"/>
              <a:ext cx="93216" cy="38803"/>
            </a:xfrm>
            <a:custGeom>
              <a:rect b="b" l="l" r="r" t="t"/>
              <a:pathLst>
                <a:path extrusionOk="0" h="967" w="2323">
                  <a:moveTo>
                    <a:pt x="35" y="1"/>
                  </a:moveTo>
                  <a:cubicBezTo>
                    <a:pt x="19" y="1"/>
                    <a:pt x="5" y="12"/>
                    <a:pt x="4" y="29"/>
                  </a:cubicBezTo>
                  <a:cubicBezTo>
                    <a:pt x="1" y="46"/>
                    <a:pt x="13" y="62"/>
                    <a:pt x="31" y="65"/>
                  </a:cubicBezTo>
                  <a:cubicBezTo>
                    <a:pt x="31" y="65"/>
                    <a:pt x="69" y="70"/>
                    <a:pt x="137" y="79"/>
                  </a:cubicBezTo>
                  <a:cubicBezTo>
                    <a:pt x="203" y="88"/>
                    <a:pt x="303" y="94"/>
                    <a:pt x="416" y="115"/>
                  </a:cubicBezTo>
                  <a:cubicBezTo>
                    <a:pt x="472" y="126"/>
                    <a:pt x="533" y="136"/>
                    <a:pt x="597" y="148"/>
                  </a:cubicBezTo>
                  <a:cubicBezTo>
                    <a:pt x="662" y="157"/>
                    <a:pt x="728" y="181"/>
                    <a:pt x="798" y="196"/>
                  </a:cubicBezTo>
                  <a:cubicBezTo>
                    <a:pt x="867" y="213"/>
                    <a:pt x="940" y="227"/>
                    <a:pt x="1010" y="254"/>
                  </a:cubicBezTo>
                  <a:cubicBezTo>
                    <a:pt x="1082" y="279"/>
                    <a:pt x="1153" y="303"/>
                    <a:pt x="1226" y="328"/>
                  </a:cubicBezTo>
                  <a:cubicBezTo>
                    <a:pt x="1296" y="357"/>
                    <a:pt x="1366" y="387"/>
                    <a:pt x="1435" y="417"/>
                  </a:cubicBezTo>
                  <a:cubicBezTo>
                    <a:pt x="1505" y="443"/>
                    <a:pt x="1568" y="482"/>
                    <a:pt x="1631" y="516"/>
                  </a:cubicBezTo>
                  <a:cubicBezTo>
                    <a:pt x="1692" y="553"/>
                    <a:pt x="1758" y="578"/>
                    <a:pt x="1810" y="617"/>
                  </a:cubicBezTo>
                  <a:cubicBezTo>
                    <a:pt x="1864" y="654"/>
                    <a:pt x="1916" y="688"/>
                    <a:pt x="1964" y="720"/>
                  </a:cubicBezTo>
                  <a:cubicBezTo>
                    <a:pt x="2061" y="782"/>
                    <a:pt x="2128" y="851"/>
                    <a:pt x="2182" y="891"/>
                  </a:cubicBezTo>
                  <a:cubicBezTo>
                    <a:pt x="2234" y="933"/>
                    <a:pt x="2265" y="957"/>
                    <a:pt x="2265" y="957"/>
                  </a:cubicBezTo>
                  <a:lnTo>
                    <a:pt x="2268" y="959"/>
                  </a:lnTo>
                  <a:cubicBezTo>
                    <a:pt x="2273" y="964"/>
                    <a:pt x="2280" y="966"/>
                    <a:pt x="2287" y="966"/>
                  </a:cubicBezTo>
                  <a:cubicBezTo>
                    <a:pt x="2295" y="966"/>
                    <a:pt x="2303" y="963"/>
                    <a:pt x="2309" y="957"/>
                  </a:cubicBezTo>
                  <a:cubicBezTo>
                    <a:pt x="2323" y="945"/>
                    <a:pt x="2323" y="925"/>
                    <a:pt x="2310" y="913"/>
                  </a:cubicBezTo>
                  <a:cubicBezTo>
                    <a:pt x="2310" y="913"/>
                    <a:pt x="2283" y="884"/>
                    <a:pt x="2235" y="834"/>
                  </a:cubicBezTo>
                  <a:cubicBezTo>
                    <a:pt x="2211" y="809"/>
                    <a:pt x="2181" y="780"/>
                    <a:pt x="2147" y="746"/>
                  </a:cubicBezTo>
                  <a:cubicBezTo>
                    <a:pt x="2114" y="711"/>
                    <a:pt x="2075" y="672"/>
                    <a:pt x="2027" y="637"/>
                  </a:cubicBezTo>
                  <a:cubicBezTo>
                    <a:pt x="1979" y="602"/>
                    <a:pt x="1928" y="562"/>
                    <a:pt x="1874" y="520"/>
                  </a:cubicBezTo>
                  <a:cubicBezTo>
                    <a:pt x="1821" y="477"/>
                    <a:pt x="1756" y="445"/>
                    <a:pt x="1693" y="406"/>
                  </a:cubicBezTo>
                  <a:cubicBezTo>
                    <a:pt x="1628" y="369"/>
                    <a:pt x="1563" y="328"/>
                    <a:pt x="1490" y="299"/>
                  </a:cubicBezTo>
                  <a:cubicBezTo>
                    <a:pt x="1419" y="266"/>
                    <a:pt x="1346" y="234"/>
                    <a:pt x="1274" y="201"/>
                  </a:cubicBezTo>
                  <a:cubicBezTo>
                    <a:pt x="1199" y="177"/>
                    <a:pt x="1123" y="153"/>
                    <a:pt x="1049" y="129"/>
                  </a:cubicBezTo>
                  <a:cubicBezTo>
                    <a:pt x="974" y="103"/>
                    <a:pt x="898" y="90"/>
                    <a:pt x="827" y="73"/>
                  </a:cubicBezTo>
                  <a:cubicBezTo>
                    <a:pt x="754" y="59"/>
                    <a:pt x="685" y="39"/>
                    <a:pt x="616" y="33"/>
                  </a:cubicBezTo>
                  <a:cubicBezTo>
                    <a:pt x="548" y="25"/>
                    <a:pt x="485" y="18"/>
                    <a:pt x="425" y="11"/>
                  </a:cubicBezTo>
                  <a:cubicBezTo>
                    <a:pt x="366" y="3"/>
                    <a:pt x="312" y="2"/>
                    <a:pt x="265" y="2"/>
                  </a:cubicBezTo>
                  <a:cubicBezTo>
                    <a:pt x="237" y="2"/>
                    <a:pt x="212" y="2"/>
                    <a:pt x="189" y="2"/>
                  </a:cubicBezTo>
                  <a:cubicBezTo>
                    <a:pt x="172" y="2"/>
                    <a:pt x="157" y="2"/>
                    <a:pt x="1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4"/>
          <p:cNvGrpSpPr/>
          <p:nvPr/>
        </p:nvGrpSpPr>
        <p:grpSpPr>
          <a:xfrm>
            <a:off x="7960952" y="445012"/>
            <a:ext cx="669934" cy="837328"/>
            <a:chOff x="7845677" y="480437"/>
            <a:chExt cx="669934" cy="837328"/>
          </a:xfrm>
        </p:grpSpPr>
        <p:grpSp>
          <p:nvGrpSpPr>
            <p:cNvPr id="608" name="Google Shape;608;p4"/>
            <p:cNvGrpSpPr/>
            <p:nvPr/>
          </p:nvGrpSpPr>
          <p:grpSpPr>
            <a:xfrm>
              <a:off x="7845677" y="648875"/>
              <a:ext cx="278911" cy="262539"/>
              <a:chOff x="3835427" y="2983238"/>
              <a:chExt cx="278911" cy="262539"/>
            </a:xfrm>
          </p:grpSpPr>
          <p:sp>
            <p:nvSpPr>
              <p:cNvPr id="609" name="Google Shape;609;p4"/>
              <p:cNvSpPr/>
              <p:nvPr/>
            </p:nvSpPr>
            <p:spPr>
              <a:xfrm>
                <a:off x="3835427" y="3033346"/>
                <a:ext cx="136176" cy="73781"/>
              </a:xfrm>
              <a:custGeom>
                <a:rect b="b" l="l" r="r" t="t"/>
                <a:pathLst>
                  <a:path extrusionOk="0" h="2294" w="4234">
                    <a:moveTo>
                      <a:pt x="2024" y="1"/>
                    </a:moveTo>
                    <a:cubicBezTo>
                      <a:pt x="948" y="1"/>
                      <a:pt x="1" y="1598"/>
                      <a:pt x="1" y="1598"/>
                    </a:cubicBezTo>
                    <a:cubicBezTo>
                      <a:pt x="1" y="1598"/>
                      <a:pt x="1261" y="2293"/>
                      <a:pt x="2023" y="2293"/>
                    </a:cubicBezTo>
                    <a:cubicBezTo>
                      <a:pt x="2109" y="2293"/>
                      <a:pt x="2189" y="2284"/>
                      <a:pt x="2260" y="2265"/>
                    </a:cubicBezTo>
                    <a:cubicBezTo>
                      <a:pt x="2957" y="2070"/>
                      <a:pt x="4234" y="1440"/>
                      <a:pt x="4234" y="1440"/>
                    </a:cubicBezTo>
                    <a:cubicBezTo>
                      <a:pt x="4234" y="1440"/>
                      <a:pt x="3147" y="35"/>
                      <a:pt x="2056" y="1"/>
                    </a:cubicBezTo>
                    <a:cubicBezTo>
                      <a:pt x="2046" y="1"/>
                      <a:pt x="2035" y="1"/>
                      <a:pt x="202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3953847" y="3155336"/>
                <a:ext cx="112794" cy="90441"/>
              </a:xfrm>
              <a:custGeom>
                <a:rect b="b" l="l" r="r" t="t"/>
                <a:pathLst>
                  <a:path extrusionOk="0" h="2812" w="3507">
                    <a:moveTo>
                      <a:pt x="2153" y="0"/>
                    </a:moveTo>
                    <a:cubicBezTo>
                      <a:pt x="1711" y="0"/>
                      <a:pt x="1246" y="73"/>
                      <a:pt x="900" y="310"/>
                    </a:cubicBezTo>
                    <a:cubicBezTo>
                      <a:pt x="1" y="927"/>
                      <a:pt x="182" y="2812"/>
                      <a:pt x="182" y="2812"/>
                    </a:cubicBezTo>
                    <a:cubicBezTo>
                      <a:pt x="182" y="2812"/>
                      <a:pt x="1951" y="2586"/>
                      <a:pt x="2399" y="2017"/>
                    </a:cubicBezTo>
                    <a:cubicBezTo>
                      <a:pt x="2847" y="1448"/>
                      <a:pt x="3506" y="187"/>
                      <a:pt x="3506" y="187"/>
                    </a:cubicBezTo>
                    <a:cubicBezTo>
                      <a:pt x="3506" y="187"/>
                      <a:pt x="2860" y="0"/>
                      <a:pt x="21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3977357" y="2983238"/>
                <a:ext cx="87000" cy="136433"/>
              </a:xfrm>
              <a:custGeom>
                <a:rect b="b" l="l" r="r" t="t"/>
                <a:pathLst>
                  <a:path extrusionOk="0" h="4242" w="2705">
                    <a:moveTo>
                      <a:pt x="1672" y="1"/>
                    </a:moveTo>
                    <a:cubicBezTo>
                      <a:pt x="1672" y="1"/>
                      <a:pt x="1" y="1049"/>
                      <a:pt x="115" y="2137"/>
                    </a:cubicBezTo>
                    <a:cubicBezTo>
                      <a:pt x="229" y="3224"/>
                      <a:pt x="1811" y="4242"/>
                      <a:pt x="1811" y="4242"/>
                    </a:cubicBezTo>
                    <a:cubicBezTo>
                      <a:pt x="1811" y="4242"/>
                      <a:pt x="2390" y="2933"/>
                      <a:pt x="2548" y="2226"/>
                    </a:cubicBezTo>
                    <a:cubicBezTo>
                      <a:pt x="2705" y="1518"/>
                      <a:pt x="1672" y="1"/>
                      <a:pt x="16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3872735" y="3061873"/>
                <a:ext cx="85198" cy="10196"/>
              </a:xfrm>
              <a:custGeom>
                <a:rect b="b" l="l" r="r" t="t"/>
                <a:pathLst>
                  <a:path extrusionOk="0" h="317" w="2649">
                    <a:moveTo>
                      <a:pt x="1505" y="0"/>
                    </a:moveTo>
                    <a:cubicBezTo>
                      <a:pt x="1007" y="0"/>
                      <a:pt x="500" y="112"/>
                      <a:pt x="34" y="259"/>
                    </a:cubicBezTo>
                    <a:cubicBezTo>
                      <a:pt x="1" y="269"/>
                      <a:pt x="12" y="317"/>
                      <a:pt x="42" y="317"/>
                    </a:cubicBezTo>
                    <a:cubicBezTo>
                      <a:pt x="44" y="317"/>
                      <a:pt x="46" y="316"/>
                      <a:pt x="48" y="316"/>
                    </a:cubicBezTo>
                    <a:cubicBezTo>
                      <a:pt x="544" y="218"/>
                      <a:pt x="1056" y="124"/>
                      <a:pt x="1564" y="124"/>
                    </a:cubicBezTo>
                    <a:cubicBezTo>
                      <a:pt x="1913" y="124"/>
                      <a:pt x="2260" y="169"/>
                      <a:pt x="2597" y="287"/>
                    </a:cubicBezTo>
                    <a:cubicBezTo>
                      <a:pt x="2601" y="288"/>
                      <a:pt x="2604" y="289"/>
                      <a:pt x="2608" y="289"/>
                    </a:cubicBezTo>
                    <a:cubicBezTo>
                      <a:pt x="2635" y="289"/>
                      <a:pt x="2649" y="246"/>
                      <a:pt x="2620" y="233"/>
                    </a:cubicBezTo>
                    <a:cubicBezTo>
                      <a:pt x="2268" y="66"/>
                      <a:pt x="1889" y="0"/>
                      <a:pt x="15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
              <p:cNvSpPr/>
              <p:nvPr/>
            </p:nvSpPr>
            <p:spPr>
              <a:xfrm>
                <a:off x="4003022" y="3025370"/>
                <a:ext cx="29879" cy="92660"/>
              </a:xfrm>
              <a:custGeom>
                <a:rect b="b" l="l" r="r" t="t"/>
                <a:pathLst>
                  <a:path extrusionOk="0" h="2881" w="929">
                    <a:moveTo>
                      <a:pt x="410" y="1"/>
                    </a:moveTo>
                    <a:cubicBezTo>
                      <a:pt x="400" y="1"/>
                      <a:pt x="389" y="6"/>
                      <a:pt x="384" y="18"/>
                    </a:cubicBezTo>
                    <a:cubicBezTo>
                      <a:pt x="1" y="960"/>
                      <a:pt x="278" y="2071"/>
                      <a:pt x="866" y="2868"/>
                    </a:cubicBezTo>
                    <a:cubicBezTo>
                      <a:pt x="872" y="2877"/>
                      <a:pt x="880" y="2880"/>
                      <a:pt x="888" y="2880"/>
                    </a:cubicBezTo>
                    <a:cubicBezTo>
                      <a:pt x="908" y="2880"/>
                      <a:pt x="929" y="2857"/>
                      <a:pt x="915" y="2836"/>
                    </a:cubicBezTo>
                    <a:cubicBezTo>
                      <a:pt x="422" y="2005"/>
                      <a:pt x="155" y="985"/>
                      <a:pt x="440" y="38"/>
                    </a:cubicBezTo>
                    <a:cubicBezTo>
                      <a:pt x="447" y="16"/>
                      <a:pt x="428"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3990383" y="3158970"/>
                <a:ext cx="76611" cy="51074"/>
              </a:xfrm>
              <a:custGeom>
                <a:rect b="b" l="l" r="r" t="t"/>
                <a:pathLst>
                  <a:path extrusionOk="0" h="1588" w="2382">
                    <a:moveTo>
                      <a:pt x="2338" y="0"/>
                    </a:moveTo>
                    <a:cubicBezTo>
                      <a:pt x="2335" y="0"/>
                      <a:pt x="2332" y="1"/>
                      <a:pt x="2329" y="2"/>
                    </a:cubicBezTo>
                    <a:cubicBezTo>
                      <a:pt x="1458" y="315"/>
                      <a:pt x="565" y="770"/>
                      <a:pt x="16" y="1542"/>
                    </a:cubicBezTo>
                    <a:cubicBezTo>
                      <a:pt x="0" y="1564"/>
                      <a:pt x="21" y="1587"/>
                      <a:pt x="42" y="1587"/>
                    </a:cubicBezTo>
                    <a:cubicBezTo>
                      <a:pt x="50" y="1587"/>
                      <a:pt x="58" y="1584"/>
                      <a:pt x="64" y="1577"/>
                    </a:cubicBezTo>
                    <a:cubicBezTo>
                      <a:pt x="212" y="1401"/>
                      <a:pt x="381" y="1245"/>
                      <a:pt x="560" y="1102"/>
                    </a:cubicBezTo>
                    <a:cubicBezTo>
                      <a:pt x="1104" y="670"/>
                      <a:pt x="1723" y="352"/>
                      <a:pt x="2350" y="58"/>
                    </a:cubicBezTo>
                    <a:cubicBezTo>
                      <a:pt x="2381" y="44"/>
                      <a:pt x="2366" y="0"/>
                      <a:pt x="23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3949344" y="3067309"/>
                <a:ext cx="164994" cy="159301"/>
              </a:xfrm>
              <a:custGeom>
                <a:rect b="b" l="l" r="r" t="t"/>
                <a:pathLst>
                  <a:path extrusionOk="0" h="4953" w="5130">
                    <a:moveTo>
                      <a:pt x="8" y="0"/>
                    </a:moveTo>
                    <a:cubicBezTo>
                      <a:pt x="3" y="0"/>
                      <a:pt x="1" y="2"/>
                      <a:pt x="1" y="5"/>
                    </a:cubicBezTo>
                    <a:cubicBezTo>
                      <a:pt x="54" y="253"/>
                      <a:pt x="1787" y="1292"/>
                      <a:pt x="2553" y="1847"/>
                    </a:cubicBezTo>
                    <a:cubicBezTo>
                      <a:pt x="3319" y="2402"/>
                      <a:pt x="4665" y="4908"/>
                      <a:pt x="4776" y="4947"/>
                    </a:cubicBezTo>
                    <a:cubicBezTo>
                      <a:pt x="4786" y="4951"/>
                      <a:pt x="4796" y="4952"/>
                      <a:pt x="4806" y="4952"/>
                    </a:cubicBezTo>
                    <a:cubicBezTo>
                      <a:pt x="4922" y="4952"/>
                      <a:pt x="5096" y="4766"/>
                      <a:pt x="5112" y="4671"/>
                    </a:cubicBezTo>
                    <a:cubicBezTo>
                      <a:pt x="5129" y="4567"/>
                      <a:pt x="4110" y="2875"/>
                      <a:pt x="3068" y="1911"/>
                    </a:cubicBezTo>
                    <a:cubicBezTo>
                      <a:pt x="2064" y="980"/>
                      <a:pt x="134" y="0"/>
                      <a:pt x="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3887947" y="3036884"/>
                <a:ext cx="43998" cy="11546"/>
              </a:xfrm>
              <a:custGeom>
                <a:rect b="b" l="l" r="r" t="t"/>
                <a:pathLst>
                  <a:path extrusionOk="0" h="359" w="1368">
                    <a:moveTo>
                      <a:pt x="419" y="0"/>
                    </a:moveTo>
                    <a:cubicBezTo>
                      <a:pt x="288" y="0"/>
                      <a:pt x="158" y="16"/>
                      <a:pt x="33" y="49"/>
                    </a:cubicBezTo>
                    <a:cubicBezTo>
                      <a:pt x="0" y="57"/>
                      <a:pt x="7" y="108"/>
                      <a:pt x="40" y="108"/>
                    </a:cubicBezTo>
                    <a:cubicBezTo>
                      <a:pt x="41" y="108"/>
                      <a:pt x="41" y="108"/>
                      <a:pt x="42" y="108"/>
                    </a:cubicBezTo>
                    <a:cubicBezTo>
                      <a:pt x="86" y="106"/>
                      <a:pt x="130" y="105"/>
                      <a:pt x="174" y="105"/>
                    </a:cubicBezTo>
                    <a:cubicBezTo>
                      <a:pt x="571" y="105"/>
                      <a:pt x="959" y="184"/>
                      <a:pt x="1323" y="356"/>
                    </a:cubicBezTo>
                    <a:cubicBezTo>
                      <a:pt x="1326" y="358"/>
                      <a:pt x="1330" y="358"/>
                      <a:pt x="1334" y="358"/>
                    </a:cubicBezTo>
                    <a:cubicBezTo>
                      <a:pt x="1343" y="358"/>
                      <a:pt x="1352" y="354"/>
                      <a:pt x="1358" y="346"/>
                    </a:cubicBezTo>
                    <a:cubicBezTo>
                      <a:pt x="1368" y="333"/>
                      <a:pt x="1366" y="315"/>
                      <a:pt x="1352" y="304"/>
                    </a:cubicBezTo>
                    <a:cubicBezTo>
                      <a:pt x="1088" y="105"/>
                      <a:pt x="752" y="0"/>
                      <a:pt x="4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3995914" y="3161221"/>
                <a:ext cx="34382" cy="7333"/>
              </a:xfrm>
              <a:custGeom>
                <a:rect b="b" l="l" r="r" t="t"/>
                <a:pathLst>
                  <a:path extrusionOk="0" h="228" w="1069">
                    <a:moveTo>
                      <a:pt x="1039" y="1"/>
                    </a:moveTo>
                    <a:cubicBezTo>
                      <a:pt x="1038" y="1"/>
                      <a:pt x="1037" y="1"/>
                      <a:pt x="1036" y="1"/>
                    </a:cubicBezTo>
                    <a:cubicBezTo>
                      <a:pt x="696" y="30"/>
                      <a:pt x="362" y="84"/>
                      <a:pt x="32" y="168"/>
                    </a:cubicBezTo>
                    <a:cubicBezTo>
                      <a:pt x="1" y="175"/>
                      <a:pt x="6" y="226"/>
                      <a:pt x="39" y="227"/>
                    </a:cubicBezTo>
                    <a:cubicBezTo>
                      <a:pt x="58" y="227"/>
                      <a:pt x="76" y="227"/>
                      <a:pt x="95" y="227"/>
                    </a:cubicBezTo>
                    <a:cubicBezTo>
                      <a:pt x="419" y="227"/>
                      <a:pt x="743" y="170"/>
                      <a:pt x="1049" y="58"/>
                    </a:cubicBezTo>
                    <a:cubicBezTo>
                      <a:pt x="1061" y="54"/>
                      <a:pt x="1069" y="42"/>
                      <a:pt x="1068" y="29"/>
                    </a:cubicBezTo>
                    <a:cubicBezTo>
                      <a:pt x="1067" y="13"/>
                      <a:pt x="1055" y="1"/>
                      <a:pt x="10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
              <p:cNvSpPr/>
              <p:nvPr/>
            </p:nvSpPr>
            <p:spPr>
              <a:xfrm>
                <a:off x="3993470" y="3004786"/>
                <a:ext cx="23414" cy="20616"/>
              </a:xfrm>
              <a:custGeom>
                <a:rect b="b" l="l" r="r" t="t"/>
                <a:pathLst>
                  <a:path extrusionOk="0" h="641" w="728">
                    <a:moveTo>
                      <a:pt x="695" y="1"/>
                    </a:moveTo>
                    <a:cubicBezTo>
                      <a:pt x="691" y="1"/>
                      <a:pt x="686" y="2"/>
                      <a:pt x="682" y="4"/>
                    </a:cubicBezTo>
                    <a:cubicBezTo>
                      <a:pt x="412" y="140"/>
                      <a:pt x="176" y="345"/>
                      <a:pt x="6" y="595"/>
                    </a:cubicBezTo>
                    <a:cubicBezTo>
                      <a:pt x="1" y="628"/>
                      <a:pt x="8" y="641"/>
                      <a:pt x="23" y="641"/>
                    </a:cubicBezTo>
                    <a:cubicBezTo>
                      <a:pt x="68" y="641"/>
                      <a:pt x="180" y="528"/>
                      <a:pt x="223" y="496"/>
                    </a:cubicBezTo>
                    <a:lnTo>
                      <a:pt x="390" y="352"/>
                    </a:lnTo>
                    <a:cubicBezTo>
                      <a:pt x="499" y="254"/>
                      <a:pt x="610" y="159"/>
                      <a:pt x="716" y="52"/>
                    </a:cubicBezTo>
                    <a:cubicBezTo>
                      <a:pt x="725" y="43"/>
                      <a:pt x="727" y="29"/>
                      <a:pt x="722" y="18"/>
                    </a:cubicBezTo>
                    <a:cubicBezTo>
                      <a:pt x="717" y="7"/>
                      <a:pt x="706" y="1"/>
                      <a:pt x="6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4"/>
            <p:cNvSpPr/>
            <p:nvPr/>
          </p:nvSpPr>
          <p:spPr>
            <a:xfrm>
              <a:off x="8124597" y="534992"/>
              <a:ext cx="144984" cy="160977"/>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p4"/>
            <p:cNvGrpSpPr/>
            <p:nvPr/>
          </p:nvGrpSpPr>
          <p:grpSpPr>
            <a:xfrm rot="1040327">
              <a:off x="8371888" y="693457"/>
              <a:ext cx="113842" cy="217886"/>
              <a:chOff x="4548616" y="2930331"/>
              <a:chExt cx="144989" cy="277498"/>
            </a:xfrm>
          </p:grpSpPr>
          <p:sp>
            <p:nvSpPr>
              <p:cNvPr id="621" name="Google Shape;621;p4"/>
              <p:cNvSpPr/>
              <p:nvPr/>
            </p:nvSpPr>
            <p:spPr>
              <a:xfrm>
                <a:off x="4548616" y="2930331"/>
                <a:ext cx="144989" cy="277498"/>
              </a:xfrm>
              <a:custGeom>
                <a:rect b="b" l="l" r="r" t="t"/>
                <a:pathLst>
                  <a:path extrusionOk="0" h="8628" w="4508">
                    <a:moveTo>
                      <a:pt x="1666" y="1"/>
                    </a:moveTo>
                    <a:cubicBezTo>
                      <a:pt x="1653" y="1"/>
                      <a:pt x="1643" y="2"/>
                      <a:pt x="1634" y="5"/>
                    </a:cubicBezTo>
                    <a:cubicBezTo>
                      <a:pt x="1314" y="111"/>
                      <a:pt x="1" y="3908"/>
                      <a:pt x="1" y="4085"/>
                    </a:cubicBezTo>
                    <a:cubicBezTo>
                      <a:pt x="1" y="4263"/>
                      <a:pt x="1634" y="5505"/>
                      <a:pt x="1634" y="5753"/>
                    </a:cubicBezTo>
                    <a:cubicBezTo>
                      <a:pt x="1634" y="6002"/>
                      <a:pt x="577" y="8599"/>
                      <a:pt x="781" y="8627"/>
                    </a:cubicBezTo>
                    <a:cubicBezTo>
                      <a:pt x="783" y="8628"/>
                      <a:pt x="785" y="8628"/>
                      <a:pt x="787" y="8628"/>
                    </a:cubicBezTo>
                    <a:cubicBezTo>
                      <a:pt x="1072" y="8628"/>
                      <a:pt x="4259" y="5929"/>
                      <a:pt x="4295" y="5647"/>
                    </a:cubicBezTo>
                    <a:cubicBezTo>
                      <a:pt x="4330" y="5363"/>
                      <a:pt x="2734" y="4121"/>
                      <a:pt x="2769" y="3979"/>
                    </a:cubicBezTo>
                    <a:cubicBezTo>
                      <a:pt x="2804" y="3837"/>
                      <a:pt x="4508" y="2027"/>
                      <a:pt x="4508" y="1885"/>
                    </a:cubicBezTo>
                    <a:cubicBezTo>
                      <a:pt x="4508" y="1748"/>
                      <a:pt x="2094" y="1"/>
                      <a:pt x="1666" y="1"/>
                    </a:cubicBezTo>
                    <a:close/>
                  </a:path>
                </a:pathLst>
              </a:custGeom>
              <a:solidFill>
                <a:srgbClr val="9485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
              <p:cNvSpPr/>
              <p:nvPr/>
            </p:nvSpPr>
            <p:spPr>
              <a:xfrm>
                <a:off x="4557492" y="3058400"/>
                <a:ext cx="52264" cy="54483"/>
              </a:xfrm>
              <a:custGeom>
                <a:rect b="b" l="l" r="r" t="t"/>
                <a:pathLst>
                  <a:path extrusionOk="0" h="1694" w="1625">
                    <a:moveTo>
                      <a:pt x="43" y="1"/>
                    </a:moveTo>
                    <a:cubicBezTo>
                      <a:pt x="21" y="1"/>
                      <a:pt x="1" y="28"/>
                      <a:pt x="19" y="49"/>
                    </a:cubicBezTo>
                    <a:cubicBezTo>
                      <a:pt x="257" y="340"/>
                      <a:pt x="514" y="615"/>
                      <a:pt x="771" y="890"/>
                    </a:cubicBezTo>
                    <a:cubicBezTo>
                      <a:pt x="1033" y="1160"/>
                      <a:pt x="1293" y="1431"/>
                      <a:pt x="1571" y="1686"/>
                    </a:cubicBezTo>
                    <a:cubicBezTo>
                      <a:pt x="1577" y="1691"/>
                      <a:pt x="1584" y="1693"/>
                      <a:pt x="1591" y="1693"/>
                    </a:cubicBezTo>
                    <a:cubicBezTo>
                      <a:pt x="1598" y="1693"/>
                      <a:pt x="1604" y="1691"/>
                      <a:pt x="1610" y="1686"/>
                    </a:cubicBezTo>
                    <a:cubicBezTo>
                      <a:pt x="1623" y="1676"/>
                      <a:pt x="1625" y="1657"/>
                      <a:pt x="1614" y="1644"/>
                    </a:cubicBezTo>
                    <a:cubicBezTo>
                      <a:pt x="1130" y="1069"/>
                      <a:pt x="612" y="522"/>
                      <a:pt x="63" y="9"/>
                    </a:cubicBezTo>
                    <a:cubicBezTo>
                      <a:pt x="57" y="3"/>
                      <a:pt x="50"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
              <p:cNvSpPr/>
              <p:nvPr/>
            </p:nvSpPr>
            <p:spPr>
              <a:xfrm>
                <a:off x="4593224" y="3128545"/>
                <a:ext cx="58986" cy="55834"/>
              </a:xfrm>
              <a:custGeom>
                <a:rect b="b" l="l" r="r" t="t"/>
                <a:pathLst>
                  <a:path extrusionOk="0" h="1736" w="1834">
                    <a:moveTo>
                      <a:pt x="1802" y="1"/>
                    </a:moveTo>
                    <a:cubicBezTo>
                      <a:pt x="1795" y="1"/>
                      <a:pt x="1788" y="3"/>
                      <a:pt x="1782" y="7"/>
                    </a:cubicBezTo>
                    <a:cubicBezTo>
                      <a:pt x="1471" y="268"/>
                      <a:pt x="1175" y="545"/>
                      <a:pt x="879" y="823"/>
                    </a:cubicBezTo>
                    <a:cubicBezTo>
                      <a:pt x="587" y="1105"/>
                      <a:pt x="295" y="1387"/>
                      <a:pt x="20" y="1686"/>
                    </a:cubicBezTo>
                    <a:cubicBezTo>
                      <a:pt x="1" y="1707"/>
                      <a:pt x="21" y="1736"/>
                      <a:pt x="44" y="1736"/>
                    </a:cubicBezTo>
                    <a:cubicBezTo>
                      <a:pt x="50" y="1736"/>
                      <a:pt x="56" y="1734"/>
                      <a:pt x="62" y="1728"/>
                    </a:cubicBezTo>
                    <a:cubicBezTo>
                      <a:pt x="374" y="1468"/>
                      <a:pt x="670" y="1191"/>
                      <a:pt x="966" y="913"/>
                    </a:cubicBezTo>
                    <a:cubicBezTo>
                      <a:pt x="1257" y="631"/>
                      <a:pt x="1548" y="350"/>
                      <a:pt x="1823" y="51"/>
                    </a:cubicBezTo>
                    <a:cubicBezTo>
                      <a:pt x="1833" y="40"/>
                      <a:pt x="1834" y="23"/>
                      <a:pt x="1824" y="11"/>
                    </a:cubicBezTo>
                    <a:cubicBezTo>
                      <a:pt x="1818" y="4"/>
                      <a:pt x="1810"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
              <p:cNvSpPr/>
              <p:nvPr/>
            </p:nvSpPr>
            <p:spPr>
              <a:xfrm>
                <a:off x="4575310" y="2941492"/>
                <a:ext cx="30297" cy="72462"/>
              </a:xfrm>
              <a:custGeom>
                <a:rect b="b" l="l" r="r" t="t"/>
                <a:pathLst>
                  <a:path extrusionOk="0" h="2253" w="942">
                    <a:moveTo>
                      <a:pt x="908" y="0"/>
                    </a:moveTo>
                    <a:cubicBezTo>
                      <a:pt x="898" y="0"/>
                      <a:pt x="889" y="5"/>
                      <a:pt x="883" y="14"/>
                    </a:cubicBezTo>
                    <a:cubicBezTo>
                      <a:pt x="469" y="693"/>
                      <a:pt x="245" y="1461"/>
                      <a:pt x="8" y="2214"/>
                    </a:cubicBezTo>
                    <a:cubicBezTo>
                      <a:pt x="1" y="2236"/>
                      <a:pt x="20" y="2252"/>
                      <a:pt x="38" y="2252"/>
                    </a:cubicBezTo>
                    <a:cubicBezTo>
                      <a:pt x="48" y="2252"/>
                      <a:pt x="58" y="2247"/>
                      <a:pt x="63" y="2235"/>
                    </a:cubicBezTo>
                    <a:cubicBezTo>
                      <a:pt x="146" y="2055"/>
                      <a:pt x="219" y="1871"/>
                      <a:pt x="289" y="1687"/>
                    </a:cubicBezTo>
                    <a:lnTo>
                      <a:pt x="496" y="1134"/>
                    </a:lnTo>
                    <a:cubicBezTo>
                      <a:pt x="629" y="764"/>
                      <a:pt x="774" y="400"/>
                      <a:pt x="935" y="42"/>
                    </a:cubicBezTo>
                    <a:cubicBezTo>
                      <a:pt x="942" y="28"/>
                      <a:pt x="936" y="13"/>
                      <a:pt x="924" y="5"/>
                    </a:cubicBezTo>
                    <a:cubicBezTo>
                      <a:pt x="919" y="2"/>
                      <a:pt x="913" y="0"/>
                      <a:pt x="9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4"/>
            <p:cNvGrpSpPr/>
            <p:nvPr/>
          </p:nvGrpSpPr>
          <p:grpSpPr>
            <a:xfrm rot="844037">
              <a:off x="8039312" y="944680"/>
              <a:ext cx="315547" cy="339832"/>
              <a:chOff x="5937634" y="3212099"/>
              <a:chExt cx="281975" cy="303637"/>
            </a:xfrm>
          </p:grpSpPr>
          <p:sp>
            <p:nvSpPr>
              <p:cNvPr id="626" name="Google Shape;626;p4"/>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8" name="Google Shape;638;p4"/>
            <p:cNvGrpSpPr/>
            <p:nvPr/>
          </p:nvGrpSpPr>
          <p:grpSpPr>
            <a:xfrm>
              <a:off x="8165012" y="763881"/>
              <a:ext cx="136575" cy="134183"/>
              <a:chOff x="5397687" y="2595834"/>
              <a:chExt cx="157527" cy="154767"/>
            </a:xfrm>
          </p:grpSpPr>
          <p:sp>
            <p:nvSpPr>
              <p:cNvPr id="639" name="Google Shape;639;p4"/>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4"/>
            <p:cNvGrpSpPr/>
            <p:nvPr/>
          </p:nvGrpSpPr>
          <p:grpSpPr>
            <a:xfrm rot="-458990">
              <a:off x="8286716" y="484212"/>
              <a:ext cx="74262" cy="262528"/>
              <a:chOff x="1825350" y="-685725"/>
              <a:chExt cx="102125" cy="361075"/>
            </a:xfrm>
          </p:grpSpPr>
          <p:sp>
            <p:nvSpPr>
              <p:cNvPr id="642" name="Google Shape;642;p4"/>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4" name="Google Shape;644;p4"/>
          <p:cNvSpPr/>
          <p:nvPr/>
        </p:nvSpPr>
        <p:spPr>
          <a:xfrm>
            <a:off x="4022388" y="2407300"/>
            <a:ext cx="1008322" cy="899177"/>
          </a:xfrm>
          <a:custGeom>
            <a:rect b="b" l="l" r="r" t="t"/>
            <a:pathLst>
              <a:path extrusionOk="0" h="3818" w="3380">
                <a:moveTo>
                  <a:pt x="1624" y="1"/>
                </a:moveTo>
                <a:cubicBezTo>
                  <a:pt x="1334" y="1"/>
                  <a:pt x="1282" y="30"/>
                  <a:pt x="1240" y="71"/>
                </a:cubicBezTo>
                <a:lnTo>
                  <a:pt x="1197" y="113"/>
                </a:lnTo>
                <a:lnTo>
                  <a:pt x="1196" y="173"/>
                </a:lnTo>
                <a:cubicBezTo>
                  <a:pt x="1196" y="173"/>
                  <a:pt x="1189" y="900"/>
                  <a:pt x="1182" y="1382"/>
                </a:cubicBezTo>
                <a:cubicBezTo>
                  <a:pt x="179" y="1383"/>
                  <a:pt x="169" y="1393"/>
                  <a:pt x="116" y="1443"/>
                </a:cubicBezTo>
                <a:cubicBezTo>
                  <a:pt x="29" y="1530"/>
                  <a:pt x="0" y="2253"/>
                  <a:pt x="109" y="2365"/>
                </a:cubicBezTo>
                <a:lnTo>
                  <a:pt x="151" y="2407"/>
                </a:lnTo>
                <a:lnTo>
                  <a:pt x="211" y="2408"/>
                </a:lnTo>
                <a:cubicBezTo>
                  <a:pt x="211" y="2408"/>
                  <a:pt x="725" y="2415"/>
                  <a:pt x="1167" y="2423"/>
                </a:cubicBezTo>
                <a:cubicBezTo>
                  <a:pt x="1153" y="3679"/>
                  <a:pt x="1169" y="3695"/>
                  <a:pt x="1217" y="3742"/>
                </a:cubicBezTo>
                <a:cubicBezTo>
                  <a:pt x="1251" y="3777"/>
                  <a:pt x="1290" y="3817"/>
                  <a:pt x="1744" y="3817"/>
                </a:cubicBezTo>
                <a:cubicBezTo>
                  <a:pt x="2050" y="3817"/>
                  <a:pt x="2097" y="3792"/>
                  <a:pt x="2138" y="3751"/>
                </a:cubicBezTo>
                <a:cubicBezTo>
                  <a:pt x="2195" y="3696"/>
                  <a:pt x="2197" y="3694"/>
                  <a:pt x="2215" y="2439"/>
                </a:cubicBezTo>
                <a:cubicBezTo>
                  <a:pt x="2366" y="2439"/>
                  <a:pt x="2527" y="2440"/>
                  <a:pt x="2673" y="2440"/>
                </a:cubicBezTo>
                <a:cubicBezTo>
                  <a:pt x="3225" y="2440"/>
                  <a:pt x="3226" y="2439"/>
                  <a:pt x="3279" y="2388"/>
                </a:cubicBezTo>
                <a:cubicBezTo>
                  <a:pt x="3373" y="2294"/>
                  <a:pt x="3379" y="1561"/>
                  <a:pt x="3285" y="1465"/>
                </a:cubicBezTo>
                <a:cubicBezTo>
                  <a:pt x="3233" y="1413"/>
                  <a:pt x="3225" y="1406"/>
                  <a:pt x="2222" y="1391"/>
                </a:cubicBezTo>
                <a:cubicBezTo>
                  <a:pt x="2222" y="138"/>
                  <a:pt x="2213" y="128"/>
                  <a:pt x="2163" y="79"/>
                </a:cubicBezTo>
                <a:cubicBezTo>
                  <a:pt x="2132" y="48"/>
                  <a:pt x="2086" y="1"/>
                  <a:pt x="16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5" name="Google Shape;645;p4"/>
          <p:cNvGrpSpPr/>
          <p:nvPr/>
        </p:nvGrpSpPr>
        <p:grpSpPr>
          <a:xfrm rot="223890">
            <a:off x="4041328" y="3971143"/>
            <a:ext cx="1052430" cy="1013184"/>
            <a:chOff x="5681300" y="2527788"/>
            <a:chExt cx="805800" cy="805800"/>
          </a:xfrm>
        </p:grpSpPr>
        <p:sp>
          <p:nvSpPr>
            <p:cNvPr id="646" name="Google Shape;646;p4"/>
            <p:cNvSpPr/>
            <p:nvPr/>
          </p:nvSpPr>
          <p:spPr>
            <a:xfrm>
              <a:off x="5681300" y="2527788"/>
              <a:ext cx="805800" cy="805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
            <p:cNvSpPr/>
            <p:nvPr/>
          </p:nvSpPr>
          <p:spPr>
            <a:xfrm>
              <a:off x="5681300" y="2527788"/>
              <a:ext cx="805800" cy="805800"/>
            </a:xfrm>
            <a:prstGeom prst="pie">
              <a:avLst>
                <a:gd fmla="val 0"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4"/>
          <p:cNvGrpSpPr/>
          <p:nvPr/>
        </p:nvGrpSpPr>
        <p:grpSpPr>
          <a:xfrm rot="10800000">
            <a:off x="2515649" y="4263810"/>
            <a:ext cx="1594583" cy="427928"/>
            <a:chOff x="4411970" y="2726085"/>
            <a:chExt cx="643107" cy="193659"/>
          </a:xfrm>
        </p:grpSpPr>
        <p:sp>
          <p:nvSpPr>
            <p:cNvPr id="649" name="Google Shape;649;p4"/>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650" name="Google Shape;650;p4"/>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651" name="Google Shape;651;p4"/>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grpSp>
      <p:grpSp>
        <p:nvGrpSpPr>
          <p:cNvPr id="652" name="Google Shape;652;p4"/>
          <p:cNvGrpSpPr/>
          <p:nvPr/>
        </p:nvGrpSpPr>
        <p:grpSpPr>
          <a:xfrm>
            <a:off x="4322933" y="4263797"/>
            <a:ext cx="498135" cy="427956"/>
            <a:chOff x="7955145" y="2019192"/>
            <a:chExt cx="365175" cy="271013"/>
          </a:xfrm>
        </p:grpSpPr>
        <p:sp>
          <p:nvSpPr>
            <p:cNvPr id="653" name="Google Shape;653;p4"/>
            <p:cNvSpPr/>
            <p:nvPr/>
          </p:nvSpPr>
          <p:spPr>
            <a:xfrm>
              <a:off x="7977729" y="2019192"/>
              <a:ext cx="320243" cy="271013"/>
            </a:xfrm>
            <a:custGeom>
              <a:rect b="b" l="l" r="r" t="t"/>
              <a:pathLst>
                <a:path extrusionOk="0" h="10344" w="12223">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
            <p:cNvSpPr/>
            <p:nvPr/>
          </p:nvSpPr>
          <p:spPr>
            <a:xfrm>
              <a:off x="8084468" y="2023226"/>
              <a:ext cx="213504" cy="266978"/>
            </a:xfrm>
            <a:custGeom>
              <a:rect b="b" l="l" r="r" t="t"/>
              <a:pathLst>
                <a:path extrusionOk="0" h="10190" w="8149">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
            <p:cNvSpPr/>
            <p:nvPr/>
          </p:nvSpPr>
          <p:spPr>
            <a:xfrm>
              <a:off x="8182377" y="2136437"/>
              <a:ext cx="95735" cy="76163"/>
            </a:xfrm>
            <a:custGeom>
              <a:rect b="b" l="l" r="r" t="t"/>
              <a:pathLst>
                <a:path extrusionOk="0" h="2907" w="3654">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
            <p:cNvSpPr/>
            <p:nvPr/>
          </p:nvSpPr>
          <p:spPr>
            <a:xfrm>
              <a:off x="7997327" y="2098866"/>
              <a:ext cx="191601" cy="125026"/>
            </a:xfrm>
            <a:custGeom>
              <a:rect b="b" l="l" r="r" t="t"/>
              <a:pathLst>
                <a:path extrusionOk="0" h="4772" w="7313">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
            <p:cNvSpPr/>
            <p:nvPr/>
          </p:nvSpPr>
          <p:spPr>
            <a:xfrm>
              <a:off x="8182220" y="2122917"/>
              <a:ext cx="138100" cy="76373"/>
            </a:xfrm>
            <a:custGeom>
              <a:rect b="b" l="l" r="r" t="t"/>
              <a:pathLst>
                <a:path extrusionOk="0" h="2915" w="5271">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
            <p:cNvSpPr/>
            <p:nvPr/>
          </p:nvSpPr>
          <p:spPr>
            <a:xfrm>
              <a:off x="7955145" y="2085504"/>
              <a:ext cx="234123" cy="125341"/>
            </a:xfrm>
            <a:custGeom>
              <a:rect b="b" l="l" r="r" t="t"/>
              <a:pathLst>
                <a:path extrusionOk="0" h="4784" w="8936">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4"/>
          <p:cNvGrpSpPr/>
          <p:nvPr/>
        </p:nvGrpSpPr>
        <p:grpSpPr>
          <a:xfrm>
            <a:off x="5033774" y="4263810"/>
            <a:ext cx="1594583" cy="427928"/>
            <a:chOff x="4411970" y="2726085"/>
            <a:chExt cx="643107" cy="193659"/>
          </a:xfrm>
        </p:grpSpPr>
        <p:sp>
          <p:nvSpPr>
            <p:cNvPr id="660" name="Google Shape;660;p4"/>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661" name="Google Shape;661;p4"/>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662" name="Google Shape;662;p4"/>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grpSp>
      <p:grpSp>
        <p:nvGrpSpPr>
          <p:cNvPr id="663" name="Google Shape;663;p4"/>
          <p:cNvGrpSpPr/>
          <p:nvPr/>
        </p:nvGrpSpPr>
        <p:grpSpPr>
          <a:xfrm rot="624880">
            <a:off x="4083212" y="3972255"/>
            <a:ext cx="970863" cy="1016977"/>
            <a:chOff x="6044661" y="1042577"/>
            <a:chExt cx="724923" cy="734662"/>
          </a:xfrm>
        </p:grpSpPr>
        <p:sp>
          <p:nvSpPr>
            <p:cNvPr id="664" name="Google Shape;664;p4"/>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
            <p:cNvSpPr/>
            <p:nvPr/>
          </p:nvSpPr>
          <p:spPr>
            <a:xfrm flipH="1" rot="-604838">
              <a:off x="6423025" y="1646239"/>
              <a:ext cx="41708" cy="128340"/>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accent6"/>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
            <p:cNvSpPr/>
            <p:nvPr/>
          </p:nvSpPr>
          <p:spPr>
            <a:xfrm flipH="1" rot="10195366">
              <a:off x="6046987" y="1451426"/>
              <a:ext cx="129193" cy="37974"/>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accent6"/>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8" name="Google Shape;668;p4"/>
          <p:cNvSpPr/>
          <p:nvPr/>
        </p:nvSpPr>
        <p:spPr>
          <a:xfrm>
            <a:off x="4062650" y="3972450"/>
            <a:ext cx="1008300" cy="1013100"/>
          </a:xfrm>
          <a:prstGeom prst="ellipse">
            <a:avLst/>
          </a:prstGeom>
          <a:no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
          <p:cNvSpPr txBox="1"/>
          <p:nvPr/>
        </p:nvSpPr>
        <p:spPr>
          <a:xfrm>
            <a:off x="5398513" y="3892825"/>
            <a:ext cx="2386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 sz="4400" u="none" cap="none" strike="noStrike">
                <a:solidFill>
                  <a:srgbClr val="000000"/>
                </a:solidFill>
                <a:latin typeface="Montserrat"/>
                <a:ea typeface="Montserrat"/>
                <a:cs typeface="Montserrat"/>
                <a:sym typeface="Montserrat"/>
              </a:rPr>
              <a:t>. . . .</a:t>
            </a:r>
            <a:endParaRPr b="0" i="0" sz="35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1000"/>
                                        <p:tgtEl>
                                          <p:spTgt spid="5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1000"/>
                                        <p:tgtEl>
                                          <p:spTgt spid="6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1000"/>
                                        <p:tgtEl>
                                          <p:spTgt spid="6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1000"/>
                                        <p:tgtEl>
                                          <p:spTgt spid="64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2" presetSubtype="2">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1000"/>
                                        <p:tgtEl>
                                          <p:spTgt spid="65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2" presetSubtype="4">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00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
          <p:cNvSpPr txBox="1"/>
          <p:nvPr>
            <p:ph idx="1" type="subTitle"/>
          </p:nvPr>
        </p:nvSpPr>
        <p:spPr>
          <a:xfrm>
            <a:off x="1312325" y="1625600"/>
            <a:ext cx="3259800" cy="10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existing smart-watches use shake detectors and irregular heart beats to predict seizure.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75" name="Google Shape;67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SMART </a:t>
            </a:r>
            <a:r>
              <a:rPr lang="en">
                <a:solidFill>
                  <a:schemeClr val="accent4"/>
                </a:solidFill>
              </a:rPr>
              <a:t>APPROACH</a:t>
            </a:r>
            <a:endParaRPr>
              <a:solidFill>
                <a:schemeClr val="accent4"/>
              </a:solidFill>
            </a:endParaRPr>
          </a:p>
        </p:txBody>
      </p:sp>
      <p:grpSp>
        <p:nvGrpSpPr>
          <p:cNvPr id="676" name="Google Shape;676;p5"/>
          <p:cNvGrpSpPr/>
          <p:nvPr/>
        </p:nvGrpSpPr>
        <p:grpSpPr>
          <a:xfrm>
            <a:off x="5206242" y="1567399"/>
            <a:ext cx="2847546" cy="3576138"/>
            <a:chOff x="4494444" y="401313"/>
            <a:chExt cx="1411773" cy="1772998"/>
          </a:xfrm>
        </p:grpSpPr>
        <p:sp>
          <p:nvSpPr>
            <p:cNvPr id="677" name="Google Shape;677;p5"/>
            <p:cNvSpPr/>
            <p:nvPr/>
          </p:nvSpPr>
          <p:spPr>
            <a:xfrm>
              <a:off x="4494444" y="634914"/>
              <a:ext cx="1411773" cy="1169249"/>
            </a:xfrm>
            <a:custGeom>
              <a:rect b="b" l="l" r="r" t="t"/>
              <a:pathLst>
                <a:path extrusionOk="0" h="15987" w="19303">
                  <a:moveTo>
                    <a:pt x="9602" y="1"/>
                  </a:moveTo>
                  <a:cubicBezTo>
                    <a:pt x="8861" y="1"/>
                    <a:pt x="1" y="326"/>
                    <a:pt x="2605" y="15987"/>
                  </a:cubicBezTo>
                  <a:lnTo>
                    <a:pt x="9651" y="14822"/>
                  </a:lnTo>
                  <a:lnTo>
                    <a:pt x="16698" y="15987"/>
                  </a:lnTo>
                  <a:cubicBezTo>
                    <a:pt x="19302" y="326"/>
                    <a:pt x="10442" y="1"/>
                    <a:pt x="9700" y="1"/>
                  </a:cubicBezTo>
                  <a:cubicBezTo>
                    <a:pt x="9668" y="1"/>
                    <a:pt x="9651" y="1"/>
                    <a:pt x="9651" y="1"/>
                  </a:cubicBezTo>
                  <a:cubicBezTo>
                    <a:pt x="9651" y="1"/>
                    <a:pt x="9634" y="1"/>
                    <a:pt x="9602" y="1"/>
                  </a:cubicBezTo>
                  <a:close/>
                </a:path>
              </a:pathLst>
            </a:custGeom>
            <a:solidFill>
              <a:srgbClr val="3C35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4784948" y="1636019"/>
              <a:ext cx="833329" cy="538292"/>
            </a:xfrm>
            <a:custGeom>
              <a:rect b="b" l="l" r="r" t="t"/>
              <a:pathLst>
                <a:path extrusionOk="0" h="7360" w="11394">
                  <a:moveTo>
                    <a:pt x="3154" y="1"/>
                  </a:moveTo>
                  <a:cubicBezTo>
                    <a:pt x="3154" y="1"/>
                    <a:pt x="3417" y="3943"/>
                    <a:pt x="3154" y="4206"/>
                  </a:cubicBezTo>
                  <a:cubicBezTo>
                    <a:pt x="2891" y="4469"/>
                    <a:pt x="0" y="7360"/>
                    <a:pt x="0" y="7360"/>
                  </a:cubicBezTo>
                  <a:lnTo>
                    <a:pt x="11394" y="7360"/>
                  </a:lnTo>
                  <a:cubicBezTo>
                    <a:pt x="11394" y="7360"/>
                    <a:pt x="8751" y="4469"/>
                    <a:pt x="8488" y="4206"/>
                  </a:cubicBezTo>
                  <a:cubicBezTo>
                    <a:pt x="8225" y="3943"/>
                    <a:pt x="8488" y="1"/>
                    <a:pt x="8488" y="1"/>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4693965" y="1211749"/>
              <a:ext cx="216999" cy="322171"/>
            </a:xfrm>
            <a:custGeom>
              <a:rect b="b" l="l" r="r" t="t"/>
              <a:pathLst>
                <a:path extrusionOk="0" h="4405" w="2967">
                  <a:moveTo>
                    <a:pt x="1304" y="0"/>
                  </a:moveTo>
                  <a:cubicBezTo>
                    <a:pt x="1217" y="0"/>
                    <a:pt x="1126" y="21"/>
                    <a:pt x="1029" y="66"/>
                  </a:cubicBezTo>
                  <a:cubicBezTo>
                    <a:pt x="1" y="545"/>
                    <a:pt x="36" y="3667"/>
                    <a:pt x="1269" y="4211"/>
                  </a:cubicBezTo>
                  <a:cubicBezTo>
                    <a:pt x="1555" y="4337"/>
                    <a:pt x="1809" y="4404"/>
                    <a:pt x="2020" y="4404"/>
                  </a:cubicBezTo>
                  <a:cubicBezTo>
                    <a:pt x="2720" y="4404"/>
                    <a:pt x="2967" y="3669"/>
                    <a:pt x="2468" y="1881"/>
                  </a:cubicBezTo>
                  <a:cubicBezTo>
                    <a:pt x="2468" y="1881"/>
                    <a:pt x="2130" y="0"/>
                    <a:pt x="1304"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5490802" y="1211749"/>
              <a:ext cx="216926" cy="322171"/>
            </a:xfrm>
            <a:custGeom>
              <a:rect b="b" l="l" r="r" t="t"/>
              <a:pathLst>
                <a:path extrusionOk="0" h="4405" w="2966">
                  <a:moveTo>
                    <a:pt x="1663" y="0"/>
                  </a:moveTo>
                  <a:cubicBezTo>
                    <a:pt x="837" y="0"/>
                    <a:pt x="499" y="1881"/>
                    <a:pt x="499" y="1881"/>
                  </a:cubicBezTo>
                  <a:cubicBezTo>
                    <a:pt x="0" y="3669"/>
                    <a:pt x="247" y="4404"/>
                    <a:pt x="946" y="4404"/>
                  </a:cubicBezTo>
                  <a:cubicBezTo>
                    <a:pt x="1158" y="4404"/>
                    <a:pt x="1412" y="4337"/>
                    <a:pt x="1698" y="4211"/>
                  </a:cubicBezTo>
                  <a:cubicBezTo>
                    <a:pt x="2931" y="3667"/>
                    <a:pt x="2965" y="545"/>
                    <a:pt x="1938" y="66"/>
                  </a:cubicBezTo>
                  <a:cubicBezTo>
                    <a:pt x="1841" y="21"/>
                    <a:pt x="1749" y="0"/>
                    <a:pt x="1663" y="0"/>
                  </a:cubicBezTo>
                  <a:close/>
                </a:path>
              </a:pathLst>
            </a:custGeom>
            <a:solidFill>
              <a:srgbClr val="D384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4832415" y="820975"/>
              <a:ext cx="738396" cy="1015880"/>
            </a:xfrm>
            <a:custGeom>
              <a:rect b="b" l="l" r="r" t="t"/>
              <a:pathLst>
                <a:path extrusionOk="0" h="13890" w="10096">
                  <a:moveTo>
                    <a:pt x="4965" y="0"/>
                  </a:moveTo>
                  <a:cubicBezTo>
                    <a:pt x="4818" y="810"/>
                    <a:pt x="4256" y="1804"/>
                    <a:pt x="3377" y="2684"/>
                  </a:cubicBezTo>
                  <a:cubicBezTo>
                    <a:pt x="2344" y="3716"/>
                    <a:pt x="1156" y="4310"/>
                    <a:pt x="292" y="4310"/>
                  </a:cubicBezTo>
                  <a:cubicBezTo>
                    <a:pt x="204" y="4310"/>
                    <a:pt x="120" y="4304"/>
                    <a:pt x="39" y="4291"/>
                  </a:cubicBezTo>
                  <a:lnTo>
                    <a:pt x="39" y="4291"/>
                  </a:lnTo>
                  <a:cubicBezTo>
                    <a:pt x="1" y="4710"/>
                    <a:pt x="5" y="5137"/>
                    <a:pt x="52" y="5565"/>
                  </a:cubicBezTo>
                  <a:cubicBezTo>
                    <a:pt x="378" y="8514"/>
                    <a:pt x="1039" y="10422"/>
                    <a:pt x="2056" y="11686"/>
                  </a:cubicBezTo>
                  <a:cubicBezTo>
                    <a:pt x="2774" y="12579"/>
                    <a:pt x="4782" y="13889"/>
                    <a:pt x="5271" y="13889"/>
                  </a:cubicBezTo>
                  <a:cubicBezTo>
                    <a:pt x="5272" y="13889"/>
                    <a:pt x="5273" y="13889"/>
                    <a:pt x="5275" y="13889"/>
                  </a:cubicBezTo>
                  <a:cubicBezTo>
                    <a:pt x="5758" y="13884"/>
                    <a:pt x="7817" y="12597"/>
                    <a:pt x="8484" y="11686"/>
                  </a:cubicBezTo>
                  <a:cubicBezTo>
                    <a:pt x="9150" y="10775"/>
                    <a:pt x="10095" y="9674"/>
                    <a:pt x="10045" y="5322"/>
                  </a:cubicBezTo>
                  <a:cubicBezTo>
                    <a:pt x="10041" y="4952"/>
                    <a:pt x="10018" y="4605"/>
                    <a:pt x="9980" y="4278"/>
                  </a:cubicBezTo>
                  <a:cubicBezTo>
                    <a:pt x="9874" y="4301"/>
                    <a:pt x="9760" y="4312"/>
                    <a:pt x="9640" y="4312"/>
                  </a:cubicBezTo>
                  <a:cubicBezTo>
                    <a:pt x="8775" y="4312"/>
                    <a:pt x="7586" y="3716"/>
                    <a:pt x="6554" y="2684"/>
                  </a:cubicBezTo>
                  <a:cubicBezTo>
                    <a:pt x="5674" y="1804"/>
                    <a:pt x="5113" y="810"/>
                    <a:pt x="4965" y="0"/>
                  </a:cubicBezTo>
                  <a:close/>
                </a:path>
              </a:pathLst>
            </a:custGeom>
            <a:solidFill>
              <a:srgbClr val="E5A3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4924056" y="1180885"/>
              <a:ext cx="239818" cy="367662"/>
            </a:xfrm>
            <a:custGeom>
              <a:rect b="b" l="l" r="r" t="t"/>
              <a:pathLst>
                <a:path extrusionOk="0" h="5027" w="3279">
                  <a:moveTo>
                    <a:pt x="1681" y="0"/>
                  </a:moveTo>
                  <a:cubicBezTo>
                    <a:pt x="1476" y="8"/>
                    <a:pt x="1284" y="33"/>
                    <a:pt x="1113" y="78"/>
                  </a:cubicBezTo>
                  <a:cubicBezTo>
                    <a:pt x="940" y="115"/>
                    <a:pt x="790" y="172"/>
                    <a:pt x="655" y="217"/>
                  </a:cubicBezTo>
                  <a:cubicBezTo>
                    <a:pt x="523" y="272"/>
                    <a:pt x="406" y="315"/>
                    <a:pt x="313" y="357"/>
                  </a:cubicBezTo>
                  <a:cubicBezTo>
                    <a:pt x="130" y="443"/>
                    <a:pt x="24" y="492"/>
                    <a:pt x="24" y="492"/>
                  </a:cubicBezTo>
                  <a:cubicBezTo>
                    <a:pt x="9" y="499"/>
                    <a:pt x="1" y="519"/>
                    <a:pt x="8" y="535"/>
                  </a:cubicBezTo>
                  <a:cubicBezTo>
                    <a:pt x="13" y="549"/>
                    <a:pt x="26" y="557"/>
                    <a:pt x="40" y="557"/>
                  </a:cubicBezTo>
                  <a:cubicBezTo>
                    <a:pt x="44" y="557"/>
                    <a:pt x="48" y="556"/>
                    <a:pt x="52" y="554"/>
                  </a:cubicBezTo>
                  <a:cubicBezTo>
                    <a:pt x="52" y="554"/>
                    <a:pt x="159" y="510"/>
                    <a:pt x="347" y="432"/>
                  </a:cubicBezTo>
                  <a:cubicBezTo>
                    <a:pt x="440" y="394"/>
                    <a:pt x="555" y="356"/>
                    <a:pt x="686" y="308"/>
                  </a:cubicBezTo>
                  <a:cubicBezTo>
                    <a:pt x="821" y="271"/>
                    <a:pt x="970" y="220"/>
                    <a:pt x="1138" y="187"/>
                  </a:cubicBezTo>
                  <a:cubicBezTo>
                    <a:pt x="1304" y="148"/>
                    <a:pt x="1488" y="128"/>
                    <a:pt x="1680" y="125"/>
                  </a:cubicBezTo>
                  <a:cubicBezTo>
                    <a:pt x="1872" y="132"/>
                    <a:pt x="2073" y="165"/>
                    <a:pt x="2253" y="259"/>
                  </a:cubicBezTo>
                  <a:cubicBezTo>
                    <a:pt x="2434" y="352"/>
                    <a:pt x="2586" y="508"/>
                    <a:pt x="2694" y="697"/>
                  </a:cubicBezTo>
                  <a:cubicBezTo>
                    <a:pt x="2804" y="885"/>
                    <a:pt x="2877" y="1100"/>
                    <a:pt x="2931" y="1320"/>
                  </a:cubicBezTo>
                  <a:cubicBezTo>
                    <a:pt x="2985" y="1540"/>
                    <a:pt x="3017" y="1768"/>
                    <a:pt x="3043" y="1992"/>
                  </a:cubicBezTo>
                  <a:cubicBezTo>
                    <a:pt x="3068" y="2216"/>
                    <a:pt x="3080" y="2439"/>
                    <a:pt x="3093" y="2654"/>
                  </a:cubicBezTo>
                  <a:cubicBezTo>
                    <a:pt x="3113" y="3087"/>
                    <a:pt x="3125" y="3492"/>
                    <a:pt x="3136" y="3839"/>
                  </a:cubicBezTo>
                  <a:cubicBezTo>
                    <a:pt x="3160" y="4533"/>
                    <a:pt x="3210" y="4996"/>
                    <a:pt x="3210" y="4996"/>
                  </a:cubicBezTo>
                  <a:cubicBezTo>
                    <a:pt x="3211" y="5013"/>
                    <a:pt x="3226" y="5027"/>
                    <a:pt x="3244" y="5027"/>
                  </a:cubicBezTo>
                  <a:cubicBezTo>
                    <a:pt x="3244" y="5027"/>
                    <a:pt x="3245" y="5027"/>
                    <a:pt x="3245" y="5027"/>
                  </a:cubicBezTo>
                  <a:cubicBezTo>
                    <a:pt x="3265" y="5026"/>
                    <a:pt x="3279" y="5009"/>
                    <a:pt x="3278" y="4991"/>
                  </a:cubicBezTo>
                  <a:cubicBezTo>
                    <a:pt x="3278" y="4991"/>
                    <a:pt x="3272" y="4876"/>
                    <a:pt x="3264" y="4674"/>
                  </a:cubicBezTo>
                  <a:cubicBezTo>
                    <a:pt x="3255" y="4471"/>
                    <a:pt x="3252" y="4183"/>
                    <a:pt x="3248" y="3836"/>
                  </a:cubicBezTo>
                  <a:cubicBezTo>
                    <a:pt x="3243" y="3489"/>
                    <a:pt x="3244" y="3084"/>
                    <a:pt x="3227" y="2648"/>
                  </a:cubicBezTo>
                  <a:cubicBezTo>
                    <a:pt x="3217" y="2431"/>
                    <a:pt x="3206" y="2206"/>
                    <a:pt x="3182" y="1977"/>
                  </a:cubicBezTo>
                  <a:cubicBezTo>
                    <a:pt x="3157" y="1749"/>
                    <a:pt x="3127" y="1516"/>
                    <a:pt x="3072" y="1286"/>
                  </a:cubicBezTo>
                  <a:cubicBezTo>
                    <a:pt x="3015" y="1057"/>
                    <a:pt x="2937" y="830"/>
                    <a:pt x="2816" y="625"/>
                  </a:cubicBezTo>
                  <a:cubicBezTo>
                    <a:pt x="2695" y="420"/>
                    <a:pt x="2522" y="243"/>
                    <a:pt x="2315" y="139"/>
                  </a:cubicBezTo>
                  <a:cubicBezTo>
                    <a:pt x="2109" y="33"/>
                    <a:pt x="1886" y="2"/>
                    <a:pt x="16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5243961" y="1176350"/>
              <a:ext cx="232943" cy="371246"/>
            </a:xfrm>
            <a:custGeom>
              <a:rect b="b" l="l" r="r" t="t"/>
              <a:pathLst>
                <a:path extrusionOk="0" h="5076" w="3185">
                  <a:moveTo>
                    <a:pt x="1490" y="1"/>
                  </a:moveTo>
                  <a:cubicBezTo>
                    <a:pt x="1285" y="9"/>
                    <a:pt x="1061" y="46"/>
                    <a:pt x="859" y="158"/>
                  </a:cubicBezTo>
                  <a:cubicBezTo>
                    <a:pt x="654" y="268"/>
                    <a:pt x="486" y="451"/>
                    <a:pt x="371" y="658"/>
                  </a:cubicBezTo>
                  <a:cubicBezTo>
                    <a:pt x="255" y="866"/>
                    <a:pt x="183" y="1096"/>
                    <a:pt x="131" y="1326"/>
                  </a:cubicBezTo>
                  <a:cubicBezTo>
                    <a:pt x="82" y="1558"/>
                    <a:pt x="57" y="1792"/>
                    <a:pt x="38" y="2020"/>
                  </a:cubicBezTo>
                  <a:cubicBezTo>
                    <a:pt x="19" y="2250"/>
                    <a:pt x="13" y="2476"/>
                    <a:pt x="7" y="2695"/>
                  </a:cubicBezTo>
                  <a:cubicBezTo>
                    <a:pt x="0" y="3130"/>
                    <a:pt x="12" y="3536"/>
                    <a:pt x="14" y="3884"/>
                  </a:cubicBezTo>
                  <a:cubicBezTo>
                    <a:pt x="17" y="4231"/>
                    <a:pt x="21" y="4520"/>
                    <a:pt x="18" y="4722"/>
                  </a:cubicBezTo>
                  <a:cubicBezTo>
                    <a:pt x="13" y="4925"/>
                    <a:pt x="11" y="5040"/>
                    <a:pt x="11" y="5040"/>
                  </a:cubicBezTo>
                  <a:cubicBezTo>
                    <a:pt x="10" y="5058"/>
                    <a:pt x="24" y="5074"/>
                    <a:pt x="42" y="5076"/>
                  </a:cubicBezTo>
                  <a:cubicBezTo>
                    <a:pt x="43" y="5076"/>
                    <a:pt x="44" y="5076"/>
                    <a:pt x="45" y="5076"/>
                  </a:cubicBezTo>
                  <a:cubicBezTo>
                    <a:pt x="62" y="5076"/>
                    <a:pt x="77" y="5061"/>
                    <a:pt x="79" y="5044"/>
                  </a:cubicBezTo>
                  <a:cubicBezTo>
                    <a:pt x="79" y="5044"/>
                    <a:pt x="117" y="4580"/>
                    <a:pt x="125" y="3884"/>
                  </a:cubicBezTo>
                  <a:cubicBezTo>
                    <a:pt x="129" y="3535"/>
                    <a:pt x="132" y="3130"/>
                    <a:pt x="142" y="2697"/>
                  </a:cubicBezTo>
                  <a:cubicBezTo>
                    <a:pt x="150" y="2481"/>
                    <a:pt x="157" y="2257"/>
                    <a:pt x="177" y="2033"/>
                  </a:cubicBezTo>
                  <a:cubicBezTo>
                    <a:pt x="198" y="1807"/>
                    <a:pt x="224" y="1579"/>
                    <a:pt x="274" y="1357"/>
                  </a:cubicBezTo>
                  <a:cubicBezTo>
                    <a:pt x="322" y="1136"/>
                    <a:pt x="389" y="918"/>
                    <a:pt x="494" y="726"/>
                  </a:cubicBezTo>
                  <a:cubicBezTo>
                    <a:pt x="598" y="535"/>
                    <a:pt x="745" y="375"/>
                    <a:pt x="924" y="277"/>
                  </a:cubicBezTo>
                  <a:cubicBezTo>
                    <a:pt x="1102" y="177"/>
                    <a:pt x="1302" y="138"/>
                    <a:pt x="1493" y="126"/>
                  </a:cubicBezTo>
                  <a:cubicBezTo>
                    <a:pt x="1499" y="126"/>
                    <a:pt x="1504" y="126"/>
                    <a:pt x="1509" y="126"/>
                  </a:cubicBezTo>
                  <a:cubicBezTo>
                    <a:pt x="1697" y="126"/>
                    <a:pt x="1875" y="141"/>
                    <a:pt x="2038" y="175"/>
                  </a:cubicBezTo>
                  <a:cubicBezTo>
                    <a:pt x="2207" y="204"/>
                    <a:pt x="2358" y="251"/>
                    <a:pt x="2493" y="286"/>
                  </a:cubicBezTo>
                  <a:cubicBezTo>
                    <a:pt x="2625" y="330"/>
                    <a:pt x="2742" y="365"/>
                    <a:pt x="2836" y="402"/>
                  </a:cubicBezTo>
                  <a:cubicBezTo>
                    <a:pt x="3026" y="475"/>
                    <a:pt x="3134" y="517"/>
                    <a:pt x="3134" y="517"/>
                  </a:cubicBezTo>
                  <a:cubicBezTo>
                    <a:pt x="3138" y="518"/>
                    <a:pt x="3142" y="519"/>
                    <a:pt x="3146" y="519"/>
                  </a:cubicBezTo>
                  <a:cubicBezTo>
                    <a:pt x="3159" y="519"/>
                    <a:pt x="3172" y="511"/>
                    <a:pt x="3178" y="499"/>
                  </a:cubicBezTo>
                  <a:cubicBezTo>
                    <a:pt x="3185" y="481"/>
                    <a:pt x="3177" y="461"/>
                    <a:pt x="3159" y="453"/>
                  </a:cubicBezTo>
                  <a:cubicBezTo>
                    <a:pt x="3159" y="453"/>
                    <a:pt x="3054" y="407"/>
                    <a:pt x="2868" y="326"/>
                  </a:cubicBezTo>
                  <a:cubicBezTo>
                    <a:pt x="2774" y="286"/>
                    <a:pt x="2656" y="245"/>
                    <a:pt x="2523" y="194"/>
                  </a:cubicBezTo>
                  <a:cubicBezTo>
                    <a:pt x="2387" y="152"/>
                    <a:pt x="2234" y="98"/>
                    <a:pt x="2060" y="65"/>
                  </a:cubicBezTo>
                  <a:cubicBezTo>
                    <a:pt x="1888" y="24"/>
                    <a:pt x="1695" y="4"/>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5096442" y="401313"/>
              <a:ext cx="229286" cy="327217"/>
            </a:xfrm>
            <a:custGeom>
              <a:rect b="b" l="l" r="r" t="t"/>
              <a:pathLst>
                <a:path extrusionOk="0" h="4474" w="3135">
                  <a:moveTo>
                    <a:pt x="1691" y="1"/>
                  </a:moveTo>
                  <a:cubicBezTo>
                    <a:pt x="1176" y="1"/>
                    <a:pt x="0" y="640"/>
                    <a:pt x="0" y="1794"/>
                  </a:cubicBezTo>
                  <a:cubicBezTo>
                    <a:pt x="0" y="2948"/>
                    <a:pt x="1691" y="4474"/>
                    <a:pt x="1691" y="4474"/>
                  </a:cubicBezTo>
                  <a:cubicBezTo>
                    <a:pt x="1876" y="4474"/>
                    <a:pt x="3134" y="2680"/>
                    <a:pt x="3030" y="1608"/>
                  </a:cubicBezTo>
                  <a:cubicBezTo>
                    <a:pt x="2927" y="537"/>
                    <a:pt x="2206" y="1"/>
                    <a:pt x="169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5204906" y="518040"/>
              <a:ext cx="23770" cy="277703"/>
            </a:xfrm>
            <a:custGeom>
              <a:rect b="b" l="l" r="r" t="t"/>
              <a:pathLst>
                <a:path extrusionOk="0" h="3797" w="325">
                  <a:moveTo>
                    <a:pt x="36" y="1"/>
                  </a:moveTo>
                  <a:cubicBezTo>
                    <a:pt x="36" y="1"/>
                    <a:pt x="35" y="1"/>
                    <a:pt x="35" y="1"/>
                  </a:cubicBezTo>
                  <a:cubicBezTo>
                    <a:pt x="16" y="1"/>
                    <a:pt x="1" y="16"/>
                    <a:pt x="2" y="36"/>
                  </a:cubicBezTo>
                  <a:cubicBezTo>
                    <a:pt x="2" y="36"/>
                    <a:pt x="6" y="270"/>
                    <a:pt x="20" y="620"/>
                  </a:cubicBezTo>
                  <a:cubicBezTo>
                    <a:pt x="28" y="795"/>
                    <a:pt x="38" y="1000"/>
                    <a:pt x="49" y="1218"/>
                  </a:cubicBezTo>
                  <a:cubicBezTo>
                    <a:pt x="62" y="1437"/>
                    <a:pt x="76" y="1670"/>
                    <a:pt x="91" y="1903"/>
                  </a:cubicBezTo>
                  <a:cubicBezTo>
                    <a:pt x="108" y="2136"/>
                    <a:pt x="126" y="2370"/>
                    <a:pt x="142" y="2588"/>
                  </a:cubicBezTo>
                  <a:cubicBezTo>
                    <a:pt x="158" y="2807"/>
                    <a:pt x="180" y="3010"/>
                    <a:pt x="195" y="3185"/>
                  </a:cubicBezTo>
                  <a:cubicBezTo>
                    <a:pt x="228" y="3534"/>
                    <a:pt x="256" y="3767"/>
                    <a:pt x="256" y="3767"/>
                  </a:cubicBezTo>
                  <a:cubicBezTo>
                    <a:pt x="258" y="3783"/>
                    <a:pt x="272" y="3796"/>
                    <a:pt x="289" y="3796"/>
                  </a:cubicBezTo>
                  <a:cubicBezTo>
                    <a:pt x="290" y="3796"/>
                    <a:pt x="290" y="3796"/>
                    <a:pt x="291" y="3796"/>
                  </a:cubicBezTo>
                  <a:cubicBezTo>
                    <a:pt x="309" y="3796"/>
                    <a:pt x="325" y="3781"/>
                    <a:pt x="325" y="3761"/>
                  </a:cubicBezTo>
                  <a:cubicBezTo>
                    <a:pt x="325" y="3761"/>
                    <a:pt x="321" y="3527"/>
                    <a:pt x="306" y="3177"/>
                  </a:cubicBezTo>
                  <a:cubicBezTo>
                    <a:pt x="298" y="3002"/>
                    <a:pt x="291" y="2797"/>
                    <a:pt x="277" y="2579"/>
                  </a:cubicBezTo>
                  <a:cubicBezTo>
                    <a:pt x="264" y="2360"/>
                    <a:pt x="250" y="2127"/>
                    <a:pt x="235" y="1894"/>
                  </a:cubicBezTo>
                  <a:cubicBezTo>
                    <a:pt x="217" y="1661"/>
                    <a:pt x="200" y="1427"/>
                    <a:pt x="183" y="1209"/>
                  </a:cubicBezTo>
                  <a:cubicBezTo>
                    <a:pt x="164" y="991"/>
                    <a:pt x="146" y="787"/>
                    <a:pt x="131" y="612"/>
                  </a:cubicBezTo>
                  <a:cubicBezTo>
                    <a:pt x="97" y="264"/>
                    <a:pt x="70" y="30"/>
                    <a:pt x="70" y="30"/>
                  </a:cubicBezTo>
                  <a:cubicBezTo>
                    <a:pt x="68" y="14"/>
                    <a:pt x="53"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5043710" y="867929"/>
              <a:ext cx="132598" cy="156295"/>
            </a:xfrm>
            <a:custGeom>
              <a:rect b="b" l="l" r="r" t="t"/>
              <a:pathLst>
                <a:path extrusionOk="0" h="2137" w="1813">
                  <a:moveTo>
                    <a:pt x="842" y="0"/>
                  </a:moveTo>
                  <a:cubicBezTo>
                    <a:pt x="788" y="0"/>
                    <a:pt x="738" y="8"/>
                    <a:pt x="693" y="23"/>
                  </a:cubicBezTo>
                  <a:cubicBezTo>
                    <a:pt x="450" y="108"/>
                    <a:pt x="0" y="602"/>
                    <a:pt x="189" y="1147"/>
                  </a:cubicBezTo>
                  <a:cubicBezTo>
                    <a:pt x="377" y="1692"/>
                    <a:pt x="1425" y="2136"/>
                    <a:pt x="1425" y="2136"/>
                  </a:cubicBezTo>
                  <a:cubicBezTo>
                    <a:pt x="1512" y="2106"/>
                    <a:pt x="1813" y="1054"/>
                    <a:pt x="1589" y="564"/>
                  </a:cubicBezTo>
                  <a:cubicBezTo>
                    <a:pt x="1406" y="163"/>
                    <a:pt x="1085" y="0"/>
                    <a:pt x="8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5105219" y="925635"/>
              <a:ext cx="58949" cy="130477"/>
            </a:xfrm>
            <a:custGeom>
              <a:rect b="b" l="l" r="r" t="t"/>
              <a:pathLst>
                <a:path extrusionOk="0" h="1784" w="806">
                  <a:moveTo>
                    <a:pt x="38" y="1"/>
                  </a:moveTo>
                  <a:cubicBezTo>
                    <a:pt x="35" y="1"/>
                    <a:pt x="32" y="1"/>
                    <a:pt x="29" y="2"/>
                  </a:cubicBezTo>
                  <a:cubicBezTo>
                    <a:pt x="10" y="8"/>
                    <a:pt x="0" y="27"/>
                    <a:pt x="6" y="46"/>
                  </a:cubicBezTo>
                  <a:cubicBezTo>
                    <a:pt x="6" y="46"/>
                    <a:pt x="40" y="157"/>
                    <a:pt x="100" y="322"/>
                  </a:cubicBezTo>
                  <a:cubicBezTo>
                    <a:pt x="161" y="487"/>
                    <a:pt x="244" y="706"/>
                    <a:pt x="336" y="920"/>
                  </a:cubicBezTo>
                  <a:cubicBezTo>
                    <a:pt x="426" y="1136"/>
                    <a:pt x="525" y="1347"/>
                    <a:pt x="602" y="1505"/>
                  </a:cubicBezTo>
                  <a:cubicBezTo>
                    <a:pt x="679" y="1663"/>
                    <a:pt x="736" y="1766"/>
                    <a:pt x="736" y="1766"/>
                  </a:cubicBezTo>
                  <a:cubicBezTo>
                    <a:pt x="742" y="1777"/>
                    <a:pt x="754" y="1783"/>
                    <a:pt x="767" y="1783"/>
                  </a:cubicBezTo>
                  <a:cubicBezTo>
                    <a:pt x="770" y="1783"/>
                    <a:pt x="773" y="1783"/>
                    <a:pt x="776" y="1782"/>
                  </a:cubicBezTo>
                  <a:cubicBezTo>
                    <a:pt x="795" y="1776"/>
                    <a:pt x="805" y="1757"/>
                    <a:pt x="799" y="1739"/>
                  </a:cubicBezTo>
                  <a:cubicBezTo>
                    <a:pt x="799" y="1739"/>
                    <a:pt x="765" y="1627"/>
                    <a:pt x="705" y="1462"/>
                  </a:cubicBezTo>
                  <a:cubicBezTo>
                    <a:pt x="645" y="1297"/>
                    <a:pt x="561" y="1078"/>
                    <a:pt x="470" y="864"/>
                  </a:cubicBezTo>
                  <a:cubicBezTo>
                    <a:pt x="379" y="649"/>
                    <a:pt x="279" y="437"/>
                    <a:pt x="203" y="279"/>
                  </a:cubicBezTo>
                  <a:cubicBezTo>
                    <a:pt x="126" y="121"/>
                    <a:pt x="69" y="18"/>
                    <a:pt x="69" y="18"/>
                  </a:cubicBezTo>
                  <a:cubicBezTo>
                    <a:pt x="63" y="7"/>
                    <a:pt x="51" y="1"/>
                    <a:pt x="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5318562" y="773582"/>
              <a:ext cx="137791" cy="130697"/>
            </a:xfrm>
            <a:custGeom>
              <a:rect b="b" l="l" r="r" t="t"/>
              <a:pathLst>
                <a:path extrusionOk="0" h="1787" w="1884">
                  <a:moveTo>
                    <a:pt x="1016" y="0"/>
                  </a:moveTo>
                  <a:cubicBezTo>
                    <a:pt x="810" y="0"/>
                    <a:pt x="591" y="62"/>
                    <a:pt x="414" y="234"/>
                  </a:cubicBezTo>
                  <a:cubicBezTo>
                    <a:pt x="0" y="636"/>
                    <a:pt x="41" y="1773"/>
                    <a:pt x="41" y="1773"/>
                  </a:cubicBezTo>
                  <a:cubicBezTo>
                    <a:pt x="50" y="1782"/>
                    <a:pt x="79" y="1786"/>
                    <a:pt x="122" y="1786"/>
                  </a:cubicBezTo>
                  <a:cubicBezTo>
                    <a:pt x="392" y="1786"/>
                    <a:pt x="1235" y="1609"/>
                    <a:pt x="1535" y="1256"/>
                  </a:cubicBezTo>
                  <a:cubicBezTo>
                    <a:pt x="1883" y="846"/>
                    <a:pt x="1825" y="401"/>
                    <a:pt x="1645" y="216"/>
                  </a:cubicBezTo>
                  <a:cubicBezTo>
                    <a:pt x="1543" y="110"/>
                    <a:pt x="1291"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5297864" y="823974"/>
              <a:ext cx="96542" cy="106342"/>
            </a:xfrm>
            <a:custGeom>
              <a:rect b="b" l="l" r="r" t="t"/>
              <a:pathLst>
                <a:path extrusionOk="0" h="1454" w="1320">
                  <a:moveTo>
                    <a:pt x="1282" y="0"/>
                  </a:moveTo>
                  <a:cubicBezTo>
                    <a:pt x="1274" y="0"/>
                    <a:pt x="1266" y="3"/>
                    <a:pt x="1259" y="9"/>
                  </a:cubicBezTo>
                  <a:cubicBezTo>
                    <a:pt x="1259" y="9"/>
                    <a:pt x="1172" y="87"/>
                    <a:pt x="1048" y="212"/>
                  </a:cubicBezTo>
                  <a:cubicBezTo>
                    <a:pt x="924" y="336"/>
                    <a:pt x="762" y="505"/>
                    <a:pt x="606" y="678"/>
                  </a:cubicBezTo>
                  <a:cubicBezTo>
                    <a:pt x="449" y="851"/>
                    <a:pt x="299" y="1030"/>
                    <a:pt x="189" y="1167"/>
                  </a:cubicBezTo>
                  <a:cubicBezTo>
                    <a:pt x="78" y="1304"/>
                    <a:pt x="10" y="1399"/>
                    <a:pt x="10" y="1399"/>
                  </a:cubicBezTo>
                  <a:cubicBezTo>
                    <a:pt x="0" y="1412"/>
                    <a:pt x="1" y="1430"/>
                    <a:pt x="12" y="1442"/>
                  </a:cubicBezTo>
                  <a:cubicBezTo>
                    <a:pt x="19" y="1450"/>
                    <a:pt x="28" y="1454"/>
                    <a:pt x="37" y="1454"/>
                  </a:cubicBezTo>
                  <a:cubicBezTo>
                    <a:pt x="46" y="1454"/>
                    <a:pt x="54" y="1451"/>
                    <a:pt x="60" y="1445"/>
                  </a:cubicBezTo>
                  <a:cubicBezTo>
                    <a:pt x="60" y="1445"/>
                    <a:pt x="148" y="1367"/>
                    <a:pt x="272" y="1243"/>
                  </a:cubicBezTo>
                  <a:cubicBezTo>
                    <a:pt x="396" y="1118"/>
                    <a:pt x="558" y="949"/>
                    <a:pt x="714" y="775"/>
                  </a:cubicBezTo>
                  <a:cubicBezTo>
                    <a:pt x="871" y="602"/>
                    <a:pt x="1020" y="423"/>
                    <a:pt x="1131" y="286"/>
                  </a:cubicBezTo>
                  <a:cubicBezTo>
                    <a:pt x="1241" y="150"/>
                    <a:pt x="1310" y="55"/>
                    <a:pt x="1310" y="55"/>
                  </a:cubicBezTo>
                  <a:cubicBezTo>
                    <a:pt x="1320" y="42"/>
                    <a:pt x="1319" y="24"/>
                    <a:pt x="1308" y="11"/>
                  </a:cubicBezTo>
                  <a:cubicBezTo>
                    <a:pt x="1301" y="4"/>
                    <a:pt x="1292" y="0"/>
                    <a:pt x="12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4851504" y="435614"/>
              <a:ext cx="178456" cy="185842"/>
            </a:xfrm>
            <a:custGeom>
              <a:rect b="b" l="l" r="r" t="t"/>
              <a:pathLst>
                <a:path extrusionOk="0" h="2541" w="2440">
                  <a:moveTo>
                    <a:pt x="1072" y="1"/>
                  </a:moveTo>
                  <a:cubicBezTo>
                    <a:pt x="923" y="1"/>
                    <a:pt x="791" y="38"/>
                    <a:pt x="695" y="101"/>
                  </a:cubicBezTo>
                  <a:cubicBezTo>
                    <a:pt x="414" y="285"/>
                    <a:pt x="1" y="1054"/>
                    <a:pt x="414" y="1683"/>
                  </a:cubicBezTo>
                  <a:cubicBezTo>
                    <a:pt x="827" y="2313"/>
                    <a:pt x="2294" y="2540"/>
                    <a:pt x="2294" y="2540"/>
                  </a:cubicBezTo>
                  <a:cubicBezTo>
                    <a:pt x="2395" y="2474"/>
                    <a:pt x="2440" y="1047"/>
                    <a:pt x="2000" y="499"/>
                  </a:cubicBezTo>
                  <a:cubicBezTo>
                    <a:pt x="1711" y="139"/>
                    <a:pt x="1359" y="1"/>
                    <a:pt x="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4935246" y="510068"/>
              <a:ext cx="113217" cy="146933"/>
            </a:xfrm>
            <a:custGeom>
              <a:rect b="b" l="l" r="r" t="t"/>
              <a:pathLst>
                <a:path extrusionOk="0" h="2009" w="1548">
                  <a:moveTo>
                    <a:pt x="39" y="0"/>
                  </a:moveTo>
                  <a:cubicBezTo>
                    <a:pt x="33" y="0"/>
                    <a:pt x="27" y="2"/>
                    <a:pt x="21" y="6"/>
                  </a:cubicBezTo>
                  <a:cubicBezTo>
                    <a:pt x="5" y="16"/>
                    <a:pt x="1" y="37"/>
                    <a:pt x="10" y="53"/>
                  </a:cubicBezTo>
                  <a:cubicBezTo>
                    <a:pt x="10" y="53"/>
                    <a:pt x="93" y="182"/>
                    <a:pt x="223" y="370"/>
                  </a:cubicBezTo>
                  <a:cubicBezTo>
                    <a:pt x="290" y="463"/>
                    <a:pt x="366" y="573"/>
                    <a:pt x="450" y="689"/>
                  </a:cubicBezTo>
                  <a:cubicBezTo>
                    <a:pt x="535" y="803"/>
                    <a:pt x="626" y="926"/>
                    <a:pt x="717" y="1048"/>
                  </a:cubicBezTo>
                  <a:cubicBezTo>
                    <a:pt x="810" y="1169"/>
                    <a:pt x="903" y="1289"/>
                    <a:pt x="991" y="1403"/>
                  </a:cubicBezTo>
                  <a:cubicBezTo>
                    <a:pt x="1078" y="1515"/>
                    <a:pt x="1164" y="1618"/>
                    <a:pt x="1236" y="1707"/>
                  </a:cubicBezTo>
                  <a:cubicBezTo>
                    <a:pt x="1381" y="1883"/>
                    <a:pt x="1483" y="1997"/>
                    <a:pt x="1483" y="1997"/>
                  </a:cubicBezTo>
                  <a:cubicBezTo>
                    <a:pt x="1490" y="2005"/>
                    <a:pt x="1499" y="2009"/>
                    <a:pt x="1509" y="2009"/>
                  </a:cubicBezTo>
                  <a:cubicBezTo>
                    <a:pt x="1515" y="2009"/>
                    <a:pt x="1522" y="2007"/>
                    <a:pt x="1528" y="2004"/>
                  </a:cubicBezTo>
                  <a:cubicBezTo>
                    <a:pt x="1543" y="1993"/>
                    <a:pt x="1548" y="1972"/>
                    <a:pt x="1538" y="1956"/>
                  </a:cubicBezTo>
                  <a:cubicBezTo>
                    <a:pt x="1538" y="1956"/>
                    <a:pt x="1456" y="1827"/>
                    <a:pt x="1325" y="1639"/>
                  </a:cubicBezTo>
                  <a:cubicBezTo>
                    <a:pt x="1259" y="1546"/>
                    <a:pt x="1184" y="1435"/>
                    <a:pt x="1098" y="1321"/>
                  </a:cubicBezTo>
                  <a:cubicBezTo>
                    <a:pt x="1013" y="1206"/>
                    <a:pt x="923" y="1083"/>
                    <a:pt x="832" y="961"/>
                  </a:cubicBezTo>
                  <a:cubicBezTo>
                    <a:pt x="738" y="841"/>
                    <a:pt x="645" y="720"/>
                    <a:pt x="558" y="607"/>
                  </a:cubicBezTo>
                  <a:cubicBezTo>
                    <a:pt x="470" y="494"/>
                    <a:pt x="384" y="392"/>
                    <a:pt x="312" y="303"/>
                  </a:cubicBezTo>
                  <a:cubicBezTo>
                    <a:pt x="166" y="126"/>
                    <a:pt x="65" y="12"/>
                    <a:pt x="65" y="12"/>
                  </a:cubicBezTo>
                  <a:cubicBezTo>
                    <a:pt x="58" y="5"/>
                    <a:pt x="49"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4686139" y="649322"/>
              <a:ext cx="346964" cy="329704"/>
            </a:xfrm>
            <a:custGeom>
              <a:rect b="b" l="l" r="r" t="t"/>
              <a:pathLst>
                <a:path extrusionOk="0" h="4508" w="4744">
                  <a:moveTo>
                    <a:pt x="1974" y="0"/>
                  </a:moveTo>
                  <a:cubicBezTo>
                    <a:pt x="1617" y="0"/>
                    <a:pt x="1310" y="106"/>
                    <a:pt x="1107" y="271"/>
                  </a:cubicBezTo>
                  <a:cubicBezTo>
                    <a:pt x="620" y="669"/>
                    <a:pt x="1" y="2184"/>
                    <a:pt x="894" y="3276"/>
                  </a:cubicBezTo>
                  <a:cubicBezTo>
                    <a:pt x="1786" y="4370"/>
                    <a:pt x="4567" y="4507"/>
                    <a:pt x="4567" y="4507"/>
                  </a:cubicBezTo>
                  <a:cubicBezTo>
                    <a:pt x="4743" y="4364"/>
                    <a:pt x="4547" y="1692"/>
                    <a:pt x="3620" y="757"/>
                  </a:cubicBezTo>
                  <a:cubicBezTo>
                    <a:pt x="3078" y="210"/>
                    <a:pt x="2477" y="0"/>
                    <a:pt x="197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4844482" y="789160"/>
              <a:ext cx="234259" cy="248960"/>
            </a:xfrm>
            <a:custGeom>
              <a:rect b="b" l="l" r="r" t="t"/>
              <a:pathLst>
                <a:path extrusionOk="0" h="3404" w="3203">
                  <a:moveTo>
                    <a:pt x="39" y="1"/>
                  </a:moveTo>
                  <a:cubicBezTo>
                    <a:pt x="31" y="1"/>
                    <a:pt x="24" y="4"/>
                    <a:pt x="17" y="9"/>
                  </a:cubicBezTo>
                  <a:cubicBezTo>
                    <a:pt x="3" y="21"/>
                    <a:pt x="1" y="43"/>
                    <a:pt x="14" y="58"/>
                  </a:cubicBezTo>
                  <a:cubicBezTo>
                    <a:pt x="14" y="58"/>
                    <a:pt x="201" y="274"/>
                    <a:pt x="486" y="594"/>
                  </a:cubicBezTo>
                  <a:cubicBezTo>
                    <a:pt x="630" y="752"/>
                    <a:pt x="799" y="938"/>
                    <a:pt x="979" y="1136"/>
                  </a:cubicBezTo>
                  <a:cubicBezTo>
                    <a:pt x="1161" y="1333"/>
                    <a:pt x="1355" y="1542"/>
                    <a:pt x="1549" y="1752"/>
                  </a:cubicBezTo>
                  <a:cubicBezTo>
                    <a:pt x="1745" y="1960"/>
                    <a:pt x="1943" y="2166"/>
                    <a:pt x="2127" y="2361"/>
                  </a:cubicBezTo>
                  <a:cubicBezTo>
                    <a:pt x="2310" y="2556"/>
                    <a:pt x="2488" y="2733"/>
                    <a:pt x="2636" y="2888"/>
                  </a:cubicBezTo>
                  <a:cubicBezTo>
                    <a:pt x="2936" y="3194"/>
                    <a:pt x="3141" y="3394"/>
                    <a:pt x="3141" y="3394"/>
                  </a:cubicBezTo>
                  <a:cubicBezTo>
                    <a:pt x="3147" y="3401"/>
                    <a:pt x="3156" y="3404"/>
                    <a:pt x="3165" y="3404"/>
                  </a:cubicBezTo>
                  <a:cubicBezTo>
                    <a:pt x="3172" y="3404"/>
                    <a:pt x="3180" y="3401"/>
                    <a:pt x="3187" y="3396"/>
                  </a:cubicBezTo>
                  <a:cubicBezTo>
                    <a:pt x="3201" y="3384"/>
                    <a:pt x="3203" y="3362"/>
                    <a:pt x="3190" y="3348"/>
                  </a:cubicBezTo>
                  <a:cubicBezTo>
                    <a:pt x="3190" y="3348"/>
                    <a:pt x="3004" y="3130"/>
                    <a:pt x="2718" y="2811"/>
                  </a:cubicBezTo>
                  <a:cubicBezTo>
                    <a:pt x="2573" y="2653"/>
                    <a:pt x="2408" y="2465"/>
                    <a:pt x="2226" y="2269"/>
                  </a:cubicBezTo>
                  <a:cubicBezTo>
                    <a:pt x="2043" y="2072"/>
                    <a:pt x="1849" y="1863"/>
                    <a:pt x="1655" y="1653"/>
                  </a:cubicBezTo>
                  <a:cubicBezTo>
                    <a:pt x="1458" y="1445"/>
                    <a:pt x="1262" y="1238"/>
                    <a:pt x="1077" y="1044"/>
                  </a:cubicBezTo>
                  <a:cubicBezTo>
                    <a:pt x="891" y="852"/>
                    <a:pt x="717" y="672"/>
                    <a:pt x="568" y="517"/>
                  </a:cubicBezTo>
                  <a:cubicBezTo>
                    <a:pt x="267" y="212"/>
                    <a:pt x="64" y="11"/>
                    <a:pt x="64" y="11"/>
                  </a:cubicBezTo>
                  <a:cubicBezTo>
                    <a:pt x="57" y="4"/>
                    <a:pt x="48" y="1"/>
                    <a:pt x="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5310883" y="553512"/>
              <a:ext cx="225410" cy="202298"/>
            </a:xfrm>
            <a:custGeom>
              <a:rect b="b" l="l" r="r" t="t"/>
              <a:pathLst>
                <a:path extrusionOk="0" h="2766" w="3082">
                  <a:moveTo>
                    <a:pt x="1666" y="1"/>
                  </a:moveTo>
                  <a:cubicBezTo>
                    <a:pt x="1373" y="1"/>
                    <a:pt x="1066" y="83"/>
                    <a:pt x="798" y="304"/>
                  </a:cubicBezTo>
                  <a:cubicBezTo>
                    <a:pt x="82" y="896"/>
                    <a:pt x="0" y="2729"/>
                    <a:pt x="0" y="2729"/>
                  </a:cubicBezTo>
                  <a:cubicBezTo>
                    <a:pt x="20" y="2753"/>
                    <a:pt x="112" y="2766"/>
                    <a:pt x="250" y="2766"/>
                  </a:cubicBezTo>
                  <a:cubicBezTo>
                    <a:pt x="778" y="2766"/>
                    <a:pt x="1982" y="2578"/>
                    <a:pt x="2468" y="2091"/>
                  </a:cubicBezTo>
                  <a:cubicBezTo>
                    <a:pt x="3082" y="1478"/>
                    <a:pt x="3044" y="755"/>
                    <a:pt x="2780" y="434"/>
                  </a:cubicBezTo>
                  <a:cubicBezTo>
                    <a:pt x="2614" y="234"/>
                    <a:pt x="2159" y="1"/>
                    <a:pt x="16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5271096" y="636084"/>
              <a:ext cx="165364" cy="156441"/>
            </a:xfrm>
            <a:custGeom>
              <a:rect b="b" l="l" r="r" t="t"/>
              <a:pathLst>
                <a:path extrusionOk="0" h="2139" w="2261">
                  <a:moveTo>
                    <a:pt x="2222" y="1"/>
                  </a:moveTo>
                  <a:cubicBezTo>
                    <a:pt x="2214" y="1"/>
                    <a:pt x="2206" y="4"/>
                    <a:pt x="2200" y="9"/>
                  </a:cubicBezTo>
                  <a:cubicBezTo>
                    <a:pt x="2200" y="9"/>
                    <a:pt x="2055" y="130"/>
                    <a:pt x="1844" y="317"/>
                  </a:cubicBezTo>
                  <a:cubicBezTo>
                    <a:pt x="1739" y="412"/>
                    <a:pt x="1615" y="521"/>
                    <a:pt x="1486" y="640"/>
                  </a:cubicBezTo>
                  <a:cubicBezTo>
                    <a:pt x="1356" y="761"/>
                    <a:pt x="1218" y="889"/>
                    <a:pt x="1080" y="1018"/>
                  </a:cubicBezTo>
                  <a:cubicBezTo>
                    <a:pt x="944" y="1148"/>
                    <a:pt x="809" y="1279"/>
                    <a:pt x="681" y="1402"/>
                  </a:cubicBezTo>
                  <a:cubicBezTo>
                    <a:pt x="554" y="1523"/>
                    <a:pt x="440" y="1642"/>
                    <a:pt x="339" y="1741"/>
                  </a:cubicBezTo>
                  <a:cubicBezTo>
                    <a:pt x="141" y="1942"/>
                    <a:pt x="13" y="2081"/>
                    <a:pt x="13" y="2081"/>
                  </a:cubicBezTo>
                  <a:cubicBezTo>
                    <a:pt x="1" y="2093"/>
                    <a:pt x="0" y="2113"/>
                    <a:pt x="12" y="2126"/>
                  </a:cubicBezTo>
                  <a:cubicBezTo>
                    <a:pt x="18" y="2135"/>
                    <a:pt x="28" y="2139"/>
                    <a:pt x="37" y="2139"/>
                  </a:cubicBezTo>
                  <a:cubicBezTo>
                    <a:pt x="45" y="2139"/>
                    <a:pt x="53" y="2136"/>
                    <a:pt x="60" y="2131"/>
                  </a:cubicBezTo>
                  <a:cubicBezTo>
                    <a:pt x="60" y="2131"/>
                    <a:pt x="205" y="2010"/>
                    <a:pt x="417" y="1823"/>
                  </a:cubicBezTo>
                  <a:cubicBezTo>
                    <a:pt x="521" y="1728"/>
                    <a:pt x="646" y="1620"/>
                    <a:pt x="775" y="1499"/>
                  </a:cubicBezTo>
                  <a:cubicBezTo>
                    <a:pt x="904" y="1379"/>
                    <a:pt x="1042" y="1251"/>
                    <a:pt x="1180" y="1122"/>
                  </a:cubicBezTo>
                  <a:cubicBezTo>
                    <a:pt x="1315" y="992"/>
                    <a:pt x="1451" y="861"/>
                    <a:pt x="1578" y="739"/>
                  </a:cubicBezTo>
                  <a:cubicBezTo>
                    <a:pt x="1705" y="616"/>
                    <a:pt x="1820" y="498"/>
                    <a:pt x="1920" y="398"/>
                  </a:cubicBezTo>
                  <a:cubicBezTo>
                    <a:pt x="2119" y="197"/>
                    <a:pt x="2247" y="59"/>
                    <a:pt x="2247" y="59"/>
                  </a:cubicBezTo>
                  <a:cubicBezTo>
                    <a:pt x="2259" y="47"/>
                    <a:pt x="2260" y="27"/>
                    <a:pt x="2249" y="13"/>
                  </a:cubicBezTo>
                  <a:cubicBezTo>
                    <a:pt x="2242" y="5"/>
                    <a:pt x="2232" y="1"/>
                    <a:pt x="22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4688845" y="971711"/>
              <a:ext cx="226653" cy="153223"/>
            </a:xfrm>
            <a:custGeom>
              <a:rect b="b" l="l" r="r" t="t"/>
              <a:pathLst>
                <a:path extrusionOk="0" h="2095" w="3099">
                  <a:moveTo>
                    <a:pt x="1140" y="0"/>
                  </a:moveTo>
                  <a:cubicBezTo>
                    <a:pt x="537" y="0"/>
                    <a:pt x="154" y="350"/>
                    <a:pt x="81" y="657"/>
                  </a:cubicBezTo>
                  <a:cubicBezTo>
                    <a:pt x="0" y="1002"/>
                    <a:pt x="241" y="1887"/>
                    <a:pt x="1012" y="2070"/>
                  </a:cubicBezTo>
                  <a:cubicBezTo>
                    <a:pt x="1084" y="2087"/>
                    <a:pt x="1160" y="2094"/>
                    <a:pt x="1239" y="2094"/>
                  </a:cubicBezTo>
                  <a:cubicBezTo>
                    <a:pt x="2011" y="2094"/>
                    <a:pt x="3068" y="1363"/>
                    <a:pt x="3068" y="1363"/>
                  </a:cubicBezTo>
                  <a:cubicBezTo>
                    <a:pt x="3098" y="1239"/>
                    <a:pt x="2098" y="117"/>
                    <a:pt x="1367" y="16"/>
                  </a:cubicBezTo>
                  <a:cubicBezTo>
                    <a:pt x="1288" y="5"/>
                    <a:pt x="1213" y="0"/>
                    <a:pt x="114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4769735" y="1044483"/>
              <a:ext cx="190377" cy="35691"/>
            </a:xfrm>
            <a:custGeom>
              <a:rect b="b" l="l" r="r" t="t"/>
              <a:pathLst>
                <a:path extrusionOk="0" h="488" w="2603">
                  <a:moveTo>
                    <a:pt x="38" y="1"/>
                  </a:moveTo>
                  <a:cubicBezTo>
                    <a:pt x="22" y="1"/>
                    <a:pt x="9" y="11"/>
                    <a:pt x="5" y="27"/>
                  </a:cubicBezTo>
                  <a:cubicBezTo>
                    <a:pt x="0" y="45"/>
                    <a:pt x="12" y="64"/>
                    <a:pt x="30" y="68"/>
                  </a:cubicBezTo>
                  <a:cubicBezTo>
                    <a:pt x="30" y="68"/>
                    <a:pt x="186" y="107"/>
                    <a:pt x="422" y="155"/>
                  </a:cubicBezTo>
                  <a:cubicBezTo>
                    <a:pt x="540" y="178"/>
                    <a:pt x="677" y="208"/>
                    <a:pt x="826" y="234"/>
                  </a:cubicBezTo>
                  <a:cubicBezTo>
                    <a:pt x="974" y="260"/>
                    <a:pt x="1132" y="287"/>
                    <a:pt x="1289" y="315"/>
                  </a:cubicBezTo>
                  <a:cubicBezTo>
                    <a:pt x="1448" y="341"/>
                    <a:pt x="1607" y="365"/>
                    <a:pt x="1755" y="388"/>
                  </a:cubicBezTo>
                  <a:cubicBezTo>
                    <a:pt x="1904" y="411"/>
                    <a:pt x="2044" y="427"/>
                    <a:pt x="2162" y="444"/>
                  </a:cubicBezTo>
                  <a:cubicBezTo>
                    <a:pt x="2402" y="473"/>
                    <a:pt x="2561" y="487"/>
                    <a:pt x="2561" y="487"/>
                  </a:cubicBezTo>
                  <a:cubicBezTo>
                    <a:pt x="2563" y="487"/>
                    <a:pt x="2564" y="487"/>
                    <a:pt x="2565" y="487"/>
                  </a:cubicBezTo>
                  <a:cubicBezTo>
                    <a:pt x="2580" y="487"/>
                    <a:pt x="2594" y="477"/>
                    <a:pt x="2598" y="461"/>
                  </a:cubicBezTo>
                  <a:cubicBezTo>
                    <a:pt x="2602" y="443"/>
                    <a:pt x="2591" y="424"/>
                    <a:pt x="2573" y="420"/>
                  </a:cubicBezTo>
                  <a:cubicBezTo>
                    <a:pt x="2573" y="420"/>
                    <a:pt x="2416" y="382"/>
                    <a:pt x="2181" y="333"/>
                  </a:cubicBezTo>
                  <a:cubicBezTo>
                    <a:pt x="2063" y="310"/>
                    <a:pt x="1926" y="279"/>
                    <a:pt x="1777" y="254"/>
                  </a:cubicBezTo>
                  <a:cubicBezTo>
                    <a:pt x="1629" y="228"/>
                    <a:pt x="1472" y="200"/>
                    <a:pt x="1314" y="173"/>
                  </a:cubicBezTo>
                  <a:cubicBezTo>
                    <a:pt x="1155" y="148"/>
                    <a:pt x="996" y="124"/>
                    <a:pt x="847" y="100"/>
                  </a:cubicBezTo>
                  <a:cubicBezTo>
                    <a:pt x="699" y="78"/>
                    <a:pt x="559" y="61"/>
                    <a:pt x="440" y="45"/>
                  </a:cubicBezTo>
                  <a:cubicBezTo>
                    <a:pt x="201" y="15"/>
                    <a:pt x="41" y="1"/>
                    <a:pt x="41" y="1"/>
                  </a:cubicBezTo>
                  <a:cubicBezTo>
                    <a:pt x="40" y="1"/>
                    <a:pt x="39" y="1"/>
                    <a:pt x="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5004069" y="671848"/>
              <a:ext cx="209320" cy="175237"/>
            </a:xfrm>
            <a:custGeom>
              <a:rect b="b" l="l" r="r" t="t"/>
              <a:pathLst>
                <a:path extrusionOk="0" h="2396" w="2862">
                  <a:moveTo>
                    <a:pt x="1242" y="0"/>
                  </a:moveTo>
                  <a:cubicBezTo>
                    <a:pt x="1160" y="0"/>
                    <a:pt x="1062" y="22"/>
                    <a:pt x="946" y="74"/>
                  </a:cubicBezTo>
                  <a:cubicBezTo>
                    <a:pt x="1" y="492"/>
                    <a:pt x="966" y="1101"/>
                    <a:pt x="966" y="1101"/>
                  </a:cubicBezTo>
                  <a:cubicBezTo>
                    <a:pt x="966" y="1101"/>
                    <a:pt x="964" y="1101"/>
                    <a:pt x="962" y="1101"/>
                  </a:cubicBezTo>
                  <a:cubicBezTo>
                    <a:pt x="902" y="1101"/>
                    <a:pt x="162" y="1114"/>
                    <a:pt x="382" y="1757"/>
                  </a:cubicBezTo>
                  <a:cubicBezTo>
                    <a:pt x="464" y="1995"/>
                    <a:pt x="604" y="2071"/>
                    <a:pt x="750" y="2071"/>
                  </a:cubicBezTo>
                  <a:cubicBezTo>
                    <a:pt x="1014" y="2071"/>
                    <a:pt x="1300" y="1820"/>
                    <a:pt x="1300" y="1820"/>
                  </a:cubicBezTo>
                  <a:cubicBezTo>
                    <a:pt x="1300" y="1820"/>
                    <a:pt x="1357" y="2395"/>
                    <a:pt x="1773" y="2395"/>
                  </a:cubicBezTo>
                  <a:cubicBezTo>
                    <a:pt x="1842" y="2395"/>
                    <a:pt x="1921" y="2379"/>
                    <a:pt x="2012" y="2342"/>
                  </a:cubicBezTo>
                  <a:cubicBezTo>
                    <a:pt x="2631" y="2089"/>
                    <a:pt x="2000" y="1515"/>
                    <a:pt x="2000" y="1515"/>
                  </a:cubicBezTo>
                  <a:lnTo>
                    <a:pt x="2000" y="1515"/>
                  </a:lnTo>
                  <a:cubicBezTo>
                    <a:pt x="2000" y="1515"/>
                    <a:pt x="2066" y="1525"/>
                    <a:pt x="2157" y="1525"/>
                  </a:cubicBezTo>
                  <a:cubicBezTo>
                    <a:pt x="2410" y="1525"/>
                    <a:pt x="2861" y="1449"/>
                    <a:pt x="2656" y="871"/>
                  </a:cubicBezTo>
                  <a:cubicBezTo>
                    <a:pt x="2560" y="602"/>
                    <a:pt x="2409" y="516"/>
                    <a:pt x="2254" y="516"/>
                  </a:cubicBezTo>
                  <a:cubicBezTo>
                    <a:pt x="1977" y="516"/>
                    <a:pt x="1689" y="790"/>
                    <a:pt x="1689" y="790"/>
                  </a:cubicBezTo>
                  <a:cubicBezTo>
                    <a:pt x="1689" y="790"/>
                    <a:pt x="1738" y="0"/>
                    <a:pt x="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5087008" y="747838"/>
              <a:ext cx="53610" cy="35399"/>
            </a:xfrm>
            <a:custGeom>
              <a:rect b="b" l="l" r="r" t="t"/>
              <a:pathLst>
                <a:path extrusionOk="0" h="484" w="733">
                  <a:moveTo>
                    <a:pt x="397" y="1"/>
                  </a:moveTo>
                  <a:cubicBezTo>
                    <a:pt x="77" y="1"/>
                    <a:pt x="1" y="424"/>
                    <a:pt x="356" y="479"/>
                  </a:cubicBezTo>
                  <a:cubicBezTo>
                    <a:pt x="378" y="482"/>
                    <a:pt x="398" y="484"/>
                    <a:pt x="416" y="484"/>
                  </a:cubicBezTo>
                  <a:cubicBezTo>
                    <a:pt x="732" y="484"/>
                    <a:pt x="712" y="45"/>
                    <a:pt x="458" y="6"/>
                  </a:cubicBezTo>
                  <a:cubicBezTo>
                    <a:pt x="437" y="2"/>
                    <a:pt x="416" y="1"/>
                    <a:pt x="39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4586452" y="839113"/>
              <a:ext cx="145909" cy="147591"/>
            </a:xfrm>
            <a:custGeom>
              <a:rect b="b" l="l" r="r" t="t"/>
              <a:pathLst>
                <a:path extrusionOk="0" h="2018" w="1995">
                  <a:moveTo>
                    <a:pt x="974" y="0"/>
                  </a:moveTo>
                  <a:cubicBezTo>
                    <a:pt x="962" y="0"/>
                    <a:pt x="950" y="0"/>
                    <a:pt x="938" y="1"/>
                  </a:cubicBezTo>
                  <a:cubicBezTo>
                    <a:pt x="107" y="33"/>
                    <a:pt x="648" y="777"/>
                    <a:pt x="648" y="777"/>
                  </a:cubicBezTo>
                  <a:cubicBezTo>
                    <a:pt x="648" y="777"/>
                    <a:pt x="514" y="721"/>
                    <a:pt x="369" y="721"/>
                  </a:cubicBezTo>
                  <a:cubicBezTo>
                    <a:pt x="206" y="721"/>
                    <a:pt x="30" y="792"/>
                    <a:pt x="15" y="1094"/>
                  </a:cubicBezTo>
                  <a:cubicBezTo>
                    <a:pt x="1" y="1398"/>
                    <a:pt x="192" y="1469"/>
                    <a:pt x="373" y="1469"/>
                  </a:cubicBezTo>
                  <a:cubicBezTo>
                    <a:pt x="532" y="1469"/>
                    <a:pt x="684" y="1414"/>
                    <a:pt x="684" y="1414"/>
                  </a:cubicBezTo>
                  <a:lnTo>
                    <a:pt x="684" y="1414"/>
                  </a:lnTo>
                  <a:cubicBezTo>
                    <a:pt x="684" y="1415"/>
                    <a:pt x="509" y="2018"/>
                    <a:pt x="1054" y="2018"/>
                  </a:cubicBezTo>
                  <a:cubicBezTo>
                    <a:pt x="1057" y="2018"/>
                    <a:pt x="1059" y="2018"/>
                    <a:pt x="1061" y="2018"/>
                  </a:cubicBezTo>
                  <a:cubicBezTo>
                    <a:pt x="1600" y="2013"/>
                    <a:pt x="1299" y="1394"/>
                    <a:pt x="1299" y="1394"/>
                  </a:cubicBezTo>
                  <a:lnTo>
                    <a:pt x="1299" y="1394"/>
                  </a:lnTo>
                  <a:cubicBezTo>
                    <a:pt x="1299" y="1394"/>
                    <a:pt x="1487" y="1504"/>
                    <a:pt x="1666" y="1504"/>
                  </a:cubicBezTo>
                  <a:cubicBezTo>
                    <a:pt x="1821" y="1504"/>
                    <a:pt x="1970" y="1421"/>
                    <a:pt x="1982" y="1108"/>
                  </a:cubicBezTo>
                  <a:cubicBezTo>
                    <a:pt x="1994" y="774"/>
                    <a:pt x="1802" y="694"/>
                    <a:pt x="1616" y="694"/>
                  </a:cubicBezTo>
                  <a:cubicBezTo>
                    <a:pt x="1447" y="694"/>
                    <a:pt x="1282" y="761"/>
                    <a:pt x="1282" y="761"/>
                  </a:cubicBezTo>
                  <a:cubicBezTo>
                    <a:pt x="1282" y="761"/>
                    <a:pt x="1640" y="0"/>
                    <a:pt x="9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4637648" y="903474"/>
              <a:ext cx="43297" cy="29548"/>
            </a:xfrm>
            <a:custGeom>
              <a:rect b="b" l="l" r="r" t="t"/>
              <a:pathLst>
                <a:path extrusionOk="0" h="404" w="592">
                  <a:moveTo>
                    <a:pt x="296" y="1"/>
                  </a:moveTo>
                  <a:cubicBezTo>
                    <a:pt x="108" y="1"/>
                    <a:pt x="1" y="238"/>
                    <a:pt x="216" y="365"/>
                  </a:cubicBezTo>
                  <a:cubicBezTo>
                    <a:pt x="262" y="392"/>
                    <a:pt x="303" y="403"/>
                    <a:pt x="340" y="403"/>
                  </a:cubicBezTo>
                  <a:cubicBezTo>
                    <a:pt x="520" y="403"/>
                    <a:pt x="591" y="134"/>
                    <a:pt x="434" y="41"/>
                  </a:cubicBezTo>
                  <a:cubicBezTo>
                    <a:pt x="386" y="13"/>
                    <a:pt x="339"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5444579" y="649322"/>
              <a:ext cx="346891" cy="329704"/>
            </a:xfrm>
            <a:custGeom>
              <a:rect b="b" l="l" r="r" t="t"/>
              <a:pathLst>
                <a:path extrusionOk="0" h="4508" w="4743">
                  <a:moveTo>
                    <a:pt x="2769" y="0"/>
                  </a:moveTo>
                  <a:cubicBezTo>
                    <a:pt x="2266" y="0"/>
                    <a:pt x="1666" y="210"/>
                    <a:pt x="1124" y="757"/>
                  </a:cubicBezTo>
                  <a:cubicBezTo>
                    <a:pt x="197" y="1692"/>
                    <a:pt x="1" y="4364"/>
                    <a:pt x="176" y="4507"/>
                  </a:cubicBezTo>
                  <a:cubicBezTo>
                    <a:pt x="176" y="4507"/>
                    <a:pt x="2957" y="4370"/>
                    <a:pt x="3849" y="3276"/>
                  </a:cubicBezTo>
                  <a:cubicBezTo>
                    <a:pt x="4743" y="2184"/>
                    <a:pt x="4125" y="669"/>
                    <a:pt x="3636" y="271"/>
                  </a:cubicBezTo>
                  <a:cubicBezTo>
                    <a:pt x="3434" y="106"/>
                    <a:pt x="3126" y="0"/>
                    <a:pt x="27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5398941" y="789160"/>
              <a:ext cx="234113" cy="248960"/>
            </a:xfrm>
            <a:custGeom>
              <a:rect b="b" l="l" r="r" t="t"/>
              <a:pathLst>
                <a:path extrusionOk="0" h="3404" w="3201">
                  <a:moveTo>
                    <a:pt x="3163" y="1"/>
                  </a:moveTo>
                  <a:cubicBezTo>
                    <a:pt x="3154" y="1"/>
                    <a:pt x="3145" y="4"/>
                    <a:pt x="3138" y="11"/>
                  </a:cubicBezTo>
                  <a:cubicBezTo>
                    <a:pt x="3138" y="11"/>
                    <a:pt x="2935" y="212"/>
                    <a:pt x="2635" y="517"/>
                  </a:cubicBezTo>
                  <a:cubicBezTo>
                    <a:pt x="2485" y="672"/>
                    <a:pt x="2312" y="852"/>
                    <a:pt x="2126" y="1044"/>
                  </a:cubicBezTo>
                  <a:cubicBezTo>
                    <a:pt x="1941" y="1238"/>
                    <a:pt x="1744" y="1445"/>
                    <a:pt x="1548" y="1653"/>
                  </a:cubicBezTo>
                  <a:cubicBezTo>
                    <a:pt x="1353" y="1863"/>
                    <a:pt x="1159" y="2072"/>
                    <a:pt x="977" y="2269"/>
                  </a:cubicBezTo>
                  <a:cubicBezTo>
                    <a:pt x="794" y="2465"/>
                    <a:pt x="629" y="2653"/>
                    <a:pt x="484" y="2811"/>
                  </a:cubicBezTo>
                  <a:cubicBezTo>
                    <a:pt x="198" y="3130"/>
                    <a:pt x="12" y="3348"/>
                    <a:pt x="12" y="3348"/>
                  </a:cubicBezTo>
                  <a:cubicBezTo>
                    <a:pt x="0" y="3361"/>
                    <a:pt x="0" y="3381"/>
                    <a:pt x="14" y="3394"/>
                  </a:cubicBezTo>
                  <a:cubicBezTo>
                    <a:pt x="20" y="3401"/>
                    <a:pt x="29" y="3404"/>
                    <a:pt x="38" y="3404"/>
                  </a:cubicBezTo>
                  <a:cubicBezTo>
                    <a:pt x="46" y="3404"/>
                    <a:pt x="55" y="3401"/>
                    <a:pt x="62" y="3394"/>
                  </a:cubicBezTo>
                  <a:cubicBezTo>
                    <a:pt x="62" y="3394"/>
                    <a:pt x="267" y="3194"/>
                    <a:pt x="566" y="2888"/>
                  </a:cubicBezTo>
                  <a:cubicBezTo>
                    <a:pt x="715" y="2733"/>
                    <a:pt x="892" y="2556"/>
                    <a:pt x="1075" y="2361"/>
                  </a:cubicBezTo>
                  <a:cubicBezTo>
                    <a:pt x="1260" y="2166"/>
                    <a:pt x="1457" y="1960"/>
                    <a:pt x="1653" y="1752"/>
                  </a:cubicBezTo>
                  <a:cubicBezTo>
                    <a:pt x="1847" y="1542"/>
                    <a:pt x="2042" y="1333"/>
                    <a:pt x="2223" y="1136"/>
                  </a:cubicBezTo>
                  <a:cubicBezTo>
                    <a:pt x="2404" y="938"/>
                    <a:pt x="2572" y="752"/>
                    <a:pt x="2716" y="594"/>
                  </a:cubicBezTo>
                  <a:cubicBezTo>
                    <a:pt x="3001" y="274"/>
                    <a:pt x="3189" y="58"/>
                    <a:pt x="3189" y="58"/>
                  </a:cubicBezTo>
                  <a:cubicBezTo>
                    <a:pt x="3200" y="44"/>
                    <a:pt x="3200" y="24"/>
                    <a:pt x="3187" y="11"/>
                  </a:cubicBezTo>
                  <a:cubicBezTo>
                    <a:pt x="3181" y="4"/>
                    <a:pt x="3172"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5471713" y="1016910"/>
              <a:ext cx="226653" cy="153223"/>
            </a:xfrm>
            <a:custGeom>
              <a:rect b="b" l="l" r="r" t="t"/>
              <a:pathLst>
                <a:path extrusionOk="0" h="2095" w="3099">
                  <a:moveTo>
                    <a:pt x="1958" y="1"/>
                  </a:moveTo>
                  <a:cubicBezTo>
                    <a:pt x="1886" y="1"/>
                    <a:pt x="1811" y="6"/>
                    <a:pt x="1732" y="16"/>
                  </a:cubicBezTo>
                  <a:cubicBezTo>
                    <a:pt x="1000" y="117"/>
                    <a:pt x="1" y="1241"/>
                    <a:pt x="30" y="1364"/>
                  </a:cubicBezTo>
                  <a:cubicBezTo>
                    <a:pt x="30" y="1364"/>
                    <a:pt x="1088" y="2095"/>
                    <a:pt x="1860" y="2095"/>
                  </a:cubicBezTo>
                  <a:cubicBezTo>
                    <a:pt x="1939" y="2095"/>
                    <a:pt x="2015" y="2087"/>
                    <a:pt x="2087" y="2070"/>
                  </a:cubicBezTo>
                  <a:cubicBezTo>
                    <a:pt x="2858" y="1888"/>
                    <a:pt x="3099" y="1002"/>
                    <a:pt x="3017" y="658"/>
                  </a:cubicBezTo>
                  <a:cubicBezTo>
                    <a:pt x="2945" y="350"/>
                    <a:pt x="2561" y="1"/>
                    <a:pt x="19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5427245" y="1089682"/>
              <a:ext cx="190084" cy="35691"/>
            </a:xfrm>
            <a:custGeom>
              <a:rect b="b" l="l" r="r" t="t"/>
              <a:pathLst>
                <a:path extrusionOk="0" h="488" w="2599">
                  <a:moveTo>
                    <a:pt x="2563" y="1"/>
                  </a:moveTo>
                  <a:cubicBezTo>
                    <a:pt x="2562" y="1"/>
                    <a:pt x="2560" y="1"/>
                    <a:pt x="2559" y="1"/>
                  </a:cubicBezTo>
                  <a:cubicBezTo>
                    <a:pt x="2559" y="1"/>
                    <a:pt x="2400" y="15"/>
                    <a:pt x="2160" y="46"/>
                  </a:cubicBezTo>
                  <a:cubicBezTo>
                    <a:pt x="2042" y="62"/>
                    <a:pt x="1902" y="78"/>
                    <a:pt x="1753" y="101"/>
                  </a:cubicBezTo>
                  <a:cubicBezTo>
                    <a:pt x="1604" y="124"/>
                    <a:pt x="1446" y="149"/>
                    <a:pt x="1287" y="173"/>
                  </a:cubicBezTo>
                  <a:cubicBezTo>
                    <a:pt x="1129" y="201"/>
                    <a:pt x="971" y="228"/>
                    <a:pt x="824" y="254"/>
                  </a:cubicBezTo>
                  <a:cubicBezTo>
                    <a:pt x="675" y="280"/>
                    <a:pt x="538" y="310"/>
                    <a:pt x="419" y="333"/>
                  </a:cubicBezTo>
                  <a:cubicBezTo>
                    <a:pt x="184" y="382"/>
                    <a:pt x="27" y="420"/>
                    <a:pt x="27" y="420"/>
                  </a:cubicBezTo>
                  <a:cubicBezTo>
                    <a:pt x="12" y="424"/>
                    <a:pt x="0" y="439"/>
                    <a:pt x="2" y="457"/>
                  </a:cubicBezTo>
                  <a:cubicBezTo>
                    <a:pt x="3" y="474"/>
                    <a:pt x="18" y="488"/>
                    <a:pt x="35" y="488"/>
                  </a:cubicBezTo>
                  <a:cubicBezTo>
                    <a:pt x="36" y="488"/>
                    <a:pt x="38" y="487"/>
                    <a:pt x="39" y="487"/>
                  </a:cubicBezTo>
                  <a:cubicBezTo>
                    <a:pt x="39" y="487"/>
                    <a:pt x="199" y="473"/>
                    <a:pt x="438" y="444"/>
                  </a:cubicBezTo>
                  <a:cubicBezTo>
                    <a:pt x="557" y="427"/>
                    <a:pt x="697" y="411"/>
                    <a:pt x="845" y="388"/>
                  </a:cubicBezTo>
                  <a:cubicBezTo>
                    <a:pt x="994" y="365"/>
                    <a:pt x="1153" y="341"/>
                    <a:pt x="1311" y="316"/>
                  </a:cubicBezTo>
                  <a:cubicBezTo>
                    <a:pt x="1469" y="288"/>
                    <a:pt x="1627" y="260"/>
                    <a:pt x="1775" y="234"/>
                  </a:cubicBezTo>
                  <a:cubicBezTo>
                    <a:pt x="1923" y="208"/>
                    <a:pt x="2061" y="178"/>
                    <a:pt x="2179" y="156"/>
                  </a:cubicBezTo>
                  <a:cubicBezTo>
                    <a:pt x="2414" y="107"/>
                    <a:pt x="2571" y="68"/>
                    <a:pt x="2571" y="68"/>
                  </a:cubicBezTo>
                  <a:cubicBezTo>
                    <a:pt x="2587" y="65"/>
                    <a:pt x="2599" y="49"/>
                    <a:pt x="2597" y="32"/>
                  </a:cubicBezTo>
                  <a:cubicBezTo>
                    <a:pt x="2595" y="14"/>
                    <a:pt x="2580" y="1"/>
                    <a:pt x="25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5686519" y="905156"/>
              <a:ext cx="145836" cy="147591"/>
            </a:xfrm>
            <a:custGeom>
              <a:rect b="b" l="l" r="r" t="t"/>
              <a:pathLst>
                <a:path extrusionOk="0" h="2018" w="1994">
                  <a:moveTo>
                    <a:pt x="1019" y="1"/>
                  </a:moveTo>
                  <a:cubicBezTo>
                    <a:pt x="354" y="1"/>
                    <a:pt x="712" y="760"/>
                    <a:pt x="712" y="760"/>
                  </a:cubicBezTo>
                  <a:cubicBezTo>
                    <a:pt x="712" y="760"/>
                    <a:pt x="547" y="694"/>
                    <a:pt x="378" y="694"/>
                  </a:cubicBezTo>
                  <a:cubicBezTo>
                    <a:pt x="192" y="694"/>
                    <a:pt x="0" y="774"/>
                    <a:pt x="12" y="1108"/>
                  </a:cubicBezTo>
                  <a:cubicBezTo>
                    <a:pt x="24" y="1421"/>
                    <a:pt x="173" y="1505"/>
                    <a:pt x="329" y="1505"/>
                  </a:cubicBezTo>
                  <a:cubicBezTo>
                    <a:pt x="508" y="1505"/>
                    <a:pt x="695" y="1395"/>
                    <a:pt x="695" y="1395"/>
                  </a:cubicBezTo>
                  <a:lnTo>
                    <a:pt x="695" y="1395"/>
                  </a:lnTo>
                  <a:cubicBezTo>
                    <a:pt x="695" y="1395"/>
                    <a:pt x="394" y="2012"/>
                    <a:pt x="933" y="2018"/>
                  </a:cubicBezTo>
                  <a:cubicBezTo>
                    <a:pt x="935" y="2018"/>
                    <a:pt x="938" y="2018"/>
                    <a:pt x="941" y="2018"/>
                  </a:cubicBezTo>
                  <a:cubicBezTo>
                    <a:pt x="1484" y="2018"/>
                    <a:pt x="1310" y="1414"/>
                    <a:pt x="1310" y="1414"/>
                  </a:cubicBezTo>
                  <a:lnTo>
                    <a:pt x="1310" y="1414"/>
                  </a:lnTo>
                  <a:cubicBezTo>
                    <a:pt x="1310" y="1414"/>
                    <a:pt x="1462" y="1469"/>
                    <a:pt x="1621" y="1469"/>
                  </a:cubicBezTo>
                  <a:cubicBezTo>
                    <a:pt x="1802" y="1469"/>
                    <a:pt x="1993" y="1398"/>
                    <a:pt x="1979" y="1094"/>
                  </a:cubicBezTo>
                  <a:cubicBezTo>
                    <a:pt x="1964" y="792"/>
                    <a:pt x="1788" y="721"/>
                    <a:pt x="1625" y="721"/>
                  </a:cubicBezTo>
                  <a:cubicBezTo>
                    <a:pt x="1480" y="721"/>
                    <a:pt x="1346" y="777"/>
                    <a:pt x="1346" y="777"/>
                  </a:cubicBezTo>
                  <a:cubicBezTo>
                    <a:pt x="1346" y="777"/>
                    <a:pt x="1887" y="33"/>
                    <a:pt x="1056" y="2"/>
                  </a:cubicBezTo>
                  <a:cubicBezTo>
                    <a:pt x="1043" y="1"/>
                    <a:pt x="1031" y="1"/>
                    <a:pt x="10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5737935" y="969517"/>
              <a:ext cx="43224" cy="29474"/>
            </a:xfrm>
            <a:custGeom>
              <a:rect b="b" l="l" r="r" t="t"/>
              <a:pathLst>
                <a:path extrusionOk="0" h="403" w="591">
                  <a:moveTo>
                    <a:pt x="295" y="0"/>
                  </a:moveTo>
                  <a:cubicBezTo>
                    <a:pt x="252" y="0"/>
                    <a:pt x="205" y="13"/>
                    <a:pt x="157" y="41"/>
                  </a:cubicBezTo>
                  <a:cubicBezTo>
                    <a:pt x="1" y="134"/>
                    <a:pt x="71" y="403"/>
                    <a:pt x="251" y="403"/>
                  </a:cubicBezTo>
                  <a:cubicBezTo>
                    <a:pt x="288" y="403"/>
                    <a:pt x="329" y="392"/>
                    <a:pt x="375" y="365"/>
                  </a:cubicBezTo>
                  <a:cubicBezTo>
                    <a:pt x="590" y="238"/>
                    <a:pt x="483" y="0"/>
                    <a:pt x="29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8" name="Google Shape;708;p5"/>
          <p:cNvSpPr/>
          <p:nvPr/>
        </p:nvSpPr>
        <p:spPr>
          <a:xfrm>
            <a:off x="1110023" y="625118"/>
            <a:ext cx="136579" cy="129663"/>
          </a:xfrm>
          <a:custGeom>
            <a:rect b="b" l="l" r="r" t="t"/>
            <a:pathLst>
              <a:path extrusionOk="0" h="9430" w="9933">
                <a:moveTo>
                  <a:pt x="8342" y="4852"/>
                </a:moveTo>
                <a:lnTo>
                  <a:pt x="8342" y="4853"/>
                </a:lnTo>
                <a:lnTo>
                  <a:pt x="8342" y="4853"/>
                </a:lnTo>
                <a:lnTo>
                  <a:pt x="8342" y="4853"/>
                </a:lnTo>
                <a:cubicBezTo>
                  <a:pt x="8342" y="4853"/>
                  <a:pt x="8342" y="4852"/>
                  <a:pt x="8342" y="4852"/>
                </a:cubicBezTo>
                <a:close/>
                <a:moveTo>
                  <a:pt x="2797" y="6438"/>
                </a:moveTo>
                <a:cubicBezTo>
                  <a:pt x="2797" y="6441"/>
                  <a:pt x="2797" y="6443"/>
                  <a:pt x="2797" y="6443"/>
                </a:cubicBezTo>
                <a:cubicBezTo>
                  <a:pt x="2797" y="6443"/>
                  <a:pt x="2797" y="6443"/>
                  <a:pt x="2797" y="6442"/>
                </a:cubicBezTo>
                <a:lnTo>
                  <a:pt x="2797" y="6438"/>
                </a:lnTo>
                <a:close/>
                <a:moveTo>
                  <a:pt x="4291" y="0"/>
                </a:moveTo>
                <a:cubicBezTo>
                  <a:pt x="2927" y="0"/>
                  <a:pt x="1798" y="452"/>
                  <a:pt x="1122" y="954"/>
                </a:cubicBezTo>
                <a:cubicBezTo>
                  <a:pt x="730" y="1225"/>
                  <a:pt x="478" y="1536"/>
                  <a:pt x="308" y="1742"/>
                </a:cubicBezTo>
                <a:cubicBezTo>
                  <a:pt x="178" y="1931"/>
                  <a:pt x="108" y="2032"/>
                  <a:pt x="108" y="2032"/>
                </a:cubicBezTo>
                <a:cubicBezTo>
                  <a:pt x="1" y="2188"/>
                  <a:pt x="22" y="2403"/>
                  <a:pt x="166" y="2532"/>
                </a:cubicBezTo>
                <a:cubicBezTo>
                  <a:pt x="239" y="2598"/>
                  <a:pt x="331" y="2630"/>
                  <a:pt x="422" y="2630"/>
                </a:cubicBezTo>
                <a:cubicBezTo>
                  <a:pt x="526" y="2630"/>
                  <a:pt x="630" y="2588"/>
                  <a:pt x="705" y="2505"/>
                </a:cubicBezTo>
                <a:cubicBezTo>
                  <a:pt x="705" y="2505"/>
                  <a:pt x="788" y="2414"/>
                  <a:pt x="942" y="2243"/>
                </a:cubicBezTo>
                <a:cubicBezTo>
                  <a:pt x="1085" y="2114"/>
                  <a:pt x="1296" y="1921"/>
                  <a:pt x="1632" y="1730"/>
                </a:cubicBezTo>
                <a:cubicBezTo>
                  <a:pt x="1958" y="1541"/>
                  <a:pt x="2392" y="1366"/>
                  <a:pt x="2919" y="1272"/>
                </a:cubicBezTo>
                <a:cubicBezTo>
                  <a:pt x="3189" y="1226"/>
                  <a:pt x="3483" y="1201"/>
                  <a:pt x="3793" y="1201"/>
                </a:cubicBezTo>
                <a:cubicBezTo>
                  <a:pt x="4089" y="1201"/>
                  <a:pt x="4399" y="1224"/>
                  <a:pt x="4719" y="1272"/>
                </a:cubicBezTo>
                <a:cubicBezTo>
                  <a:pt x="5373" y="1379"/>
                  <a:pt x="6071" y="1601"/>
                  <a:pt x="6706" y="1974"/>
                </a:cubicBezTo>
                <a:cubicBezTo>
                  <a:pt x="7340" y="2343"/>
                  <a:pt x="7902" y="2884"/>
                  <a:pt x="8179" y="3532"/>
                </a:cubicBezTo>
                <a:cubicBezTo>
                  <a:pt x="8317" y="3855"/>
                  <a:pt x="8382" y="4205"/>
                  <a:pt x="8366" y="4567"/>
                </a:cubicBezTo>
                <a:cubicBezTo>
                  <a:pt x="8364" y="4657"/>
                  <a:pt x="8346" y="4750"/>
                  <a:pt x="8339" y="4840"/>
                </a:cubicBezTo>
                <a:lnTo>
                  <a:pt x="8335" y="4875"/>
                </a:lnTo>
                <a:lnTo>
                  <a:pt x="8335" y="4880"/>
                </a:lnTo>
                <a:lnTo>
                  <a:pt x="8321" y="4940"/>
                </a:lnTo>
                <a:lnTo>
                  <a:pt x="8280" y="5115"/>
                </a:lnTo>
                <a:lnTo>
                  <a:pt x="8199" y="5466"/>
                </a:lnTo>
                <a:cubicBezTo>
                  <a:pt x="8172" y="5582"/>
                  <a:pt x="8149" y="5710"/>
                  <a:pt x="8106" y="5778"/>
                </a:cubicBezTo>
                <a:cubicBezTo>
                  <a:pt x="8023" y="5942"/>
                  <a:pt x="7976" y="6113"/>
                  <a:pt x="7884" y="6278"/>
                </a:cubicBezTo>
                <a:cubicBezTo>
                  <a:pt x="7771" y="6436"/>
                  <a:pt x="7686" y="6617"/>
                  <a:pt x="7560" y="6761"/>
                </a:cubicBezTo>
                <a:cubicBezTo>
                  <a:pt x="7308" y="7048"/>
                  <a:pt x="7025" y="7307"/>
                  <a:pt x="6680" y="7473"/>
                </a:cubicBezTo>
                <a:cubicBezTo>
                  <a:pt x="6240" y="7707"/>
                  <a:pt x="5721" y="7835"/>
                  <a:pt x="5204" y="7835"/>
                </a:cubicBezTo>
                <a:cubicBezTo>
                  <a:pt x="4937" y="7835"/>
                  <a:pt x="4670" y="7800"/>
                  <a:pt x="4414" y="7729"/>
                </a:cubicBezTo>
                <a:lnTo>
                  <a:pt x="4137" y="7651"/>
                </a:lnTo>
                <a:cubicBezTo>
                  <a:pt x="4046" y="7621"/>
                  <a:pt x="3966" y="7573"/>
                  <a:pt x="3880" y="7539"/>
                </a:cubicBezTo>
                <a:cubicBezTo>
                  <a:pt x="3697" y="7477"/>
                  <a:pt x="3564" y="7361"/>
                  <a:pt x="3410" y="7269"/>
                </a:cubicBezTo>
                <a:cubicBezTo>
                  <a:pt x="3154" y="7048"/>
                  <a:pt x="2913" y="6809"/>
                  <a:pt x="2842" y="6522"/>
                </a:cubicBezTo>
                <a:lnTo>
                  <a:pt x="2797" y="6420"/>
                </a:lnTo>
                <a:lnTo>
                  <a:pt x="2792" y="6408"/>
                </a:lnTo>
                <a:cubicBezTo>
                  <a:pt x="2790" y="6400"/>
                  <a:pt x="2790" y="6397"/>
                  <a:pt x="2789" y="6397"/>
                </a:cubicBezTo>
                <a:lnTo>
                  <a:pt x="2789" y="6397"/>
                </a:lnTo>
                <a:cubicBezTo>
                  <a:pt x="2789" y="6397"/>
                  <a:pt x="2790" y="6399"/>
                  <a:pt x="2790" y="6403"/>
                </a:cubicBezTo>
                <a:lnTo>
                  <a:pt x="2790" y="6403"/>
                </a:lnTo>
                <a:lnTo>
                  <a:pt x="2788" y="6388"/>
                </a:lnTo>
                <a:lnTo>
                  <a:pt x="2772" y="6305"/>
                </a:lnTo>
                <a:cubicBezTo>
                  <a:pt x="2755" y="6201"/>
                  <a:pt x="2720" y="6063"/>
                  <a:pt x="2719" y="5988"/>
                </a:cubicBezTo>
                <a:cubicBezTo>
                  <a:pt x="2717" y="5914"/>
                  <a:pt x="2712" y="5843"/>
                  <a:pt x="2704" y="5769"/>
                </a:cubicBezTo>
                <a:lnTo>
                  <a:pt x="2716" y="5531"/>
                </a:lnTo>
                <a:cubicBezTo>
                  <a:pt x="2752" y="5225"/>
                  <a:pt x="2862" y="4963"/>
                  <a:pt x="3049" y="4756"/>
                </a:cubicBezTo>
                <a:cubicBezTo>
                  <a:pt x="3403" y="4362"/>
                  <a:pt x="4010" y="4158"/>
                  <a:pt x="4570" y="4158"/>
                </a:cubicBezTo>
                <a:cubicBezTo>
                  <a:pt x="4606" y="4158"/>
                  <a:pt x="4642" y="4158"/>
                  <a:pt x="4677" y="4160"/>
                </a:cubicBezTo>
                <a:lnTo>
                  <a:pt x="4894" y="4179"/>
                </a:lnTo>
                <a:lnTo>
                  <a:pt x="4922" y="4181"/>
                </a:lnTo>
                <a:lnTo>
                  <a:pt x="4927" y="4181"/>
                </a:lnTo>
                <a:lnTo>
                  <a:pt x="4957" y="4189"/>
                </a:lnTo>
                <a:lnTo>
                  <a:pt x="5086" y="4221"/>
                </a:lnTo>
                <a:lnTo>
                  <a:pt x="5214" y="4254"/>
                </a:lnTo>
                <a:lnTo>
                  <a:pt x="5258" y="4283"/>
                </a:lnTo>
                <a:cubicBezTo>
                  <a:pt x="5285" y="4306"/>
                  <a:pt x="5321" y="4294"/>
                  <a:pt x="5355" y="4332"/>
                </a:cubicBezTo>
                <a:cubicBezTo>
                  <a:pt x="5510" y="4426"/>
                  <a:pt x="5603" y="4568"/>
                  <a:pt x="5632" y="4737"/>
                </a:cubicBezTo>
                <a:cubicBezTo>
                  <a:pt x="5663" y="4905"/>
                  <a:pt x="5630" y="5079"/>
                  <a:pt x="5563" y="5214"/>
                </a:cubicBezTo>
                <a:cubicBezTo>
                  <a:pt x="5496" y="5353"/>
                  <a:pt x="5385" y="5428"/>
                  <a:pt x="5281" y="5494"/>
                </a:cubicBezTo>
                <a:cubicBezTo>
                  <a:pt x="5180" y="5547"/>
                  <a:pt x="5068" y="5564"/>
                  <a:pt x="4960" y="5564"/>
                </a:cubicBezTo>
                <a:cubicBezTo>
                  <a:pt x="4829" y="5564"/>
                  <a:pt x="4703" y="5538"/>
                  <a:pt x="4607" y="5517"/>
                </a:cubicBezTo>
                <a:cubicBezTo>
                  <a:pt x="4426" y="5454"/>
                  <a:pt x="4329" y="5421"/>
                  <a:pt x="4329" y="5421"/>
                </a:cubicBezTo>
                <a:lnTo>
                  <a:pt x="4261" y="5398"/>
                </a:lnTo>
                <a:cubicBezTo>
                  <a:pt x="4221" y="5384"/>
                  <a:pt x="4180" y="5378"/>
                  <a:pt x="4139" y="5378"/>
                </a:cubicBezTo>
                <a:cubicBezTo>
                  <a:pt x="4001" y="5378"/>
                  <a:pt x="3868" y="5454"/>
                  <a:pt x="3801" y="5585"/>
                </a:cubicBezTo>
                <a:cubicBezTo>
                  <a:pt x="3707" y="5771"/>
                  <a:pt x="3783" y="5998"/>
                  <a:pt x="3969" y="6092"/>
                </a:cubicBezTo>
                <a:cubicBezTo>
                  <a:pt x="3969" y="6092"/>
                  <a:pt x="4097" y="6157"/>
                  <a:pt x="4336" y="6278"/>
                </a:cubicBezTo>
                <a:cubicBezTo>
                  <a:pt x="4508" y="6334"/>
                  <a:pt x="4761" y="6445"/>
                  <a:pt x="5097" y="6445"/>
                </a:cubicBezTo>
                <a:cubicBezTo>
                  <a:pt x="5252" y="6445"/>
                  <a:pt x="5423" y="6422"/>
                  <a:pt x="5612" y="6359"/>
                </a:cubicBezTo>
                <a:cubicBezTo>
                  <a:pt x="5896" y="6249"/>
                  <a:pt x="6201" y="6056"/>
                  <a:pt x="6404" y="5745"/>
                </a:cubicBezTo>
                <a:cubicBezTo>
                  <a:pt x="6605" y="5439"/>
                  <a:pt x="6730" y="5050"/>
                  <a:pt x="6701" y="4620"/>
                </a:cubicBezTo>
                <a:cubicBezTo>
                  <a:pt x="6681" y="4195"/>
                  <a:pt x="6459" y="3719"/>
                  <a:pt x="6072" y="3412"/>
                </a:cubicBezTo>
                <a:cubicBezTo>
                  <a:pt x="5990" y="3325"/>
                  <a:pt x="5857" y="3262"/>
                  <a:pt x="5739" y="3194"/>
                </a:cubicBezTo>
                <a:lnTo>
                  <a:pt x="5553" y="3103"/>
                </a:lnTo>
                <a:lnTo>
                  <a:pt x="5428" y="3062"/>
                </a:lnTo>
                <a:lnTo>
                  <a:pt x="5302" y="3021"/>
                </a:lnTo>
                <a:lnTo>
                  <a:pt x="5238" y="3000"/>
                </a:lnTo>
                <a:lnTo>
                  <a:pt x="5222" y="2994"/>
                </a:lnTo>
                <a:lnTo>
                  <a:pt x="5143" y="2976"/>
                </a:lnTo>
                <a:lnTo>
                  <a:pt x="5103" y="2969"/>
                </a:lnTo>
                <a:cubicBezTo>
                  <a:pt x="4997" y="2952"/>
                  <a:pt x="4889" y="2935"/>
                  <a:pt x="4780" y="2918"/>
                </a:cubicBezTo>
                <a:cubicBezTo>
                  <a:pt x="4642" y="2903"/>
                  <a:pt x="4499" y="2895"/>
                  <a:pt x="4353" y="2895"/>
                </a:cubicBezTo>
                <a:cubicBezTo>
                  <a:pt x="3589" y="2895"/>
                  <a:pt x="2737" y="3118"/>
                  <a:pt x="2045" y="3791"/>
                </a:cubicBezTo>
                <a:cubicBezTo>
                  <a:pt x="1640" y="4186"/>
                  <a:pt x="1366" y="4749"/>
                  <a:pt x="1274" y="5317"/>
                </a:cubicBezTo>
                <a:lnTo>
                  <a:pt x="1229" y="5744"/>
                </a:lnTo>
                <a:cubicBezTo>
                  <a:pt x="1231" y="5894"/>
                  <a:pt x="1237" y="6047"/>
                  <a:pt x="1246" y="6199"/>
                </a:cubicBezTo>
                <a:cubicBezTo>
                  <a:pt x="1256" y="6350"/>
                  <a:pt x="1279" y="6434"/>
                  <a:pt x="1294" y="6555"/>
                </a:cubicBezTo>
                <a:lnTo>
                  <a:pt x="1308" y="6640"/>
                </a:lnTo>
                <a:lnTo>
                  <a:pt x="1315" y="6682"/>
                </a:lnTo>
                <a:lnTo>
                  <a:pt x="1316" y="6692"/>
                </a:lnTo>
                <a:cubicBezTo>
                  <a:pt x="1316" y="6692"/>
                  <a:pt x="1316" y="6692"/>
                  <a:pt x="1316" y="6692"/>
                </a:cubicBezTo>
                <a:lnTo>
                  <a:pt x="1316" y="6692"/>
                </a:lnTo>
                <a:cubicBezTo>
                  <a:pt x="1316" y="6692"/>
                  <a:pt x="1328" y="6754"/>
                  <a:pt x="1329" y="6754"/>
                </a:cubicBezTo>
                <a:cubicBezTo>
                  <a:pt x="1329" y="6754"/>
                  <a:pt x="1329" y="6752"/>
                  <a:pt x="1328" y="6747"/>
                </a:cubicBezTo>
                <a:lnTo>
                  <a:pt x="1328" y="6747"/>
                </a:lnTo>
                <a:lnTo>
                  <a:pt x="1336" y="6775"/>
                </a:lnTo>
                <a:lnTo>
                  <a:pt x="1410" y="6996"/>
                </a:lnTo>
                <a:cubicBezTo>
                  <a:pt x="1577" y="7613"/>
                  <a:pt x="2003" y="8096"/>
                  <a:pt x="2450" y="8487"/>
                </a:cubicBezTo>
                <a:cubicBezTo>
                  <a:pt x="2691" y="8657"/>
                  <a:pt x="2930" y="8845"/>
                  <a:pt x="3198" y="8956"/>
                </a:cubicBezTo>
                <a:cubicBezTo>
                  <a:pt x="3458" y="9098"/>
                  <a:pt x="3734" y="9184"/>
                  <a:pt x="4013" y="9261"/>
                </a:cubicBezTo>
                <a:cubicBezTo>
                  <a:pt x="4414" y="9373"/>
                  <a:pt x="4830" y="9429"/>
                  <a:pt x="5248" y="9429"/>
                </a:cubicBezTo>
                <a:cubicBezTo>
                  <a:pt x="5994" y="9429"/>
                  <a:pt x="6748" y="9252"/>
                  <a:pt x="7432" y="8900"/>
                </a:cubicBezTo>
                <a:cubicBezTo>
                  <a:pt x="7971" y="8634"/>
                  <a:pt x="8426" y="8219"/>
                  <a:pt x="8808" y="7765"/>
                </a:cubicBezTo>
                <a:cubicBezTo>
                  <a:pt x="8996" y="7537"/>
                  <a:pt x="9131" y="7276"/>
                  <a:pt x="9289" y="7030"/>
                </a:cubicBezTo>
                <a:cubicBezTo>
                  <a:pt x="9429" y="6771"/>
                  <a:pt x="9526" y="6473"/>
                  <a:pt x="9636" y="6195"/>
                </a:cubicBezTo>
                <a:cubicBezTo>
                  <a:pt x="9699" y="6043"/>
                  <a:pt x="9716" y="5933"/>
                  <a:pt x="9742" y="5815"/>
                </a:cubicBezTo>
                <a:lnTo>
                  <a:pt x="9819" y="5463"/>
                </a:lnTo>
                <a:lnTo>
                  <a:pt x="9856" y="5288"/>
                </a:lnTo>
                <a:lnTo>
                  <a:pt x="9875" y="5200"/>
                </a:lnTo>
                <a:lnTo>
                  <a:pt x="9877" y="5190"/>
                </a:lnTo>
                <a:lnTo>
                  <a:pt x="9890" y="5116"/>
                </a:lnTo>
                <a:lnTo>
                  <a:pt x="9892" y="5089"/>
                </a:lnTo>
                <a:lnTo>
                  <a:pt x="9897" y="5035"/>
                </a:lnTo>
                <a:cubicBezTo>
                  <a:pt x="9906" y="4889"/>
                  <a:pt x="9925" y="4745"/>
                  <a:pt x="9924" y="4599"/>
                </a:cubicBezTo>
                <a:cubicBezTo>
                  <a:pt x="9932" y="4015"/>
                  <a:pt x="9802" y="3425"/>
                  <a:pt x="9560" y="2911"/>
                </a:cubicBezTo>
                <a:cubicBezTo>
                  <a:pt x="9075" y="1866"/>
                  <a:pt x="8218" y="1179"/>
                  <a:pt x="7383" y="747"/>
                </a:cubicBezTo>
                <a:cubicBezTo>
                  <a:pt x="6539" y="304"/>
                  <a:pt x="5671" y="97"/>
                  <a:pt x="4866" y="27"/>
                </a:cubicBezTo>
                <a:cubicBezTo>
                  <a:pt x="4671" y="9"/>
                  <a:pt x="4479" y="0"/>
                  <a:pt x="42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9" name="Google Shape;709;p5"/>
          <p:cNvGrpSpPr/>
          <p:nvPr/>
        </p:nvGrpSpPr>
        <p:grpSpPr>
          <a:xfrm>
            <a:off x="829485" y="370491"/>
            <a:ext cx="104582" cy="102750"/>
            <a:chOff x="5397687" y="2595834"/>
            <a:chExt cx="157527" cy="154767"/>
          </a:xfrm>
        </p:grpSpPr>
        <p:sp>
          <p:nvSpPr>
            <p:cNvPr id="710" name="Google Shape;710;p5"/>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5"/>
          <p:cNvGrpSpPr/>
          <p:nvPr/>
        </p:nvGrpSpPr>
        <p:grpSpPr>
          <a:xfrm>
            <a:off x="973189" y="227818"/>
            <a:ext cx="185936" cy="206445"/>
            <a:chOff x="5071176" y="2522737"/>
            <a:chExt cx="356745" cy="396095"/>
          </a:xfrm>
        </p:grpSpPr>
        <p:sp>
          <p:nvSpPr>
            <p:cNvPr id="713" name="Google Shape;713;p5"/>
            <p:cNvSpPr/>
            <p:nvPr/>
          </p:nvSpPr>
          <p:spPr>
            <a:xfrm>
              <a:off x="5071176" y="2522737"/>
              <a:ext cx="356745" cy="396095"/>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5212811" y="2708867"/>
              <a:ext cx="100989" cy="185628"/>
            </a:xfrm>
            <a:custGeom>
              <a:rect b="b" l="l" r="r" t="t"/>
              <a:pathLst>
                <a:path extrusionOk="0" h="4439" w="2415">
                  <a:moveTo>
                    <a:pt x="2381" y="0"/>
                  </a:moveTo>
                  <a:cubicBezTo>
                    <a:pt x="2370" y="0"/>
                    <a:pt x="2360" y="7"/>
                    <a:pt x="2354" y="17"/>
                  </a:cubicBezTo>
                  <a:cubicBezTo>
                    <a:pt x="2177" y="391"/>
                    <a:pt x="1987" y="758"/>
                    <a:pt x="1792" y="1122"/>
                  </a:cubicBezTo>
                  <a:cubicBezTo>
                    <a:pt x="1205" y="2217"/>
                    <a:pt x="546" y="3274"/>
                    <a:pt x="12" y="4397"/>
                  </a:cubicBezTo>
                  <a:cubicBezTo>
                    <a:pt x="0" y="4420"/>
                    <a:pt x="21" y="4439"/>
                    <a:pt x="40" y="4439"/>
                  </a:cubicBezTo>
                  <a:cubicBezTo>
                    <a:pt x="50" y="4439"/>
                    <a:pt x="59" y="4435"/>
                    <a:pt x="65" y="4424"/>
                  </a:cubicBezTo>
                  <a:cubicBezTo>
                    <a:pt x="264" y="4062"/>
                    <a:pt x="471" y="3704"/>
                    <a:pt x="677" y="3345"/>
                  </a:cubicBezTo>
                  <a:cubicBezTo>
                    <a:pt x="1042" y="2712"/>
                    <a:pt x="1565" y="1817"/>
                    <a:pt x="1889" y="1173"/>
                  </a:cubicBezTo>
                  <a:cubicBezTo>
                    <a:pt x="2078" y="803"/>
                    <a:pt x="2253" y="426"/>
                    <a:pt x="2409" y="41"/>
                  </a:cubicBezTo>
                  <a:cubicBezTo>
                    <a:pt x="2414" y="26"/>
                    <a:pt x="2408" y="9"/>
                    <a:pt x="2394" y="3"/>
                  </a:cubicBezTo>
                  <a:cubicBezTo>
                    <a:pt x="2390" y="1"/>
                    <a:pt x="2386"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5"/>
          <p:cNvGrpSpPr/>
          <p:nvPr/>
        </p:nvGrpSpPr>
        <p:grpSpPr>
          <a:xfrm rot="1354374">
            <a:off x="746590" y="586058"/>
            <a:ext cx="269885" cy="290618"/>
            <a:chOff x="5937634" y="3212099"/>
            <a:chExt cx="281975" cy="303637"/>
          </a:xfrm>
        </p:grpSpPr>
        <p:sp>
          <p:nvSpPr>
            <p:cNvPr id="716" name="Google Shape;716;p5"/>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5"/>
          <p:cNvGrpSpPr/>
          <p:nvPr/>
        </p:nvGrpSpPr>
        <p:grpSpPr>
          <a:xfrm rot="-1318951">
            <a:off x="804596" y="243658"/>
            <a:ext cx="104576" cy="102744"/>
            <a:chOff x="5397687" y="2595834"/>
            <a:chExt cx="157527" cy="154767"/>
          </a:xfrm>
        </p:grpSpPr>
        <p:sp>
          <p:nvSpPr>
            <p:cNvPr id="729" name="Google Shape;729;p5"/>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1" name="Google Shape;731;p5"/>
          <p:cNvSpPr txBox="1"/>
          <p:nvPr/>
        </p:nvSpPr>
        <p:spPr>
          <a:xfrm>
            <a:off x="1312325" y="2508925"/>
            <a:ext cx="2983800" cy="122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Raleway Medium"/>
                <a:ea typeface="Raleway Medium"/>
                <a:cs typeface="Raleway Medium"/>
                <a:sym typeface="Raleway Medium"/>
              </a:rPr>
              <a:t>Can AI&amp;ML be the solution?</a:t>
            </a:r>
            <a:endParaRPr b="0" i="0" sz="1400" u="none" cap="none" strike="noStrike">
              <a:solidFill>
                <a:schemeClr val="dk1"/>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aleway Medium"/>
              <a:ea typeface="Raleway Medium"/>
              <a:cs typeface="Raleway Medium"/>
              <a:sym typeface="Raleway Medium"/>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rgbClr val="000000"/>
              </a:solidFill>
              <a:latin typeface="Raleway Medium"/>
              <a:ea typeface="Raleway Medium"/>
              <a:cs typeface="Raleway Medium"/>
              <a:sym typeface="Raleway Medium"/>
            </a:endParaRPr>
          </a:p>
        </p:txBody>
      </p:sp>
      <p:sp>
        <p:nvSpPr>
          <p:cNvPr id="732" name="Google Shape;732;p5"/>
          <p:cNvSpPr txBox="1"/>
          <p:nvPr/>
        </p:nvSpPr>
        <p:spPr>
          <a:xfrm>
            <a:off x="1207625" y="3240875"/>
            <a:ext cx="34692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accent4"/>
              </a:buClr>
              <a:buSzPts val="1400"/>
              <a:buFont typeface="Raleway Medium"/>
              <a:buChar char="●"/>
            </a:pPr>
            <a:r>
              <a:rPr b="0" i="0" lang="en" sz="1400" u="none" cap="none" strike="noStrike">
                <a:solidFill>
                  <a:schemeClr val="dk1"/>
                </a:solidFill>
                <a:latin typeface="Raleway Medium"/>
                <a:ea typeface="Raleway Medium"/>
                <a:cs typeface="Raleway Medium"/>
                <a:sym typeface="Raleway Medium"/>
              </a:rPr>
              <a:t>Real time data collection using EDA &amp; ACC sensors.</a:t>
            </a:r>
            <a:endParaRPr b="0" i="0" sz="1400" u="none" cap="none" strike="noStrike">
              <a:solidFill>
                <a:schemeClr val="dk1"/>
              </a:solidFill>
              <a:latin typeface="Raleway Medium"/>
              <a:ea typeface="Raleway Medium"/>
              <a:cs typeface="Raleway Medium"/>
              <a:sym typeface="Raleway Medium"/>
            </a:endParaRPr>
          </a:p>
          <a:p>
            <a:pPr indent="-317500" lvl="0" marL="457200" marR="0" rtl="0" algn="l">
              <a:lnSpc>
                <a:spcPct val="100000"/>
              </a:lnSpc>
              <a:spcBef>
                <a:spcPts val="0"/>
              </a:spcBef>
              <a:spcAft>
                <a:spcPts val="0"/>
              </a:spcAft>
              <a:buClr>
                <a:schemeClr val="accent4"/>
              </a:buClr>
              <a:buSzPts val="1400"/>
              <a:buFont typeface="Raleway Medium"/>
              <a:buChar char="●"/>
            </a:pPr>
            <a:r>
              <a:rPr b="0" i="0" lang="en" sz="1400" u="none" cap="none" strike="noStrike">
                <a:solidFill>
                  <a:schemeClr val="dk1"/>
                </a:solidFill>
                <a:latin typeface="Raleway Medium"/>
                <a:ea typeface="Raleway Medium"/>
                <a:cs typeface="Raleway Medium"/>
                <a:sym typeface="Raleway Medium"/>
              </a:rPr>
              <a:t>Machine learning algorithms.</a:t>
            </a:r>
            <a:endParaRPr b="0" i="0" sz="1400" u="none" cap="none" strike="noStrike">
              <a:solidFill>
                <a:schemeClr val="dk1"/>
              </a:solidFill>
              <a:latin typeface="Raleway Medium"/>
              <a:ea typeface="Raleway Medium"/>
              <a:cs typeface="Raleway Medium"/>
              <a:sym typeface="Raleway Medium"/>
            </a:endParaRPr>
          </a:p>
          <a:p>
            <a:pPr indent="-317500" lvl="0" marL="457200" marR="0" rtl="0" algn="l">
              <a:lnSpc>
                <a:spcPct val="100000"/>
              </a:lnSpc>
              <a:spcBef>
                <a:spcPts val="0"/>
              </a:spcBef>
              <a:spcAft>
                <a:spcPts val="1000"/>
              </a:spcAft>
              <a:buClr>
                <a:schemeClr val="accent4"/>
              </a:buClr>
              <a:buSzPts val="1400"/>
              <a:buFont typeface="Raleway Medium"/>
              <a:buChar char="●"/>
            </a:pPr>
            <a:r>
              <a:rPr b="0" i="0" lang="en" sz="1400" u="none" cap="none" strike="noStrike">
                <a:solidFill>
                  <a:schemeClr val="dk1"/>
                </a:solidFill>
                <a:latin typeface="Raleway Medium"/>
                <a:ea typeface="Raleway Medium"/>
                <a:cs typeface="Raleway Medium"/>
                <a:sym typeface="Raleway Medium"/>
              </a:rPr>
              <a:t>Real time monitoring and alert system.</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1000"/>
                                        <p:tgtEl>
                                          <p:spTgt spid="6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75"/>
                                        </p:tgtEl>
                                        <p:attrNameLst>
                                          <p:attrName>style.visibility</p:attrName>
                                        </p:attrNameLst>
                                      </p:cBhvr>
                                      <p:to>
                                        <p:strVal val="visible"/>
                                      </p:to>
                                    </p:set>
                                    <p:anim calcmode="lin" valueType="num">
                                      <p:cBhvr additive="base">
                                        <p:cTn dur="1000"/>
                                        <p:tgtEl>
                                          <p:spTgt spid="6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1000"/>
                                        <p:tgtEl>
                                          <p:spTgt spid="67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1000"/>
                                        <p:tgtEl>
                                          <p:spTgt spid="7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
          <p:cNvSpPr txBox="1"/>
          <p:nvPr/>
        </p:nvSpPr>
        <p:spPr>
          <a:xfrm>
            <a:off x="2626650" y="3351775"/>
            <a:ext cx="1899000" cy="44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accent4"/>
                </a:solidFill>
                <a:latin typeface="Raleway ExtraBold"/>
                <a:ea typeface="Raleway ExtraBold"/>
                <a:cs typeface="Raleway ExtraBold"/>
                <a:sym typeface="Raleway ExtraBold"/>
              </a:rPr>
              <a:t>DATA COLLECTION</a:t>
            </a:r>
            <a:endParaRPr b="0" i="0" sz="2000" u="none" cap="none" strike="noStrike">
              <a:solidFill>
                <a:schemeClr val="accent4"/>
              </a:solidFill>
              <a:latin typeface="Raleway ExtraBold"/>
              <a:ea typeface="Raleway ExtraBold"/>
              <a:cs typeface="Raleway ExtraBold"/>
              <a:sym typeface="Raleway ExtraBold"/>
            </a:endParaRPr>
          </a:p>
        </p:txBody>
      </p:sp>
      <p:sp>
        <p:nvSpPr>
          <p:cNvPr id="738" name="Google Shape;738;p6"/>
          <p:cNvSpPr txBox="1"/>
          <p:nvPr/>
        </p:nvSpPr>
        <p:spPr>
          <a:xfrm>
            <a:off x="2404675" y="3977650"/>
            <a:ext cx="2284200" cy="80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chemeClr val="dk1"/>
                </a:solidFill>
                <a:latin typeface="Raleway Medium"/>
                <a:ea typeface="Raleway Medium"/>
                <a:cs typeface="Raleway Medium"/>
                <a:sym typeface="Raleway Medium"/>
              </a:rPr>
              <a:t>Collecting the required data and cleansing it for the research work</a:t>
            </a:r>
            <a:endParaRPr b="0" i="0" sz="1400" u="none" cap="none" strike="noStrike">
              <a:solidFill>
                <a:schemeClr val="dk1"/>
              </a:solidFill>
              <a:latin typeface="Raleway Medium"/>
              <a:ea typeface="Raleway Medium"/>
              <a:cs typeface="Raleway Medium"/>
              <a:sym typeface="Raleway Medium"/>
            </a:endParaRPr>
          </a:p>
        </p:txBody>
      </p:sp>
      <p:sp>
        <p:nvSpPr>
          <p:cNvPr id="739" name="Google Shape;739;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PROJECT </a:t>
            </a:r>
            <a:r>
              <a:rPr lang="en">
                <a:solidFill>
                  <a:schemeClr val="accent4"/>
                </a:solidFill>
              </a:rPr>
              <a:t>TIMELINE</a:t>
            </a:r>
            <a:endParaRPr>
              <a:solidFill>
                <a:schemeClr val="accent4"/>
              </a:solidFill>
            </a:endParaRPr>
          </a:p>
        </p:txBody>
      </p:sp>
      <p:sp>
        <p:nvSpPr>
          <p:cNvPr id="740" name="Google Shape;740;p6"/>
          <p:cNvSpPr/>
          <p:nvPr/>
        </p:nvSpPr>
        <p:spPr>
          <a:xfrm>
            <a:off x="931413" y="2888025"/>
            <a:ext cx="1315800" cy="1014900"/>
          </a:xfrm>
          <a:prstGeom prst="round2DiagRect">
            <a:avLst>
              <a:gd fmla="val 25039"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txBox="1"/>
          <p:nvPr>
            <p:ph idx="4294967295" type="title"/>
          </p:nvPr>
        </p:nvSpPr>
        <p:spPr>
          <a:xfrm>
            <a:off x="983913" y="2941475"/>
            <a:ext cx="1210800" cy="90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000">
                <a:solidFill>
                  <a:schemeClr val="lt1"/>
                </a:solidFill>
              </a:rPr>
              <a:t>STAGE 01</a:t>
            </a:r>
            <a:endParaRPr sz="2400">
              <a:solidFill>
                <a:schemeClr val="lt1"/>
              </a:solidFill>
              <a:latin typeface="Raleway Black"/>
              <a:ea typeface="Raleway Black"/>
              <a:cs typeface="Raleway Black"/>
              <a:sym typeface="Raleway Black"/>
            </a:endParaRPr>
          </a:p>
        </p:txBody>
      </p:sp>
      <p:sp>
        <p:nvSpPr>
          <p:cNvPr id="742" name="Google Shape;742;p6"/>
          <p:cNvSpPr txBox="1"/>
          <p:nvPr/>
        </p:nvSpPr>
        <p:spPr>
          <a:xfrm>
            <a:off x="715125" y="1160100"/>
            <a:ext cx="1748400" cy="63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accent4"/>
                </a:solidFill>
                <a:latin typeface="Raleway ExtraBold"/>
                <a:ea typeface="Raleway ExtraBold"/>
                <a:cs typeface="Raleway ExtraBold"/>
                <a:sym typeface="Raleway ExtraBold"/>
              </a:rPr>
              <a:t>LITERATURE REVIEW</a:t>
            </a:r>
            <a:endParaRPr b="0" i="0" sz="2000" u="none" cap="none" strike="noStrike">
              <a:solidFill>
                <a:schemeClr val="accent4"/>
              </a:solidFill>
              <a:latin typeface="Raleway ExtraBold"/>
              <a:ea typeface="Raleway ExtraBold"/>
              <a:cs typeface="Raleway ExtraBold"/>
              <a:sym typeface="Raleway ExtraBold"/>
            </a:endParaRPr>
          </a:p>
        </p:txBody>
      </p:sp>
      <p:sp>
        <p:nvSpPr>
          <p:cNvPr id="743" name="Google Shape;743;p6"/>
          <p:cNvSpPr txBox="1"/>
          <p:nvPr/>
        </p:nvSpPr>
        <p:spPr>
          <a:xfrm>
            <a:off x="476625" y="1807775"/>
            <a:ext cx="2228400" cy="79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chemeClr val="dk1"/>
                </a:solidFill>
                <a:latin typeface="Raleway Medium"/>
                <a:ea typeface="Raleway Medium"/>
                <a:cs typeface="Raleway Medium"/>
                <a:sym typeface="Raleway Medium"/>
              </a:rPr>
              <a:t>Conducting a literature review for the background information</a:t>
            </a:r>
            <a:endParaRPr b="0" i="0" sz="1400" u="none" cap="none" strike="noStrike">
              <a:solidFill>
                <a:schemeClr val="dk1"/>
              </a:solidFill>
              <a:latin typeface="Raleway Medium"/>
              <a:ea typeface="Raleway Medium"/>
              <a:cs typeface="Raleway Medium"/>
              <a:sym typeface="Raleway Medium"/>
            </a:endParaRPr>
          </a:p>
        </p:txBody>
      </p:sp>
      <p:sp>
        <p:nvSpPr>
          <p:cNvPr id="744" name="Google Shape;744;p6"/>
          <p:cNvSpPr/>
          <p:nvPr/>
        </p:nvSpPr>
        <p:spPr>
          <a:xfrm>
            <a:off x="2918238" y="2079225"/>
            <a:ext cx="1315800" cy="1014900"/>
          </a:xfrm>
          <a:prstGeom prst="round2DiagRect">
            <a:avLst>
              <a:gd fmla="val 25039"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txBox="1"/>
          <p:nvPr>
            <p:ph idx="4294967295" type="title"/>
          </p:nvPr>
        </p:nvSpPr>
        <p:spPr>
          <a:xfrm>
            <a:off x="2970738" y="2132675"/>
            <a:ext cx="1210800" cy="90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000">
                <a:solidFill>
                  <a:schemeClr val="lt1"/>
                </a:solidFill>
              </a:rPr>
              <a:t>STAGE 02</a:t>
            </a:r>
            <a:endParaRPr sz="2400">
              <a:solidFill>
                <a:schemeClr val="lt1"/>
              </a:solidFill>
              <a:latin typeface="Raleway Black"/>
              <a:ea typeface="Raleway Black"/>
              <a:cs typeface="Raleway Black"/>
              <a:sym typeface="Raleway Black"/>
            </a:endParaRPr>
          </a:p>
        </p:txBody>
      </p:sp>
      <p:sp>
        <p:nvSpPr>
          <p:cNvPr id="746" name="Google Shape;746;p6"/>
          <p:cNvSpPr/>
          <p:nvPr/>
        </p:nvSpPr>
        <p:spPr>
          <a:xfrm>
            <a:off x="4905075" y="2888025"/>
            <a:ext cx="1315800" cy="1014900"/>
          </a:xfrm>
          <a:prstGeom prst="round2DiagRect">
            <a:avLst>
              <a:gd fmla="val 25039"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txBox="1"/>
          <p:nvPr>
            <p:ph idx="4294967295" type="title"/>
          </p:nvPr>
        </p:nvSpPr>
        <p:spPr>
          <a:xfrm>
            <a:off x="4957575" y="2941475"/>
            <a:ext cx="1210800" cy="90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000">
                <a:solidFill>
                  <a:schemeClr val="lt1"/>
                </a:solidFill>
              </a:rPr>
              <a:t>STAGE 03</a:t>
            </a:r>
            <a:endParaRPr sz="2400">
              <a:solidFill>
                <a:schemeClr val="lt1"/>
              </a:solidFill>
              <a:latin typeface="Raleway Black"/>
              <a:ea typeface="Raleway Black"/>
              <a:cs typeface="Raleway Black"/>
              <a:sym typeface="Raleway Black"/>
            </a:endParaRPr>
          </a:p>
        </p:txBody>
      </p:sp>
      <p:sp>
        <p:nvSpPr>
          <p:cNvPr id="748" name="Google Shape;748;p6"/>
          <p:cNvSpPr txBox="1"/>
          <p:nvPr/>
        </p:nvSpPr>
        <p:spPr>
          <a:xfrm>
            <a:off x="4688786" y="1373650"/>
            <a:ext cx="1748400" cy="41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accent4"/>
                </a:solidFill>
                <a:latin typeface="Raleway ExtraBold"/>
                <a:ea typeface="Raleway ExtraBold"/>
                <a:cs typeface="Raleway ExtraBold"/>
                <a:sym typeface="Raleway ExtraBold"/>
              </a:rPr>
              <a:t>DRAFTING</a:t>
            </a:r>
            <a:endParaRPr b="0" i="0" sz="2000" u="none" cap="none" strike="noStrike">
              <a:solidFill>
                <a:schemeClr val="accent4"/>
              </a:solidFill>
              <a:latin typeface="Raleway ExtraBold"/>
              <a:ea typeface="Raleway ExtraBold"/>
              <a:cs typeface="Raleway ExtraBold"/>
              <a:sym typeface="Raleway ExtraBold"/>
            </a:endParaRPr>
          </a:p>
        </p:txBody>
      </p:sp>
      <p:sp>
        <p:nvSpPr>
          <p:cNvPr id="749" name="Google Shape;749;p6"/>
          <p:cNvSpPr txBox="1"/>
          <p:nvPr/>
        </p:nvSpPr>
        <p:spPr>
          <a:xfrm>
            <a:off x="4389638" y="1700975"/>
            <a:ext cx="2346600" cy="79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chemeClr val="dk1"/>
                </a:solidFill>
                <a:latin typeface="Raleway Medium"/>
                <a:ea typeface="Raleway Medium"/>
                <a:cs typeface="Raleway Medium"/>
                <a:sym typeface="Raleway Medium"/>
              </a:rPr>
              <a:t>Drafting the manuscript including abstract introduction conclusion and subtopics</a:t>
            </a:r>
            <a:endParaRPr b="0" i="0" sz="1400" u="none" cap="none" strike="noStrike">
              <a:solidFill>
                <a:schemeClr val="dk1"/>
              </a:solidFill>
              <a:latin typeface="Raleway Medium"/>
              <a:ea typeface="Raleway Medium"/>
              <a:cs typeface="Raleway Medium"/>
              <a:sym typeface="Raleway Medium"/>
            </a:endParaRPr>
          </a:p>
        </p:txBody>
      </p:sp>
      <p:sp>
        <p:nvSpPr>
          <p:cNvPr id="750" name="Google Shape;750;p6"/>
          <p:cNvSpPr txBox="1"/>
          <p:nvPr/>
        </p:nvSpPr>
        <p:spPr>
          <a:xfrm>
            <a:off x="6630150" y="3427875"/>
            <a:ext cx="1839300" cy="41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accent4"/>
                </a:solidFill>
                <a:latin typeface="Raleway ExtraBold"/>
                <a:ea typeface="Raleway ExtraBold"/>
                <a:cs typeface="Raleway ExtraBold"/>
                <a:sym typeface="Raleway ExtraBold"/>
              </a:rPr>
              <a:t>SUBMISSION</a:t>
            </a:r>
            <a:endParaRPr b="0" i="0" sz="2000" u="none" cap="none" strike="noStrike">
              <a:solidFill>
                <a:schemeClr val="accent4"/>
              </a:solidFill>
              <a:latin typeface="Raleway ExtraBold"/>
              <a:ea typeface="Raleway ExtraBold"/>
              <a:cs typeface="Raleway ExtraBold"/>
              <a:sym typeface="Raleway ExtraBold"/>
            </a:endParaRPr>
          </a:p>
        </p:txBody>
      </p:sp>
      <p:sp>
        <p:nvSpPr>
          <p:cNvPr id="751" name="Google Shape;751;p6"/>
          <p:cNvSpPr txBox="1"/>
          <p:nvPr/>
        </p:nvSpPr>
        <p:spPr>
          <a:xfrm>
            <a:off x="6556351" y="3799700"/>
            <a:ext cx="1986900" cy="79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chemeClr val="dk1"/>
                </a:solidFill>
                <a:latin typeface="Raleway Medium"/>
                <a:ea typeface="Raleway Medium"/>
                <a:cs typeface="Raleway Medium"/>
                <a:sym typeface="Raleway Medium"/>
              </a:rPr>
              <a:t>Submitting the drafted manuscript to a suitable journal.</a:t>
            </a:r>
            <a:endParaRPr b="0" i="0" sz="1400" u="none" cap="none" strike="noStrike">
              <a:solidFill>
                <a:schemeClr val="dk1"/>
              </a:solidFill>
              <a:latin typeface="Raleway Medium"/>
              <a:ea typeface="Raleway Medium"/>
              <a:cs typeface="Raleway Medium"/>
              <a:sym typeface="Raleway Medium"/>
            </a:endParaRPr>
          </a:p>
        </p:txBody>
      </p:sp>
      <p:sp>
        <p:nvSpPr>
          <p:cNvPr id="752" name="Google Shape;752;p6"/>
          <p:cNvSpPr/>
          <p:nvPr/>
        </p:nvSpPr>
        <p:spPr>
          <a:xfrm>
            <a:off x="6891850" y="2079225"/>
            <a:ext cx="1315800" cy="1014900"/>
          </a:xfrm>
          <a:prstGeom prst="round2DiagRect">
            <a:avLst>
              <a:gd fmla="val 25039"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txBox="1"/>
          <p:nvPr>
            <p:ph idx="4294967295" type="title"/>
          </p:nvPr>
        </p:nvSpPr>
        <p:spPr>
          <a:xfrm>
            <a:off x="6944350" y="2132675"/>
            <a:ext cx="1210800" cy="90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000">
                <a:solidFill>
                  <a:schemeClr val="lt1"/>
                </a:solidFill>
              </a:rPr>
              <a:t>STAGE 04</a:t>
            </a:r>
            <a:endParaRPr sz="2400">
              <a:solidFill>
                <a:schemeClr val="lt1"/>
              </a:solidFill>
              <a:latin typeface="Raleway Black"/>
              <a:ea typeface="Raleway Black"/>
              <a:cs typeface="Raleway Black"/>
              <a:sym typeface="Raleway Black"/>
            </a:endParaRPr>
          </a:p>
        </p:txBody>
      </p:sp>
      <p:cxnSp>
        <p:nvCxnSpPr>
          <p:cNvPr id="754" name="Google Shape;754;p6"/>
          <p:cNvCxnSpPr>
            <a:stCxn id="740" idx="0"/>
            <a:endCxn id="744" idx="2"/>
          </p:cNvCxnSpPr>
          <p:nvPr/>
        </p:nvCxnSpPr>
        <p:spPr>
          <a:xfrm flipH="1" rot="10800000">
            <a:off x="2247213" y="2586675"/>
            <a:ext cx="671100" cy="808800"/>
          </a:xfrm>
          <a:prstGeom prst="curvedConnector3">
            <a:avLst>
              <a:gd fmla="val 49994" name="adj1"/>
            </a:avLst>
          </a:prstGeom>
          <a:noFill/>
          <a:ln cap="flat" cmpd="sng" w="19050">
            <a:solidFill>
              <a:schemeClr val="accent4"/>
            </a:solidFill>
            <a:prstDash val="solid"/>
            <a:round/>
            <a:headEnd len="sm" w="sm" type="none"/>
            <a:tailEnd len="med" w="med" type="stealth"/>
          </a:ln>
        </p:spPr>
      </p:cxnSp>
      <p:cxnSp>
        <p:nvCxnSpPr>
          <p:cNvPr id="755" name="Google Shape;755;p6"/>
          <p:cNvCxnSpPr>
            <a:stCxn id="744" idx="0"/>
            <a:endCxn id="746" idx="2"/>
          </p:cNvCxnSpPr>
          <p:nvPr/>
        </p:nvCxnSpPr>
        <p:spPr>
          <a:xfrm>
            <a:off x="4234038" y="2586675"/>
            <a:ext cx="671100" cy="808800"/>
          </a:xfrm>
          <a:prstGeom prst="curvedConnector3">
            <a:avLst>
              <a:gd fmla="val 49995" name="adj1"/>
            </a:avLst>
          </a:prstGeom>
          <a:noFill/>
          <a:ln cap="flat" cmpd="sng" w="19050">
            <a:solidFill>
              <a:schemeClr val="accent4"/>
            </a:solidFill>
            <a:prstDash val="solid"/>
            <a:round/>
            <a:headEnd len="sm" w="sm" type="none"/>
            <a:tailEnd len="med" w="med" type="stealth"/>
          </a:ln>
        </p:spPr>
      </p:cxnSp>
      <p:cxnSp>
        <p:nvCxnSpPr>
          <p:cNvPr id="756" name="Google Shape;756;p6"/>
          <p:cNvCxnSpPr>
            <a:stCxn id="746" idx="0"/>
            <a:endCxn id="752" idx="2"/>
          </p:cNvCxnSpPr>
          <p:nvPr/>
        </p:nvCxnSpPr>
        <p:spPr>
          <a:xfrm flipH="1" rot="10800000">
            <a:off x="6220875" y="2586675"/>
            <a:ext cx="671100" cy="808800"/>
          </a:xfrm>
          <a:prstGeom prst="curvedConnector3">
            <a:avLst>
              <a:gd fmla="val 49991" name="adj1"/>
            </a:avLst>
          </a:prstGeom>
          <a:noFill/>
          <a:ln cap="flat" cmpd="sng" w="19050">
            <a:solidFill>
              <a:schemeClr val="accent4"/>
            </a:solidFill>
            <a:prstDash val="solid"/>
            <a:round/>
            <a:headEnd len="sm" w="sm" type="none"/>
            <a:tailEnd len="med" w="med" type="stealth"/>
          </a:ln>
        </p:spPr>
      </p:cxnSp>
      <p:cxnSp>
        <p:nvCxnSpPr>
          <p:cNvPr id="757" name="Google Shape;757;p6"/>
          <p:cNvCxnSpPr>
            <a:stCxn id="743" idx="2"/>
            <a:endCxn id="740" idx="3"/>
          </p:cNvCxnSpPr>
          <p:nvPr/>
        </p:nvCxnSpPr>
        <p:spPr>
          <a:xfrm flipH="1">
            <a:off x="1589325" y="2607575"/>
            <a:ext cx="1500" cy="280500"/>
          </a:xfrm>
          <a:prstGeom prst="straightConnector1">
            <a:avLst/>
          </a:prstGeom>
          <a:noFill/>
          <a:ln cap="flat" cmpd="sng" w="19050">
            <a:solidFill>
              <a:schemeClr val="accent4"/>
            </a:solidFill>
            <a:prstDash val="solid"/>
            <a:round/>
            <a:headEnd len="sm" w="sm" type="none"/>
            <a:tailEnd len="sm" w="sm" type="none"/>
          </a:ln>
        </p:spPr>
      </p:cxnSp>
      <p:cxnSp>
        <p:nvCxnSpPr>
          <p:cNvPr id="758" name="Google Shape;758;p6"/>
          <p:cNvCxnSpPr>
            <a:stCxn id="745" idx="2"/>
            <a:endCxn id="737" idx="0"/>
          </p:cNvCxnSpPr>
          <p:nvPr/>
        </p:nvCxnSpPr>
        <p:spPr>
          <a:xfrm>
            <a:off x="3576138" y="3040775"/>
            <a:ext cx="0" cy="311100"/>
          </a:xfrm>
          <a:prstGeom prst="straightConnector1">
            <a:avLst/>
          </a:prstGeom>
          <a:noFill/>
          <a:ln cap="flat" cmpd="sng" w="19050">
            <a:solidFill>
              <a:schemeClr val="accent4"/>
            </a:solidFill>
            <a:prstDash val="solid"/>
            <a:round/>
            <a:headEnd len="sm" w="sm" type="none"/>
            <a:tailEnd len="sm" w="sm" type="none"/>
          </a:ln>
        </p:spPr>
      </p:cxnSp>
      <p:cxnSp>
        <p:nvCxnSpPr>
          <p:cNvPr id="759" name="Google Shape;759;p6"/>
          <p:cNvCxnSpPr/>
          <p:nvPr/>
        </p:nvCxnSpPr>
        <p:spPr>
          <a:xfrm>
            <a:off x="5562963" y="2607575"/>
            <a:ext cx="0" cy="440700"/>
          </a:xfrm>
          <a:prstGeom prst="straightConnector1">
            <a:avLst/>
          </a:prstGeom>
          <a:noFill/>
          <a:ln cap="flat" cmpd="sng" w="19050">
            <a:solidFill>
              <a:schemeClr val="accent4"/>
            </a:solidFill>
            <a:prstDash val="solid"/>
            <a:round/>
            <a:headEnd len="sm" w="sm" type="none"/>
            <a:tailEnd len="sm" w="sm" type="none"/>
          </a:ln>
        </p:spPr>
      </p:cxnSp>
      <p:cxnSp>
        <p:nvCxnSpPr>
          <p:cNvPr id="760" name="Google Shape;760;p6"/>
          <p:cNvCxnSpPr>
            <a:stCxn id="750" idx="0"/>
            <a:endCxn id="752" idx="1"/>
          </p:cNvCxnSpPr>
          <p:nvPr/>
        </p:nvCxnSpPr>
        <p:spPr>
          <a:xfrm rot="10800000">
            <a:off x="7549800" y="3094275"/>
            <a:ext cx="0" cy="333600"/>
          </a:xfrm>
          <a:prstGeom prst="straightConnector1">
            <a:avLst/>
          </a:prstGeom>
          <a:noFill/>
          <a:ln cap="flat" cmpd="sng" w="19050">
            <a:solidFill>
              <a:schemeClr val="accent4"/>
            </a:solidFill>
            <a:prstDash val="solid"/>
            <a:round/>
            <a:headEnd len="sm" w="sm" type="none"/>
            <a:tailEnd len="sm" w="sm" type="none"/>
          </a:ln>
        </p:spPr>
      </p:cxnSp>
      <p:grpSp>
        <p:nvGrpSpPr>
          <p:cNvPr id="761" name="Google Shape;761;p6"/>
          <p:cNvGrpSpPr/>
          <p:nvPr/>
        </p:nvGrpSpPr>
        <p:grpSpPr>
          <a:xfrm rot="2700000">
            <a:off x="7359758" y="416983"/>
            <a:ext cx="790820" cy="793233"/>
            <a:chOff x="7252224" y="413986"/>
            <a:chExt cx="790828" cy="793240"/>
          </a:xfrm>
        </p:grpSpPr>
        <p:grpSp>
          <p:nvGrpSpPr>
            <p:cNvPr id="762" name="Google Shape;762;p6"/>
            <p:cNvGrpSpPr/>
            <p:nvPr/>
          </p:nvGrpSpPr>
          <p:grpSpPr>
            <a:xfrm rot="-1793056">
              <a:off x="7692312" y="841141"/>
              <a:ext cx="291851" cy="314271"/>
              <a:chOff x="5937634" y="3212099"/>
              <a:chExt cx="281975" cy="303637"/>
            </a:xfrm>
          </p:grpSpPr>
          <p:sp>
            <p:nvSpPr>
              <p:cNvPr id="763" name="Google Shape;763;p6"/>
              <p:cNvSpPr/>
              <p:nvPr/>
            </p:nvSpPr>
            <p:spPr>
              <a:xfrm>
                <a:off x="5937634" y="3212099"/>
                <a:ext cx="281975" cy="303637"/>
              </a:xfrm>
              <a:custGeom>
                <a:rect b="b" l="l" r="r" t="t"/>
                <a:pathLst>
                  <a:path extrusionOk="0" h="7261" w="6743">
                    <a:moveTo>
                      <a:pt x="3951" y="0"/>
                    </a:moveTo>
                    <a:cubicBezTo>
                      <a:pt x="3856" y="0"/>
                      <a:pt x="3789" y="10"/>
                      <a:pt x="3762" y="27"/>
                    </a:cubicBezTo>
                    <a:cubicBezTo>
                      <a:pt x="3549" y="150"/>
                      <a:pt x="3421" y="1002"/>
                      <a:pt x="3421" y="1002"/>
                    </a:cubicBezTo>
                    <a:cubicBezTo>
                      <a:pt x="3421" y="1002"/>
                      <a:pt x="3282" y="27"/>
                      <a:pt x="2892" y="27"/>
                    </a:cubicBezTo>
                    <a:cubicBezTo>
                      <a:pt x="2502" y="27"/>
                      <a:pt x="426" y="80"/>
                      <a:pt x="213" y="3202"/>
                    </a:cubicBezTo>
                    <a:cubicBezTo>
                      <a:pt x="0" y="6324"/>
                      <a:pt x="1952" y="7123"/>
                      <a:pt x="2449" y="7212"/>
                    </a:cubicBezTo>
                    <a:cubicBezTo>
                      <a:pt x="2562" y="7232"/>
                      <a:pt x="2672" y="7242"/>
                      <a:pt x="2776" y="7242"/>
                    </a:cubicBezTo>
                    <a:cubicBezTo>
                      <a:pt x="3126" y="7242"/>
                      <a:pt x="3397" y="7125"/>
                      <a:pt x="3425" y="6893"/>
                    </a:cubicBezTo>
                    <a:cubicBezTo>
                      <a:pt x="3460" y="6591"/>
                      <a:pt x="3495" y="5810"/>
                      <a:pt x="3549" y="5810"/>
                    </a:cubicBezTo>
                    <a:cubicBezTo>
                      <a:pt x="3602" y="5810"/>
                      <a:pt x="3564" y="6813"/>
                      <a:pt x="3619" y="6964"/>
                    </a:cubicBezTo>
                    <a:cubicBezTo>
                      <a:pt x="3686" y="7142"/>
                      <a:pt x="3993" y="7260"/>
                      <a:pt x="4402" y="7260"/>
                    </a:cubicBezTo>
                    <a:cubicBezTo>
                      <a:pt x="4652" y="7260"/>
                      <a:pt x="4939" y="7216"/>
                      <a:pt x="5232" y="7114"/>
                    </a:cubicBezTo>
                    <a:cubicBezTo>
                      <a:pt x="6031" y="6835"/>
                      <a:pt x="6743" y="5650"/>
                      <a:pt x="6636" y="2883"/>
                    </a:cubicBezTo>
                    <a:cubicBezTo>
                      <a:pt x="6543" y="472"/>
                      <a:pt x="4594" y="0"/>
                      <a:pt x="39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6078057" y="3277251"/>
                <a:ext cx="12796" cy="153010"/>
              </a:xfrm>
              <a:custGeom>
                <a:rect b="b" l="l" r="r" t="t"/>
                <a:pathLst>
                  <a:path extrusionOk="0" h="3659" w="306">
                    <a:moveTo>
                      <a:pt x="30" y="1"/>
                    </a:moveTo>
                    <a:cubicBezTo>
                      <a:pt x="30" y="1"/>
                      <a:pt x="29" y="1"/>
                      <a:pt x="28" y="1"/>
                    </a:cubicBezTo>
                    <a:cubicBezTo>
                      <a:pt x="12" y="3"/>
                      <a:pt x="0" y="17"/>
                      <a:pt x="1" y="33"/>
                    </a:cubicBezTo>
                    <a:cubicBezTo>
                      <a:pt x="109" y="1214"/>
                      <a:pt x="235" y="2446"/>
                      <a:pt x="161" y="3628"/>
                    </a:cubicBezTo>
                    <a:cubicBezTo>
                      <a:pt x="160" y="3648"/>
                      <a:pt x="175" y="3659"/>
                      <a:pt x="191" y="3659"/>
                    </a:cubicBezTo>
                    <a:cubicBezTo>
                      <a:pt x="205" y="3659"/>
                      <a:pt x="218" y="3651"/>
                      <a:pt x="220" y="3635"/>
                    </a:cubicBezTo>
                    <a:cubicBezTo>
                      <a:pt x="266" y="3335"/>
                      <a:pt x="286" y="3032"/>
                      <a:pt x="293" y="2730"/>
                    </a:cubicBezTo>
                    <a:cubicBezTo>
                      <a:pt x="306" y="2125"/>
                      <a:pt x="263" y="1521"/>
                      <a:pt x="192" y="921"/>
                    </a:cubicBezTo>
                    <a:cubicBezTo>
                      <a:pt x="157" y="622"/>
                      <a:pt x="111" y="323"/>
                      <a:pt x="61" y="26"/>
                    </a:cubicBezTo>
                    <a:cubicBezTo>
                      <a:pt x="58" y="11"/>
                      <a:pt x="45"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5989571" y="3235810"/>
                <a:ext cx="82255" cy="37259"/>
              </a:xfrm>
              <a:custGeom>
                <a:rect b="b" l="l" r="r" t="t"/>
                <a:pathLst>
                  <a:path extrusionOk="0" h="891" w="1967">
                    <a:moveTo>
                      <a:pt x="634" y="0"/>
                    </a:moveTo>
                    <a:cubicBezTo>
                      <a:pt x="296" y="0"/>
                      <a:pt x="1" y="487"/>
                      <a:pt x="250" y="766"/>
                    </a:cubicBezTo>
                    <a:cubicBezTo>
                      <a:pt x="342" y="855"/>
                      <a:pt x="434" y="890"/>
                      <a:pt x="526" y="890"/>
                    </a:cubicBezTo>
                    <a:cubicBezTo>
                      <a:pt x="883" y="890"/>
                      <a:pt x="1230" y="351"/>
                      <a:pt x="1524" y="351"/>
                    </a:cubicBezTo>
                    <a:cubicBezTo>
                      <a:pt x="1664" y="351"/>
                      <a:pt x="1793" y="473"/>
                      <a:pt x="1905" y="833"/>
                    </a:cubicBezTo>
                    <a:cubicBezTo>
                      <a:pt x="1910" y="846"/>
                      <a:pt x="1921" y="854"/>
                      <a:pt x="1933" y="854"/>
                    </a:cubicBezTo>
                    <a:cubicBezTo>
                      <a:pt x="1936" y="854"/>
                      <a:pt x="1938" y="854"/>
                      <a:pt x="1940" y="853"/>
                    </a:cubicBezTo>
                    <a:cubicBezTo>
                      <a:pt x="1957" y="850"/>
                      <a:pt x="1966" y="834"/>
                      <a:pt x="1963" y="818"/>
                    </a:cubicBezTo>
                    <a:cubicBezTo>
                      <a:pt x="1930" y="678"/>
                      <a:pt x="1889" y="537"/>
                      <a:pt x="1802" y="409"/>
                    </a:cubicBezTo>
                    <a:cubicBezTo>
                      <a:pt x="1725" y="292"/>
                      <a:pt x="1627" y="248"/>
                      <a:pt x="1524" y="248"/>
                    </a:cubicBezTo>
                    <a:cubicBezTo>
                      <a:pt x="1339" y="248"/>
                      <a:pt x="1135" y="389"/>
                      <a:pt x="995" y="504"/>
                    </a:cubicBezTo>
                    <a:cubicBezTo>
                      <a:pt x="857" y="603"/>
                      <a:pt x="685" y="769"/>
                      <a:pt x="521" y="769"/>
                    </a:cubicBezTo>
                    <a:cubicBezTo>
                      <a:pt x="458" y="769"/>
                      <a:pt x="396" y="745"/>
                      <a:pt x="338" y="685"/>
                    </a:cubicBezTo>
                    <a:cubicBezTo>
                      <a:pt x="170" y="500"/>
                      <a:pt x="358" y="153"/>
                      <a:pt x="579" y="96"/>
                    </a:cubicBezTo>
                    <a:cubicBezTo>
                      <a:pt x="603" y="88"/>
                      <a:pt x="628" y="84"/>
                      <a:pt x="653" y="84"/>
                    </a:cubicBezTo>
                    <a:cubicBezTo>
                      <a:pt x="751" y="84"/>
                      <a:pt x="847" y="141"/>
                      <a:pt x="918" y="224"/>
                    </a:cubicBezTo>
                    <a:cubicBezTo>
                      <a:pt x="923" y="230"/>
                      <a:pt x="931" y="234"/>
                      <a:pt x="940" y="234"/>
                    </a:cubicBezTo>
                    <a:cubicBezTo>
                      <a:pt x="946" y="234"/>
                      <a:pt x="952" y="232"/>
                      <a:pt x="958" y="227"/>
                    </a:cubicBezTo>
                    <a:cubicBezTo>
                      <a:pt x="971" y="217"/>
                      <a:pt x="973" y="199"/>
                      <a:pt x="964" y="186"/>
                    </a:cubicBezTo>
                    <a:cubicBezTo>
                      <a:pt x="918" y="127"/>
                      <a:pt x="863" y="72"/>
                      <a:pt x="792" y="38"/>
                    </a:cubicBezTo>
                    <a:cubicBezTo>
                      <a:pt x="739" y="12"/>
                      <a:pt x="686"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5959546" y="3290381"/>
                <a:ext cx="121229" cy="53317"/>
              </a:xfrm>
              <a:custGeom>
                <a:rect b="b" l="l" r="r" t="t"/>
                <a:pathLst>
                  <a:path extrusionOk="0" h="1275" w="2899">
                    <a:moveTo>
                      <a:pt x="601" y="0"/>
                    </a:moveTo>
                    <a:cubicBezTo>
                      <a:pt x="428" y="0"/>
                      <a:pt x="238" y="103"/>
                      <a:pt x="19" y="371"/>
                    </a:cubicBezTo>
                    <a:cubicBezTo>
                      <a:pt x="0" y="392"/>
                      <a:pt x="22" y="419"/>
                      <a:pt x="44" y="419"/>
                    </a:cubicBezTo>
                    <a:cubicBezTo>
                      <a:pt x="51" y="419"/>
                      <a:pt x="59" y="416"/>
                      <a:pt x="65" y="409"/>
                    </a:cubicBezTo>
                    <a:cubicBezTo>
                      <a:pt x="190" y="279"/>
                      <a:pt x="336" y="140"/>
                      <a:pt x="515" y="105"/>
                    </a:cubicBezTo>
                    <a:cubicBezTo>
                      <a:pt x="540" y="100"/>
                      <a:pt x="564" y="97"/>
                      <a:pt x="588" y="97"/>
                    </a:cubicBezTo>
                    <a:cubicBezTo>
                      <a:pt x="735" y="97"/>
                      <a:pt x="871" y="191"/>
                      <a:pt x="982" y="304"/>
                    </a:cubicBezTo>
                    <a:cubicBezTo>
                      <a:pt x="1322" y="632"/>
                      <a:pt x="1554" y="1172"/>
                      <a:pt x="2067" y="1272"/>
                    </a:cubicBezTo>
                    <a:cubicBezTo>
                      <a:pt x="2096" y="1274"/>
                      <a:pt x="2124" y="1275"/>
                      <a:pt x="2153" y="1275"/>
                    </a:cubicBezTo>
                    <a:cubicBezTo>
                      <a:pt x="2340" y="1275"/>
                      <a:pt x="2524" y="1228"/>
                      <a:pt x="2653" y="1078"/>
                    </a:cubicBezTo>
                    <a:cubicBezTo>
                      <a:pt x="2899" y="770"/>
                      <a:pt x="2393" y="246"/>
                      <a:pt x="2103" y="246"/>
                    </a:cubicBezTo>
                    <a:cubicBezTo>
                      <a:pt x="1977" y="246"/>
                      <a:pt x="1892" y="346"/>
                      <a:pt x="1929" y="607"/>
                    </a:cubicBezTo>
                    <a:cubicBezTo>
                      <a:pt x="1931" y="624"/>
                      <a:pt x="1944" y="632"/>
                      <a:pt x="1958" y="632"/>
                    </a:cubicBezTo>
                    <a:cubicBezTo>
                      <a:pt x="1974" y="632"/>
                      <a:pt x="1991" y="620"/>
                      <a:pt x="1987" y="598"/>
                    </a:cubicBezTo>
                    <a:cubicBezTo>
                      <a:pt x="1962" y="404"/>
                      <a:pt x="2017" y="329"/>
                      <a:pt x="2105" y="329"/>
                    </a:cubicBezTo>
                    <a:cubicBezTo>
                      <a:pt x="2323" y="329"/>
                      <a:pt x="2738" y="795"/>
                      <a:pt x="2560" y="1008"/>
                    </a:cubicBezTo>
                    <a:cubicBezTo>
                      <a:pt x="2419" y="1116"/>
                      <a:pt x="2291" y="1161"/>
                      <a:pt x="2171" y="1161"/>
                    </a:cubicBezTo>
                    <a:cubicBezTo>
                      <a:pt x="1562" y="1161"/>
                      <a:pt x="1180"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5972343" y="3360467"/>
                <a:ext cx="99902" cy="101240"/>
              </a:xfrm>
              <a:custGeom>
                <a:rect b="b" l="l" r="r" t="t"/>
                <a:pathLst>
                  <a:path extrusionOk="0" h="2421" w="2389">
                    <a:moveTo>
                      <a:pt x="1342" y="0"/>
                    </a:moveTo>
                    <a:cubicBezTo>
                      <a:pt x="1025" y="0"/>
                      <a:pt x="755" y="101"/>
                      <a:pt x="718" y="395"/>
                    </a:cubicBezTo>
                    <a:cubicBezTo>
                      <a:pt x="739" y="883"/>
                      <a:pt x="1157" y="1199"/>
                      <a:pt x="1472" y="1510"/>
                    </a:cubicBezTo>
                    <a:cubicBezTo>
                      <a:pt x="1572" y="1612"/>
                      <a:pt x="1652" y="1726"/>
                      <a:pt x="1634" y="1847"/>
                    </a:cubicBezTo>
                    <a:cubicBezTo>
                      <a:pt x="1620" y="1910"/>
                      <a:pt x="1593" y="1971"/>
                      <a:pt x="1559" y="2026"/>
                    </a:cubicBezTo>
                    <a:cubicBezTo>
                      <a:pt x="1460" y="2217"/>
                      <a:pt x="1241" y="2300"/>
                      <a:pt x="1004" y="2300"/>
                    </a:cubicBezTo>
                    <a:cubicBezTo>
                      <a:pt x="585" y="2300"/>
                      <a:pt x="108" y="2041"/>
                      <a:pt x="124" y="1662"/>
                    </a:cubicBezTo>
                    <a:cubicBezTo>
                      <a:pt x="128" y="1423"/>
                      <a:pt x="308" y="1311"/>
                      <a:pt x="479" y="1311"/>
                    </a:cubicBezTo>
                    <a:cubicBezTo>
                      <a:pt x="679" y="1311"/>
                      <a:pt x="867" y="1466"/>
                      <a:pt x="740" y="1752"/>
                    </a:cubicBezTo>
                    <a:cubicBezTo>
                      <a:pt x="731" y="1768"/>
                      <a:pt x="738" y="1789"/>
                      <a:pt x="755" y="1796"/>
                    </a:cubicBezTo>
                    <a:cubicBezTo>
                      <a:pt x="758" y="1797"/>
                      <a:pt x="761" y="1797"/>
                      <a:pt x="764" y="1797"/>
                    </a:cubicBezTo>
                    <a:cubicBezTo>
                      <a:pt x="807" y="1797"/>
                      <a:pt x="819" y="1701"/>
                      <a:pt x="835" y="1668"/>
                    </a:cubicBezTo>
                    <a:cubicBezTo>
                      <a:pt x="868" y="1550"/>
                      <a:pt x="841" y="1412"/>
                      <a:pt x="743" y="1329"/>
                    </a:cubicBezTo>
                    <a:cubicBezTo>
                      <a:pt x="660" y="1255"/>
                      <a:pt x="563" y="1222"/>
                      <a:pt x="467" y="1222"/>
                    </a:cubicBezTo>
                    <a:cubicBezTo>
                      <a:pt x="244" y="1222"/>
                      <a:pt x="29" y="1401"/>
                      <a:pt x="23" y="1655"/>
                    </a:cubicBezTo>
                    <a:cubicBezTo>
                      <a:pt x="0" y="2117"/>
                      <a:pt x="528" y="2420"/>
                      <a:pt x="1005" y="2420"/>
                    </a:cubicBezTo>
                    <a:cubicBezTo>
                      <a:pt x="1279" y="2420"/>
                      <a:pt x="1536" y="2321"/>
                      <a:pt x="1663" y="2094"/>
                    </a:cubicBezTo>
                    <a:cubicBezTo>
                      <a:pt x="2045" y="1529"/>
                      <a:pt x="1174" y="1230"/>
                      <a:pt x="965" y="784"/>
                    </a:cubicBezTo>
                    <a:cubicBezTo>
                      <a:pt x="633" y="266"/>
                      <a:pt x="962" y="98"/>
                      <a:pt x="1394" y="98"/>
                    </a:cubicBezTo>
                    <a:cubicBezTo>
                      <a:pt x="1732" y="98"/>
                      <a:pt x="2134" y="201"/>
                      <a:pt x="2331" y="319"/>
                    </a:cubicBezTo>
                    <a:cubicBezTo>
                      <a:pt x="2336" y="322"/>
                      <a:pt x="2341" y="323"/>
                      <a:pt x="2346" y="323"/>
                    </a:cubicBezTo>
                    <a:cubicBezTo>
                      <a:pt x="2372" y="323"/>
                      <a:pt x="2389" y="284"/>
                      <a:pt x="2361" y="267"/>
                    </a:cubicBezTo>
                    <a:cubicBezTo>
                      <a:pt x="2160" y="142"/>
                      <a:pt x="1718"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6097921" y="3235851"/>
                <a:ext cx="82046" cy="37218"/>
              </a:xfrm>
              <a:custGeom>
                <a:rect b="b" l="l" r="r" t="t"/>
                <a:pathLst>
                  <a:path extrusionOk="0" h="890" w="1962">
                    <a:moveTo>
                      <a:pt x="1314" y="0"/>
                    </a:moveTo>
                    <a:cubicBezTo>
                      <a:pt x="1202" y="0"/>
                      <a:pt x="1088" y="54"/>
                      <a:pt x="998" y="185"/>
                    </a:cubicBezTo>
                    <a:cubicBezTo>
                      <a:pt x="981" y="206"/>
                      <a:pt x="1002" y="233"/>
                      <a:pt x="1023" y="233"/>
                    </a:cubicBezTo>
                    <a:cubicBezTo>
                      <a:pt x="1031" y="233"/>
                      <a:pt x="1038" y="230"/>
                      <a:pt x="1045" y="223"/>
                    </a:cubicBezTo>
                    <a:cubicBezTo>
                      <a:pt x="1113" y="140"/>
                      <a:pt x="1210" y="83"/>
                      <a:pt x="1307" y="83"/>
                    </a:cubicBezTo>
                    <a:cubicBezTo>
                      <a:pt x="1332" y="83"/>
                      <a:pt x="1356" y="87"/>
                      <a:pt x="1381" y="95"/>
                    </a:cubicBezTo>
                    <a:cubicBezTo>
                      <a:pt x="1601" y="154"/>
                      <a:pt x="1784" y="499"/>
                      <a:pt x="1620" y="684"/>
                    </a:cubicBezTo>
                    <a:cubicBezTo>
                      <a:pt x="1562" y="744"/>
                      <a:pt x="1501" y="768"/>
                      <a:pt x="1439" y="768"/>
                    </a:cubicBezTo>
                    <a:cubicBezTo>
                      <a:pt x="1275" y="768"/>
                      <a:pt x="1104" y="602"/>
                      <a:pt x="967" y="503"/>
                    </a:cubicBezTo>
                    <a:cubicBezTo>
                      <a:pt x="768" y="335"/>
                      <a:pt x="595" y="248"/>
                      <a:pt x="451" y="248"/>
                    </a:cubicBezTo>
                    <a:cubicBezTo>
                      <a:pt x="239" y="248"/>
                      <a:pt x="88" y="434"/>
                      <a:pt x="6" y="817"/>
                    </a:cubicBezTo>
                    <a:cubicBezTo>
                      <a:pt x="1" y="839"/>
                      <a:pt x="19" y="853"/>
                      <a:pt x="36" y="853"/>
                    </a:cubicBezTo>
                    <a:cubicBezTo>
                      <a:pt x="48" y="853"/>
                      <a:pt x="59" y="846"/>
                      <a:pt x="63" y="832"/>
                    </a:cubicBezTo>
                    <a:cubicBezTo>
                      <a:pt x="175" y="472"/>
                      <a:pt x="302" y="350"/>
                      <a:pt x="441" y="350"/>
                    </a:cubicBezTo>
                    <a:cubicBezTo>
                      <a:pt x="734" y="350"/>
                      <a:pt x="1078" y="889"/>
                      <a:pt x="1433" y="889"/>
                    </a:cubicBezTo>
                    <a:cubicBezTo>
                      <a:pt x="1524" y="889"/>
                      <a:pt x="1616" y="854"/>
                      <a:pt x="1708" y="764"/>
                    </a:cubicBezTo>
                    <a:cubicBezTo>
                      <a:pt x="1962" y="447"/>
                      <a:pt x="1640" y="0"/>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6088177" y="3290716"/>
                <a:ext cx="121313" cy="53108"/>
              </a:xfrm>
              <a:custGeom>
                <a:rect b="b" l="l" r="r" t="t"/>
                <a:pathLst>
                  <a:path extrusionOk="0" h="1270" w="2901">
                    <a:moveTo>
                      <a:pt x="2318" y="0"/>
                    </a:moveTo>
                    <a:cubicBezTo>
                      <a:pt x="1657" y="0"/>
                      <a:pt x="1408" y="1147"/>
                      <a:pt x="750" y="1147"/>
                    </a:cubicBezTo>
                    <a:cubicBezTo>
                      <a:pt x="694" y="1147"/>
                      <a:pt x="634" y="1139"/>
                      <a:pt x="571" y="1120"/>
                    </a:cubicBezTo>
                    <a:cubicBezTo>
                      <a:pt x="1" y="997"/>
                      <a:pt x="548" y="321"/>
                      <a:pt x="811" y="321"/>
                    </a:cubicBezTo>
                    <a:cubicBezTo>
                      <a:pt x="899" y="321"/>
                      <a:pt x="955" y="396"/>
                      <a:pt x="928" y="590"/>
                    </a:cubicBezTo>
                    <a:cubicBezTo>
                      <a:pt x="925" y="612"/>
                      <a:pt x="942" y="624"/>
                      <a:pt x="958" y="624"/>
                    </a:cubicBezTo>
                    <a:cubicBezTo>
                      <a:pt x="972" y="624"/>
                      <a:pt x="985" y="616"/>
                      <a:pt x="987" y="599"/>
                    </a:cubicBezTo>
                    <a:cubicBezTo>
                      <a:pt x="1023" y="337"/>
                      <a:pt x="939" y="237"/>
                      <a:pt x="813" y="237"/>
                    </a:cubicBezTo>
                    <a:cubicBezTo>
                      <a:pt x="526" y="237"/>
                      <a:pt x="25" y="760"/>
                      <a:pt x="266" y="1068"/>
                    </a:cubicBezTo>
                    <a:cubicBezTo>
                      <a:pt x="385" y="1204"/>
                      <a:pt x="562" y="1269"/>
                      <a:pt x="740" y="1269"/>
                    </a:cubicBezTo>
                    <a:cubicBezTo>
                      <a:pt x="882" y="1269"/>
                      <a:pt x="1025" y="1228"/>
                      <a:pt x="1140" y="1149"/>
                    </a:cubicBezTo>
                    <a:cubicBezTo>
                      <a:pt x="1579" y="870"/>
                      <a:pt x="1883" y="92"/>
                      <a:pt x="2330" y="92"/>
                    </a:cubicBezTo>
                    <a:cubicBezTo>
                      <a:pt x="2480" y="92"/>
                      <a:pt x="2645" y="179"/>
                      <a:pt x="2837" y="401"/>
                    </a:cubicBezTo>
                    <a:cubicBezTo>
                      <a:pt x="2843" y="408"/>
                      <a:pt x="2851" y="412"/>
                      <a:pt x="2858" y="412"/>
                    </a:cubicBezTo>
                    <a:cubicBezTo>
                      <a:pt x="2880" y="412"/>
                      <a:pt x="2901" y="384"/>
                      <a:pt x="2882" y="363"/>
                    </a:cubicBezTo>
                    <a:cubicBezTo>
                      <a:pt x="2754" y="211"/>
                      <a:pt x="2611" y="60"/>
                      <a:pt x="2409" y="7"/>
                    </a:cubicBezTo>
                    <a:cubicBezTo>
                      <a:pt x="2378" y="2"/>
                      <a:pt x="2347" y="0"/>
                      <a:pt x="2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6097544" y="3360760"/>
                <a:ext cx="107429" cy="100947"/>
              </a:xfrm>
              <a:custGeom>
                <a:rect b="b" l="l" r="r" t="t"/>
                <a:pathLst>
                  <a:path extrusionOk="0" h="2414" w="2569">
                    <a:moveTo>
                      <a:pt x="1015" y="0"/>
                    </a:moveTo>
                    <a:cubicBezTo>
                      <a:pt x="665" y="0"/>
                      <a:pt x="260" y="110"/>
                      <a:pt x="29" y="261"/>
                    </a:cubicBezTo>
                    <a:cubicBezTo>
                      <a:pt x="0" y="276"/>
                      <a:pt x="18" y="317"/>
                      <a:pt x="43" y="317"/>
                    </a:cubicBezTo>
                    <a:cubicBezTo>
                      <a:pt x="48" y="317"/>
                      <a:pt x="53" y="315"/>
                      <a:pt x="57" y="312"/>
                    </a:cubicBezTo>
                    <a:cubicBezTo>
                      <a:pt x="284" y="195"/>
                      <a:pt x="646" y="87"/>
                      <a:pt x="971" y="87"/>
                    </a:cubicBezTo>
                    <a:cubicBezTo>
                      <a:pt x="1169" y="87"/>
                      <a:pt x="1354" y="127"/>
                      <a:pt x="1485" y="231"/>
                    </a:cubicBezTo>
                    <a:cubicBezTo>
                      <a:pt x="1697" y="484"/>
                      <a:pt x="1331" y="922"/>
                      <a:pt x="1146" y="1112"/>
                    </a:cubicBezTo>
                    <a:cubicBezTo>
                      <a:pt x="747" y="1483"/>
                      <a:pt x="350" y="1763"/>
                      <a:pt x="879" y="2268"/>
                    </a:cubicBezTo>
                    <a:cubicBezTo>
                      <a:pt x="1010" y="2369"/>
                      <a:pt x="1184" y="2414"/>
                      <a:pt x="1366" y="2414"/>
                    </a:cubicBezTo>
                    <a:cubicBezTo>
                      <a:pt x="1928" y="2414"/>
                      <a:pt x="2569" y="1986"/>
                      <a:pt x="2279" y="1415"/>
                    </a:cubicBezTo>
                    <a:cubicBezTo>
                      <a:pt x="2207" y="1283"/>
                      <a:pt x="2061" y="1219"/>
                      <a:pt x="1917" y="1219"/>
                    </a:cubicBezTo>
                    <a:cubicBezTo>
                      <a:pt x="1728" y="1219"/>
                      <a:pt x="1543" y="1329"/>
                      <a:pt x="1532" y="1542"/>
                    </a:cubicBezTo>
                    <a:cubicBezTo>
                      <a:pt x="1523" y="1623"/>
                      <a:pt x="1556" y="1700"/>
                      <a:pt x="1586" y="1774"/>
                    </a:cubicBezTo>
                    <a:cubicBezTo>
                      <a:pt x="1591" y="1785"/>
                      <a:pt x="1602" y="1791"/>
                      <a:pt x="1613" y="1791"/>
                    </a:cubicBezTo>
                    <a:cubicBezTo>
                      <a:pt x="1617" y="1791"/>
                      <a:pt x="1622" y="1790"/>
                      <a:pt x="1626" y="1788"/>
                    </a:cubicBezTo>
                    <a:cubicBezTo>
                      <a:pt x="1641" y="1780"/>
                      <a:pt x="1647" y="1760"/>
                      <a:pt x="1639" y="1745"/>
                    </a:cubicBezTo>
                    <a:cubicBezTo>
                      <a:pt x="1513" y="1460"/>
                      <a:pt x="1699" y="1304"/>
                      <a:pt x="1898" y="1304"/>
                    </a:cubicBezTo>
                    <a:cubicBezTo>
                      <a:pt x="2067" y="1304"/>
                      <a:pt x="2245" y="1416"/>
                      <a:pt x="2250" y="1654"/>
                    </a:cubicBezTo>
                    <a:cubicBezTo>
                      <a:pt x="2267" y="2033"/>
                      <a:pt x="1792" y="2293"/>
                      <a:pt x="1376" y="2293"/>
                    </a:cubicBezTo>
                    <a:cubicBezTo>
                      <a:pt x="1141" y="2293"/>
                      <a:pt x="925" y="2211"/>
                      <a:pt x="826" y="2019"/>
                    </a:cubicBezTo>
                    <a:cubicBezTo>
                      <a:pt x="792" y="1963"/>
                      <a:pt x="766" y="1903"/>
                      <a:pt x="752" y="1840"/>
                    </a:cubicBezTo>
                    <a:cubicBezTo>
                      <a:pt x="734" y="1720"/>
                      <a:pt x="812" y="1605"/>
                      <a:pt x="911" y="1503"/>
                    </a:cubicBezTo>
                    <a:cubicBezTo>
                      <a:pt x="1118" y="1296"/>
                      <a:pt x="1365" y="1102"/>
                      <a:pt x="1515" y="838"/>
                    </a:cubicBezTo>
                    <a:cubicBezTo>
                      <a:pt x="1885" y="216"/>
                      <a:pt x="1505" y="0"/>
                      <a:pt x="1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6108919" y="3486505"/>
                <a:ext cx="68246" cy="21578"/>
              </a:xfrm>
              <a:custGeom>
                <a:rect b="b" l="l" r="r" t="t"/>
                <a:pathLst>
                  <a:path extrusionOk="0" h="516" w="1632">
                    <a:moveTo>
                      <a:pt x="1589" y="1"/>
                    </a:moveTo>
                    <a:cubicBezTo>
                      <a:pt x="1583" y="1"/>
                      <a:pt x="1577" y="3"/>
                      <a:pt x="1572" y="7"/>
                    </a:cubicBezTo>
                    <a:cubicBezTo>
                      <a:pt x="1220" y="260"/>
                      <a:pt x="796" y="405"/>
                      <a:pt x="366" y="405"/>
                    </a:cubicBezTo>
                    <a:cubicBezTo>
                      <a:pt x="260" y="405"/>
                      <a:pt x="153" y="396"/>
                      <a:pt x="47" y="378"/>
                    </a:cubicBezTo>
                    <a:cubicBezTo>
                      <a:pt x="45" y="378"/>
                      <a:pt x="43" y="377"/>
                      <a:pt x="41" y="377"/>
                    </a:cubicBezTo>
                    <a:cubicBezTo>
                      <a:pt x="12" y="377"/>
                      <a:pt x="1" y="423"/>
                      <a:pt x="32" y="435"/>
                    </a:cubicBezTo>
                    <a:cubicBezTo>
                      <a:pt x="181" y="489"/>
                      <a:pt x="340" y="515"/>
                      <a:pt x="499" y="515"/>
                    </a:cubicBezTo>
                    <a:cubicBezTo>
                      <a:pt x="910" y="515"/>
                      <a:pt x="1327" y="343"/>
                      <a:pt x="1611" y="51"/>
                    </a:cubicBezTo>
                    <a:cubicBezTo>
                      <a:pt x="1631" y="31"/>
                      <a:pt x="1612"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6028420" y="3218121"/>
                <a:ext cx="32827" cy="7485"/>
              </a:xfrm>
              <a:custGeom>
                <a:rect b="b" l="l" r="r" t="t"/>
                <a:pathLst>
                  <a:path extrusionOk="0" h="179" w="785">
                    <a:moveTo>
                      <a:pt x="476" y="0"/>
                    </a:moveTo>
                    <a:cubicBezTo>
                      <a:pt x="319" y="0"/>
                      <a:pt x="160" y="42"/>
                      <a:pt x="26" y="123"/>
                    </a:cubicBezTo>
                    <a:cubicBezTo>
                      <a:pt x="1" y="138"/>
                      <a:pt x="13" y="179"/>
                      <a:pt x="41" y="179"/>
                    </a:cubicBezTo>
                    <a:cubicBezTo>
                      <a:pt x="43" y="179"/>
                      <a:pt x="44" y="179"/>
                      <a:pt x="46" y="179"/>
                    </a:cubicBezTo>
                    <a:cubicBezTo>
                      <a:pt x="282" y="142"/>
                      <a:pt x="505" y="115"/>
                      <a:pt x="746" y="105"/>
                    </a:cubicBezTo>
                    <a:cubicBezTo>
                      <a:pt x="777" y="104"/>
                      <a:pt x="785" y="56"/>
                      <a:pt x="754" y="47"/>
                    </a:cubicBezTo>
                    <a:cubicBezTo>
                      <a:pt x="666" y="16"/>
                      <a:pt x="571"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6044018" y="3427794"/>
                <a:ext cx="32618" cy="59381"/>
              </a:xfrm>
              <a:custGeom>
                <a:rect b="b" l="l" r="r" t="t"/>
                <a:pathLst>
                  <a:path extrusionOk="0" h="1420" w="780">
                    <a:moveTo>
                      <a:pt x="399" y="0"/>
                    </a:moveTo>
                    <a:cubicBezTo>
                      <a:pt x="379" y="0"/>
                      <a:pt x="359" y="22"/>
                      <a:pt x="371" y="44"/>
                    </a:cubicBezTo>
                    <a:cubicBezTo>
                      <a:pt x="612" y="500"/>
                      <a:pt x="492" y="1109"/>
                      <a:pt x="28" y="1364"/>
                    </a:cubicBezTo>
                    <a:cubicBezTo>
                      <a:pt x="0" y="1379"/>
                      <a:pt x="15" y="1420"/>
                      <a:pt x="41" y="1420"/>
                    </a:cubicBezTo>
                    <a:cubicBezTo>
                      <a:pt x="44" y="1420"/>
                      <a:pt x="48" y="1419"/>
                      <a:pt x="51" y="1418"/>
                    </a:cubicBezTo>
                    <a:cubicBezTo>
                      <a:pt x="618" y="1237"/>
                      <a:pt x="779" y="452"/>
                      <a:pt x="421" y="12"/>
                    </a:cubicBezTo>
                    <a:cubicBezTo>
                      <a:pt x="415" y="4"/>
                      <a:pt x="407"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
              <p:cNvSpPr/>
              <p:nvPr/>
            </p:nvSpPr>
            <p:spPr>
              <a:xfrm>
                <a:off x="6099426" y="3424323"/>
                <a:ext cx="26847" cy="57583"/>
              </a:xfrm>
              <a:custGeom>
                <a:rect b="b" l="l" r="r" t="t"/>
                <a:pathLst>
                  <a:path extrusionOk="0" h="1377" w="642">
                    <a:moveTo>
                      <a:pt x="223" y="1"/>
                    </a:moveTo>
                    <a:cubicBezTo>
                      <a:pt x="212" y="1"/>
                      <a:pt x="202" y="6"/>
                      <a:pt x="197" y="18"/>
                    </a:cubicBezTo>
                    <a:cubicBezTo>
                      <a:pt x="0" y="475"/>
                      <a:pt x="86" y="1157"/>
                      <a:pt x="588" y="1374"/>
                    </a:cubicBezTo>
                    <a:cubicBezTo>
                      <a:pt x="592" y="1376"/>
                      <a:pt x="596" y="1377"/>
                      <a:pt x="599" y="1377"/>
                    </a:cubicBezTo>
                    <a:cubicBezTo>
                      <a:pt x="625" y="1377"/>
                      <a:pt x="642" y="1339"/>
                      <a:pt x="616" y="1322"/>
                    </a:cubicBezTo>
                    <a:cubicBezTo>
                      <a:pt x="207" y="1042"/>
                      <a:pt x="167" y="485"/>
                      <a:pt x="253" y="36"/>
                    </a:cubicBezTo>
                    <a:cubicBezTo>
                      <a:pt x="257" y="15"/>
                      <a:pt x="240"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5" name="Google Shape;775;p6"/>
            <p:cNvGrpSpPr/>
            <p:nvPr/>
          </p:nvGrpSpPr>
          <p:grpSpPr>
            <a:xfrm rot="-4718059">
              <a:off x="7339936" y="640516"/>
              <a:ext cx="65865" cy="232875"/>
              <a:chOff x="1825350" y="-685725"/>
              <a:chExt cx="102125" cy="361075"/>
            </a:xfrm>
          </p:grpSpPr>
          <p:sp>
            <p:nvSpPr>
              <p:cNvPr id="776" name="Google Shape;776;p6"/>
              <p:cNvSpPr/>
              <p:nvPr/>
            </p:nvSpPr>
            <p:spPr>
              <a:xfrm>
                <a:off x="1825350" y="-685725"/>
                <a:ext cx="102125" cy="361075"/>
              </a:xfrm>
              <a:custGeom>
                <a:rect b="b" l="l" r="r" t="t"/>
                <a:pathLst>
                  <a:path extrusionOk="0" h="14443" w="4085">
                    <a:moveTo>
                      <a:pt x="352" y="0"/>
                    </a:moveTo>
                    <a:cubicBezTo>
                      <a:pt x="350" y="0"/>
                      <a:pt x="348" y="0"/>
                      <a:pt x="346" y="1"/>
                    </a:cubicBezTo>
                    <a:cubicBezTo>
                      <a:pt x="1" y="49"/>
                      <a:pt x="1684" y="4346"/>
                      <a:pt x="1967" y="7674"/>
                    </a:cubicBezTo>
                    <a:cubicBezTo>
                      <a:pt x="2250" y="10993"/>
                      <a:pt x="556" y="14442"/>
                      <a:pt x="826" y="14442"/>
                    </a:cubicBezTo>
                    <a:cubicBezTo>
                      <a:pt x="826" y="14442"/>
                      <a:pt x="827" y="14442"/>
                      <a:pt x="828" y="14442"/>
                    </a:cubicBezTo>
                    <a:cubicBezTo>
                      <a:pt x="1106" y="14426"/>
                      <a:pt x="4013" y="10965"/>
                      <a:pt x="4049" y="7421"/>
                    </a:cubicBezTo>
                    <a:cubicBezTo>
                      <a:pt x="4084" y="3898"/>
                      <a:pt x="715" y="0"/>
                      <a:pt x="3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1875075" y="-548750"/>
                <a:ext cx="11550" cy="112475"/>
              </a:xfrm>
              <a:custGeom>
                <a:rect b="b" l="l" r="r" t="t"/>
                <a:pathLst>
                  <a:path extrusionOk="0" h="4499" w="462">
                    <a:moveTo>
                      <a:pt x="101" y="1"/>
                    </a:moveTo>
                    <a:lnTo>
                      <a:pt x="1" y="24"/>
                    </a:lnTo>
                    <a:cubicBezTo>
                      <a:pt x="1" y="24"/>
                      <a:pt x="13" y="94"/>
                      <a:pt x="35" y="215"/>
                    </a:cubicBezTo>
                    <a:cubicBezTo>
                      <a:pt x="55" y="337"/>
                      <a:pt x="99" y="510"/>
                      <a:pt x="122" y="717"/>
                    </a:cubicBezTo>
                    <a:cubicBezTo>
                      <a:pt x="136" y="820"/>
                      <a:pt x="151" y="932"/>
                      <a:pt x="168" y="1051"/>
                    </a:cubicBezTo>
                    <a:cubicBezTo>
                      <a:pt x="186" y="1168"/>
                      <a:pt x="187" y="1296"/>
                      <a:pt x="202" y="1426"/>
                    </a:cubicBezTo>
                    <a:cubicBezTo>
                      <a:pt x="233" y="1686"/>
                      <a:pt x="232" y="1966"/>
                      <a:pt x="244" y="2244"/>
                    </a:cubicBezTo>
                    <a:cubicBezTo>
                      <a:pt x="243" y="2524"/>
                      <a:pt x="250" y="2804"/>
                      <a:pt x="233" y="3066"/>
                    </a:cubicBezTo>
                    <a:cubicBezTo>
                      <a:pt x="225" y="3328"/>
                      <a:pt x="210" y="3573"/>
                      <a:pt x="195" y="3784"/>
                    </a:cubicBezTo>
                    <a:cubicBezTo>
                      <a:pt x="165" y="4205"/>
                      <a:pt x="145" y="4485"/>
                      <a:pt x="145" y="4485"/>
                    </a:cubicBezTo>
                    <a:lnTo>
                      <a:pt x="246" y="4499"/>
                    </a:lnTo>
                    <a:cubicBezTo>
                      <a:pt x="246" y="4499"/>
                      <a:pt x="259" y="4429"/>
                      <a:pt x="281" y="4308"/>
                    </a:cubicBezTo>
                    <a:cubicBezTo>
                      <a:pt x="299" y="4185"/>
                      <a:pt x="340" y="4012"/>
                      <a:pt x="362" y="3800"/>
                    </a:cubicBezTo>
                    <a:cubicBezTo>
                      <a:pt x="386" y="3589"/>
                      <a:pt x="422" y="3343"/>
                      <a:pt x="435" y="3077"/>
                    </a:cubicBezTo>
                    <a:cubicBezTo>
                      <a:pt x="457" y="2811"/>
                      <a:pt x="455" y="2526"/>
                      <a:pt x="462" y="2241"/>
                    </a:cubicBezTo>
                    <a:cubicBezTo>
                      <a:pt x="446" y="1956"/>
                      <a:pt x="440" y="1672"/>
                      <a:pt x="404" y="1406"/>
                    </a:cubicBezTo>
                    <a:cubicBezTo>
                      <a:pt x="388" y="1274"/>
                      <a:pt x="379" y="1145"/>
                      <a:pt x="353" y="1024"/>
                    </a:cubicBezTo>
                    <a:cubicBezTo>
                      <a:pt x="329" y="902"/>
                      <a:pt x="307" y="789"/>
                      <a:pt x="286" y="682"/>
                    </a:cubicBezTo>
                    <a:cubicBezTo>
                      <a:pt x="251" y="470"/>
                      <a:pt x="186" y="307"/>
                      <a:pt x="157" y="187"/>
                    </a:cubicBezTo>
                    <a:cubicBezTo>
                      <a:pt x="121" y="68"/>
                      <a:pt x="101"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6"/>
            <p:cNvGrpSpPr/>
            <p:nvPr/>
          </p:nvGrpSpPr>
          <p:grpSpPr>
            <a:xfrm rot="-5449170">
              <a:off x="7412976" y="756074"/>
              <a:ext cx="117650" cy="321609"/>
              <a:chOff x="2187550" y="-667000"/>
              <a:chExt cx="135700" cy="370950"/>
            </a:xfrm>
          </p:grpSpPr>
          <p:sp>
            <p:nvSpPr>
              <p:cNvPr id="779" name="Google Shape;779;p6"/>
              <p:cNvSpPr/>
              <p:nvPr/>
            </p:nvSpPr>
            <p:spPr>
              <a:xfrm>
                <a:off x="2187550" y="-667000"/>
                <a:ext cx="135700" cy="299650"/>
              </a:xfrm>
              <a:custGeom>
                <a:rect b="b" l="l" r="r" t="t"/>
                <a:pathLst>
                  <a:path extrusionOk="0" h="11986" w="5428">
                    <a:moveTo>
                      <a:pt x="244" y="1"/>
                    </a:moveTo>
                    <a:cubicBezTo>
                      <a:pt x="241" y="1"/>
                      <a:pt x="237" y="1"/>
                      <a:pt x="235" y="2"/>
                    </a:cubicBezTo>
                    <a:cubicBezTo>
                      <a:pt x="1" y="55"/>
                      <a:pt x="2223" y="2491"/>
                      <a:pt x="2782" y="5293"/>
                    </a:cubicBezTo>
                    <a:cubicBezTo>
                      <a:pt x="3341" y="8081"/>
                      <a:pt x="2987" y="11986"/>
                      <a:pt x="3274" y="11986"/>
                    </a:cubicBezTo>
                    <a:cubicBezTo>
                      <a:pt x="3275" y="11986"/>
                      <a:pt x="3277" y="11986"/>
                      <a:pt x="3278" y="11985"/>
                    </a:cubicBezTo>
                    <a:cubicBezTo>
                      <a:pt x="3560" y="11945"/>
                      <a:pt x="5427" y="7910"/>
                      <a:pt x="4554" y="5006"/>
                    </a:cubicBezTo>
                    <a:cubicBezTo>
                      <a:pt x="3691" y="2135"/>
                      <a:pt x="544" y="1"/>
                      <a:pt x="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2246900" y="-583625"/>
                <a:ext cx="25825" cy="93475"/>
              </a:xfrm>
              <a:custGeom>
                <a:rect b="b" l="l" r="r" t="t"/>
                <a:pathLst>
                  <a:path extrusionOk="0" h="3739" w="1033">
                    <a:moveTo>
                      <a:pt x="81" y="0"/>
                    </a:moveTo>
                    <a:lnTo>
                      <a:pt x="1" y="36"/>
                    </a:lnTo>
                    <a:cubicBezTo>
                      <a:pt x="1" y="36"/>
                      <a:pt x="82" y="262"/>
                      <a:pt x="204" y="603"/>
                    </a:cubicBezTo>
                    <a:cubicBezTo>
                      <a:pt x="236" y="687"/>
                      <a:pt x="271" y="777"/>
                      <a:pt x="307" y="874"/>
                    </a:cubicBezTo>
                    <a:cubicBezTo>
                      <a:pt x="346" y="969"/>
                      <a:pt x="369" y="1077"/>
                      <a:pt x="405" y="1182"/>
                    </a:cubicBezTo>
                    <a:cubicBezTo>
                      <a:pt x="472" y="1396"/>
                      <a:pt x="544" y="1625"/>
                      <a:pt x="615" y="1853"/>
                    </a:cubicBezTo>
                    <a:cubicBezTo>
                      <a:pt x="668" y="2084"/>
                      <a:pt x="719" y="2316"/>
                      <a:pt x="768" y="2533"/>
                    </a:cubicBezTo>
                    <a:cubicBezTo>
                      <a:pt x="788" y="2643"/>
                      <a:pt x="827" y="2744"/>
                      <a:pt x="834" y="2848"/>
                    </a:cubicBezTo>
                    <a:cubicBezTo>
                      <a:pt x="846" y="2951"/>
                      <a:pt x="856" y="3049"/>
                      <a:pt x="867" y="3139"/>
                    </a:cubicBezTo>
                    <a:cubicBezTo>
                      <a:pt x="914" y="3498"/>
                      <a:pt x="945" y="3738"/>
                      <a:pt x="945" y="3738"/>
                    </a:cubicBezTo>
                    <a:lnTo>
                      <a:pt x="1033" y="3730"/>
                    </a:lnTo>
                    <a:cubicBezTo>
                      <a:pt x="1033" y="3730"/>
                      <a:pt x="1024" y="3489"/>
                      <a:pt x="1010" y="3127"/>
                    </a:cubicBezTo>
                    <a:cubicBezTo>
                      <a:pt x="1006" y="3037"/>
                      <a:pt x="1000" y="2938"/>
                      <a:pt x="993" y="2835"/>
                    </a:cubicBezTo>
                    <a:cubicBezTo>
                      <a:pt x="993" y="2731"/>
                      <a:pt x="960" y="2623"/>
                      <a:pt x="940" y="2511"/>
                    </a:cubicBezTo>
                    <a:cubicBezTo>
                      <a:pt x="894" y="2285"/>
                      <a:pt x="845" y="2044"/>
                      <a:pt x="795" y="1804"/>
                    </a:cubicBezTo>
                    <a:cubicBezTo>
                      <a:pt x="718" y="1574"/>
                      <a:pt x="642" y="1342"/>
                      <a:pt x="569" y="1127"/>
                    </a:cubicBezTo>
                    <a:cubicBezTo>
                      <a:pt x="532" y="1018"/>
                      <a:pt x="501" y="912"/>
                      <a:pt x="456" y="818"/>
                    </a:cubicBezTo>
                    <a:cubicBezTo>
                      <a:pt x="414" y="722"/>
                      <a:pt x="374" y="632"/>
                      <a:pt x="337" y="549"/>
                    </a:cubicBezTo>
                    <a:cubicBezTo>
                      <a:pt x="183" y="219"/>
                      <a:pt x="8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2241900" y="-334675"/>
                <a:ext cx="41850" cy="38625"/>
              </a:xfrm>
              <a:custGeom>
                <a:rect b="b" l="l" r="r" t="t"/>
                <a:pathLst>
                  <a:path extrusionOk="0" h="1545" w="1674">
                    <a:moveTo>
                      <a:pt x="924" y="0"/>
                    </a:moveTo>
                    <a:cubicBezTo>
                      <a:pt x="297" y="0"/>
                      <a:pt x="0" y="1190"/>
                      <a:pt x="767" y="1501"/>
                    </a:cubicBezTo>
                    <a:cubicBezTo>
                      <a:pt x="839" y="1531"/>
                      <a:pt x="906" y="1544"/>
                      <a:pt x="968" y="1544"/>
                    </a:cubicBezTo>
                    <a:cubicBezTo>
                      <a:pt x="1598" y="1544"/>
                      <a:pt x="1673" y="150"/>
                      <a:pt x="1035" y="13"/>
                    </a:cubicBezTo>
                    <a:cubicBezTo>
                      <a:pt x="997" y="4"/>
                      <a:pt x="960" y="0"/>
                      <a:pt x="9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6"/>
            <p:cNvGrpSpPr/>
            <p:nvPr/>
          </p:nvGrpSpPr>
          <p:grpSpPr>
            <a:xfrm rot="3304381">
              <a:off x="7723258" y="448989"/>
              <a:ext cx="175072" cy="172017"/>
              <a:chOff x="5397687" y="2595834"/>
              <a:chExt cx="157527" cy="154767"/>
            </a:xfrm>
          </p:grpSpPr>
          <p:sp>
            <p:nvSpPr>
              <p:cNvPr id="783" name="Google Shape;783;p6"/>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6"/>
            <p:cNvGrpSpPr/>
            <p:nvPr/>
          </p:nvGrpSpPr>
          <p:grpSpPr>
            <a:xfrm rot="-2554436">
              <a:off x="7489096" y="535179"/>
              <a:ext cx="185929" cy="206437"/>
              <a:chOff x="5071176" y="2522737"/>
              <a:chExt cx="356745" cy="396095"/>
            </a:xfrm>
          </p:grpSpPr>
          <p:sp>
            <p:nvSpPr>
              <p:cNvPr id="786" name="Google Shape;786;p6"/>
              <p:cNvSpPr/>
              <p:nvPr/>
            </p:nvSpPr>
            <p:spPr>
              <a:xfrm>
                <a:off x="5071176" y="2522737"/>
                <a:ext cx="356745" cy="396095"/>
              </a:xfrm>
              <a:custGeom>
                <a:rect b="b" l="l" r="r" t="t"/>
                <a:pathLst>
                  <a:path extrusionOk="0" h="9472" w="8531">
                    <a:moveTo>
                      <a:pt x="2207" y="1"/>
                    </a:moveTo>
                    <a:cubicBezTo>
                      <a:pt x="2091" y="1"/>
                      <a:pt x="1965" y="19"/>
                      <a:pt x="1829" y="60"/>
                    </a:cubicBezTo>
                    <a:cubicBezTo>
                      <a:pt x="0" y="603"/>
                      <a:pt x="3040" y="9450"/>
                      <a:pt x="3217" y="9471"/>
                    </a:cubicBezTo>
                    <a:cubicBezTo>
                      <a:pt x="3217" y="9471"/>
                      <a:pt x="3218" y="9472"/>
                      <a:pt x="3219" y="9472"/>
                    </a:cubicBezTo>
                    <a:cubicBezTo>
                      <a:pt x="3530" y="9472"/>
                      <a:pt x="8531" y="1499"/>
                      <a:pt x="6410" y="400"/>
                    </a:cubicBezTo>
                    <a:cubicBezTo>
                      <a:pt x="6260" y="323"/>
                      <a:pt x="6116" y="288"/>
                      <a:pt x="5977" y="288"/>
                    </a:cubicBezTo>
                    <a:cubicBezTo>
                      <a:pt x="4764" y="288"/>
                      <a:pt x="3964" y="2934"/>
                      <a:pt x="3789" y="2934"/>
                    </a:cubicBezTo>
                    <a:cubicBezTo>
                      <a:pt x="3788" y="2934"/>
                      <a:pt x="3786" y="2934"/>
                      <a:pt x="3785" y="2933"/>
                    </a:cubicBezTo>
                    <a:cubicBezTo>
                      <a:pt x="3614" y="2888"/>
                      <a:pt x="3650" y="1"/>
                      <a:pt x="22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5212811" y="2708867"/>
                <a:ext cx="100989" cy="185628"/>
              </a:xfrm>
              <a:custGeom>
                <a:rect b="b" l="l" r="r" t="t"/>
                <a:pathLst>
                  <a:path extrusionOk="0" h="4439" w="2415">
                    <a:moveTo>
                      <a:pt x="2381" y="0"/>
                    </a:moveTo>
                    <a:cubicBezTo>
                      <a:pt x="2370" y="0"/>
                      <a:pt x="2360" y="7"/>
                      <a:pt x="2354" y="17"/>
                    </a:cubicBezTo>
                    <a:cubicBezTo>
                      <a:pt x="2177" y="391"/>
                      <a:pt x="1987" y="758"/>
                      <a:pt x="1792" y="1122"/>
                    </a:cubicBezTo>
                    <a:cubicBezTo>
                      <a:pt x="1205" y="2217"/>
                      <a:pt x="546" y="3274"/>
                      <a:pt x="12" y="4397"/>
                    </a:cubicBezTo>
                    <a:cubicBezTo>
                      <a:pt x="0" y="4420"/>
                      <a:pt x="21" y="4439"/>
                      <a:pt x="40" y="4439"/>
                    </a:cubicBezTo>
                    <a:cubicBezTo>
                      <a:pt x="50" y="4439"/>
                      <a:pt x="59" y="4435"/>
                      <a:pt x="65" y="4424"/>
                    </a:cubicBezTo>
                    <a:cubicBezTo>
                      <a:pt x="264" y="4062"/>
                      <a:pt x="471" y="3704"/>
                      <a:pt x="677" y="3345"/>
                    </a:cubicBezTo>
                    <a:cubicBezTo>
                      <a:pt x="1042" y="2712"/>
                      <a:pt x="1565" y="1817"/>
                      <a:pt x="1889" y="1173"/>
                    </a:cubicBezTo>
                    <a:cubicBezTo>
                      <a:pt x="2078" y="803"/>
                      <a:pt x="2253" y="426"/>
                      <a:pt x="2409" y="41"/>
                    </a:cubicBezTo>
                    <a:cubicBezTo>
                      <a:pt x="2414" y="26"/>
                      <a:pt x="2408" y="9"/>
                      <a:pt x="2394" y="3"/>
                    </a:cubicBezTo>
                    <a:cubicBezTo>
                      <a:pt x="2390" y="1"/>
                      <a:pt x="2386"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6"/>
            <p:cNvGrpSpPr/>
            <p:nvPr/>
          </p:nvGrpSpPr>
          <p:grpSpPr>
            <a:xfrm>
              <a:off x="7871287" y="628993"/>
              <a:ext cx="136575" cy="134183"/>
              <a:chOff x="5397687" y="2595834"/>
              <a:chExt cx="157527" cy="154767"/>
            </a:xfrm>
          </p:grpSpPr>
          <p:sp>
            <p:nvSpPr>
              <p:cNvPr id="789" name="Google Shape;789;p6"/>
              <p:cNvSpPr/>
              <p:nvPr/>
            </p:nvSpPr>
            <p:spPr>
              <a:xfrm>
                <a:off x="5426122" y="2595834"/>
                <a:ext cx="100237" cy="154767"/>
              </a:xfrm>
              <a:custGeom>
                <a:rect b="b" l="l" r="r" t="t"/>
                <a:pathLst>
                  <a:path extrusionOk="0" h="3701" w="2397">
                    <a:moveTo>
                      <a:pt x="1430" y="0"/>
                    </a:moveTo>
                    <a:cubicBezTo>
                      <a:pt x="1422" y="0"/>
                      <a:pt x="1416" y="1"/>
                      <a:pt x="1412" y="3"/>
                    </a:cubicBezTo>
                    <a:cubicBezTo>
                      <a:pt x="1412" y="3"/>
                      <a:pt x="1" y="3234"/>
                      <a:pt x="26" y="3295"/>
                    </a:cubicBezTo>
                    <a:cubicBezTo>
                      <a:pt x="50" y="3354"/>
                      <a:pt x="840" y="3701"/>
                      <a:pt x="972" y="3701"/>
                    </a:cubicBezTo>
                    <a:cubicBezTo>
                      <a:pt x="978" y="3701"/>
                      <a:pt x="982" y="3700"/>
                      <a:pt x="986" y="3699"/>
                    </a:cubicBezTo>
                    <a:cubicBezTo>
                      <a:pt x="1063" y="3668"/>
                      <a:pt x="2396" y="469"/>
                      <a:pt x="2371" y="407"/>
                    </a:cubicBezTo>
                    <a:cubicBezTo>
                      <a:pt x="2347" y="348"/>
                      <a:pt x="1584" y="0"/>
                      <a:pt x="1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5397687" y="2624647"/>
                <a:ext cx="157527" cy="98104"/>
              </a:xfrm>
              <a:custGeom>
                <a:rect b="b" l="l" r="r" t="t"/>
                <a:pathLst>
                  <a:path extrusionOk="0" h="2346" w="3767">
                    <a:moveTo>
                      <a:pt x="445" y="0"/>
                    </a:moveTo>
                    <a:cubicBezTo>
                      <a:pt x="444" y="0"/>
                      <a:pt x="443" y="0"/>
                      <a:pt x="442" y="0"/>
                    </a:cubicBezTo>
                    <a:cubicBezTo>
                      <a:pt x="380" y="26"/>
                      <a:pt x="0" y="867"/>
                      <a:pt x="39" y="960"/>
                    </a:cubicBezTo>
                    <a:cubicBezTo>
                      <a:pt x="39" y="960"/>
                      <a:pt x="3212" y="2346"/>
                      <a:pt x="3329" y="2346"/>
                    </a:cubicBezTo>
                    <a:cubicBezTo>
                      <a:pt x="3330" y="2346"/>
                      <a:pt x="3331" y="2346"/>
                      <a:pt x="3331" y="2346"/>
                    </a:cubicBezTo>
                    <a:cubicBezTo>
                      <a:pt x="3393" y="2320"/>
                      <a:pt x="3766" y="1464"/>
                      <a:pt x="3735" y="1386"/>
                    </a:cubicBezTo>
                    <a:cubicBezTo>
                      <a:pt x="3704" y="1310"/>
                      <a:pt x="564" y="0"/>
                      <a:pt x="4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0"/>
                                        </p:tgtEl>
                                        <p:attrNameLst>
                                          <p:attrName>style.visibility</p:attrName>
                                        </p:attrNameLst>
                                      </p:cBhvr>
                                      <p:to>
                                        <p:strVal val="visible"/>
                                      </p:to>
                                    </p:set>
                                    <p:anim calcmode="lin" valueType="num">
                                      <p:cBhvr additive="base">
                                        <p:cTn dur="1000"/>
                                        <p:tgtEl>
                                          <p:spTgt spid="7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1"/>
                                        </p:tgtEl>
                                        <p:attrNameLst>
                                          <p:attrName>style.visibility</p:attrName>
                                        </p:attrNameLst>
                                      </p:cBhvr>
                                      <p:to>
                                        <p:strVal val="visible"/>
                                      </p:to>
                                    </p:set>
                                    <p:anim calcmode="lin" valueType="num">
                                      <p:cBhvr additive="base">
                                        <p:cTn dur="1100"/>
                                        <p:tgtEl>
                                          <p:spTgt spid="7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2"/>
                                        </p:tgtEl>
                                        <p:attrNameLst>
                                          <p:attrName>style.visibility</p:attrName>
                                        </p:attrNameLst>
                                      </p:cBhvr>
                                      <p:to>
                                        <p:strVal val="visible"/>
                                      </p:to>
                                    </p:set>
                                    <p:anim calcmode="lin" valueType="num">
                                      <p:cBhvr additive="base">
                                        <p:cTn dur="1000"/>
                                        <p:tgtEl>
                                          <p:spTgt spid="7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3"/>
                                        </p:tgtEl>
                                        <p:attrNameLst>
                                          <p:attrName>style.visibility</p:attrName>
                                        </p:attrNameLst>
                                      </p:cBhvr>
                                      <p:to>
                                        <p:strVal val="visible"/>
                                      </p:to>
                                    </p:set>
                                    <p:anim calcmode="lin" valueType="num">
                                      <p:cBhvr additive="base">
                                        <p:cTn dur="1000"/>
                                        <p:tgtEl>
                                          <p:spTgt spid="7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54"/>
                                        </p:tgtEl>
                                        <p:attrNameLst>
                                          <p:attrName>style.visibility</p:attrName>
                                        </p:attrNameLst>
                                      </p:cBhvr>
                                      <p:to>
                                        <p:strVal val="visible"/>
                                      </p:to>
                                    </p:set>
                                    <p:anim calcmode="lin" valueType="num">
                                      <p:cBhvr additive="base">
                                        <p:cTn dur="1000"/>
                                        <p:tgtEl>
                                          <p:spTgt spid="7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757"/>
                                        </p:tgtEl>
                                        <p:attrNameLst>
                                          <p:attrName>style.visibility</p:attrName>
                                        </p:attrNameLst>
                                      </p:cBhvr>
                                      <p:to>
                                        <p:strVal val="visible"/>
                                      </p:to>
                                    </p:set>
                                    <p:anim calcmode="lin" valueType="num">
                                      <p:cBhvr additive="base">
                                        <p:cTn dur="1000"/>
                                        <p:tgtEl>
                                          <p:spTgt spid="7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1000"/>
                                        <p:tgtEl>
                                          <p:spTgt spid="7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1000"/>
                                        <p:tgtEl>
                                          <p:spTgt spid="7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4"/>
                                        </p:tgtEl>
                                        <p:attrNameLst>
                                          <p:attrName>style.visibility</p:attrName>
                                        </p:attrNameLst>
                                      </p:cBhvr>
                                      <p:to>
                                        <p:strVal val="visible"/>
                                      </p:to>
                                    </p:set>
                                    <p:anim calcmode="lin" valueType="num">
                                      <p:cBhvr additive="base">
                                        <p:cTn dur="1000"/>
                                        <p:tgtEl>
                                          <p:spTgt spid="74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par>
                                <p:cTn fill="hold" nodeType="withEffect" presetClass="entr" presetID="2" presetSubtype="2">
                                  <p:stCondLst>
                                    <p:cond delay="0"/>
                                  </p:stCondLst>
                                  <p:childTnLst>
                                    <p:set>
                                      <p:cBhvr>
                                        <p:cTn dur="1" fill="hold">
                                          <p:stCondLst>
                                            <p:cond delay="0"/>
                                          </p:stCondLst>
                                        </p:cTn>
                                        <p:tgtEl>
                                          <p:spTgt spid="755"/>
                                        </p:tgtEl>
                                        <p:attrNameLst>
                                          <p:attrName>style.visibility</p:attrName>
                                        </p:attrNameLst>
                                      </p:cBhvr>
                                      <p:to>
                                        <p:strVal val="visible"/>
                                      </p:to>
                                    </p:set>
                                    <p:anim calcmode="lin" valueType="num">
                                      <p:cBhvr additive="base">
                                        <p:cTn dur="1000"/>
                                        <p:tgtEl>
                                          <p:spTgt spid="7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758"/>
                                        </p:tgtEl>
                                        <p:attrNameLst>
                                          <p:attrName>style.visibility</p:attrName>
                                        </p:attrNameLst>
                                      </p:cBhvr>
                                      <p:to>
                                        <p:strVal val="visible"/>
                                      </p:to>
                                    </p:set>
                                    <p:anim calcmode="lin" valueType="num">
                                      <p:cBhvr additive="base">
                                        <p:cTn dur="1000"/>
                                        <p:tgtEl>
                                          <p:spTgt spid="7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6"/>
                                        </p:tgtEl>
                                        <p:attrNameLst>
                                          <p:attrName>style.visibility</p:attrName>
                                        </p:attrNameLst>
                                      </p:cBhvr>
                                      <p:to>
                                        <p:strVal val="visible"/>
                                      </p:to>
                                    </p:set>
                                    <p:anim calcmode="lin" valueType="num">
                                      <p:cBhvr additive="base">
                                        <p:cTn dur="1000"/>
                                        <p:tgtEl>
                                          <p:spTgt spid="7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7"/>
                                        </p:tgtEl>
                                        <p:attrNameLst>
                                          <p:attrName>style.visibility</p:attrName>
                                        </p:attrNameLst>
                                      </p:cBhvr>
                                      <p:to>
                                        <p:strVal val="visible"/>
                                      </p:to>
                                    </p:set>
                                    <p:anim calcmode="lin" valueType="num">
                                      <p:cBhvr additive="base">
                                        <p:cTn dur="1000"/>
                                        <p:tgtEl>
                                          <p:spTgt spid="7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8"/>
                                        </p:tgtEl>
                                        <p:attrNameLst>
                                          <p:attrName>style.visibility</p:attrName>
                                        </p:attrNameLst>
                                      </p:cBhvr>
                                      <p:to>
                                        <p:strVal val="visible"/>
                                      </p:to>
                                    </p:set>
                                    <p:anim calcmode="lin" valueType="num">
                                      <p:cBhvr additive="base">
                                        <p:cTn dur="1000"/>
                                        <p:tgtEl>
                                          <p:spTgt spid="7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9"/>
                                        </p:tgtEl>
                                        <p:attrNameLst>
                                          <p:attrName>style.visibility</p:attrName>
                                        </p:attrNameLst>
                                      </p:cBhvr>
                                      <p:to>
                                        <p:strVal val="visible"/>
                                      </p:to>
                                    </p:set>
                                    <p:anim calcmode="lin" valueType="num">
                                      <p:cBhvr additive="base">
                                        <p:cTn dur="1000"/>
                                        <p:tgtEl>
                                          <p:spTgt spid="7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56"/>
                                        </p:tgtEl>
                                        <p:attrNameLst>
                                          <p:attrName>style.visibility</p:attrName>
                                        </p:attrNameLst>
                                      </p:cBhvr>
                                      <p:to>
                                        <p:strVal val="visible"/>
                                      </p:to>
                                    </p:set>
                                    <p:anim calcmode="lin" valueType="num">
                                      <p:cBhvr additive="base">
                                        <p:cTn dur="1000"/>
                                        <p:tgtEl>
                                          <p:spTgt spid="7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759"/>
                                        </p:tgtEl>
                                        <p:attrNameLst>
                                          <p:attrName>style.visibility</p:attrName>
                                        </p:attrNameLst>
                                      </p:cBhvr>
                                      <p:to>
                                        <p:strVal val="visible"/>
                                      </p:to>
                                    </p:set>
                                    <p:anim calcmode="lin" valueType="num">
                                      <p:cBhvr additive="base">
                                        <p:cTn dur="1000"/>
                                        <p:tgtEl>
                                          <p:spTgt spid="7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0"/>
                                        </p:tgtEl>
                                        <p:attrNameLst>
                                          <p:attrName>style.visibility</p:attrName>
                                        </p:attrNameLst>
                                      </p:cBhvr>
                                      <p:to>
                                        <p:strVal val="visible"/>
                                      </p:to>
                                    </p:set>
                                    <p:anim calcmode="lin" valueType="num">
                                      <p:cBhvr additive="base">
                                        <p:cTn dur="1000"/>
                                        <p:tgtEl>
                                          <p:spTgt spid="7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51"/>
                                        </p:tgtEl>
                                        <p:attrNameLst>
                                          <p:attrName>style.visibility</p:attrName>
                                        </p:attrNameLst>
                                      </p:cBhvr>
                                      <p:to>
                                        <p:strVal val="visible"/>
                                      </p:to>
                                    </p:set>
                                    <p:anim calcmode="lin" valueType="num">
                                      <p:cBhvr additive="base">
                                        <p:cTn dur="1000"/>
                                        <p:tgtEl>
                                          <p:spTgt spid="7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52"/>
                                        </p:tgtEl>
                                        <p:attrNameLst>
                                          <p:attrName>style.visibility</p:attrName>
                                        </p:attrNameLst>
                                      </p:cBhvr>
                                      <p:to>
                                        <p:strVal val="visible"/>
                                      </p:to>
                                    </p:set>
                                    <p:anim calcmode="lin" valueType="num">
                                      <p:cBhvr additive="base">
                                        <p:cTn dur="1000"/>
                                        <p:tgtEl>
                                          <p:spTgt spid="7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53"/>
                                        </p:tgtEl>
                                        <p:attrNameLst>
                                          <p:attrName>style.visibility</p:attrName>
                                        </p:attrNameLst>
                                      </p:cBhvr>
                                      <p:to>
                                        <p:strVal val="visible"/>
                                      </p:to>
                                    </p:set>
                                    <p:anim calcmode="lin" valueType="num">
                                      <p:cBhvr additive="base">
                                        <p:cTn dur="1000"/>
                                        <p:tgtEl>
                                          <p:spTgt spid="7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0"/>
                                        </p:tgtEl>
                                        <p:attrNameLst>
                                          <p:attrName>style.visibility</p:attrName>
                                        </p:attrNameLst>
                                      </p:cBhvr>
                                      <p:to>
                                        <p:strVal val="visible"/>
                                      </p:to>
                                    </p:set>
                                    <p:anim calcmode="lin" valueType="num">
                                      <p:cBhvr additive="base">
                                        <p:cTn dur="1000"/>
                                        <p:tgtEl>
                                          <p:spTgt spid="7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
          <p:cNvSpPr txBox="1"/>
          <p:nvPr>
            <p:ph idx="1" type="subTitle"/>
          </p:nvPr>
        </p:nvSpPr>
        <p:spPr>
          <a:xfrm>
            <a:off x="720000" y="2755025"/>
            <a:ext cx="23364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SYSTEM DESIGN</a:t>
            </a:r>
            <a:endParaRPr/>
          </a:p>
        </p:txBody>
      </p:sp>
      <p:sp>
        <p:nvSpPr>
          <p:cNvPr id="796" name="Google Shape;796;p7"/>
          <p:cNvSpPr txBox="1"/>
          <p:nvPr>
            <p:ph idx="2" type="subTitle"/>
          </p:nvPr>
        </p:nvSpPr>
        <p:spPr>
          <a:xfrm>
            <a:off x="681900" y="3293725"/>
            <a:ext cx="2412600" cy="107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first step in developing a seizure detection system is to design the system architecture and determine the components that will be required.</a:t>
            </a:r>
            <a:endParaRPr sz="1200">
              <a:highlight>
                <a:srgbClr val="444654"/>
              </a:highlight>
            </a:endParaRPr>
          </a:p>
        </p:txBody>
      </p:sp>
      <p:sp>
        <p:nvSpPr>
          <p:cNvPr id="797" name="Google Shape;797;p7"/>
          <p:cNvSpPr txBox="1"/>
          <p:nvPr>
            <p:ph idx="3" type="subTitle"/>
          </p:nvPr>
        </p:nvSpPr>
        <p:spPr>
          <a:xfrm>
            <a:off x="3403800" y="3293724"/>
            <a:ext cx="2336400" cy="107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solidFill>
                  <a:srgbClr val="222222"/>
                </a:solidFill>
              </a:rPr>
              <a:t>The seizure detection system must be able to acquire data from the patient in real-time.This typically involves the use of sensors like EDA and ACC.</a:t>
            </a:r>
            <a:endParaRPr/>
          </a:p>
        </p:txBody>
      </p:sp>
      <p:sp>
        <p:nvSpPr>
          <p:cNvPr id="798" name="Google Shape;798;p7"/>
          <p:cNvSpPr txBox="1"/>
          <p:nvPr>
            <p:ph idx="4" type="subTitle"/>
          </p:nvPr>
        </p:nvSpPr>
        <p:spPr>
          <a:xfrm>
            <a:off x="6087600" y="3293724"/>
            <a:ext cx="2336400" cy="107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solidFill>
                  <a:srgbClr val="222222"/>
                </a:solidFill>
              </a:rPr>
              <a:t>The seizure detection system must be able to analyse the collected data to detect seizures. This typically involves the use of machine learning algorithms.</a:t>
            </a:r>
            <a:endParaRPr/>
          </a:p>
        </p:txBody>
      </p:sp>
      <p:sp>
        <p:nvSpPr>
          <p:cNvPr id="799" name="Google Shape;799;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PROJECT </a:t>
            </a:r>
            <a:r>
              <a:rPr lang="en">
                <a:solidFill>
                  <a:schemeClr val="accent4"/>
                </a:solidFill>
              </a:rPr>
              <a:t>SCOPE</a:t>
            </a:r>
            <a:endParaRPr>
              <a:solidFill>
                <a:schemeClr val="accent4"/>
              </a:solidFill>
            </a:endParaRPr>
          </a:p>
        </p:txBody>
      </p:sp>
      <p:sp>
        <p:nvSpPr>
          <p:cNvPr id="800" name="Google Shape;800;p7"/>
          <p:cNvSpPr txBox="1"/>
          <p:nvPr>
            <p:ph idx="5" type="subTitle"/>
          </p:nvPr>
        </p:nvSpPr>
        <p:spPr>
          <a:xfrm>
            <a:off x="3249150" y="2755025"/>
            <a:ext cx="26838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ACQUISITION</a:t>
            </a:r>
            <a:endParaRPr/>
          </a:p>
        </p:txBody>
      </p:sp>
      <p:sp>
        <p:nvSpPr>
          <p:cNvPr id="801" name="Google Shape;801;p7"/>
          <p:cNvSpPr txBox="1"/>
          <p:nvPr>
            <p:ph idx="6" type="subTitle"/>
          </p:nvPr>
        </p:nvSpPr>
        <p:spPr>
          <a:xfrm>
            <a:off x="6087600" y="2755025"/>
            <a:ext cx="23364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ANALYSIS</a:t>
            </a:r>
            <a:endParaRPr/>
          </a:p>
        </p:txBody>
      </p:sp>
      <p:sp>
        <p:nvSpPr>
          <p:cNvPr id="802" name="Google Shape;802;p7"/>
          <p:cNvSpPr/>
          <p:nvPr/>
        </p:nvSpPr>
        <p:spPr>
          <a:xfrm>
            <a:off x="3852900" y="1640463"/>
            <a:ext cx="1438200" cy="1030500"/>
          </a:xfrm>
          <a:prstGeom prst="round2DiagRect">
            <a:avLst>
              <a:gd fmla="val 32711"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3" name="Google Shape;803;p7"/>
          <p:cNvGrpSpPr/>
          <p:nvPr/>
        </p:nvGrpSpPr>
        <p:grpSpPr>
          <a:xfrm>
            <a:off x="4192203" y="1802177"/>
            <a:ext cx="759594" cy="707074"/>
            <a:chOff x="6504538" y="551406"/>
            <a:chExt cx="479179" cy="446047"/>
          </a:xfrm>
        </p:grpSpPr>
        <p:sp>
          <p:nvSpPr>
            <p:cNvPr id="804" name="Google Shape;804;p7"/>
            <p:cNvSpPr/>
            <p:nvPr/>
          </p:nvSpPr>
          <p:spPr>
            <a:xfrm>
              <a:off x="6683680" y="787183"/>
              <a:ext cx="120863" cy="62190"/>
            </a:xfrm>
            <a:custGeom>
              <a:rect b="b" l="l" r="r" t="t"/>
              <a:pathLst>
                <a:path extrusionOk="0" h="1892" w="3677">
                  <a:moveTo>
                    <a:pt x="947" y="0"/>
                  </a:moveTo>
                  <a:cubicBezTo>
                    <a:pt x="429" y="0"/>
                    <a:pt x="1" y="420"/>
                    <a:pt x="1" y="946"/>
                  </a:cubicBezTo>
                  <a:lnTo>
                    <a:pt x="1" y="1597"/>
                  </a:lnTo>
                  <a:cubicBezTo>
                    <a:pt x="1" y="1767"/>
                    <a:pt x="135" y="1892"/>
                    <a:pt x="295" y="1892"/>
                  </a:cubicBezTo>
                  <a:lnTo>
                    <a:pt x="3382" y="1892"/>
                  </a:lnTo>
                  <a:cubicBezTo>
                    <a:pt x="3543" y="1892"/>
                    <a:pt x="3676" y="1767"/>
                    <a:pt x="3676" y="1597"/>
                  </a:cubicBezTo>
                  <a:lnTo>
                    <a:pt x="3676" y="946"/>
                  </a:lnTo>
                  <a:cubicBezTo>
                    <a:pt x="3676" y="420"/>
                    <a:pt x="3248" y="0"/>
                    <a:pt x="27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
            <p:cNvSpPr/>
            <p:nvPr/>
          </p:nvSpPr>
          <p:spPr>
            <a:xfrm>
              <a:off x="6742353" y="787183"/>
              <a:ext cx="62190" cy="62190"/>
            </a:xfrm>
            <a:custGeom>
              <a:rect b="b" l="l" r="r" t="t"/>
              <a:pathLst>
                <a:path extrusionOk="0" h="1892" w="1892">
                  <a:moveTo>
                    <a:pt x="0" y="0"/>
                  </a:moveTo>
                  <a:cubicBezTo>
                    <a:pt x="526" y="0"/>
                    <a:pt x="946" y="420"/>
                    <a:pt x="946" y="946"/>
                  </a:cubicBezTo>
                  <a:lnTo>
                    <a:pt x="946" y="1892"/>
                  </a:lnTo>
                  <a:lnTo>
                    <a:pt x="1597" y="1892"/>
                  </a:lnTo>
                  <a:cubicBezTo>
                    <a:pt x="1758" y="1892"/>
                    <a:pt x="1891" y="1767"/>
                    <a:pt x="1891" y="1597"/>
                  </a:cubicBezTo>
                  <a:lnTo>
                    <a:pt x="1891" y="946"/>
                  </a:lnTo>
                  <a:cubicBezTo>
                    <a:pt x="1891" y="420"/>
                    <a:pt x="1463" y="0"/>
                    <a:pt x="9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7"/>
            <p:cNvSpPr/>
            <p:nvPr/>
          </p:nvSpPr>
          <p:spPr>
            <a:xfrm>
              <a:off x="6708924" y="717104"/>
              <a:ext cx="70112" cy="70112"/>
            </a:xfrm>
            <a:custGeom>
              <a:rect b="b" l="l" r="r" t="t"/>
              <a:pathLst>
                <a:path extrusionOk="0" h="2133" w="2133">
                  <a:moveTo>
                    <a:pt x="1071" y="0"/>
                  </a:moveTo>
                  <a:cubicBezTo>
                    <a:pt x="482" y="0"/>
                    <a:pt x="0" y="473"/>
                    <a:pt x="0" y="1062"/>
                  </a:cubicBezTo>
                  <a:cubicBezTo>
                    <a:pt x="0" y="1651"/>
                    <a:pt x="482" y="2132"/>
                    <a:pt x="1071" y="2132"/>
                  </a:cubicBezTo>
                  <a:cubicBezTo>
                    <a:pt x="1659" y="2132"/>
                    <a:pt x="2132" y="1651"/>
                    <a:pt x="2132" y="1062"/>
                  </a:cubicBezTo>
                  <a:cubicBezTo>
                    <a:pt x="2132" y="473"/>
                    <a:pt x="1659"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7"/>
            <p:cNvSpPr/>
            <p:nvPr/>
          </p:nvSpPr>
          <p:spPr>
            <a:xfrm>
              <a:off x="6713033" y="721213"/>
              <a:ext cx="66003" cy="66003"/>
            </a:xfrm>
            <a:custGeom>
              <a:rect b="b" l="l" r="r" t="t"/>
              <a:pathLst>
                <a:path extrusionOk="0" h="2008" w="2008">
                  <a:moveTo>
                    <a:pt x="1445" y="0"/>
                  </a:moveTo>
                  <a:lnTo>
                    <a:pt x="1445" y="0"/>
                  </a:lnTo>
                  <a:cubicBezTo>
                    <a:pt x="1526" y="152"/>
                    <a:pt x="1570" y="321"/>
                    <a:pt x="1570" y="500"/>
                  </a:cubicBezTo>
                  <a:cubicBezTo>
                    <a:pt x="1570" y="1088"/>
                    <a:pt x="1097" y="1570"/>
                    <a:pt x="509" y="1570"/>
                  </a:cubicBezTo>
                  <a:cubicBezTo>
                    <a:pt x="321" y="1570"/>
                    <a:pt x="152" y="1517"/>
                    <a:pt x="0" y="1445"/>
                  </a:cubicBezTo>
                  <a:lnTo>
                    <a:pt x="0" y="1445"/>
                  </a:lnTo>
                  <a:cubicBezTo>
                    <a:pt x="187" y="1775"/>
                    <a:pt x="535" y="2007"/>
                    <a:pt x="946" y="2007"/>
                  </a:cubicBezTo>
                  <a:cubicBezTo>
                    <a:pt x="1534" y="2007"/>
                    <a:pt x="2007" y="1526"/>
                    <a:pt x="2007" y="937"/>
                  </a:cubicBezTo>
                  <a:cubicBezTo>
                    <a:pt x="2007" y="535"/>
                    <a:pt x="1784" y="178"/>
                    <a:pt x="1445"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7"/>
            <p:cNvSpPr/>
            <p:nvPr/>
          </p:nvSpPr>
          <p:spPr>
            <a:xfrm>
              <a:off x="6890136" y="950810"/>
              <a:ext cx="93581" cy="46643"/>
            </a:xfrm>
            <a:custGeom>
              <a:rect b="b" l="l" r="r" t="t"/>
              <a:pathLst>
                <a:path extrusionOk="0" h="1419" w="2847">
                  <a:moveTo>
                    <a:pt x="589" y="0"/>
                  </a:moveTo>
                  <a:cubicBezTo>
                    <a:pt x="268" y="0"/>
                    <a:pt x="0" y="268"/>
                    <a:pt x="0" y="589"/>
                  </a:cubicBezTo>
                  <a:lnTo>
                    <a:pt x="0" y="1133"/>
                  </a:lnTo>
                  <a:cubicBezTo>
                    <a:pt x="0" y="1294"/>
                    <a:pt x="134" y="1419"/>
                    <a:pt x="295" y="1419"/>
                  </a:cubicBezTo>
                  <a:lnTo>
                    <a:pt x="2552" y="1419"/>
                  </a:lnTo>
                  <a:cubicBezTo>
                    <a:pt x="2712" y="1419"/>
                    <a:pt x="2846" y="1294"/>
                    <a:pt x="2846" y="1133"/>
                  </a:cubicBezTo>
                  <a:lnTo>
                    <a:pt x="2846" y="589"/>
                  </a:lnTo>
                  <a:cubicBezTo>
                    <a:pt x="2846" y="268"/>
                    <a:pt x="2579" y="0"/>
                    <a:pt x="22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
            <p:cNvSpPr/>
            <p:nvPr/>
          </p:nvSpPr>
          <p:spPr>
            <a:xfrm>
              <a:off x="6938817" y="950810"/>
              <a:ext cx="44900" cy="46643"/>
            </a:xfrm>
            <a:custGeom>
              <a:rect b="b" l="l" r="r" t="t"/>
              <a:pathLst>
                <a:path extrusionOk="0" h="1419" w="1366">
                  <a:moveTo>
                    <a:pt x="0" y="0"/>
                  </a:moveTo>
                  <a:cubicBezTo>
                    <a:pt x="330" y="0"/>
                    <a:pt x="589" y="268"/>
                    <a:pt x="589" y="589"/>
                  </a:cubicBezTo>
                  <a:lnTo>
                    <a:pt x="589" y="1419"/>
                  </a:lnTo>
                  <a:lnTo>
                    <a:pt x="1071" y="1419"/>
                  </a:lnTo>
                  <a:cubicBezTo>
                    <a:pt x="1231" y="1419"/>
                    <a:pt x="1365" y="1294"/>
                    <a:pt x="1365" y="1133"/>
                  </a:cubicBezTo>
                  <a:lnTo>
                    <a:pt x="1365" y="589"/>
                  </a:lnTo>
                  <a:cubicBezTo>
                    <a:pt x="1365" y="268"/>
                    <a:pt x="1098" y="0"/>
                    <a:pt x="767"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
            <p:cNvSpPr/>
            <p:nvPr/>
          </p:nvSpPr>
          <p:spPr>
            <a:xfrm>
              <a:off x="6905684" y="888620"/>
              <a:ext cx="62190" cy="62223"/>
            </a:xfrm>
            <a:custGeom>
              <a:rect b="b" l="l" r="r" t="t"/>
              <a:pathLst>
                <a:path extrusionOk="0" h="1893" w="1892">
                  <a:moveTo>
                    <a:pt x="946" y="1"/>
                  </a:moveTo>
                  <a:cubicBezTo>
                    <a:pt x="428" y="1"/>
                    <a:pt x="0" y="420"/>
                    <a:pt x="0" y="947"/>
                  </a:cubicBezTo>
                  <a:cubicBezTo>
                    <a:pt x="0" y="1464"/>
                    <a:pt x="428" y="1892"/>
                    <a:pt x="946" y="1892"/>
                  </a:cubicBezTo>
                  <a:cubicBezTo>
                    <a:pt x="1472" y="1892"/>
                    <a:pt x="1891" y="1464"/>
                    <a:pt x="1891" y="947"/>
                  </a:cubicBezTo>
                  <a:cubicBezTo>
                    <a:pt x="1891" y="420"/>
                    <a:pt x="1472" y="1"/>
                    <a:pt x="9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6909201" y="892169"/>
              <a:ext cx="58673" cy="58673"/>
            </a:xfrm>
            <a:custGeom>
              <a:rect b="b" l="l" r="r" t="t"/>
              <a:pathLst>
                <a:path extrusionOk="0" h="1785" w="1785">
                  <a:moveTo>
                    <a:pt x="1285" y="0"/>
                  </a:moveTo>
                  <a:cubicBezTo>
                    <a:pt x="1356" y="134"/>
                    <a:pt x="1401" y="285"/>
                    <a:pt x="1401" y="446"/>
                  </a:cubicBezTo>
                  <a:cubicBezTo>
                    <a:pt x="1401" y="972"/>
                    <a:pt x="973" y="1392"/>
                    <a:pt x="446" y="1392"/>
                  </a:cubicBezTo>
                  <a:cubicBezTo>
                    <a:pt x="286" y="1392"/>
                    <a:pt x="134" y="1356"/>
                    <a:pt x="0" y="1285"/>
                  </a:cubicBezTo>
                  <a:lnTo>
                    <a:pt x="0" y="1285"/>
                  </a:lnTo>
                  <a:cubicBezTo>
                    <a:pt x="161" y="1579"/>
                    <a:pt x="482" y="1784"/>
                    <a:pt x="839" y="1784"/>
                  </a:cubicBezTo>
                  <a:cubicBezTo>
                    <a:pt x="1365" y="1784"/>
                    <a:pt x="1784" y="1356"/>
                    <a:pt x="1784" y="839"/>
                  </a:cubicBezTo>
                  <a:cubicBezTo>
                    <a:pt x="1784" y="473"/>
                    <a:pt x="1588" y="161"/>
                    <a:pt x="1285"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6504538" y="950810"/>
              <a:ext cx="93548" cy="46643"/>
            </a:xfrm>
            <a:custGeom>
              <a:rect b="b" l="l" r="r" t="t"/>
              <a:pathLst>
                <a:path extrusionOk="0" h="1419" w="2846">
                  <a:moveTo>
                    <a:pt x="598" y="0"/>
                  </a:moveTo>
                  <a:cubicBezTo>
                    <a:pt x="268" y="0"/>
                    <a:pt x="0" y="268"/>
                    <a:pt x="0" y="589"/>
                  </a:cubicBezTo>
                  <a:lnTo>
                    <a:pt x="0" y="1133"/>
                  </a:lnTo>
                  <a:cubicBezTo>
                    <a:pt x="0" y="1294"/>
                    <a:pt x="134" y="1419"/>
                    <a:pt x="295" y="1419"/>
                  </a:cubicBezTo>
                  <a:lnTo>
                    <a:pt x="2552" y="1419"/>
                  </a:lnTo>
                  <a:cubicBezTo>
                    <a:pt x="2712" y="1419"/>
                    <a:pt x="2846" y="1294"/>
                    <a:pt x="2846" y="1133"/>
                  </a:cubicBezTo>
                  <a:lnTo>
                    <a:pt x="2846" y="589"/>
                  </a:lnTo>
                  <a:cubicBezTo>
                    <a:pt x="2846" y="268"/>
                    <a:pt x="257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
            <p:cNvSpPr/>
            <p:nvPr/>
          </p:nvSpPr>
          <p:spPr>
            <a:xfrm>
              <a:off x="6553219" y="950810"/>
              <a:ext cx="44868" cy="46643"/>
            </a:xfrm>
            <a:custGeom>
              <a:rect b="b" l="l" r="r" t="t"/>
              <a:pathLst>
                <a:path extrusionOk="0" h="1419" w="1365">
                  <a:moveTo>
                    <a:pt x="0" y="0"/>
                  </a:moveTo>
                  <a:cubicBezTo>
                    <a:pt x="330" y="0"/>
                    <a:pt x="598" y="268"/>
                    <a:pt x="598" y="589"/>
                  </a:cubicBezTo>
                  <a:lnTo>
                    <a:pt x="598" y="1419"/>
                  </a:lnTo>
                  <a:lnTo>
                    <a:pt x="1071" y="1419"/>
                  </a:lnTo>
                  <a:cubicBezTo>
                    <a:pt x="1231" y="1419"/>
                    <a:pt x="1365" y="1294"/>
                    <a:pt x="1365" y="1133"/>
                  </a:cubicBezTo>
                  <a:lnTo>
                    <a:pt x="1365" y="589"/>
                  </a:lnTo>
                  <a:cubicBezTo>
                    <a:pt x="1365" y="268"/>
                    <a:pt x="1097" y="0"/>
                    <a:pt x="776"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
            <p:cNvSpPr/>
            <p:nvPr/>
          </p:nvSpPr>
          <p:spPr>
            <a:xfrm>
              <a:off x="6520053" y="888620"/>
              <a:ext cx="62519" cy="62223"/>
            </a:xfrm>
            <a:custGeom>
              <a:rect b="b" l="l" r="r" t="t"/>
              <a:pathLst>
                <a:path extrusionOk="0" h="1893" w="1902">
                  <a:moveTo>
                    <a:pt x="956" y="1"/>
                  </a:moveTo>
                  <a:cubicBezTo>
                    <a:pt x="429" y="1"/>
                    <a:pt x="1" y="420"/>
                    <a:pt x="1" y="947"/>
                  </a:cubicBezTo>
                  <a:cubicBezTo>
                    <a:pt x="1" y="1464"/>
                    <a:pt x="429" y="1892"/>
                    <a:pt x="956" y="1892"/>
                  </a:cubicBezTo>
                  <a:cubicBezTo>
                    <a:pt x="1473" y="1892"/>
                    <a:pt x="1901" y="1464"/>
                    <a:pt x="1901" y="947"/>
                  </a:cubicBezTo>
                  <a:cubicBezTo>
                    <a:pt x="1901" y="420"/>
                    <a:pt x="1473" y="1"/>
                    <a:pt x="9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
            <p:cNvSpPr/>
            <p:nvPr/>
          </p:nvSpPr>
          <p:spPr>
            <a:xfrm>
              <a:off x="6523866" y="892169"/>
              <a:ext cx="58706" cy="58673"/>
            </a:xfrm>
            <a:custGeom>
              <a:rect b="b" l="l" r="r" t="t"/>
              <a:pathLst>
                <a:path extrusionOk="0" h="1785" w="1786">
                  <a:moveTo>
                    <a:pt x="1286" y="0"/>
                  </a:moveTo>
                  <a:lnTo>
                    <a:pt x="1286" y="0"/>
                  </a:lnTo>
                  <a:cubicBezTo>
                    <a:pt x="1348" y="134"/>
                    <a:pt x="1393" y="285"/>
                    <a:pt x="1393" y="446"/>
                  </a:cubicBezTo>
                  <a:cubicBezTo>
                    <a:pt x="1393" y="972"/>
                    <a:pt x="964" y="1392"/>
                    <a:pt x="447" y="1392"/>
                  </a:cubicBezTo>
                  <a:cubicBezTo>
                    <a:pt x="286" y="1392"/>
                    <a:pt x="135" y="1356"/>
                    <a:pt x="1" y="1285"/>
                  </a:cubicBezTo>
                  <a:lnTo>
                    <a:pt x="1" y="1285"/>
                  </a:lnTo>
                  <a:cubicBezTo>
                    <a:pt x="162" y="1579"/>
                    <a:pt x="474" y="1784"/>
                    <a:pt x="840" y="1784"/>
                  </a:cubicBezTo>
                  <a:cubicBezTo>
                    <a:pt x="1357" y="1784"/>
                    <a:pt x="1785" y="1356"/>
                    <a:pt x="1785" y="839"/>
                  </a:cubicBezTo>
                  <a:cubicBezTo>
                    <a:pt x="1785" y="473"/>
                    <a:pt x="1580" y="161"/>
                    <a:pt x="1286"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6890136" y="613596"/>
              <a:ext cx="93581" cy="46938"/>
            </a:xfrm>
            <a:custGeom>
              <a:rect b="b" l="l" r="r" t="t"/>
              <a:pathLst>
                <a:path extrusionOk="0" h="1428" w="2847">
                  <a:moveTo>
                    <a:pt x="589" y="0"/>
                  </a:moveTo>
                  <a:cubicBezTo>
                    <a:pt x="268" y="0"/>
                    <a:pt x="0" y="268"/>
                    <a:pt x="0" y="598"/>
                  </a:cubicBezTo>
                  <a:lnTo>
                    <a:pt x="0" y="1133"/>
                  </a:lnTo>
                  <a:cubicBezTo>
                    <a:pt x="0" y="1294"/>
                    <a:pt x="134" y="1427"/>
                    <a:pt x="295" y="1427"/>
                  </a:cubicBezTo>
                  <a:lnTo>
                    <a:pt x="2552" y="1427"/>
                  </a:lnTo>
                  <a:cubicBezTo>
                    <a:pt x="2712" y="1427"/>
                    <a:pt x="2846" y="1294"/>
                    <a:pt x="2846" y="1133"/>
                  </a:cubicBezTo>
                  <a:lnTo>
                    <a:pt x="2846" y="598"/>
                  </a:lnTo>
                  <a:cubicBezTo>
                    <a:pt x="2846" y="268"/>
                    <a:pt x="2579" y="0"/>
                    <a:pt x="22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
            <p:cNvSpPr/>
            <p:nvPr/>
          </p:nvSpPr>
          <p:spPr>
            <a:xfrm>
              <a:off x="6938817" y="613596"/>
              <a:ext cx="44900" cy="46938"/>
            </a:xfrm>
            <a:custGeom>
              <a:rect b="b" l="l" r="r" t="t"/>
              <a:pathLst>
                <a:path extrusionOk="0" h="1428" w="1366">
                  <a:moveTo>
                    <a:pt x="0" y="0"/>
                  </a:moveTo>
                  <a:cubicBezTo>
                    <a:pt x="330" y="0"/>
                    <a:pt x="589" y="268"/>
                    <a:pt x="589" y="598"/>
                  </a:cubicBezTo>
                  <a:lnTo>
                    <a:pt x="589" y="1427"/>
                  </a:lnTo>
                  <a:lnTo>
                    <a:pt x="1071" y="1427"/>
                  </a:lnTo>
                  <a:cubicBezTo>
                    <a:pt x="1231" y="1427"/>
                    <a:pt x="1365" y="1294"/>
                    <a:pt x="1365" y="1133"/>
                  </a:cubicBezTo>
                  <a:lnTo>
                    <a:pt x="1365" y="598"/>
                  </a:lnTo>
                  <a:cubicBezTo>
                    <a:pt x="1365" y="268"/>
                    <a:pt x="1098" y="0"/>
                    <a:pt x="767"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6905684" y="551406"/>
              <a:ext cx="62190" cy="62223"/>
            </a:xfrm>
            <a:custGeom>
              <a:rect b="b" l="l" r="r" t="t"/>
              <a:pathLst>
                <a:path extrusionOk="0" h="1893" w="1892">
                  <a:moveTo>
                    <a:pt x="946" y="1"/>
                  </a:moveTo>
                  <a:cubicBezTo>
                    <a:pt x="428" y="1"/>
                    <a:pt x="0" y="420"/>
                    <a:pt x="0" y="946"/>
                  </a:cubicBezTo>
                  <a:cubicBezTo>
                    <a:pt x="0" y="1473"/>
                    <a:pt x="428" y="1892"/>
                    <a:pt x="946" y="1892"/>
                  </a:cubicBezTo>
                  <a:cubicBezTo>
                    <a:pt x="1472" y="1892"/>
                    <a:pt x="1891" y="1473"/>
                    <a:pt x="1891" y="946"/>
                  </a:cubicBezTo>
                  <a:cubicBezTo>
                    <a:pt x="1891" y="420"/>
                    <a:pt x="1472" y="1"/>
                    <a:pt x="9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6909201" y="554923"/>
              <a:ext cx="58673" cy="58706"/>
            </a:xfrm>
            <a:custGeom>
              <a:rect b="b" l="l" r="r" t="t"/>
              <a:pathLst>
                <a:path extrusionOk="0" h="1786" w="1785">
                  <a:moveTo>
                    <a:pt x="1285" y="1"/>
                  </a:moveTo>
                  <a:cubicBezTo>
                    <a:pt x="1356" y="135"/>
                    <a:pt x="1401" y="286"/>
                    <a:pt x="1401" y="447"/>
                  </a:cubicBezTo>
                  <a:cubicBezTo>
                    <a:pt x="1401" y="973"/>
                    <a:pt x="973" y="1401"/>
                    <a:pt x="446" y="1401"/>
                  </a:cubicBezTo>
                  <a:cubicBezTo>
                    <a:pt x="286" y="1401"/>
                    <a:pt x="134" y="1357"/>
                    <a:pt x="0" y="1285"/>
                  </a:cubicBezTo>
                  <a:lnTo>
                    <a:pt x="0" y="1285"/>
                  </a:lnTo>
                  <a:cubicBezTo>
                    <a:pt x="161" y="1589"/>
                    <a:pt x="482" y="1785"/>
                    <a:pt x="839" y="1785"/>
                  </a:cubicBezTo>
                  <a:cubicBezTo>
                    <a:pt x="1365" y="1785"/>
                    <a:pt x="1784" y="1366"/>
                    <a:pt x="1784" y="839"/>
                  </a:cubicBezTo>
                  <a:cubicBezTo>
                    <a:pt x="1784" y="474"/>
                    <a:pt x="1588" y="161"/>
                    <a:pt x="1285" y="1"/>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6504538" y="613596"/>
              <a:ext cx="93548" cy="46938"/>
            </a:xfrm>
            <a:custGeom>
              <a:rect b="b" l="l" r="r" t="t"/>
              <a:pathLst>
                <a:path extrusionOk="0" h="1428" w="2846">
                  <a:moveTo>
                    <a:pt x="598" y="0"/>
                  </a:moveTo>
                  <a:cubicBezTo>
                    <a:pt x="268" y="0"/>
                    <a:pt x="0" y="268"/>
                    <a:pt x="0" y="598"/>
                  </a:cubicBezTo>
                  <a:lnTo>
                    <a:pt x="0" y="1133"/>
                  </a:lnTo>
                  <a:cubicBezTo>
                    <a:pt x="0" y="1294"/>
                    <a:pt x="134" y="1427"/>
                    <a:pt x="295" y="1427"/>
                  </a:cubicBezTo>
                  <a:lnTo>
                    <a:pt x="2552" y="1427"/>
                  </a:lnTo>
                  <a:cubicBezTo>
                    <a:pt x="2712" y="1427"/>
                    <a:pt x="2846" y="1294"/>
                    <a:pt x="2846" y="1133"/>
                  </a:cubicBezTo>
                  <a:lnTo>
                    <a:pt x="2846" y="598"/>
                  </a:lnTo>
                  <a:cubicBezTo>
                    <a:pt x="2846" y="268"/>
                    <a:pt x="257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6553219" y="613596"/>
              <a:ext cx="44868" cy="46938"/>
            </a:xfrm>
            <a:custGeom>
              <a:rect b="b" l="l" r="r" t="t"/>
              <a:pathLst>
                <a:path extrusionOk="0" h="1428" w="1365">
                  <a:moveTo>
                    <a:pt x="0" y="0"/>
                  </a:moveTo>
                  <a:cubicBezTo>
                    <a:pt x="330" y="0"/>
                    <a:pt x="598" y="268"/>
                    <a:pt x="598" y="598"/>
                  </a:cubicBezTo>
                  <a:lnTo>
                    <a:pt x="598" y="1427"/>
                  </a:lnTo>
                  <a:lnTo>
                    <a:pt x="1071" y="1427"/>
                  </a:lnTo>
                  <a:cubicBezTo>
                    <a:pt x="1231" y="1427"/>
                    <a:pt x="1365" y="1294"/>
                    <a:pt x="1365" y="1133"/>
                  </a:cubicBezTo>
                  <a:lnTo>
                    <a:pt x="1365" y="598"/>
                  </a:lnTo>
                  <a:cubicBezTo>
                    <a:pt x="1365" y="268"/>
                    <a:pt x="1097" y="0"/>
                    <a:pt x="776" y="0"/>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6520053" y="551406"/>
              <a:ext cx="62519" cy="62223"/>
            </a:xfrm>
            <a:custGeom>
              <a:rect b="b" l="l" r="r" t="t"/>
              <a:pathLst>
                <a:path extrusionOk="0" h="1893" w="1902">
                  <a:moveTo>
                    <a:pt x="956" y="1"/>
                  </a:moveTo>
                  <a:cubicBezTo>
                    <a:pt x="429" y="1"/>
                    <a:pt x="1" y="420"/>
                    <a:pt x="1" y="946"/>
                  </a:cubicBezTo>
                  <a:cubicBezTo>
                    <a:pt x="1" y="1473"/>
                    <a:pt x="429" y="1892"/>
                    <a:pt x="956" y="1892"/>
                  </a:cubicBezTo>
                  <a:cubicBezTo>
                    <a:pt x="1473" y="1892"/>
                    <a:pt x="1901" y="1473"/>
                    <a:pt x="1901" y="946"/>
                  </a:cubicBezTo>
                  <a:cubicBezTo>
                    <a:pt x="1901" y="420"/>
                    <a:pt x="1473" y="1"/>
                    <a:pt x="9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6523866" y="554923"/>
              <a:ext cx="58706" cy="58706"/>
            </a:xfrm>
            <a:custGeom>
              <a:rect b="b" l="l" r="r" t="t"/>
              <a:pathLst>
                <a:path extrusionOk="0" h="1786" w="1786">
                  <a:moveTo>
                    <a:pt x="1286" y="1"/>
                  </a:moveTo>
                  <a:lnTo>
                    <a:pt x="1286" y="1"/>
                  </a:lnTo>
                  <a:cubicBezTo>
                    <a:pt x="1348" y="135"/>
                    <a:pt x="1393" y="286"/>
                    <a:pt x="1393" y="447"/>
                  </a:cubicBezTo>
                  <a:cubicBezTo>
                    <a:pt x="1393" y="973"/>
                    <a:pt x="964" y="1401"/>
                    <a:pt x="447" y="1401"/>
                  </a:cubicBezTo>
                  <a:cubicBezTo>
                    <a:pt x="286" y="1401"/>
                    <a:pt x="135" y="1357"/>
                    <a:pt x="1" y="1285"/>
                  </a:cubicBezTo>
                  <a:lnTo>
                    <a:pt x="1" y="1285"/>
                  </a:lnTo>
                  <a:cubicBezTo>
                    <a:pt x="162" y="1589"/>
                    <a:pt x="474" y="1785"/>
                    <a:pt x="840" y="1785"/>
                  </a:cubicBezTo>
                  <a:cubicBezTo>
                    <a:pt x="1357" y="1785"/>
                    <a:pt x="1785" y="1366"/>
                    <a:pt x="1785" y="839"/>
                  </a:cubicBezTo>
                  <a:cubicBezTo>
                    <a:pt x="1785" y="474"/>
                    <a:pt x="1580" y="161"/>
                    <a:pt x="1286" y="1"/>
                  </a:cubicBez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6559070" y="825575"/>
              <a:ext cx="81846" cy="81846"/>
            </a:xfrm>
            <a:custGeom>
              <a:rect b="b" l="l" r="r" t="t"/>
              <a:pathLst>
                <a:path extrusionOk="0" h="2490" w="2490">
                  <a:moveTo>
                    <a:pt x="1240" y="1"/>
                  </a:moveTo>
                  <a:cubicBezTo>
                    <a:pt x="554" y="1"/>
                    <a:pt x="0" y="554"/>
                    <a:pt x="0" y="1241"/>
                  </a:cubicBezTo>
                  <a:cubicBezTo>
                    <a:pt x="0" y="1928"/>
                    <a:pt x="554" y="2490"/>
                    <a:pt x="1240" y="2490"/>
                  </a:cubicBezTo>
                  <a:cubicBezTo>
                    <a:pt x="1927" y="2490"/>
                    <a:pt x="2489" y="1928"/>
                    <a:pt x="2489" y="1241"/>
                  </a:cubicBezTo>
                  <a:cubicBezTo>
                    <a:pt x="2489" y="554"/>
                    <a:pt x="1927" y="1"/>
                    <a:pt x="12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6559070" y="659023"/>
              <a:ext cx="81846" cy="81846"/>
            </a:xfrm>
            <a:custGeom>
              <a:rect b="b" l="l" r="r" t="t"/>
              <a:pathLst>
                <a:path extrusionOk="0" h="2490" w="2490">
                  <a:moveTo>
                    <a:pt x="1240" y="1"/>
                  </a:moveTo>
                  <a:cubicBezTo>
                    <a:pt x="554" y="1"/>
                    <a:pt x="0" y="563"/>
                    <a:pt x="0" y="1250"/>
                  </a:cubicBezTo>
                  <a:cubicBezTo>
                    <a:pt x="0" y="1937"/>
                    <a:pt x="554" y="2490"/>
                    <a:pt x="1240" y="2490"/>
                  </a:cubicBezTo>
                  <a:cubicBezTo>
                    <a:pt x="1927" y="2490"/>
                    <a:pt x="2489" y="1937"/>
                    <a:pt x="2489" y="1250"/>
                  </a:cubicBezTo>
                  <a:cubicBezTo>
                    <a:pt x="2489" y="563"/>
                    <a:pt x="1927" y="1"/>
                    <a:pt x="12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6847307" y="825575"/>
              <a:ext cx="81846" cy="81846"/>
            </a:xfrm>
            <a:custGeom>
              <a:rect b="b" l="l" r="r" t="t"/>
              <a:pathLst>
                <a:path extrusionOk="0" h="2490" w="2490">
                  <a:moveTo>
                    <a:pt x="1250" y="1"/>
                  </a:moveTo>
                  <a:cubicBezTo>
                    <a:pt x="563" y="1"/>
                    <a:pt x="1" y="554"/>
                    <a:pt x="1" y="1241"/>
                  </a:cubicBezTo>
                  <a:cubicBezTo>
                    <a:pt x="1" y="1928"/>
                    <a:pt x="563" y="2490"/>
                    <a:pt x="1250" y="2490"/>
                  </a:cubicBezTo>
                  <a:cubicBezTo>
                    <a:pt x="1937" y="2490"/>
                    <a:pt x="2490" y="1928"/>
                    <a:pt x="2490" y="1241"/>
                  </a:cubicBezTo>
                  <a:cubicBezTo>
                    <a:pt x="2490" y="554"/>
                    <a:pt x="1937" y="1"/>
                    <a:pt x="125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6847307" y="659023"/>
              <a:ext cx="81846" cy="81846"/>
            </a:xfrm>
            <a:custGeom>
              <a:rect b="b" l="l" r="r" t="t"/>
              <a:pathLst>
                <a:path extrusionOk="0" h="2490" w="2490">
                  <a:moveTo>
                    <a:pt x="1250" y="1"/>
                  </a:moveTo>
                  <a:cubicBezTo>
                    <a:pt x="563" y="1"/>
                    <a:pt x="1" y="563"/>
                    <a:pt x="1" y="1250"/>
                  </a:cubicBezTo>
                  <a:cubicBezTo>
                    <a:pt x="1" y="1937"/>
                    <a:pt x="563" y="2490"/>
                    <a:pt x="1250" y="2490"/>
                  </a:cubicBezTo>
                  <a:cubicBezTo>
                    <a:pt x="1937" y="2490"/>
                    <a:pt x="2490" y="1937"/>
                    <a:pt x="2490" y="1250"/>
                  </a:cubicBezTo>
                  <a:cubicBezTo>
                    <a:pt x="2490" y="563"/>
                    <a:pt x="1937" y="1"/>
                    <a:pt x="125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6611563" y="650542"/>
              <a:ext cx="265097" cy="265392"/>
            </a:xfrm>
            <a:custGeom>
              <a:rect b="b" l="l" r="r" t="t"/>
              <a:pathLst>
                <a:path extrusionOk="0" h="8074" w="8065">
                  <a:moveTo>
                    <a:pt x="4033" y="428"/>
                  </a:moveTo>
                  <a:cubicBezTo>
                    <a:pt x="6022" y="428"/>
                    <a:pt x="7637" y="2052"/>
                    <a:pt x="7637" y="4041"/>
                  </a:cubicBezTo>
                  <a:cubicBezTo>
                    <a:pt x="7637" y="6031"/>
                    <a:pt x="6022" y="7645"/>
                    <a:pt x="4033" y="7645"/>
                  </a:cubicBezTo>
                  <a:cubicBezTo>
                    <a:pt x="2043" y="7645"/>
                    <a:pt x="429" y="6031"/>
                    <a:pt x="429" y="4041"/>
                  </a:cubicBezTo>
                  <a:cubicBezTo>
                    <a:pt x="429" y="2052"/>
                    <a:pt x="2043" y="428"/>
                    <a:pt x="4033" y="428"/>
                  </a:cubicBezTo>
                  <a:close/>
                  <a:moveTo>
                    <a:pt x="4033" y="0"/>
                  </a:moveTo>
                  <a:cubicBezTo>
                    <a:pt x="1811" y="0"/>
                    <a:pt x="0" y="1811"/>
                    <a:pt x="0" y="4041"/>
                  </a:cubicBezTo>
                  <a:cubicBezTo>
                    <a:pt x="0" y="6263"/>
                    <a:pt x="1811" y="8074"/>
                    <a:pt x="4033" y="8074"/>
                  </a:cubicBezTo>
                  <a:cubicBezTo>
                    <a:pt x="6254" y="8074"/>
                    <a:pt x="8065" y="6263"/>
                    <a:pt x="8065" y="4041"/>
                  </a:cubicBezTo>
                  <a:cubicBezTo>
                    <a:pt x="8065" y="1811"/>
                    <a:pt x="6254" y="0"/>
                    <a:pt x="40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6585464" y="852627"/>
              <a:ext cx="29057" cy="27841"/>
            </a:xfrm>
            <a:custGeom>
              <a:rect b="b" l="l" r="r" t="t"/>
              <a:pathLst>
                <a:path extrusionOk="0" h="847" w="884">
                  <a:moveTo>
                    <a:pt x="229" y="1"/>
                  </a:moveTo>
                  <a:cubicBezTo>
                    <a:pt x="174" y="1"/>
                    <a:pt x="121" y="21"/>
                    <a:pt x="81" y="61"/>
                  </a:cubicBezTo>
                  <a:cubicBezTo>
                    <a:pt x="0" y="141"/>
                    <a:pt x="0" y="275"/>
                    <a:pt x="81" y="364"/>
                  </a:cubicBezTo>
                  <a:lnTo>
                    <a:pt x="134" y="418"/>
                  </a:lnTo>
                  <a:lnTo>
                    <a:pt x="81" y="480"/>
                  </a:lnTo>
                  <a:cubicBezTo>
                    <a:pt x="0" y="561"/>
                    <a:pt x="0" y="695"/>
                    <a:pt x="81" y="784"/>
                  </a:cubicBezTo>
                  <a:cubicBezTo>
                    <a:pt x="125" y="819"/>
                    <a:pt x="179" y="846"/>
                    <a:pt x="232" y="846"/>
                  </a:cubicBezTo>
                  <a:cubicBezTo>
                    <a:pt x="286" y="846"/>
                    <a:pt x="339" y="819"/>
                    <a:pt x="384" y="784"/>
                  </a:cubicBezTo>
                  <a:lnTo>
                    <a:pt x="437" y="721"/>
                  </a:lnTo>
                  <a:lnTo>
                    <a:pt x="500" y="784"/>
                  </a:lnTo>
                  <a:cubicBezTo>
                    <a:pt x="545" y="819"/>
                    <a:pt x="598" y="846"/>
                    <a:pt x="652" y="846"/>
                  </a:cubicBezTo>
                  <a:cubicBezTo>
                    <a:pt x="705" y="846"/>
                    <a:pt x="759" y="819"/>
                    <a:pt x="803" y="784"/>
                  </a:cubicBezTo>
                  <a:cubicBezTo>
                    <a:pt x="884" y="695"/>
                    <a:pt x="884" y="561"/>
                    <a:pt x="803" y="480"/>
                  </a:cubicBezTo>
                  <a:lnTo>
                    <a:pt x="741" y="418"/>
                  </a:lnTo>
                  <a:lnTo>
                    <a:pt x="803" y="364"/>
                  </a:lnTo>
                  <a:cubicBezTo>
                    <a:pt x="884" y="275"/>
                    <a:pt x="884" y="141"/>
                    <a:pt x="803" y="61"/>
                  </a:cubicBezTo>
                  <a:cubicBezTo>
                    <a:pt x="759" y="21"/>
                    <a:pt x="703" y="1"/>
                    <a:pt x="648" y="1"/>
                  </a:cubicBezTo>
                  <a:cubicBezTo>
                    <a:pt x="594" y="1"/>
                    <a:pt x="540" y="21"/>
                    <a:pt x="500" y="61"/>
                  </a:cubicBezTo>
                  <a:lnTo>
                    <a:pt x="437" y="124"/>
                  </a:lnTo>
                  <a:lnTo>
                    <a:pt x="384" y="61"/>
                  </a:lnTo>
                  <a:cubicBezTo>
                    <a:pt x="339" y="21"/>
                    <a:pt x="284"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6585464" y="686075"/>
              <a:ext cx="29057" cy="27841"/>
            </a:xfrm>
            <a:custGeom>
              <a:rect b="b" l="l" r="r" t="t"/>
              <a:pathLst>
                <a:path extrusionOk="0" h="847" w="884">
                  <a:moveTo>
                    <a:pt x="229" y="1"/>
                  </a:moveTo>
                  <a:cubicBezTo>
                    <a:pt x="174" y="1"/>
                    <a:pt x="121" y="21"/>
                    <a:pt x="81" y="61"/>
                  </a:cubicBezTo>
                  <a:cubicBezTo>
                    <a:pt x="0" y="150"/>
                    <a:pt x="0" y="284"/>
                    <a:pt x="81" y="364"/>
                  </a:cubicBezTo>
                  <a:lnTo>
                    <a:pt x="134" y="427"/>
                  </a:lnTo>
                  <a:lnTo>
                    <a:pt x="81" y="480"/>
                  </a:lnTo>
                  <a:cubicBezTo>
                    <a:pt x="0" y="570"/>
                    <a:pt x="0" y="703"/>
                    <a:pt x="81" y="784"/>
                  </a:cubicBezTo>
                  <a:cubicBezTo>
                    <a:pt x="125" y="828"/>
                    <a:pt x="179" y="846"/>
                    <a:pt x="232" y="846"/>
                  </a:cubicBezTo>
                  <a:cubicBezTo>
                    <a:pt x="286" y="846"/>
                    <a:pt x="339" y="828"/>
                    <a:pt x="384" y="784"/>
                  </a:cubicBezTo>
                  <a:lnTo>
                    <a:pt x="437" y="730"/>
                  </a:lnTo>
                  <a:lnTo>
                    <a:pt x="500" y="784"/>
                  </a:lnTo>
                  <a:cubicBezTo>
                    <a:pt x="545" y="828"/>
                    <a:pt x="598" y="846"/>
                    <a:pt x="652" y="846"/>
                  </a:cubicBezTo>
                  <a:cubicBezTo>
                    <a:pt x="705" y="846"/>
                    <a:pt x="759" y="828"/>
                    <a:pt x="803" y="784"/>
                  </a:cubicBezTo>
                  <a:cubicBezTo>
                    <a:pt x="884" y="703"/>
                    <a:pt x="884" y="570"/>
                    <a:pt x="803" y="480"/>
                  </a:cubicBezTo>
                  <a:lnTo>
                    <a:pt x="741" y="427"/>
                  </a:lnTo>
                  <a:lnTo>
                    <a:pt x="803" y="364"/>
                  </a:lnTo>
                  <a:cubicBezTo>
                    <a:pt x="884" y="284"/>
                    <a:pt x="884" y="150"/>
                    <a:pt x="803" y="61"/>
                  </a:cubicBezTo>
                  <a:cubicBezTo>
                    <a:pt x="759" y="21"/>
                    <a:pt x="703" y="1"/>
                    <a:pt x="648" y="1"/>
                  </a:cubicBezTo>
                  <a:cubicBezTo>
                    <a:pt x="594" y="1"/>
                    <a:pt x="540" y="21"/>
                    <a:pt x="500" y="61"/>
                  </a:cubicBezTo>
                  <a:lnTo>
                    <a:pt x="437" y="123"/>
                  </a:lnTo>
                  <a:lnTo>
                    <a:pt x="384" y="61"/>
                  </a:lnTo>
                  <a:cubicBezTo>
                    <a:pt x="339" y="21"/>
                    <a:pt x="284"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7"/>
            <p:cNvSpPr/>
            <p:nvPr/>
          </p:nvSpPr>
          <p:spPr>
            <a:xfrm>
              <a:off x="6873701" y="852627"/>
              <a:ext cx="29057" cy="27841"/>
            </a:xfrm>
            <a:custGeom>
              <a:rect b="b" l="l" r="r" t="t"/>
              <a:pathLst>
                <a:path extrusionOk="0" h="847" w="884">
                  <a:moveTo>
                    <a:pt x="233" y="1"/>
                  </a:moveTo>
                  <a:cubicBezTo>
                    <a:pt x="177" y="1"/>
                    <a:pt x="121" y="21"/>
                    <a:pt x="81" y="61"/>
                  </a:cubicBezTo>
                  <a:cubicBezTo>
                    <a:pt x="1" y="141"/>
                    <a:pt x="1" y="284"/>
                    <a:pt x="81" y="364"/>
                  </a:cubicBezTo>
                  <a:lnTo>
                    <a:pt x="143" y="418"/>
                  </a:lnTo>
                  <a:lnTo>
                    <a:pt x="81" y="480"/>
                  </a:lnTo>
                  <a:cubicBezTo>
                    <a:pt x="1" y="561"/>
                    <a:pt x="1" y="695"/>
                    <a:pt x="81" y="784"/>
                  </a:cubicBezTo>
                  <a:cubicBezTo>
                    <a:pt x="126" y="819"/>
                    <a:pt x="179" y="846"/>
                    <a:pt x="233" y="846"/>
                  </a:cubicBezTo>
                  <a:cubicBezTo>
                    <a:pt x="286" y="846"/>
                    <a:pt x="340" y="819"/>
                    <a:pt x="384" y="784"/>
                  </a:cubicBezTo>
                  <a:lnTo>
                    <a:pt x="447" y="721"/>
                  </a:lnTo>
                  <a:lnTo>
                    <a:pt x="500" y="784"/>
                  </a:lnTo>
                  <a:cubicBezTo>
                    <a:pt x="545" y="819"/>
                    <a:pt x="598" y="846"/>
                    <a:pt x="652" y="846"/>
                  </a:cubicBezTo>
                  <a:cubicBezTo>
                    <a:pt x="706" y="846"/>
                    <a:pt x="759" y="819"/>
                    <a:pt x="804" y="784"/>
                  </a:cubicBezTo>
                  <a:cubicBezTo>
                    <a:pt x="884" y="695"/>
                    <a:pt x="884" y="561"/>
                    <a:pt x="804" y="480"/>
                  </a:cubicBezTo>
                  <a:lnTo>
                    <a:pt x="741" y="418"/>
                  </a:lnTo>
                  <a:lnTo>
                    <a:pt x="804" y="364"/>
                  </a:lnTo>
                  <a:cubicBezTo>
                    <a:pt x="884" y="284"/>
                    <a:pt x="884" y="141"/>
                    <a:pt x="804" y="61"/>
                  </a:cubicBezTo>
                  <a:cubicBezTo>
                    <a:pt x="763" y="21"/>
                    <a:pt x="708" y="1"/>
                    <a:pt x="652" y="1"/>
                  </a:cubicBezTo>
                  <a:cubicBezTo>
                    <a:pt x="596" y="1"/>
                    <a:pt x="540" y="21"/>
                    <a:pt x="500" y="61"/>
                  </a:cubicBezTo>
                  <a:lnTo>
                    <a:pt x="447" y="124"/>
                  </a:lnTo>
                  <a:lnTo>
                    <a:pt x="384" y="61"/>
                  </a:lnTo>
                  <a:cubicBezTo>
                    <a:pt x="344" y="21"/>
                    <a:pt x="288" y="1"/>
                    <a:pt x="2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6873701" y="686075"/>
              <a:ext cx="29057" cy="27841"/>
            </a:xfrm>
            <a:custGeom>
              <a:rect b="b" l="l" r="r" t="t"/>
              <a:pathLst>
                <a:path extrusionOk="0" h="847" w="884">
                  <a:moveTo>
                    <a:pt x="236" y="1"/>
                  </a:moveTo>
                  <a:cubicBezTo>
                    <a:pt x="181" y="1"/>
                    <a:pt x="126" y="21"/>
                    <a:pt x="81" y="61"/>
                  </a:cubicBezTo>
                  <a:cubicBezTo>
                    <a:pt x="1" y="150"/>
                    <a:pt x="1" y="284"/>
                    <a:pt x="81" y="364"/>
                  </a:cubicBezTo>
                  <a:lnTo>
                    <a:pt x="143" y="427"/>
                  </a:lnTo>
                  <a:lnTo>
                    <a:pt x="81" y="480"/>
                  </a:lnTo>
                  <a:cubicBezTo>
                    <a:pt x="1" y="570"/>
                    <a:pt x="1" y="703"/>
                    <a:pt x="81" y="784"/>
                  </a:cubicBezTo>
                  <a:cubicBezTo>
                    <a:pt x="126" y="828"/>
                    <a:pt x="179" y="846"/>
                    <a:pt x="233" y="846"/>
                  </a:cubicBezTo>
                  <a:cubicBezTo>
                    <a:pt x="286" y="846"/>
                    <a:pt x="340" y="828"/>
                    <a:pt x="384" y="784"/>
                  </a:cubicBezTo>
                  <a:lnTo>
                    <a:pt x="447" y="730"/>
                  </a:lnTo>
                  <a:lnTo>
                    <a:pt x="500" y="784"/>
                  </a:lnTo>
                  <a:cubicBezTo>
                    <a:pt x="545" y="828"/>
                    <a:pt x="598" y="846"/>
                    <a:pt x="652" y="846"/>
                  </a:cubicBezTo>
                  <a:cubicBezTo>
                    <a:pt x="706" y="846"/>
                    <a:pt x="759" y="828"/>
                    <a:pt x="804" y="784"/>
                  </a:cubicBezTo>
                  <a:cubicBezTo>
                    <a:pt x="884" y="703"/>
                    <a:pt x="884" y="570"/>
                    <a:pt x="804" y="480"/>
                  </a:cubicBezTo>
                  <a:lnTo>
                    <a:pt x="741" y="427"/>
                  </a:lnTo>
                  <a:lnTo>
                    <a:pt x="804" y="364"/>
                  </a:lnTo>
                  <a:cubicBezTo>
                    <a:pt x="884" y="284"/>
                    <a:pt x="884" y="150"/>
                    <a:pt x="804" y="61"/>
                  </a:cubicBezTo>
                  <a:cubicBezTo>
                    <a:pt x="763" y="21"/>
                    <a:pt x="708" y="1"/>
                    <a:pt x="652" y="1"/>
                  </a:cubicBezTo>
                  <a:cubicBezTo>
                    <a:pt x="596" y="1"/>
                    <a:pt x="540" y="21"/>
                    <a:pt x="500" y="61"/>
                  </a:cubicBezTo>
                  <a:lnTo>
                    <a:pt x="447" y="123"/>
                  </a:lnTo>
                  <a:lnTo>
                    <a:pt x="384" y="61"/>
                  </a:lnTo>
                  <a:cubicBezTo>
                    <a:pt x="344" y="21"/>
                    <a:pt x="291" y="1"/>
                    <a:pt x="2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p7"/>
          <p:cNvSpPr/>
          <p:nvPr/>
        </p:nvSpPr>
        <p:spPr>
          <a:xfrm>
            <a:off x="1256075" y="1640475"/>
            <a:ext cx="1438200" cy="1030500"/>
          </a:xfrm>
          <a:prstGeom prst="round2DiagRect">
            <a:avLst>
              <a:gd fmla="val 25039"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4" name="Google Shape;834;p7"/>
          <p:cNvGrpSpPr/>
          <p:nvPr/>
        </p:nvGrpSpPr>
        <p:grpSpPr>
          <a:xfrm>
            <a:off x="1602205" y="1823340"/>
            <a:ext cx="745944" cy="664754"/>
            <a:chOff x="5795533" y="4159349"/>
            <a:chExt cx="489369" cy="419060"/>
          </a:xfrm>
        </p:grpSpPr>
        <p:sp>
          <p:nvSpPr>
            <p:cNvPr id="835" name="Google Shape;835;p7"/>
            <p:cNvSpPr/>
            <p:nvPr/>
          </p:nvSpPr>
          <p:spPr>
            <a:xfrm>
              <a:off x="5795533" y="4159349"/>
              <a:ext cx="489369" cy="418928"/>
            </a:xfrm>
            <a:custGeom>
              <a:rect b="b" l="l" r="r" t="t"/>
              <a:pathLst>
                <a:path extrusionOk="0" h="12745" w="14888">
                  <a:moveTo>
                    <a:pt x="4637" y="1"/>
                  </a:moveTo>
                  <a:cubicBezTo>
                    <a:pt x="2027" y="1"/>
                    <a:pt x="0" y="2282"/>
                    <a:pt x="169" y="4898"/>
                  </a:cubicBezTo>
                  <a:cubicBezTo>
                    <a:pt x="409" y="8708"/>
                    <a:pt x="3987" y="11223"/>
                    <a:pt x="6395" y="12490"/>
                  </a:cubicBezTo>
                  <a:cubicBezTo>
                    <a:pt x="6726" y="12660"/>
                    <a:pt x="7085" y="12744"/>
                    <a:pt x="7444" y="12744"/>
                  </a:cubicBezTo>
                  <a:cubicBezTo>
                    <a:pt x="7803" y="12744"/>
                    <a:pt x="8162" y="12660"/>
                    <a:pt x="8492" y="12490"/>
                  </a:cubicBezTo>
                  <a:cubicBezTo>
                    <a:pt x="10901" y="11223"/>
                    <a:pt x="14478" y="8708"/>
                    <a:pt x="14719" y="4898"/>
                  </a:cubicBezTo>
                  <a:cubicBezTo>
                    <a:pt x="14887" y="2282"/>
                    <a:pt x="12860" y="1"/>
                    <a:pt x="10250" y="1"/>
                  </a:cubicBezTo>
                  <a:cubicBezTo>
                    <a:pt x="10235" y="1"/>
                    <a:pt x="10220" y="1"/>
                    <a:pt x="10205" y="1"/>
                  </a:cubicBezTo>
                  <a:cubicBezTo>
                    <a:pt x="9759" y="10"/>
                    <a:pt x="9330" y="72"/>
                    <a:pt x="8929" y="197"/>
                  </a:cubicBezTo>
                  <a:cubicBezTo>
                    <a:pt x="8760" y="251"/>
                    <a:pt x="8768" y="491"/>
                    <a:pt x="8938" y="527"/>
                  </a:cubicBezTo>
                  <a:lnTo>
                    <a:pt x="9054" y="563"/>
                  </a:lnTo>
                  <a:cubicBezTo>
                    <a:pt x="9170" y="590"/>
                    <a:pt x="9223" y="723"/>
                    <a:pt x="9161" y="821"/>
                  </a:cubicBezTo>
                  <a:lnTo>
                    <a:pt x="7296" y="3712"/>
                  </a:lnTo>
                  <a:cubicBezTo>
                    <a:pt x="7225" y="3810"/>
                    <a:pt x="7279" y="3944"/>
                    <a:pt x="7395" y="3971"/>
                  </a:cubicBezTo>
                  <a:lnTo>
                    <a:pt x="8608" y="4265"/>
                  </a:lnTo>
                  <a:cubicBezTo>
                    <a:pt x="8751" y="4301"/>
                    <a:pt x="8777" y="4488"/>
                    <a:pt x="8661" y="4577"/>
                  </a:cubicBezTo>
                  <a:lnTo>
                    <a:pt x="3737" y="7914"/>
                  </a:lnTo>
                  <a:cubicBezTo>
                    <a:pt x="3706" y="7934"/>
                    <a:pt x="3673" y="7943"/>
                    <a:pt x="3642" y="7943"/>
                  </a:cubicBezTo>
                  <a:cubicBezTo>
                    <a:pt x="3523" y="7943"/>
                    <a:pt x="3425" y="7811"/>
                    <a:pt x="3496" y="7691"/>
                  </a:cubicBezTo>
                  <a:lnTo>
                    <a:pt x="4611" y="5719"/>
                  </a:lnTo>
                  <a:cubicBezTo>
                    <a:pt x="4674" y="5621"/>
                    <a:pt x="4611" y="5487"/>
                    <a:pt x="4495" y="5469"/>
                  </a:cubicBezTo>
                  <a:lnTo>
                    <a:pt x="3104" y="5211"/>
                  </a:lnTo>
                  <a:cubicBezTo>
                    <a:pt x="2988" y="5193"/>
                    <a:pt x="2925" y="5059"/>
                    <a:pt x="2988" y="4952"/>
                  </a:cubicBezTo>
                  <a:lnTo>
                    <a:pt x="5691" y="358"/>
                  </a:lnTo>
                  <a:cubicBezTo>
                    <a:pt x="5744" y="251"/>
                    <a:pt x="5691" y="126"/>
                    <a:pt x="5575" y="99"/>
                  </a:cubicBezTo>
                  <a:cubicBezTo>
                    <a:pt x="5289" y="36"/>
                    <a:pt x="4986" y="10"/>
                    <a:pt x="4683" y="1"/>
                  </a:cubicBezTo>
                  <a:cubicBezTo>
                    <a:pt x="4667" y="1"/>
                    <a:pt x="4652" y="1"/>
                    <a:pt x="463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5853548" y="4176967"/>
              <a:ext cx="429611" cy="401310"/>
            </a:xfrm>
            <a:custGeom>
              <a:rect b="b" l="l" r="r" t="t"/>
              <a:pathLst>
                <a:path extrusionOk="0" h="12209" w="13070">
                  <a:moveTo>
                    <a:pt x="10572" y="0"/>
                  </a:moveTo>
                  <a:lnTo>
                    <a:pt x="10572" y="0"/>
                  </a:lnTo>
                  <a:cubicBezTo>
                    <a:pt x="10991" y="749"/>
                    <a:pt x="11205" y="1633"/>
                    <a:pt x="11152" y="2551"/>
                  </a:cubicBezTo>
                  <a:cubicBezTo>
                    <a:pt x="11107" y="3203"/>
                    <a:pt x="10964" y="3818"/>
                    <a:pt x="10750" y="4398"/>
                  </a:cubicBezTo>
                  <a:cubicBezTo>
                    <a:pt x="10599" y="4808"/>
                    <a:pt x="10215" y="5067"/>
                    <a:pt x="9787" y="5067"/>
                  </a:cubicBezTo>
                  <a:lnTo>
                    <a:pt x="9778" y="5067"/>
                  </a:lnTo>
                  <a:cubicBezTo>
                    <a:pt x="7601" y="5067"/>
                    <a:pt x="5826" y="6842"/>
                    <a:pt x="5826" y="9019"/>
                  </a:cubicBezTo>
                  <a:lnTo>
                    <a:pt x="5826" y="9037"/>
                  </a:lnTo>
                  <a:cubicBezTo>
                    <a:pt x="5826" y="9412"/>
                    <a:pt x="5621" y="9760"/>
                    <a:pt x="5300" y="9938"/>
                  </a:cubicBezTo>
                  <a:cubicBezTo>
                    <a:pt x="5166" y="10009"/>
                    <a:pt x="5041" y="10081"/>
                    <a:pt x="4916" y="10143"/>
                  </a:cubicBezTo>
                  <a:cubicBezTo>
                    <a:pt x="4590" y="10317"/>
                    <a:pt x="4231" y="10404"/>
                    <a:pt x="3872" y="10404"/>
                  </a:cubicBezTo>
                  <a:cubicBezTo>
                    <a:pt x="3513" y="10404"/>
                    <a:pt x="3154" y="10317"/>
                    <a:pt x="2828" y="10143"/>
                  </a:cubicBezTo>
                  <a:cubicBezTo>
                    <a:pt x="1963" y="9688"/>
                    <a:pt x="955" y="9082"/>
                    <a:pt x="0" y="8305"/>
                  </a:cubicBezTo>
                  <a:lnTo>
                    <a:pt x="0" y="8305"/>
                  </a:lnTo>
                  <a:cubicBezTo>
                    <a:pt x="1312" y="9983"/>
                    <a:pt x="3185" y="11187"/>
                    <a:pt x="4630" y="11954"/>
                  </a:cubicBezTo>
                  <a:cubicBezTo>
                    <a:pt x="4961" y="12124"/>
                    <a:pt x="5320" y="12208"/>
                    <a:pt x="5679" y="12208"/>
                  </a:cubicBezTo>
                  <a:cubicBezTo>
                    <a:pt x="6038" y="12208"/>
                    <a:pt x="6397" y="12124"/>
                    <a:pt x="6727" y="11954"/>
                  </a:cubicBezTo>
                  <a:cubicBezTo>
                    <a:pt x="9136" y="10687"/>
                    <a:pt x="12713" y="8172"/>
                    <a:pt x="12954" y="4362"/>
                  </a:cubicBezTo>
                  <a:cubicBezTo>
                    <a:pt x="13070" y="2507"/>
                    <a:pt x="12088" y="821"/>
                    <a:pt x="10572" y="0"/>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6070260" y="4368731"/>
              <a:ext cx="209382" cy="209678"/>
            </a:xfrm>
            <a:custGeom>
              <a:rect b="b" l="l" r="r" t="t"/>
              <a:pathLst>
                <a:path extrusionOk="0" h="6379" w="6370">
                  <a:moveTo>
                    <a:pt x="3185" y="0"/>
                  </a:moveTo>
                  <a:cubicBezTo>
                    <a:pt x="1427" y="0"/>
                    <a:pt x="0" y="1428"/>
                    <a:pt x="0" y="3185"/>
                  </a:cubicBezTo>
                  <a:cubicBezTo>
                    <a:pt x="0" y="4952"/>
                    <a:pt x="1427" y="6379"/>
                    <a:pt x="3185" y="6379"/>
                  </a:cubicBezTo>
                  <a:cubicBezTo>
                    <a:pt x="4942" y="6379"/>
                    <a:pt x="6370" y="4952"/>
                    <a:pt x="6370" y="3185"/>
                  </a:cubicBezTo>
                  <a:cubicBezTo>
                    <a:pt x="6370" y="1428"/>
                    <a:pt x="4942" y="0"/>
                    <a:pt x="31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6087550" y="4386316"/>
              <a:ext cx="192092" cy="191796"/>
            </a:xfrm>
            <a:custGeom>
              <a:rect b="b" l="l" r="r" t="t"/>
              <a:pathLst>
                <a:path extrusionOk="0" h="5835" w="5844">
                  <a:moveTo>
                    <a:pt x="4416" y="1"/>
                  </a:moveTo>
                  <a:lnTo>
                    <a:pt x="4416" y="1"/>
                  </a:lnTo>
                  <a:cubicBezTo>
                    <a:pt x="4755" y="500"/>
                    <a:pt x="4952" y="1107"/>
                    <a:pt x="4952" y="1758"/>
                  </a:cubicBezTo>
                  <a:cubicBezTo>
                    <a:pt x="4952" y="3515"/>
                    <a:pt x="3524" y="4943"/>
                    <a:pt x="1767" y="4943"/>
                  </a:cubicBezTo>
                  <a:cubicBezTo>
                    <a:pt x="1116" y="4943"/>
                    <a:pt x="509" y="4747"/>
                    <a:pt x="0" y="4417"/>
                  </a:cubicBezTo>
                  <a:lnTo>
                    <a:pt x="0" y="4417"/>
                  </a:lnTo>
                  <a:cubicBezTo>
                    <a:pt x="571" y="5273"/>
                    <a:pt x="1553" y="5835"/>
                    <a:pt x="2659" y="5835"/>
                  </a:cubicBezTo>
                  <a:cubicBezTo>
                    <a:pt x="4416" y="5835"/>
                    <a:pt x="5844" y="4417"/>
                    <a:pt x="5844" y="2650"/>
                  </a:cubicBezTo>
                  <a:cubicBezTo>
                    <a:pt x="5844" y="1544"/>
                    <a:pt x="5282" y="572"/>
                    <a:pt x="4416" y="1"/>
                  </a:cubicBezTo>
                  <a:close/>
                </a:path>
              </a:pathLst>
            </a:custGeom>
            <a:solidFill>
              <a:srgbClr val="28243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6196645" y="4431775"/>
              <a:ext cx="27874" cy="27282"/>
            </a:xfrm>
            <a:custGeom>
              <a:rect b="b" l="l" r="r" t="t"/>
              <a:pathLst>
                <a:path extrusionOk="0" h="830" w="848">
                  <a:moveTo>
                    <a:pt x="214" y="0"/>
                  </a:moveTo>
                  <a:cubicBezTo>
                    <a:pt x="98" y="0"/>
                    <a:pt x="0" y="98"/>
                    <a:pt x="0" y="214"/>
                  </a:cubicBezTo>
                  <a:cubicBezTo>
                    <a:pt x="0" y="625"/>
                    <a:pt x="384" y="794"/>
                    <a:pt x="580" y="821"/>
                  </a:cubicBezTo>
                  <a:cubicBezTo>
                    <a:pt x="598" y="830"/>
                    <a:pt x="607" y="830"/>
                    <a:pt x="616" y="830"/>
                  </a:cubicBezTo>
                  <a:cubicBezTo>
                    <a:pt x="723" y="830"/>
                    <a:pt x="812" y="750"/>
                    <a:pt x="830" y="652"/>
                  </a:cubicBezTo>
                  <a:cubicBezTo>
                    <a:pt x="848" y="527"/>
                    <a:pt x="767" y="420"/>
                    <a:pt x="651" y="402"/>
                  </a:cubicBezTo>
                  <a:cubicBezTo>
                    <a:pt x="642" y="402"/>
                    <a:pt x="428" y="357"/>
                    <a:pt x="428" y="214"/>
                  </a:cubicBezTo>
                  <a:cubicBezTo>
                    <a:pt x="428" y="98"/>
                    <a:pt x="339" y="0"/>
                    <a:pt x="214"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6125383" y="4431775"/>
              <a:ext cx="27874" cy="27282"/>
            </a:xfrm>
            <a:custGeom>
              <a:rect b="b" l="l" r="r" t="t"/>
              <a:pathLst>
                <a:path extrusionOk="0" h="830" w="848">
                  <a:moveTo>
                    <a:pt x="634" y="0"/>
                  </a:moveTo>
                  <a:cubicBezTo>
                    <a:pt x="509" y="0"/>
                    <a:pt x="420" y="98"/>
                    <a:pt x="420" y="214"/>
                  </a:cubicBezTo>
                  <a:cubicBezTo>
                    <a:pt x="420" y="357"/>
                    <a:pt x="205" y="402"/>
                    <a:pt x="197" y="402"/>
                  </a:cubicBezTo>
                  <a:cubicBezTo>
                    <a:pt x="81" y="420"/>
                    <a:pt x="0" y="527"/>
                    <a:pt x="18" y="643"/>
                  </a:cubicBezTo>
                  <a:cubicBezTo>
                    <a:pt x="36" y="750"/>
                    <a:pt x="125" y="830"/>
                    <a:pt x="232" y="830"/>
                  </a:cubicBezTo>
                  <a:cubicBezTo>
                    <a:pt x="241" y="830"/>
                    <a:pt x="250" y="830"/>
                    <a:pt x="268" y="821"/>
                  </a:cubicBezTo>
                  <a:cubicBezTo>
                    <a:pt x="464" y="794"/>
                    <a:pt x="848" y="625"/>
                    <a:pt x="848" y="214"/>
                  </a:cubicBezTo>
                  <a:cubicBezTo>
                    <a:pt x="848" y="98"/>
                    <a:pt x="750" y="0"/>
                    <a:pt x="634"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rot="10800000">
              <a:off x="6136526" y="4488673"/>
              <a:ext cx="76850" cy="26690"/>
            </a:xfrm>
            <a:custGeom>
              <a:rect b="b" l="l" r="r" t="t"/>
              <a:pathLst>
                <a:path extrusionOk="0" h="812" w="2338">
                  <a:moveTo>
                    <a:pt x="1169" y="0"/>
                  </a:moveTo>
                  <a:cubicBezTo>
                    <a:pt x="759" y="0"/>
                    <a:pt x="375" y="161"/>
                    <a:pt x="81" y="446"/>
                  </a:cubicBezTo>
                  <a:cubicBezTo>
                    <a:pt x="0" y="535"/>
                    <a:pt x="0" y="669"/>
                    <a:pt x="81" y="749"/>
                  </a:cubicBezTo>
                  <a:cubicBezTo>
                    <a:pt x="125" y="794"/>
                    <a:pt x="179" y="812"/>
                    <a:pt x="232" y="812"/>
                  </a:cubicBezTo>
                  <a:cubicBezTo>
                    <a:pt x="286" y="812"/>
                    <a:pt x="339" y="794"/>
                    <a:pt x="384" y="749"/>
                  </a:cubicBezTo>
                  <a:cubicBezTo>
                    <a:pt x="598" y="544"/>
                    <a:pt x="875" y="428"/>
                    <a:pt x="1169" y="428"/>
                  </a:cubicBezTo>
                  <a:cubicBezTo>
                    <a:pt x="1463" y="428"/>
                    <a:pt x="1740" y="544"/>
                    <a:pt x="1954" y="749"/>
                  </a:cubicBezTo>
                  <a:cubicBezTo>
                    <a:pt x="1994" y="790"/>
                    <a:pt x="2048" y="810"/>
                    <a:pt x="2102" y="810"/>
                  </a:cubicBezTo>
                  <a:cubicBezTo>
                    <a:pt x="2157" y="810"/>
                    <a:pt x="2213" y="790"/>
                    <a:pt x="2257" y="749"/>
                  </a:cubicBezTo>
                  <a:cubicBezTo>
                    <a:pt x="2338" y="669"/>
                    <a:pt x="2338" y="535"/>
                    <a:pt x="2257" y="446"/>
                  </a:cubicBezTo>
                  <a:cubicBezTo>
                    <a:pt x="1963" y="161"/>
                    <a:pt x="1579" y="0"/>
                    <a:pt x="1169" y="0"/>
                  </a:cubicBezTo>
                  <a:close/>
                </a:path>
              </a:pathLst>
            </a:custGeom>
            <a:solidFill>
              <a:srgbClr val="282435">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2" name="Google Shape;842;p7"/>
          <p:cNvSpPr/>
          <p:nvPr/>
        </p:nvSpPr>
        <p:spPr>
          <a:xfrm>
            <a:off x="6536702" y="1640475"/>
            <a:ext cx="1438200" cy="1030500"/>
          </a:xfrm>
          <a:prstGeom prst="round2DiagRect">
            <a:avLst>
              <a:gd fmla="val 25039" name="adj1"/>
              <a:gd fmla="val 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p7"/>
          <p:cNvGrpSpPr/>
          <p:nvPr/>
        </p:nvGrpSpPr>
        <p:grpSpPr>
          <a:xfrm>
            <a:off x="6882811" y="1848502"/>
            <a:ext cx="745974" cy="614455"/>
            <a:chOff x="2281368" y="535004"/>
            <a:chExt cx="478587" cy="478883"/>
          </a:xfrm>
        </p:grpSpPr>
        <p:sp>
          <p:nvSpPr>
            <p:cNvPr id="844" name="Google Shape;844;p7"/>
            <p:cNvSpPr/>
            <p:nvPr/>
          </p:nvSpPr>
          <p:spPr>
            <a:xfrm>
              <a:off x="2281368" y="622668"/>
              <a:ext cx="478587" cy="391219"/>
            </a:xfrm>
            <a:custGeom>
              <a:rect b="b" l="l" r="r" t="t"/>
              <a:pathLst>
                <a:path extrusionOk="0" h="11902" w="14560">
                  <a:moveTo>
                    <a:pt x="4612" y="1"/>
                  </a:moveTo>
                  <a:lnTo>
                    <a:pt x="1178" y="705"/>
                  </a:lnTo>
                  <a:cubicBezTo>
                    <a:pt x="491" y="848"/>
                    <a:pt x="0" y="1455"/>
                    <a:pt x="0" y="2160"/>
                  </a:cubicBezTo>
                  <a:cubicBezTo>
                    <a:pt x="0" y="2222"/>
                    <a:pt x="0" y="2284"/>
                    <a:pt x="9" y="2347"/>
                  </a:cubicBezTo>
                  <a:lnTo>
                    <a:pt x="1053" y="10866"/>
                  </a:lnTo>
                  <a:cubicBezTo>
                    <a:pt x="1124" y="11455"/>
                    <a:pt x="1633" y="11901"/>
                    <a:pt x="2231" y="11901"/>
                  </a:cubicBezTo>
                  <a:lnTo>
                    <a:pt x="12329" y="11901"/>
                  </a:lnTo>
                  <a:cubicBezTo>
                    <a:pt x="12927" y="11901"/>
                    <a:pt x="13426" y="11455"/>
                    <a:pt x="13507" y="10866"/>
                  </a:cubicBezTo>
                  <a:lnTo>
                    <a:pt x="14550" y="2347"/>
                  </a:lnTo>
                  <a:cubicBezTo>
                    <a:pt x="14559" y="2284"/>
                    <a:pt x="14559" y="2222"/>
                    <a:pt x="14559" y="2160"/>
                  </a:cubicBezTo>
                  <a:cubicBezTo>
                    <a:pt x="14559" y="1455"/>
                    <a:pt x="14069" y="848"/>
                    <a:pt x="13373" y="705"/>
                  </a:cubicBezTo>
                  <a:lnTo>
                    <a:pt x="9938" y="1"/>
                  </a:lnTo>
                  <a:close/>
                </a:path>
              </a:pathLst>
            </a:custGeom>
            <a:solidFill>
              <a:srgbClr val="BDB4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2437369" y="638512"/>
              <a:ext cx="322586" cy="375375"/>
            </a:xfrm>
            <a:custGeom>
              <a:rect b="b" l="l" r="r" t="t"/>
              <a:pathLst>
                <a:path extrusionOk="0" h="11420" w="9814">
                  <a:moveTo>
                    <a:pt x="7512" y="0"/>
                  </a:moveTo>
                  <a:cubicBezTo>
                    <a:pt x="8136" y="2882"/>
                    <a:pt x="7164" y="6227"/>
                    <a:pt x="4684" y="8707"/>
                  </a:cubicBezTo>
                  <a:cubicBezTo>
                    <a:pt x="3310" y="10081"/>
                    <a:pt x="1677" y="10991"/>
                    <a:pt x="0" y="11419"/>
                  </a:cubicBezTo>
                  <a:lnTo>
                    <a:pt x="7583" y="11419"/>
                  </a:lnTo>
                  <a:cubicBezTo>
                    <a:pt x="8181" y="11419"/>
                    <a:pt x="8680" y="10973"/>
                    <a:pt x="8761" y="10384"/>
                  </a:cubicBezTo>
                  <a:lnTo>
                    <a:pt x="9804" y="1865"/>
                  </a:lnTo>
                  <a:cubicBezTo>
                    <a:pt x="9813" y="1802"/>
                    <a:pt x="9813" y="1740"/>
                    <a:pt x="9813" y="1678"/>
                  </a:cubicBezTo>
                  <a:cubicBezTo>
                    <a:pt x="9813" y="973"/>
                    <a:pt x="9323" y="366"/>
                    <a:pt x="8627" y="223"/>
                  </a:cubicBezTo>
                  <a:lnTo>
                    <a:pt x="7512" y="0"/>
                  </a:lnTo>
                  <a:close/>
                </a:path>
              </a:pathLst>
            </a:custGeom>
            <a:solidFill>
              <a:srgbClr val="9485BA">
                <a:alpha val="2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2432964" y="535300"/>
              <a:ext cx="175098" cy="175066"/>
            </a:xfrm>
            <a:custGeom>
              <a:rect b="b" l="l" r="r" t="t"/>
              <a:pathLst>
                <a:path extrusionOk="0" h="5326" w="5327">
                  <a:moveTo>
                    <a:pt x="2668" y="0"/>
                  </a:moveTo>
                  <a:cubicBezTo>
                    <a:pt x="1196" y="0"/>
                    <a:pt x="0" y="1196"/>
                    <a:pt x="0" y="2659"/>
                  </a:cubicBezTo>
                  <a:cubicBezTo>
                    <a:pt x="0" y="4131"/>
                    <a:pt x="1196" y="5326"/>
                    <a:pt x="2668" y="5326"/>
                  </a:cubicBezTo>
                  <a:cubicBezTo>
                    <a:pt x="4140" y="5326"/>
                    <a:pt x="5326" y="4131"/>
                    <a:pt x="5326" y="2659"/>
                  </a:cubicBezTo>
                  <a:cubicBezTo>
                    <a:pt x="5326" y="1954"/>
                    <a:pt x="5050" y="1276"/>
                    <a:pt x="4550" y="776"/>
                  </a:cubicBezTo>
                  <a:cubicBezTo>
                    <a:pt x="4051" y="277"/>
                    <a:pt x="3373" y="0"/>
                    <a:pt x="2668" y="0"/>
                  </a:cubicBezTo>
                  <a:close/>
                </a:path>
              </a:pathLst>
            </a:custGeom>
            <a:solidFill>
              <a:srgbClr val="DD6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2449104" y="551406"/>
              <a:ext cx="158959" cy="158959"/>
            </a:xfrm>
            <a:custGeom>
              <a:rect b="b" l="l" r="r" t="t"/>
              <a:pathLst>
                <a:path extrusionOk="0" h="4836" w="4836">
                  <a:moveTo>
                    <a:pt x="3711" y="1"/>
                  </a:moveTo>
                  <a:lnTo>
                    <a:pt x="3711" y="1"/>
                  </a:lnTo>
                  <a:cubicBezTo>
                    <a:pt x="4023" y="438"/>
                    <a:pt x="4202" y="964"/>
                    <a:pt x="4202" y="1535"/>
                  </a:cubicBezTo>
                  <a:cubicBezTo>
                    <a:pt x="4202" y="3007"/>
                    <a:pt x="3015" y="4203"/>
                    <a:pt x="1543" y="4203"/>
                  </a:cubicBezTo>
                  <a:cubicBezTo>
                    <a:pt x="964" y="4203"/>
                    <a:pt x="437" y="4024"/>
                    <a:pt x="0" y="3712"/>
                  </a:cubicBezTo>
                  <a:lnTo>
                    <a:pt x="0" y="3712"/>
                  </a:lnTo>
                  <a:cubicBezTo>
                    <a:pt x="482" y="4390"/>
                    <a:pt x="1276" y="4836"/>
                    <a:pt x="2177" y="4836"/>
                  </a:cubicBezTo>
                  <a:cubicBezTo>
                    <a:pt x="3649" y="4836"/>
                    <a:pt x="4835" y="3641"/>
                    <a:pt x="4835" y="2169"/>
                  </a:cubicBezTo>
                  <a:cubicBezTo>
                    <a:pt x="4835" y="1277"/>
                    <a:pt x="4398" y="483"/>
                    <a:pt x="3711" y="1"/>
                  </a:cubicBezTo>
                  <a:close/>
                </a:path>
              </a:pathLst>
            </a:custGeom>
            <a:solidFill>
              <a:srgbClr val="9485BA">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2464059" y="566362"/>
              <a:ext cx="112908" cy="112941"/>
            </a:xfrm>
            <a:custGeom>
              <a:rect b="b" l="l" r="r" t="t"/>
              <a:pathLst>
                <a:path extrusionOk="0" h="3436" w="3435">
                  <a:moveTo>
                    <a:pt x="1722" y="1"/>
                  </a:moveTo>
                  <a:cubicBezTo>
                    <a:pt x="767" y="1"/>
                    <a:pt x="0" y="768"/>
                    <a:pt x="0" y="1714"/>
                  </a:cubicBezTo>
                  <a:cubicBezTo>
                    <a:pt x="0" y="2668"/>
                    <a:pt x="767" y="3435"/>
                    <a:pt x="1722" y="3435"/>
                  </a:cubicBezTo>
                  <a:cubicBezTo>
                    <a:pt x="2667" y="3435"/>
                    <a:pt x="3435" y="2668"/>
                    <a:pt x="3435" y="1714"/>
                  </a:cubicBezTo>
                  <a:cubicBezTo>
                    <a:pt x="3435" y="768"/>
                    <a:pt x="2667" y="1"/>
                    <a:pt x="1722" y="1"/>
                  </a:cubicBezTo>
                  <a:close/>
                </a:path>
              </a:pathLst>
            </a:custGeom>
            <a:solidFill>
              <a:srgbClr val="EDE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2327879" y="715723"/>
              <a:ext cx="173159" cy="267069"/>
            </a:xfrm>
            <a:custGeom>
              <a:rect b="b" l="l" r="r" t="t"/>
              <a:pathLst>
                <a:path extrusionOk="0" h="8125" w="5268">
                  <a:moveTo>
                    <a:pt x="623" y="1"/>
                  </a:moveTo>
                  <a:cubicBezTo>
                    <a:pt x="284" y="1"/>
                    <a:pt x="1" y="301"/>
                    <a:pt x="48" y="658"/>
                  </a:cubicBezTo>
                  <a:lnTo>
                    <a:pt x="860" y="7598"/>
                  </a:lnTo>
                  <a:cubicBezTo>
                    <a:pt x="896" y="7902"/>
                    <a:pt x="1146" y="8125"/>
                    <a:pt x="1449" y="8125"/>
                  </a:cubicBezTo>
                  <a:lnTo>
                    <a:pt x="4678" y="8125"/>
                  </a:lnTo>
                  <a:cubicBezTo>
                    <a:pt x="5008" y="8125"/>
                    <a:pt x="5267" y="7857"/>
                    <a:pt x="5267" y="7536"/>
                  </a:cubicBezTo>
                  <a:lnTo>
                    <a:pt x="5267" y="1461"/>
                  </a:lnTo>
                  <a:cubicBezTo>
                    <a:pt x="5267" y="1184"/>
                    <a:pt x="5080" y="943"/>
                    <a:pt x="4803" y="881"/>
                  </a:cubicBezTo>
                  <a:lnTo>
                    <a:pt x="753" y="15"/>
                  </a:lnTo>
                  <a:cubicBezTo>
                    <a:pt x="709" y="5"/>
                    <a:pt x="666" y="1"/>
                    <a:pt x="623" y="1"/>
                  </a:cubicBezTo>
                  <a:close/>
                </a:path>
              </a:pathLst>
            </a:custGeom>
            <a:solidFill>
              <a:srgbClr val="EDE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
            <p:cNvSpPr/>
            <p:nvPr/>
          </p:nvSpPr>
          <p:spPr>
            <a:xfrm>
              <a:off x="2539989" y="715723"/>
              <a:ext cx="173159" cy="267069"/>
            </a:xfrm>
            <a:custGeom>
              <a:rect b="b" l="l" r="r" t="t"/>
              <a:pathLst>
                <a:path extrusionOk="0" h="8125" w="5268">
                  <a:moveTo>
                    <a:pt x="4647" y="1"/>
                  </a:moveTo>
                  <a:cubicBezTo>
                    <a:pt x="4604" y="1"/>
                    <a:pt x="4559" y="5"/>
                    <a:pt x="4515" y="15"/>
                  </a:cubicBezTo>
                  <a:lnTo>
                    <a:pt x="473" y="881"/>
                  </a:lnTo>
                  <a:cubicBezTo>
                    <a:pt x="197" y="943"/>
                    <a:pt x="1" y="1184"/>
                    <a:pt x="1" y="1461"/>
                  </a:cubicBezTo>
                  <a:lnTo>
                    <a:pt x="1" y="7536"/>
                  </a:lnTo>
                  <a:cubicBezTo>
                    <a:pt x="1" y="7857"/>
                    <a:pt x="268" y="8125"/>
                    <a:pt x="598" y="8125"/>
                  </a:cubicBezTo>
                  <a:lnTo>
                    <a:pt x="3828" y="8125"/>
                  </a:lnTo>
                  <a:cubicBezTo>
                    <a:pt x="4131" y="8125"/>
                    <a:pt x="4381" y="7902"/>
                    <a:pt x="4417" y="7598"/>
                  </a:cubicBezTo>
                  <a:lnTo>
                    <a:pt x="5228" y="658"/>
                  </a:lnTo>
                  <a:cubicBezTo>
                    <a:pt x="5268" y="301"/>
                    <a:pt x="4991" y="1"/>
                    <a:pt x="4647" y="1"/>
                  </a:cubicBezTo>
                  <a:close/>
                </a:path>
              </a:pathLst>
            </a:custGeom>
            <a:solidFill>
              <a:srgbClr val="EDE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
            <p:cNvSpPr/>
            <p:nvPr/>
          </p:nvSpPr>
          <p:spPr>
            <a:xfrm>
              <a:off x="2540285" y="715658"/>
              <a:ext cx="172929" cy="267134"/>
            </a:xfrm>
            <a:custGeom>
              <a:rect b="b" l="l" r="r" t="t"/>
              <a:pathLst>
                <a:path extrusionOk="0" h="8127" w="5261">
                  <a:moveTo>
                    <a:pt x="4637" y="1"/>
                  </a:moveTo>
                  <a:cubicBezTo>
                    <a:pt x="4606" y="1"/>
                    <a:pt x="4574" y="3"/>
                    <a:pt x="4541" y="9"/>
                  </a:cubicBezTo>
                  <a:cubicBezTo>
                    <a:pt x="4381" y="2248"/>
                    <a:pt x="3373" y="4540"/>
                    <a:pt x="1553" y="6360"/>
                  </a:cubicBezTo>
                  <a:cubicBezTo>
                    <a:pt x="1062" y="6851"/>
                    <a:pt x="545" y="7279"/>
                    <a:pt x="1" y="7645"/>
                  </a:cubicBezTo>
                  <a:cubicBezTo>
                    <a:pt x="54" y="7921"/>
                    <a:pt x="295" y="8127"/>
                    <a:pt x="580" y="8127"/>
                  </a:cubicBezTo>
                  <a:lnTo>
                    <a:pt x="3819" y="8127"/>
                  </a:lnTo>
                  <a:cubicBezTo>
                    <a:pt x="4122" y="8127"/>
                    <a:pt x="4372" y="7904"/>
                    <a:pt x="4408" y="7600"/>
                  </a:cubicBezTo>
                  <a:lnTo>
                    <a:pt x="5219" y="660"/>
                  </a:lnTo>
                  <a:cubicBezTo>
                    <a:pt x="5260" y="300"/>
                    <a:pt x="4979" y="1"/>
                    <a:pt x="4637" y="1"/>
                  </a:cubicBezTo>
                  <a:close/>
                </a:path>
              </a:pathLst>
            </a:custGeom>
            <a:solidFill>
              <a:srgbClr val="9485BA">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
            <p:cNvSpPr/>
            <p:nvPr/>
          </p:nvSpPr>
          <p:spPr>
            <a:xfrm>
              <a:off x="2636167" y="535004"/>
              <a:ext cx="103245" cy="149427"/>
            </a:xfrm>
            <a:custGeom>
              <a:rect b="b" l="l" r="r" t="t"/>
              <a:pathLst>
                <a:path extrusionOk="0" h="4546" w="3141">
                  <a:moveTo>
                    <a:pt x="1214" y="0"/>
                  </a:moveTo>
                  <a:cubicBezTo>
                    <a:pt x="1089" y="0"/>
                    <a:pt x="982" y="107"/>
                    <a:pt x="982" y="241"/>
                  </a:cubicBezTo>
                  <a:lnTo>
                    <a:pt x="982" y="2338"/>
                  </a:lnTo>
                  <a:lnTo>
                    <a:pt x="384" y="2338"/>
                  </a:lnTo>
                  <a:cubicBezTo>
                    <a:pt x="143" y="2338"/>
                    <a:pt x="1" y="2614"/>
                    <a:pt x="152" y="2810"/>
                  </a:cubicBezTo>
                  <a:lnTo>
                    <a:pt x="1383" y="4452"/>
                  </a:lnTo>
                  <a:cubicBezTo>
                    <a:pt x="1433" y="4514"/>
                    <a:pt x="1504" y="4545"/>
                    <a:pt x="1574" y="4545"/>
                  </a:cubicBezTo>
                  <a:cubicBezTo>
                    <a:pt x="1644" y="4545"/>
                    <a:pt x="1714" y="4514"/>
                    <a:pt x="1758" y="4452"/>
                  </a:cubicBezTo>
                  <a:lnTo>
                    <a:pt x="2989" y="2810"/>
                  </a:lnTo>
                  <a:cubicBezTo>
                    <a:pt x="3141" y="2614"/>
                    <a:pt x="2998" y="2338"/>
                    <a:pt x="2757" y="2338"/>
                  </a:cubicBezTo>
                  <a:lnTo>
                    <a:pt x="2169" y="2338"/>
                  </a:lnTo>
                  <a:lnTo>
                    <a:pt x="2169" y="241"/>
                  </a:lnTo>
                  <a:cubicBezTo>
                    <a:pt x="2169" y="107"/>
                    <a:pt x="2061" y="0"/>
                    <a:pt x="1928" y="0"/>
                  </a:cubicBezTo>
                  <a:close/>
                </a:path>
              </a:pathLst>
            </a:custGeom>
            <a:solidFill>
              <a:srgbClr val="C7E5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
            <p:cNvSpPr/>
            <p:nvPr/>
          </p:nvSpPr>
          <p:spPr>
            <a:xfrm>
              <a:off x="2469023" y="710365"/>
              <a:ext cx="102982" cy="149427"/>
            </a:xfrm>
            <a:custGeom>
              <a:rect b="b" l="l" r="r" t="t"/>
              <a:pathLst>
                <a:path extrusionOk="0" h="4546" w="3133">
                  <a:moveTo>
                    <a:pt x="1214" y="0"/>
                  </a:moveTo>
                  <a:cubicBezTo>
                    <a:pt x="1080" y="0"/>
                    <a:pt x="973" y="107"/>
                    <a:pt x="973" y="241"/>
                  </a:cubicBezTo>
                  <a:lnTo>
                    <a:pt x="973" y="2337"/>
                  </a:lnTo>
                  <a:lnTo>
                    <a:pt x="384" y="2337"/>
                  </a:lnTo>
                  <a:cubicBezTo>
                    <a:pt x="143" y="2337"/>
                    <a:pt x="1" y="2614"/>
                    <a:pt x="152" y="2810"/>
                  </a:cubicBezTo>
                  <a:lnTo>
                    <a:pt x="1383" y="4452"/>
                  </a:lnTo>
                  <a:cubicBezTo>
                    <a:pt x="1428" y="4514"/>
                    <a:pt x="1497" y="4545"/>
                    <a:pt x="1567" y="4545"/>
                  </a:cubicBezTo>
                  <a:cubicBezTo>
                    <a:pt x="1638" y="4545"/>
                    <a:pt x="1709" y="4514"/>
                    <a:pt x="1758" y="4452"/>
                  </a:cubicBezTo>
                  <a:lnTo>
                    <a:pt x="2989" y="2810"/>
                  </a:lnTo>
                  <a:cubicBezTo>
                    <a:pt x="3132" y="2614"/>
                    <a:pt x="2998" y="2337"/>
                    <a:pt x="2757" y="2337"/>
                  </a:cubicBezTo>
                  <a:lnTo>
                    <a:pt x="2160" y="2337"/>
                  </a:lnTo>
                  <a:lnTo>
                    <a:pt x="2160" y="241"/>
                  </a:lnTo>
                  <a:cubicBezTo>
                    <a:pt x="2160" y="107"/>
                    <a:pt x="2053" y="0"/>
                    <a:pt x="1928" y="0"/>
                  </a:cubicBezTo>
                  <a:close/>
                </a:path>
              </a:pathLst>
            </a:custGeom>
            <a:solidFill>
              <a:srgbClr val="C7E5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2301879" y="535004"/>
              <a:ext cx="102982" cy="149427"/>
            </a:xfrm>
            <a:custGeom>
              <a:rect b="b" l="l" r="r" t="t"/>
              <a:pathLst>
                <a:path extrusionOk="0" h="4546" w="3133">
                  <a:moveTo>
                    <a:pt x="1214" y="0"/>
                  </a:moveTo>
                  <a:cubicBezTo>
                    <a:pt x="1080" y="0"/>
                    <a:pt x="973" y="107"/>
                    <a:pt x="973" y="241"/>
                  </a:cubicBezTo>
                  <a:lnTo>
                    <a:pt x="973" y="2338"/>
                  </a:lnTo>
                  <a:lnTo>
                    <a:pt x="384" y="2338"/>
                  </a:lnTo>
                  <a:cubicBezTo>
                    <a:pt x="135" y="2338"/>
                    <a:pt x="1" y="2614"/>
                    <a:pt x="143" y="2810"/>
                  </a:cubicBezTo>
                  <a:lnTo>
                    <a:pt x="1375" y="4452"/>
                  </a:lnTo>
                  <a:cubicBezTo>
                    <a:pt x="1424" y="4514"/>
                    <a:pt x="1495" y="4545"/>
                    <a:pt x="1566" y="4545"/>
                  </a:cubicBezTo>
                  <a:cubicBezTo>
                    <a:pt x="1638" y="4545"/>
                    <a:pt x="1709" y="4514"/>
                    <a:pt x="1758" y="4452"/>
                  </a:cubicBezTo>
                  <a:lnTo>
                    <a:pt x="2989" y="2810"/>
                  </a:lnTo>
                  <a:cubicBezTo>
                    <a:pt x="3132" y="2614"/>
                    <a:pt x="2989" y="2338"/>
                    <a:pt x="2748" y="2338"/>
                  </a:cubicBezTo>
                  <a:lnTo>
                    <a:pt x="2160" y="2338"/>
                  </a:lnTo>
                  <a:lnTo>
                    <a:pt x="2160" y="241"/>
                  </a:lnTo>
                  <a:cubicBezTo>
                    <a:pt x="2160" y="107"/>
                    <a:pt x="2053" y="0"/>
                    <a:pt x="1919" y="0"/>
                  </a:cubicBezTo>
                  <a:close/>
                </a:path>
              </a:pathLst>
            </a:custGeom>
            <a:solidFill>
              <a:srgbClr val="C7E5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2513595" y="590423"/>
              <a:ext cx="14101" cy="39313"/>
            </a:xfrm>
            <a:custGeom>
              <a:rect b="b" l="l" r="r" t="t"/>
              <a:pathLst>
                <a:path extrusionOk="0" h="1196" w="429">
                  <a:moveTo>
                    <a:pt x="215" y="0"/>
                  </a:moveTo>
                  <a:cubicBezTo>
                    <a:pt x="99" y="0"/>
                    <a:pt x="1" y="98"/>
                    <a:pt x="1" y="214"/>
                  </a:cubicBezTo>
                  <a:lnTo>
                    <a:pt x="1" y="982"/>
                  </a:lnTo>
                  <a:cubicBezTo>
                    <a:pt x="1" y="1107"/>
                    <a:pt x="99" y="1196"/>
                    <a:pt x="215" y="1196"/>
                  </a:cubicBezTo>
                  <a:cubicBezTo>
                    <a:pt x="331" y="1196"/>
                    <a:pt x="429" y="1107"/>
                    <a:pt x="429" y="982"/>
                  </a:cubicBezTo>
                  <a:lnTo>
                    <a:pt x="429" y="214"/>
                  </a:lnTo>
                  <a:cubicBezTo>
                    <a:pt x="429" y="98"/>
                    <a:pt x="331" y="0"/>
                    <a:pt x="215" y="0"/>
                  </a:cubicBezTo>
                  <a:close/>
                </a:path>
              </a:pathLst>
            </a:custGeom>
            <a:solidFill>
              <a:srgbClr val="796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95"/>
                                        </p:tgtEl>
                                        <p:attrNameLst>
                                          <p:attrName>style.visibility</p:attrName>
                                        </p:attrNameLst>
                                      </p:cBhvr>
                                      <p:to>
                                        <p:strVal val="visible"/>
                                      </p:to>
                                    </p:set>
                                    <p:anim calcmode="lin" valueType="num">
                                      <p:cBhvr additive="base">
                                        <p:cTn dur="1000"/>
                                        <p:tgtEl>
                                          <p:spTgt spid="7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3"/>
                                        </p:tgtEl>
                                        <p:attrNameLst>
                                          <p:attrName>style.visibility</p:attrName>
                                        </p:attrNameLst>
                                      </p:cBhvr>
                                      <p:to>
                                        <p:strVal val="visible"/>
                                      </p:to>
                                    </p:set>
                                    <p:anim calcmode="lin" valueType="num">
                                      <p:cBhvr additive="base">
                                        <p:cTn dur="1000"/>
                                        <p:tgtEl>
                                          <p:spTgt spid="8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4"/>
                                        </p:tgtEl>
                                        <p:attrNameLst>
                                          <p:attrName>style.visibility</p:attrName>
                                        </p:attrNameLst>
                                      </p:cBhvr>
                                      <p:to>
                                        <p:strVal val="visible"/>
                                      </p:to>
                                    </p:set>
                                    <p:anim calcmode="lin" valueType="num">
                                      <p:cBhvr additive="base">
                                        <p:cTn dur="1000"/>
                                        <p:tgtEl>
                                          <p:spTgt spid="8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1000"/>
                                        <p:tgtEl>
                                          <p:spTgt spid="7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1000"/>
                                        <p:tgtEl>
                                          <p:spTgt spid="7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3"/>
                                        </p:tgtEl>
                                        <p:attrNameLst>
                                          <p:attrName>style.visibility</p:attrName>
                                        </p:attrNameLst>
                                      </p:cBhvr>
                                      <p:to>
                                        <p:strVal val="visible"/>
                                      </p:to>
                                    </p:set>
                                    <p:anim calcmode="lin" valueType="num">
                                      <p:cBhvr additive="base">
                                        <p:cTn dur="1000"/>
                                        <p:tgtEl>
                                          <p:spTgt spid="8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0"/>
                                        </p:tgtEl>
                                        <p:attrNameLst>
                                          <p:attrName>style.visibility</p:attrName>
                                        </p:attrNameLst>
                                      </p:cBhvr>
                                      <p:to>
                                        <p:strVal val="visible"/>
                                      </p:to>
                                    </p:set>
                                    <p:anim calcmode="lin" valueType="num">
                                      <p:cBhvr additive="base">
                                        <p:cTn dur="1000"/>
                                        <p:tgtEl>
                                          <p:spTgt spid="8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2"/>
                                        </p:tgtEl>
                                        <p:attrNameLst>
                                          <p:attrName>style.visibility</p:attrName>
                                        </p:attrNameLst>
                                      </p:cBhvr>
                                      <p:to>
                                        <p:strVal val="visible"/>
                                      </p:to>
                                    </p:set>
                                    <p:anim calcmode="lin" valueType="num">
                                      <p:cBhvr additive="base">
                                        <p:cTn dur="1000"/>
                                        <p:tgtEl>
                                          <p:spTgt spid="8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1000"/>
                                        <p:tgtEl>
                                          <p:spTgt spid="7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1"/>
                                        </p:tgtEl>
                                        <p:attrNameLst>
                                          <p:attrName>style.visibility</p:attrName>
                                        </p:attrNameLst>
                                      </p:cBhvr>
                                      <p:to>
                                        <p:strVal val="visible"/>
                                      </p:to>
                                    </p:set>
                                    <p:anim calcmode="lin" valueType="num">
                                      <p:cBhvr additive="base">
                                        <p:cTn dur="1000"/>
                                        <p:tgtEl>
                                          <p:spTgt spid="8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42"/>
                                        </p:tgtEl>
                                        <p:attrNameLst>
                                          <p:attrName>style.visibility</p:attrName>
                                        </p:attrNameLst>
                                      </p:cBhvr>
                                      <p:to>
                                        <p:strVal val="visible"/>
                                      </p:to>
                                    </p:set>
                                    <p:anim calcmode="lin" valueType="num">
                                      <p:cBhvr additive="base">
                                        <p:cTn dur="1000"/>
                                        <p:tgtEl>
                                          <p:spTgt spid="8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43"/>
                                        </p:tgtEl>
                                        <p:attrNameLst>
                                          <p:attrName>style.visibility</p:attrName>
                                        </p:attrNameLst>
                                      </p:cBhvr>
                                      <p:to>
                                        <p:strVal val="visible"/>
                                      </p:to>
                                    </p:set>
                                    <p:anim calcmode="lin" valueType="num">
                                      <p:cBhvr additive="base">
                                        <p:cTn dur="1000"/>
                                        <p:tgtEl>
                                          <p:spTgt spid="8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PRELIMINARY </a:t>
            </a:r>
            <a:r>
              <a:rPr lang="en">
                <a:solidFill>
                  <a:schemeClr val="accent4"/>
                </a:solidFill>
              </a:rPr>
              <a:t>DESIGN</a:t>
            </a:r>
            <a:endParaRPr>
              <a:solidFill>
                <a:schemeClr val="accent4"/>
              </a:solidFill>
            </a:endParaRPr>
          </a:p>
        </p:txBody>
      </p:sp>
      <p:sp>
        <p:nvSpPr>
          <p:cNvPr id="861" name="Google Shape;861;p8"/>
          <p:cNvSpPr txBox="1"/>
          <p:nvPr>
            <p:ph idx="1" type="body"/>
          </p:nvPr>
        </p:nvSpPr>
        <p:spPr>
          <a:xfrm>
            <a:off x="4641500" y="1505975"/>
            <a:ext cx="3787500" cy="3004200"/>
          </a:xfrm>
          <a:prstGeom prst="rect">
            <a:avLst/>
          </a:prstGeom>
          <a:noFill/>
          <a:ln>
            <a:noFill/>
          </a:ln>
        </p:spPr>
        <p:txBody>
          <a:bodyPr anchorCtr="0" anchor="t" bIns="91425" lIns="91425" spcFirstLastPara="1" rIns="91425" wrap="square" tIns="91425">
            <a:noAutofit/>
          </a:bodyPr>
          <a:lstStyle/>
          <a:p>
            <a:pPr indent="-311150" lvl="0" marL="685800" rtl="0" algn="l">
              <a:lnSpc>
                <a:spcPct val="115000"/>
              </a:lnSpc>
              <a:spcBef>
                <a:spcPts val="0"/>
              </a:spcBef>
              <a:spcAft>
                <a:spcPts val="0"/>
              </a:spcAft>
              <a:buClr>
                <a:srgbClr val="000000"/>
              </a:buClr>
              <a:buSzPts val="1300"/>
              <a:buFont typeface="Raleway"/>
              <a:buChar char="●"/>
            </a:pPr>
            <a:r>
              <a:rPr lang="en" sz="1300">
                <a:solidFill>
                  <a:srgbClr val="000000"/>
                </a:solidFill>
                <a:latin typeface="Raleway"/>
                <a:ea typeface="Raleway"/>
                <a:cs typeface="Raleway"/>
                <a:sym typeface="Raleway"/>
              </a:rPr>
              <a:t>Collecting high-quality data from sensors in a real-world </a:t>
            </a:r>
            <a:endParaRPr sz="1300">
              <a:solidFill>
                <a:srgbClr val="000000"/>
              </a:solidFill>
              <a:latin typeface="Raleway"/>
              <a:ea typeface="Raleway"/>
              <a:cs typeface="Raleway"/>
              <a:sym typeface="Raleway"/>
            </a:endParaRPr>
          </a:p>
          <a:p>
            <a:pPr indent="-311150" lvl="0" marL="685800" rtl="0" algn="l">
              <a:lnSpc>
                <a:spcPct val="115000"/>
              </a:lnSpc>
              <a:spcBef>
                <a:spcPts val="0"/>
              </a:spcBef>
              <a:spcAft>
                <a:spcPts val="0"/>
              </a:spcAft>
              <a:buClr>
                <a:srgbClr val="000000"/>
              </a:buClr>
              <a:buSzPts val="1300"/>
              <a:buFont typeface="Raleway"/>
              <a:buChar char="●"/>
            </a:pPr>
            <a:r>
              <a:rPr lang="en" sz="1300">
                <a:solidFill>
                  <a:srgbClr val="000000"/>
                </a:solidFill>
                <a:latin typeface="Raleway"/>
                <a:ea typeface="Raleway"/>
                <a:cs typeface="Raleway"/>
                <a:sym typeface="Raleway"/>
              </a:rPr>
              <a:t>Once the data is collected, it must be processed to extract relevant features that can be used to identify when a seizure is occurring.</a:t>
            </a:r>
            <a:endParaRPr sz="1300">
              <a:solidFill>
                <a:srgbClr val="000000"/>
              </a:solidFill>
              <a:latin typeface="Raleway"/>
              <a:ea typeface="Raleway"/>
              <a:cs typeface="Raleway"/>
              <a:sym typeface="Raleway"/>
            </a:endParaRPr>
          </a:p>
          <a:p>
            <a:pPr indent="-311150" lvl="0" marL="685800" rtl="0" algn="l">
              <a:lnSpc>
                <a:spcPct val="115000"/>
              </a:lnSpc>
              <a:spcBef>
                <a:spcPts val="0"/>
              </a:spcBef>
              <a:spcAft>
                <a:spcPts val="0"/>
              </a:spcAft>
              <a:buClr>
                <a:srgbClr val="000000"/>
              </a:buClr>
              <a:buSzPts val="1300"/>
              <a:buFont typeface="Raleway"/>
              <a:buChar char="●"/>
            </a:pPr>
            <a:r>
              <a:rPr lang="en" sz="1300">
                <a:solidFill>
                  <a:srgbClr val="000000"/>
                </a:solidFill>
                <a:latin typeface="Raleway"/>
                <a:ea typeface="Raleway"/>
                <a:cs typeface="Raleway"/>
                <a:sym typeface="Raleway"/>
              </a:rPr>
              <a:t>The extracted features must then be used to classify whether a seizure is occurring or not.</a:t>
            </a:r>
            <a:endParaRPr sz="1300">
              <a:solidFill>
                <a:srgbClr val="000000"/>
              </a:solidFill>
              <a:latin typeface="Raleway"/>
              <a:ea typeface="Raleway"/>
              <a:cs typeface="Raleway"/>
              <a:sym typeface="Raleway"/>
            </a:endParaRPr>
          </a:p>
          <a:p>
            <a:pPr indent="-311150" lvl="0" marL="685800" rtl="0" algn="l">
              <a:lnSpc>
                <a:spcPct val="115000"/>
              </a:lnSpc>
              <a:spcBef>
                <a:spcPts val="0"/>
              </a:spcBef>
              <a:spcAft>
                <a:spcPts val="0"/>
              </a:spcAft>
              <a:buClr>
                <a:srgbClr val="000000"/>
              </a:buClr>
              <a:buSzPts val="1300"/>
              <a:buFont typeface="Raleway"/>
              <a:buChar char="●"/>
            </a:pPr>
            <a:r>
              <a:rPr lang="en" sz="1300">
                <a:solidFill>
                  <a:srgbClr val="000000"/>
                </a:solidFill>
                <a:latin typeface="Raleway"/>
                <a:ea typeface="Raleway"/>
                <a:cs typeface="Raleway"/>
                <a:sym typeface="Raleway"/>
              </a:rPr>
              <a:t>Finally, the system must be able to operate in real-time, providing alerts within seconds of a seizure onset.</a:t>
            </a:r>
            <a:endParaRPr sz="1800">
              <a:latin typeface="Raleway"/>
              <a:ea typeface="Raleway"/>
              <a:cs typeface="Raleway"/>
              <a:sym typeface="Raleway"/>
            </a:endParaRPr>
          </a:p>
        </p:txBody>
      </p:sp>
      <p:pic>
        <p:nvPicPr>
          <p:cNvPr id="862" name="Google Shape;862;p8"/>
          <p:cNvPicPr preferRelativeResize="0"/>
          <p:nvPr/>
        </p:nvPicPr>
        <p:blipFill rotWithShape="1">
          <a:blip r:embed="rId3">
            <a:alphaModFix/>
          </a:blip>
          <a:srcRect b="0" l="0" r="0" t="0"/>
          <a:stretch/>
        </p:blipFill>
        <p:spPr>
          <a:xfrm>
            <a:off x="720000" y="1522325"/>
            <a:ext cx="3630398" cy="2991125"/>
          </a:xfrm>
          <a:prstGeom prst="rect">
            <a:avLst/>
          </a:prstGeom>
          <a:noFill/>
          <a:ln>
            <a:noFill/>
          </a:ln>
        </p:spPr>
      </p:pic>
      <p:sp>
        <p:nvSpPr>
          <p:cNvPr id="863" name="Google Shape;863;p8"/>
          <p:cNvSpPr/>
          <p:nvPr/>
        </p:nvSpPr>
        <p:spPr>
          <a:xfrm>
            <a:off x="695950" y="1505975"/>
            <a:ext cx="3679500" cy="3004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9"/>
          <p:cNvSpPr txBox="1"/>
          <p:nvPr>
            <p:ph type="title"/>
          </p:nvPr>
        </p:nvSpPr>
        <p:spPr>
          <a:xfrm>
            <a:off x="1917096" y="1176575"/>
            <a:ext cx="14292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4200"/>
              <a:t>01</a:t>
            </a:r>
            <a:endParaRPr sz="4200"/>
          </a:p>
        </p:txBody>
      </p:sp>
      <p:sp>
        <p:nvSpPr>
          <p:cNvPr id="869" name="Google Shape;869;p9"/>
          <p:cNvSpPr txBox="1"/>
          <p:nvPr>
            <p:ph idx="1" type="subTitle"/>
          </p:nvPr>
        </p:nvSpPr>
        <p:spPr>
          <a:xfrm>
            <a:off x="720000" y="2154850"/>
            <a:ext cx="3737700" cy="59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Dataset consisting of values from EDA(ElectroDermal Activity) and ACC(Accelerometer) sensors are acquired.</a:t>
            </a:r>
            <a:endParaRPr sz="1100"/>
          </a:p>
        </p:txBody>
      </p:sp>
      <p:sp>
        <p:nvSpPr>
          <p:cNvPr id="870" name="Google Shape;870;p9"/>
          <p:cNvSpPr txBox="1"/>
          <p:nvPr>
            <p:ph idx="6" type="title"/>
          </p:nvPr>
        </p:nvSpPr>
        <p:spPr>
          <a:xfrm>
            <a:off x="1916975" y="3196325"/>
            <a:ext cx="12753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4200"/>
              <a:t>03</a:t>
            </a:r>
            <a:endParaRPr sz="4200"/>
          </a:p>
        </p:txBody>
      </p:sp>
      <p:sp>
        <p:nvSpPr>
          <p:cNvPr id="871" name="Google Shape;871;p9"/>
          <p:cNvSpPr txBox="1"/>
          <p:nvPr>
            <p:ph idx="7" type="subTitle"/>
          </p:nvPr>
        </p:nvSpPr>
        <p:spPr>
          <a:xfrm>
            <a:off x="722388" y="4179375"/>
            <a:ext cx="3594000" cy="59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Machine learning classification algorithms such as KNN, SVM, Naive Bayes, and Logistic Regression will be applied on the dataset. </a:t>
            </a:r>
            <a:endParaRPr sz="1100"/>
          </a:p>
        </p:txBody>
      </p:sp>
      <p:sp>
        <p:nvSpPr>
          <p:cNvPr id="872" name="Google Shape;872;p9"/>
          <p:cNvSpPr txBox="1"/>
          <p:nvPr>
            <p:ph idx="1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METHODOLOGY </a:t>
            </a:r>
            <a:r>
              <a:rPr lang="en">
                <a:solidFill>
                  <a:schemeClr val="accent4"/>
                </a:solidFill>
              </a:rPr>
              <a:t>USED</a:t>
            </a:r>
            <a:endParaRPr>
              <a:solidFill>
                <a:schemeClr val="accent4"/>
              </a:solidFill>
            </a:endParaRPr>
          </a:p>
        </p:txBody>
      </p:sp>
      <p:sp>
        <p:nvSpPr>
          <p:cNvPr id="873" name="Google Shape;873;p9"/>
          <p:cNvSpPr txBox="1"/>
          <p:nvPr>
            <p:ph idx="16" type="subTitle"/>
          </p:nvPr>
        </p:nvSpPr>
        <p:spPr>
          <a:xfrm>
            <a:off x="1817225" y="1689350"/>
            <a:ext cx="1644600" cy="5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t>EXTRACTION</a:t>
            </a:r>
            <a:endParaRPr sz="1800"/>
          </a:p>
        </p:txBody>
      </p:sp>
      <p:sp>
        <p:nvSpPr>
          <p:cNvPr id="874" name="Google Shape;874;p9"/>
          <p:cNvSpPr txBox="1"/>
          <p:nvPr>
            <p:ph idx="19" type="subTitle"/>
          </p:nvPr>
        </p:nvSpPr>
        <p:spPr>
          <a:xfrm>
            <a:off x="1768025" y="3709225"/>
            <a:ext cx="1765800" cy="5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t>ALGORITHMS</a:t>
            </a:r>
            <a:endParaRPr sz="1800"/>
          </a:p>
        </p:txBody>
      </p:sp>
      <p:sp>
        <p:nvSpPr>
          <p:cNvPr id="875" name="Google Shape;875;p9"/>
          <p:cNvSpPr txBox="1"/>
          <p:nvPr>
            <p:ph idx="2" type="title"/>
          </p:nvPr>
        </p:nvSpPr>
        <p:spPr>
          <a:xfrm>
            <a:off x="6038725" y="1176575"/>
            <a:ext cx="1326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4200"/>
              <a:t>02</a:t>
            </a:r>
            <a:endParaRPr sz="4200"/>
          </a:p>
        </p:txBody>
      </p:sp>
      <p:sp>
        <p:nvSpPr>
          <p:cNvPr id="876" name="Google Shape;876;p9"/>
          <p:cNvSpPr txBox="1"/>
          <p:nvPr>
            <p:ph idx="3" type="subTitle"/>
          </p:nvPr>
        </p:nvSpPr>
        <p:spPr>
          <a:xfrm>
            <a:off x="5012100" y="2154850"/>
            <a:ext cx="3411900" cy="59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The dataset undergoes preprocessing and necessary features are selected.</a:t>
            </a:r>
            <a:endParaRPr sz="1100"/>
          </a:p>
        </p:txBody>
      </p:sp>
      <p:sp>
        <p:nvSpPr>
          <p:cNvPr id="877" name="Google Shape;877;p9"/>
          <p:cNvSpPr txBox="1"/>
          <p:nvPr>
            <p:ph idx="8" type="title"/>
          </p:nvPr>
        </p:nvSpPr>
        <p:spPr>
          <a:xfrm>
            <a:off x="5988129" y="3196325"/>
            <a:ext cx="14292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4200"/>
              <a:t>04</a:t>
            </a:r>
            <a:endParaRPr sz="4200"/>
          </a:p>
        </p:txBody>
      </p:sp>
      <p:sp>
        <p:nvSpPr>
          <p:cNvPr id="878" name="Google Shape;878;p9"/>
          <p:cNvSpPr txBox="1"/>
          <p:nvPr>
            <p:ph idx="9" type="subTitle"/>
          </p:nvPr>
        </p:nvSpPr>
        <p:spPr>
          <a:xfrm>
            <a:off x="4942613" y="4179375"/>
            <a:ext cx="3483900" cy="59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The results of these techniques will be compared and reviewed based on metric scores such as Accuracy, Precision,etc .</a:t>
            </a:r>
            <a:endParaRPr sz="1100"/>
          </a:p>
        </p:txBody>
      </p:sp>
      <p:sp>
        <p:nvSpPr>
          <p:cNvPr id="879" name="Google Shape;879;p9"/>
          <p:cNvSpPr txBox="1"/>
          <p:nvPr>
            <p:ph idx="17" type="subTitle"/>
          </p:nvPr>
        </p:nvSpPr>
        <p:spPr>
          <a:xfrm>
            <a:off x="5549850" y="1689350"/>
            <a:ext cx="2336400" cy="51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sz="1800"/>
              <a:t>PREPROCESSING</a:t>
            </a:r>
            <a:endParaRPr sz="1800"/>
          </a:p>
        </p:txBody>
      </p:sp>
      <p:sp>
        <p:nvSpPr>
          <p:cNvPr id="880" name="Google Shape;880;p9"/>
          <p:cNvSpPr txBox="1"/>
          <p:nvPr>
            <p:ph idx="20" type="subTitle"/>
          </p:nvPr>
        </p:nvSpPr>
        <p:spPr>
          <a:xfrm>
            <a:off x="5894925" y="3709225"/>
            <a:ext cx="1765800" cy="5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t>EVALUATION</a:t>
            </a:r>
            <a:endParaRPr sz="1800"/>
          </a:p>
        </p:txBody>
      </p:sp>
      <p:cxnSp>
        <p:nvCxnSpPr>
          <p:cNvPr id="881" name="Google Shape;881;p9"/>
          <p:cNvCxnSpPr/>
          <p:nvPr/>
        </p:nvCxnSpPr>
        <p:spPr>
          <a:xfrm>
            <a:off x="4589575" y="1552750"/>
            <a:ext cx="10200" cy="3336600"/>
          </a:xfrm>
          <a:prstGeom prst="straightConnector1">
            <a:avLst/>
          </a:prstGeom>
          <a:noFill/>
          <a:ln cap="flat" cmpd="sng" w="19050">
            <a:solidFill>
              <a:schemeClr val="dk1"/>
            </a:solidFill>
            <a:prstDash val="solid"/>
            <a:round/>
            <a:headEnd len="sm" w="sm" type="none"/>
            <a:tailEnd len="sm" w="sm" type="none"/>
          </a:ln>
        </p:spPr>
      </p:cxnSp>
      <p:cxnSp>
        <p:nvCxnSpPr>
          <p:cNvPr id="882" name="Google Shape;882;p9"/>
          <p:cNvCxnSpPr/>
          <p:nvPr/>
        </p:nvCxnSpPr>
        <p:spPr>
          <a:xfrm flipH="1" rot="10800000">
            <a:off x="884950" y="3053225"/>
            <a:ext cx="7207200" cy="411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8"/>
                                        </p:tgtEl>
                                        <p:attrNameLst>
                                          <p:attrName>style.visibility</p:attrName>
                                        </p:attrNameLst>
                                      </p:cBhvr>
                                      <p:to>
                                        <p:strVal val="visible"/>
                                      </p:to>
                                    </p:set>
                                    <p:anim calcmode="lin" valueType="num">
                                      <p:cBhvr additive="base">
                                        <p:cTn dur="1000"/>
                                        <p:tgtEl>
                                          <p:spTgt spid="8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69"/>
                                        </p:tgtEl>
                                        <p:attrNameLst>
                                          <p:attrName>style.visibility</p:attrName>
                                        </p:attrNameLst>
                                      </p:cBhvr>
                                      <p:to>
                                        <p:strVal val="visible"/>
                                      </p:to>
                                    </p:set>
                                    <p:anim calcmode="lin" valueType="num">
                                      <p:cBhvr additive="base">
                                        <p:cTn dur="1000"/>
                                        <p:tgtEl>
                                          <p:spTgt spid="8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0"/>
                                        </p:tgtEl>
                                        <p:attrNameLst>
                                          <p:attrName>style.visibility</p:attrName>
                                        </p:attrNameLst>
                                      </p:cBhvr>
                                      <p:to>
                                        <p:strVal val="visible"/>
                                      </p:to>
                                    </p:set>
                                    <p:anim calcmode="lin" valueType="num">
                                      <p:cBhvr additive="base">
                                        <p:cTn dur="1000"/>
                                        <p:tgtEl>
                                          <p:spTgt spid="8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3"/>
                                        </p:tgtEl>
                                        <p:attrNameLst>
                                          <p:attrName>style.visibility</p:attrName>
                                        </p:attrNameLst>
                                      </p:cBhvr>
                                      <p:to>
                                        <p:strVal val="visible"/>
                                      </p:to>
                                    </p:set>
                                    <p:anim calcmode="lin" valueType="num">
                                      <p:cBhvr additive="base">
                                        <p:cTn dur="1000"/>
                                        <p:tgtEl>
                                          <p:spTgt spid="8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4"/>
                                        </p:tgtEl>
                                        <p:attrNameLst>
                                          <p:attrName>style.visibility</p:attrName>
                                        </p:attrNameLst>
                                      </p:cBhvr>
                                      <p:to>
                                        <p:strVal val="visible"/>
                                      </p:to>
                                    </p:set>
                                    <p:anim calcmode="lin" valueType="num">
                                      <p:cBhvr additive="base">
                                        <p:cTn dur="1000"/>
                                        <p:tgtEl>
                                          <p:spTgt spid="8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5"/>
                                        </p:tgtEl>
                                        <p:attrNameLst>
                                          <p:attrName>style.visibility</p:attrName>
                                        </p:attrNameLst>
                                      </p:cBhvr>
                                      <p:to>
                                        <p:strVal val="visible"/>
                                      </p:to>
                                    </p:set>
                                    <p:anim calcmode="lin" valueType="num">
                                      <p:cBhvr additive="base">
                                        <p:cTn dur="1000"/>
                                        <p:tgtEl>
                                          <p:spTgt spid="8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6"/>
                                        </p:tgtEl>
                                        <p:attrNameLst>
                                          <p:attrName>style.visibility</p:attrName>
                                        </p:attrNameLst>
                                      </p:cBhvr>
                                      <p:to>
                                        <p:strVal val="visible"/>
                                      </p:to>
                                    </p:set>
                                    <p:anim calcmode="lin" valueType="num">
                                      <p:cBhvr additive="base">
                                        <p:cTn dur="1000"/>
                                        <p:tgtEl>
                                          <p:spTgt spid="8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7"/>
                                        </p:tgtEl>
                                        <p:attrNameLst>
                                          <p:attrName>style.visibility</p:attrName>
                                        </p:attrNameLst>
                                      </p:cBhvr>
                                      <p:to>
                                        <p:strVal val="visible"/>
                                      </p:to>
                                    </p:set>
                                    <p:anim calcmode="lin" valueType="num">
                                      <p:cBhvr additive="base">
                                        <p:cTn dur="1000"/>
                                        <p:tgtEl>
                                          <p:spTgt spid="8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9"/>
                                        </p:tgtEl>
                                        <p:attrNameLst>
                                          <p:attrName>style.visibility</p:attrName>
                                        </p:attrNameLst>
                                      </p:cBhvr>
                                      <p:to>
                                        <p:strVal val="visible"/>
                                      </p:to>
                                    </p:set>
                                    <p:anim calcmode="lin" valueType="num">
                                      <p:cBhvr additive="base">
                                        <p:cTn dur="1000"/>
                                        <p:tgtEl>
                                          <p:spTgt spid="8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80"/>
                                        </p:tgtEl>
                                        <p:attrNameLst>
                                          <p:attrName>style.visibility</p:attrName>
                                        </p:attrNameLst>
                                      </p:cBhvr>
                                      <p:to>
                                        <p:strVal val="visible"/>
                                      </p:to>
                                    </p:set>
                                    <p:anim calcmode="lin" valueType="num">
                                      <p:cBhvr additive="base">
                                        <p:cTn dur="1000"/>
                                        <p:tgtEl>
                                          <p:spTgt spid="8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81"/>
                                        </p:tgtEl>
                                        <p:attrNameLst>
                                          <p:attrName>style.visibility</p:attrName>
                                        </p:attrNameLst>
                                      </p:cBhvr>
                                      <p:to>
                                        <p:strVal val="visible"/>
                                      </p:to>
                                    </p:set>
                                    <p:anim calcmode="lin" valueType="num">
                                      <p:cBhvr additive="base">
                                        <p:cTn dur="1000"/>
                                        <p:tgtEl>
                                          <p:spTgt spid="8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82"/>
                                        </p:tgtEl>
                                        <p:attrNameLst>
                                          <p:attrName>style.visibility</p:attrName>
                                        </p:attrNameLst>
                                      </p:cBhvr>
                                      <p:to>
                                        <p:strVal val="visible"/>
                                      </p:to>
                                    </p:set>
                                    <p:anim calcmode="lin" valueType="num">
                                      <p:cBhvr additive="base">
                                        <p:cTn dur="1000"/>
                                        <p:tgtEl>
                                          <p:spTgt spid="8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71"/>
                                        </p:tgtEl>
                                        <p:attrNameLst>
                                          <p:attrName>style.visibility</p:attrName>
                                        </p:attrNameLst>
                                      </p:cBhvr>
                                      <p:to>
                                        <p:strVal val="visible"/>
                                      </p:to>
                                    </p:set>
                                    <p:anim calcmode="lin" valueType="num">
                                      <p:cBhvr additive="base">
                                        <p:cTn dur="1000"/>
                                        <p:tgtEl>
                                          <p:spTgt spid="8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8"/>
                                        </p:tgtEl>
                                        <p:attrNameLst>
                                          <p:attrName>style.visibility</p:attrName>
                                        </p:attrNameLst>
                                      </p:cBhvr>
                                      <p:to>
                                        <p:strVal val="visible"/>
                                      </p:to>
                                    </p:set>
                                    <p:anim calcmode="lin" valueType="num">
                                      <p:cBhvr additive="base">
                                        <p:cTn dur="1000"/>
                                        <p:tgtEl>
                                          <p:spTgt spid="8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uctures base template">
  <a:themeElements>
    <a:clrScheme name="Simple Light">
      <a:dk1>
        <a:srgbClr val="282435"/>
      </a:dk1>
      <a:lt1>
        <a:srgbClr val="F9F8F2"/>
      </a:lt1>
      <a:dk2>
        <a:srgbClr val="7968AF"/>
      </a:dk2>
      <a:lt2>
        <a:srgbClr val="EDEAF7"/>
      </a:lt2>
      <a:accent1>
        <a:srgbClr val="9485BA"/>
      </a:accent1>
      <a:accent2>
        <a:srgbClr val="BDB4D5"/>
      </a:accent2>
      <a:accent3>
        <a:srgbClr val="DDD8EB"/>
      </a:accent3>
      <a:accent4>
        <a:srgbClr val="DD6F64"/>
      </a:accent4>
      <a:accent5>
        <a:srgbClr val="F0A29A"/>
      </a:accent5>
      <a:accent6>
        <a:srgbClr val="C7E580"/>
      </a:accent6>
      <a:hlink>
        <a:srgbClr val="2824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