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306" r:id="rId2"/>
    <p:sldId id="317" r:id="rId3"/>
    <p:sldId id="308" r:id="rId4"/>
    <p:sldId id="316" r:id="rId5"/>
    <p:sldId id="309" r:id="rId6"/>
    <p:sldId id="310" r:id="rId7"/>
    <p:sldId id="324" r:id="rId8"/>
    <p:sldId id="319" r:id="rId9"/>
    <p:sldId id="311" r:id="rId10"/>
    <p:sldId id="322" r:id="rId11"/>
    <p:sldId id="323" r:id="rId12"/>
    <p:sldId id="321" r:id="rId13"/>
    <p:sldId id="314" r:id="rId14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303"/>
    <a:srgbClr val="FFFFFF"/>
    <a:srgbClr val="E8EEFE"/>
    <a:srgbClr val="897800"/>
    <a:srgbClr val="2C8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94"/>
    <p:restoredTop sz="93167"/>
  </p:normalViewPr>
  <p:slideViewPr>
    <p:cSldViewPr snapToGrid="0">
      <p:cViewPr varScale="1">
        <p:scale>
          <a:sx n="95" d="100"/>
          <a:sy n="95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9EBC8-F9BC-A945-B3D7-DCC80865030B}" type="datetimeFigureOut">
              <a:rPr lang="en-BD" smtClean="0"/>
              <a:t>22/7/25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8E7EA-06F5-3444-81A1-2B5F6F305E03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65168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8E7EA-06F5-3444-81A1-2B5F6F305E03}" type="slidenum">
              <a:rPr lang="en-BD" smtClean="0"/>
              <a:t>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1133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8E7EA-06F5-3444-81A1-2B5F6F305E03}" type="slidenum">
              <a:rPr lang="en-BD" smtClean="0"/>
              <a:t>11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3995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960000" y="487680"/>
            <a:ext cx="10272000" cy="7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955867" y="1504065"/>
            <a:ext cx="102720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 SemiBold"/>
              <a:buAutoNum type="arabicPeriod"/>
              <a:defRPr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133"/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-84667" y="381000"/>
            <a:ext cx="12276800" cy="6476733"/>
            <a:chOff x="-63500" y="285750"/>
            <a:chExt cx="9207600" cy="4857550"/>
          </a:xfrm>
        </p:grpSpPr>
        <p:cxnSp>
          <p:nvCxnSpPr>
            <p:cNvPr id="46" name="Google Shape;46;p4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" name="Google Shape;47;p4"/>
            <p:cNvSpPr/>
            <p:nvPr/>
          </p:nvSpPr>
          <p:spPr>
            <a:xfrm>
              <a:off x="-63500" y="4854100"/>
              <a:ext cx="92076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11431067" y="5897267"/>
            <a:ext cx="567967" cy="581200"/>
            <a:chOff x="5216375" y="-808575"/>
            <a:chExt cx="425975" cy="435900"/>
          </a:xfrm>
        </p:grpSpPr>
        <p:sp>
          <p:nvSpPr>
            <p:cNvPr id="49" name="Google Shape;49;p4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extrusionOk="0">
                  <a:moveTo>
                    <a:pt x="2664" y="0"/>
                  </a:moveTo>
                  <a:lnTo>
                    <a:pt x="2494" y="23"/>
                  </a:lnTo>
                  <a:lnTo>
                    <a:pt x="2336" y="46"/>
                  </a:lnTo>
                  <a:lnTo>
                    <a:pt x="2166" y="102"/>
                  </a:lnTo>
                  <a:lnTo>
                    <a:pt x="2007" y="170"/>
                  </a:lnTo>
                  <a:lnTo>
                    <a:pt x="1848" y="250"/>
                  </a:lnTo>
                  <a:lnTo>
                    <a:pt x="1655" y="397"/>
                  </a:lnTo>
                  <a:lnTo>
                    <a:pt x="1463" y="544"/>
                  </a:lnTo>
                  <a:lnTo>
                    <a:pt x="1281" y="714"/>
                  </a:lnTo>
                  <a:lnTo>
                    <a:pt x="1123" y="884"/>
                  </a:lnTo>
                  <a:lnTo>
                    <a:pt x="964" y="1077"/>
                  </a:lnTo>
                  <a:lnTo>
                    <a:pt x="828" y="1281"/>
                  </a:lnTo>
                  <a:lnTo>
                    <a:pt x="703" y="1485"/>
                  </a:lnTo>
                  <a:lnTo>
                    <a:pt x="590" y="1701"/>
                  </a:lnTo>
                  <a:lnTo>
                    <a:pt x="488" y="1939"/>
                  </a:lnTo>
                  <a:lnTo>
                    <a:pt x="397" y="2165"/>
                  </a:lnTo>
                  <a:lnTo>
                    <a:pt x="306" y="2415"/>
                  </a:lnTo>
                  <a:lnTo>
                    <a:pt x="238" y="2664"/>
                  </a:lnTo>
                  <a:lnTo>
                    <a:pt x="182" y="2925"/>
                  </a:lnTo>
                  <a:lnTo>
                    <a:pt x="125" y="3186"/>
                  </a:lnTo>
                  <a:lnTo>
                    <a:pt x="80" y="3446"/>
                  </a:lnTo>
                  <a:lnTo>
                    <a:pt x="57" y="3719"/>
                  </a:lnTo>
                  <a:lnTo>
                    <a:pt x="23" y="3991"/>
                  </a:lnTo>
                  <a:lnTo>
                    <a:pt x="12" y="4263"/>
                  </a:lnTo>
                  <a:lnTo>
                    <a:pt x="0" y="4535"/>
                  </a:lnTo>
                  <a:lnTo>
                    <a:pt x="0" y="4807"/>
                  </a:lnTo>
                  <a:lnTo>
                    <a:pt x="12" y="5090"/>
                  </a:lnTo>
                  <a:lnTo>
                    <a:pt x="23" y="5362"/>
                  </a:lnTo>
                  <a:lnTo>
                    <a:pt x="68" y="5906"/>
                  </a:lnTo>
                  <a:lnTo>
                    <a:pt x="148" y="6439"/>
                  </a:lnTo>
                  <a:lnTo>
                    <a:pt x="238" y="6961"/>
                  </a:lnTo>
                  <a:lnTo>
                    <a:pt x="352" y="7459"/>
                  </a:lnTo>
                  <a:lnTo>
                    <a:pt x="488" y="7924"/>
                  </a:lnTo>
                  <a:lnTo>
                    <a:pt x="510" y="7856"/>
                  </a:lnTo>
                  <a:lnTo>
                    <a:pt x="544" y="7777"/>
                  </a:lnTo>
                  <a:lnTo>
                    <a:pt x="658" y="7573"/>
                  </a:lnTo>
                  <a:lnTo>
                    <a:pt x="817" y="7346"/>
                  </a:lnTo>
                  <a:lnTo>
                    <a:pt x="987" y="7097"/>
                  </a:lnTo>
                  <a:lnTo>
                    <a:pt x="1349" y="6643"/>
                  </a:lnTo>
                  <a:lnTo>
                    <a:pt x="1621" y="6337"/>
                  </a:lnTo>
                  <a:lnTo>
                    <a:pt x="2177" y="5736"/>
                  </a:lnTo>
                  <a:lnTo>
                    <a:pt x="2449" y="5442"/>
                  </a:lnTo>
                  <a:lnTo>
                    <a:pt x="2721" y="5136"/>
                  </a:lnTo>
                  <a:lnTo>
                    <a:pt x="2993" y="4818"/>
                  </a:lnTo>
                  <a:lnTo>
                    <a:pt x="3242" y="4489"/>
                  </a:lnTo>
                  <a:lnTo>
                    <a:pt x="3481" y="4149"/>
                  </a:lnTo>
                  <a:lnTo>
                    <a:pt x="3594" y="3968"/>
                  </a:lnTo>
                  <a:lnTo>
                    <a:pt x="3696" y="3787"/>
                  </a:lnTo>
                  <a:lnTo>
                    <a:pt x="3855" y="3480"/>
                  </a:lnTo>
                  <a:lnTo>
                    <a:pt x="3991" y="3152"/>
                  </a:lnTo>
                  <a:lnTo>
                    <a:pt x="4059" y="2982"/>
                  </a:lnTo>
                  <a:lnTo>
                    <a:pt x="4115" y="2812"/>
                  </a:lnTo>
                  <a:lnTo>
                    <a:pt x="4161" y="2642"/>
                  </a:lnTo>
                  <a:lnTo>
                    <a:pt x="4206" y="2472"/>
                  </a:lnTo>
                  <a:lnTo>
                    <a:pt x="4229" y="2290"/>
                  </a:lnTo>
                  <a:lnTo>
                    <a:pt x="4251" y="2109"/>
                  </a:lnTo>
                  <a:lnTo>
                    <a:pt x="4263" y="1939"/>
                  </a:lnTo>
                  <a:lnTo>
                    <a:pt x="4263" y="1757"/>
                  </a:lnTo>
                  <a:lnTo>
                    <a:pt x="4251" y="1576"/>
                  </a:lnTo>
                  <a:lnTo>
                    <a:pt x="4229" y="1406"/>
                  </a:lnTo>
                  <a:lnTo>
                    <a:pt x="4183" y="1225"/>
                  </a:lnTo>
                  <a:lnTo>
                    <a:pt x="4138" y="1054"/>
                  </a:lnTo>
                  <a:lnTo>
                    <a:pt x="4059" y="862"/>
                  </a:lnTo>
                  <a:lnTo>
                    <a:pt x="3968" y="692"/>
                  </a:lnTo>
                  <a:lnTo>
                    <a:pt x="3855" y="544"/>
                  </a:lnTo>
                  <a:lnTo>
                    <a:pt x="3741" y="408"/>
                  </a:lnTo>
                  <a:lnTo>
                    <a:pt x="3605" y="295"/>
                  </a:lnTo>
                  <a:lnTo>
                    <a:pt x="3458" y="204"/>
                  </a:lnTo>
                  <a:lnTo>
                    <a:pt x="3311" y="125"/>
                  </a:lnTo>
                  <a:lnTo>
                    <a:pt x="3152" y="68"/>
                  </a:lnTo>
                  <a:lnTo>
                    <a:pt x="2993" y="34"/>
                  </a:lnTo>
                  <a:lnTo>
                    <a:pt x="2834" y="12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fill="none" extrusionOk="0">
                  <a:moveTo>
                    <a:pt x="488" y="7924"/>
                  </a:moveTo>
                  <a:lnTo>
                    <a:pt x="488" y="7924"/>
                  </a:lnTo>
                  <a:lnTo>
                    <a:pt x="352" y="7459"/>
                  </a:lnTo>
                  <a:lnTo>
                    <a:pt x="238" y="6961"/>
                  </a:lnTo>
                  <a:lnTo>
                    <a:pt x="148" y="6439"/>
                  </a:lnTo>
                  <a:lnTo>
                    <a:pt x="68" y="5906"/>
                  </a:lnTo>
                  <a:lnTo>
                    <a:pt x="23" y="5362"/>
                  </a:lnTo>
                  <a:lnTo>
                    <a:pt x="12" y="5090"/>
                  </a:lnTo>
                  <a:lnTo>
                    <a:pt x="0" y="4807"/>
                  </a:lnTo>
                  <a:lnTo>
                    <a:pt x="0" y="4535"/>
                  </a:lnTo>
                  <a:lnTo>
                    <a:pt x="12" y="4263"/>
                  </a:lnTo>
                  <a:lnTo>
                    <a:pt x="23" y="3991"/>
                  </a:lnTo>
                  <a:lnTo>
                    <a:pt x="57" y="3719"/>
                  </a:lnTo>
                  <a:lnTo>
                    <a:pt x="80" y="3446"/>
                  </a:lnTo>
                  <a:lnTo>
                    <a:pt x="125" y="3186"/>
                  </a:lnTo>
                  <a:lnTo>
                    <a:pt x="182" y="2925"/>
                  </a:lnTo>
                  <a:lnTo>
                    <a:pt x="238" y="2664"/>
                  </a:lnTo>
                  <a:lnTo>
                    <a:pt x="306" y="2415"/>
                  </a:lnTo>
                  <a:lnTo>
                    <a:pt x="397" y="2165"/>
                  </a:lnTo>
                  <a:lnTo>
                    <a:pt x="488" y="1939"/>
                  </a:lnTo>
                  <a:lnTo>
                    <a:pt x="590" y="1701"/>
                  </a:lnTo>
                  <a:lnTo>
                    <a:pt x="703" y="1485"/>
                  </a:lnTo>
                  <a:lnTo>
                    <a:pt x="828" y="1281"/>
                  </a:lnTo>
                  <a:lnTo>
                    <a:pt x="964" y="1077"/>
                  </a:lnTo>
                  <a:lnTo>
                    <a:pt x="1123" y="884"/>
                  </a:lnTo>
                  <a:lnTo>
                    <a:pt x="1281" y="714"/>
                  </a:lnTo>
                  <a:lnTo>
                    <a:pt x="1463" y="544"/>
                  </a:lnTo>
                  <a:lnTo>
                    <a:pt x="1655" y="397"/>
                  </a:lnTo>
                  <a:lnTo>
                    <a:pt x="1848" y="250"/>
                  </a:lnTo>
                  <a:lnTo>
                    <a:pt x="1848" y="250"/>
                  </a:lnTo>
                  <a:lnTo>
                    <a:pt x="2007" y="170"/>
                  </a:lnTo>
                  <a:lnTo>
                    <a:pt x="2166" y="102"/>
                  </a:lnTo>
                  <a:lnTo>
                    <a:pt x="2336" y="46"/>
                  </a:lnTo>
                  <a:lnTo>
                    <a:pt x="2494" y="23"/>
                  </a:lnTo>
                  <a:lnTo>
                    <a:pt x="2664" y="0"/>
                  </a:lnTo>
                  <a:lnTo>
                    <a:pt x="2834" y="12"/>
                  </a:lnTo>
                  <a:lnTo>
                    <a:pt x="2993" y="34"/>
                  </a:lnTo>
                  <a:lnTo>
                    <a:pt x="3152" y="68"/>
                  </a:lnTo>
                  <a:lnTo>
                    <a:pt x="3311" y="125"/>
                  </a:lnTo>
                  <a:lnTo>
                    <a:pt x="3458" y="204"/>
                  </a:lnTo>
                  <a:lnTo>
                    <a:pt x="3605" y="295"/>
                  </a:lnTo>
                  <a:lnTo>
                    <a:pt x="3741" y="408"/>
                  </a:lnTo>
                  <a:lnTo>
                    <a:pt x="3855" y="544"/>
                  </a:lnTo>
                  <a:lnTo>
                    <a:pt x="3968" y="692"/>
                  </a:lnTo>
                  <a:lnTo>
                    <a:pt x="4059" y="862"/>
                  </a:lnTo>
                  <a:lnTo>
                    <a:pt x="4138" y="1054"/>
                  </a:lnTo>
                  <a:lnTo>
                    <a:pt x="4138" y="1054"/>
                  </a:lnTo>
                  <a:lnTo>
                    <a:pt x="4183" y="1225"/>
                  </a:lnTo>
                  <a:lnTo>
                    <a:pt x="4229" y="1406"/>
                  </a:lnTo>
                  <a:lnTo>
                    <a:pt x="4251" y="1576"/>
                  </a:lnTo>
                  <a:lnTo>
                    <a:pt x="4263" y="1757"/>
                  </a:lnTo>
                  <a:lnTo>
                    <a:pt x="4263" y="1939"/>
                  </a:lnTo>
                  <a:lnTo>
                    <a:pt x="4251" y="2109"/>
                  </a:lnTo>
                  <a:lnTo>
                    <a:pt x="4229" y="2290"/>
                  </a:lnTo>
                  <a:lnTo>
                    <a:pt x="4206" y="2472"/>
                  </a:lnTo>
                  <a:lnTo>
                    <a:pt x="4161" y="2642"/>
                  </a:lnTo>
                  <a:lnTo>
                    <a:pt x="4115" y="2812"/>
                  </a:lnTo>
                  <a:lnTo>
                    <a:pt x="4059" y="2982"/>
                  </a:lnTo>
                  <a:lnTo>
                    <a:pt x="3991" y="3152"/>
                  </a:lnTo>
                  <a:lnTo>
                    <a:pt x="3855" y="3480"/>
                  </a:lnTo>
                  <a:lnTo>
                    <a:pt x="3696" y="3787"/>
                  </a:lnTo>
                  <a:lnTo>
                    <a:pt x="3696" y="3787"/>
                  </a:lnTo>
                  <a:lnTo>
                    <a:pt x="3594" y="3968"/>
                  </a:lnTo>
                  <a:lnTo>
                    <a:pt x="3481" y="4149"/>
                  </a:lnTo>
                  <a:lnTo>
                    <a:pt x="3242" y="4489"/>
                  </a:lnTo>
                  <a:lnTo>
                    <a:pt x="2993" y="4818"/>
                  </a:lnTo>
                  <a:lnTo>
                    <a:pt x="2721" y="5136"/>
                  </a:lnTo>
                  <a:lnTo>
                    <a:pt x="2449" y="5442"/>
                  </a:lnTo>
                  <a:lnTo>
                    <a:pt x="2177" y="5736"/>
                  </a:lnTo>
                  <a:lnTo>
                    <a:pt x="1621" y="6337"/>
                  </a:lnTo>
                  <a:lnTo>
                    <a:pt x="1621" y="6337"/>
                  </a:lnTo>
                  <a:lnTo>
                    <a:pt x="1349" y="6643"/>
                  </a:lnTo>
                  <a:lnTo>
                    <a:pt x="987" y="7097"/>
                  </a:lnTo>
                  <a:lnTo>
                    <a:pt x="817" y="7346"/>
                  </a:lnTo>
                  <a:lnTo>
                    <a:pt x="658" y="7573"/>
                  </a:lnTo>
                  <a:lnTo>
                    <a:pt x="544" y="7777"/>
                  </a:lnTo>
                  <a:lnTo>
                    <a:pt x="510" y="7856"/>
                  </a:lnTo>
                  <a:lnTo>
                    <a:pt x="488" y="7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445650" y="-779675"/>
              <a:ext cx="64625" cy="311500"/>
            </a:xfrm>
            <a:custGeom>
              <a:avLst/>
              <a:gdLst/>
              <a:ahLst/>
              <a:cxnLst/>
              <a:rect l="l" t="t" r="r" b="b"/>
              <a:pathLst>
                <a:path w="2585" h="12460" extrusionOk="0">
                  <a:moveTo>
                    <a:pt x="2573" y="1"/>
                  </a:moveTo>
                  <a:lnTo>
                    <a:pt x="2505" y="57"/>
                  </a:lnTo>
                  <a:lnTo>
                    <a:pt x="2437" y="148"/>
                  </a:lnTo>
                  <a:lnTo>
                    <a:pt x="2358" y="250"/>
                  </a:lnTo>
                  <a:lnTo>
                    <a:pt x="2267" y="386"/>
                  </a:lnTo>
                  <a:lnTo>
                    <a:pt x="2120" y="658"/>
                  </a:lnTo>
                  <a:lnTo>
                    <a:pt x="1950" y="1009"/>
                  </a:lnTo>
                  <a:lnTo>
                    <a:pt x="1769" y="1418"/>
                  </a:lnTo>
                  <a:lnTo>
                    <a:pt x="1576" y="1894"/>
                  </a:lnTo>
                  <a:lnTo>
                    <a:pt x="1394" y="2426"/>
                  </a:lnTo>
                  <a:lnTo>
                    <a:pt x="1202" y="3005"/>
                  </a:lnTo>
                  <a:lnTo>
                    <a:pt x="1020" y="3651"/>
                  </a:lnTo>
                  <a:lnTo>
                    <a:pt x="839" y="4342"/>
                  </a:lnTo>
                  <a:lnTo>
                    <a:pt x="669" y="5079"/>
                  </a:lnTo>
                  <a:lnTo>
                    <a:pt x="510" y="5861"/>
                  </a:lnTo>
                  <a:lnTo>
                    <a:pt x="363" y="6689"/>
                  </a:lnTo>
                  <a:lnTo>
                    <a:pt x="238" y="7562"/>
                  </a:lnTo>
                  <a:lnTo>
                    <a:pt x="181" y="8004"/>
                  </a:lnTo>
                  <a:lnTo>
                    <a:pt x="136" y="8457"/>
                  </a:lnTo>
                  <a:lnTo>
                    <a:pt x="91" y="8922"/>
                  </a:lnTo>
                  <a:lnTo>
                    <a:pt x="57" y="9398"/>
                  </a:lnTo>
                  <a:lnTo>
                    <a:pt x="34" y="9874"/>
                  </a:lnTo>
                  <a:lnTo>
                    <a:pt x="11" y="10362"/>
                  </a:lnTo>
                  <a:lnTo>
                    <a:pt x="0" y="10861"/>
                  </a:lnTo>
                  <a:lnTo>
                    <a:pt x="0" y="11371"/>
                  </a:lnTo>
                  <a:lnTo>
                    <a:pt x="0" y="11915"/>
                  </a:lnTo>
                  <a:lnTo>
                    <a:pt x="11" y="12459"/>
                  </a:lnTo>
                  <a:lnTo>
                    <a:pt x="45" y="12459"/>
                  </a:lnTo>
                  <a:lnTo>
                    <a:pt x="34" y="11915"/>
                  </a:lnTo>
                  <a:lnTo>
                    <a:pt x="34" y="11371"/>
                  </a:lnTo>
                  <a:lnTo>
                    <a:pt x="34" y="10793"/>
                  </a:lnTo>
                  <a:lnTo>
                    <a:pt x="57" y="10226"/>
                  </a:lnTo>
                  <a:lnTo>
                    <a:pt x="79" y="9670"/>
                  </a:lnTo>
                  <a:lnTo>
                    <a:pt x="113" y="9126"/>
                  </a:lnTo>
                  <a:lnTo>
                    <a:pt x="159" y="8593"/>
                  </a:lnTo>
                  <a:lnTo>
                    <a:pt x="215" y="8072"/>
                  </a:lnTo>
                  <a:lnTo>
                    <a:pt x="272" y="7562"/>
                  </a:lnTo>
                  <a:lnTo>
                    <a:pt x="340" y="7063"/>
                  </a:lnTo>
                  <a:lnTo>
                    <a:pt x="420" y="6576"/>
                  </a:lnTo>
                  <a:lnTo>
                    <a:pt x="499" y="6099"/>
                  </a:lnTo>
                  <a:lnTo>
                    <a:pt x="578" y="5646"/>
                  </a:lnTo>
                  <a:lnTo>
                    <a:pt x="669" y="5193"/>
                  </a:lnTo>
                  <a:lnTo>
                    <a:pt x="771" y="4762"/>
                  </a:lnTo>
                  <a:lnTo>
                    <a:pt x="873" y="4354"/>
                  </a:lnTo>
                  <a:lnTo>
                    <a:pt x="1077" y="3560"/>
                  </a:lnTo>
                  <a:lnTo>
                    <a:pt x="1292" y="2846"/>
                  </a:lnTo>
                  <a:lnTo>
                    <a:pt x="1508" y="2200"/>
                  </a:lnTo>
                  <a:lnTo>
                    <a:pt x="1723" y="1622"/>
                  </a:lnTo>
                  <a:lnTo>
                    <a:pt x="1927" y="1134"/>
                  </a:lnTo>
                  <a:lnTo>
                    <a:pt x="2120" y="726"/>
                  </a:lnTo>
                  <a:lnTo>
                    <a:pt x="2301" y="397"/>
                  </a:lnTo>
                  <a:lnTo>
                    <a:pt x="2381" y="273"/>
                  </a:lnTo>
                  <a:lnTo>
                    <a:pt x="2460" y="171"/>
                  </a:lnTo>
                  <a:lnTo>
                    <a:pt x="2528" y="91"/>
                  </a:lnTo>
                  <a:lnTo>
                    <a:pt x="2585" y="35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extrusionOk="0">
                  <a:moveTo>
                    <a:pt x="3685" y="0"/>
                  </a:move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fill="none" extrusionOk="0">
                  <a:moveTo>
                    <a:pt x="6745" y="5306"/>
                  </a:move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lnTo>
                    <a:pt x="3685" y="0"/>
                  </a:ln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567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5297425" y="-760975"/>
              <a:ext cx="129525" cy="298750"/>
            </a:xfrm>
            <a:custGeom>
              <a:avLst/>
              <a:gdLst/>
              <a:ahLst/>
              <a:cxnLst/>
              <a:rect l="l" t="t" r="r" b="b"/>
              <a:pathLst>
                <a:path w="5181" h="11950" extrusionOk="0">
                  <a:moveTo>
                    <a:pt x="12" y="1"/>
                  </a:moveTo>
                  <a:lnTo>
                    <a:pt x="0" y="35"/>
                  </a:lnTo>
                  <a:lnTo>
                    <a:pt x="159" y="91"/>
                  </a:lnTo>
                  <a:lnTo>
                    <a:pt x="329" y="171"/>
                  </a:lnTo>
                  <a:lnTo>
                    <a:pt x="499" y="261"/>
                  </a:lnTo>
                  <a:lnTo>
                    <a:pt x="680" y="363"/>
                  </a:lnTo>
                  <a:lnTo>
                    <a:pt x="1055" y="590"/>
                  </a:lnTo>
                  <a:lnTo>
                    <a:pt x="1429" y="851"/>
                  </a:lnTo>
                  <a:lnTo>
                    <a:pt x="1791" y="1134"/>
                  </a:lnTo>
                  <a:lnTo>
                    <a:pt x="2120" y="1406"/>
                  </a:lnTo>
                  <a:lnTo>
                    <a:pt x="2404" y="1690"/>
                  </a:lnTo>
                  <a:lnTo>
                    <a:pt x="2528" y="1815"/>
                  </a:lnTo>
                  <a:lnTo>
                    <a:pt x="2642" y="1939"/>
                  </a:lnTo>
                  <a:lnTo>
                    <a:pt x="2914" y="2279"/>
                  </a:lnTo>
                  <a:lnTo>
                    <a:pt x="3163" y="2619"/>
                  </a:lnTo>
                  <a:lnTo>
                    <a:pt x="3401" y="2982"/>
                  </a:lnTo>
                  <a:lnTo>
                    <a:pt x="3514" y="3164"/>
                  </a:lnTo>
                  <a:lnTo>
                    <a:pt x="3628" y="3356"/>
                  </a:lnTo>
                  <a:lnTo>
                    <a:pt x="3730" y="3560"/>
                  </a:lnTo>
                  <a:lnTo>
                    <a:pt x="3821" y="3776"/>
                  </a:lnTo>
                  <a:lnTo>
                    <a:pt x="3923" y="3991"/>
                  </a:lnTo>
                  <a:lnTo>
                    <a:pt x="4013" y="4218"/>
                  </a:lnTo>
                  <a:lnTo>
                    <a:pt x="4093" y="4456"/>
                  </a:lnTo>
                  <a:lnTo>
                    <a:pt x="4183" y="4694"/>
                  </a:lnTo>
                  <a:lnTo>
                    <a:pt x="4263" y="4955"/>
                  </a:lnTo>
                  <a:lnTo>
                    <a:pt x="4331" y="5227"/>
                  </a:lnTo>
                  <a:lnTo>
                    <a:pt x="4478" y="5816"/>
                  </a:lnTo>
                  <a:lnTo>
                    <a:pt x="4603" y="6462"/>
                  </a:lnTo>
                  <a:lnTo>
                    <a:pt x="4727" y="7177"/>
                  </a:lnTo>
                  <a:lnTo>
                    <a:pt x="4829" y="7959"/>
                  </a:lnTo>
                  <a:lnTo>
                    <a:pt x="4920" y="8820"/>
                  </a:lnTo>
                  <a:lnTo>
                    <a:pt x="5011" y="9773"/>
                  </a:lnTo>
                  <a:lnTo>
                    <a:pt x="5090" y="10815"/>
                  </a:lnTo>
                  <a:lnTo>
                    <a:pt x="5147" y="11949"/>
                  </a:lnTo>
                  <a:lnTo>
                    <a:pt x="5181" y="11949"/>
                  </a:lnTo>
                  <a:lnTo>
                    <a:pt x="5124" y="10804"/>
                  </a:lnTo>
                  <a:lnTo>
                    <a:pt x="5045" y="9761"/>
                  </a:lnTo>
                  <a:lnTo>
                    <a:pt x="4954" y="8820"/>
                  </a:lnTo>
                  <a:lnTo>
                    <a:pt x="4863" y="7947"/>
                  </a:lnTo>
                  <a:lnTo>
                    <a:pt x="4761" y="7165"/>
                  </a:lnTo>
                  <a:lnTo>
                    <a:pt x="4637" y="6451"/>
                  </a:lnTo>
                  <a:lnTo>
                    <a:pt x="4512" y="5805"/>
                  </a:lnTo>
                  <a:lnTo>
                    <a:pt x="4365" y="5227"/>
                  </a:lnTo>
                  <a:lnTo>
                    <a:pt x="4297" y="4955"/>
                  </a:lnTo>
                  <a:lnTo>
                    <a:pt x="4217" y="4694"/>
                  </a:lnTo>
                  <a:lnTo>
                    <a:pt x="4127" y="4445"/>
                  </a:lnTo>
                  <a:lnTo>
                    <a:pt x="4036" y="4206"/>
                  </a:lnTo>
                  <a:lnTo>
                    <a:pt x="3945" y="3980"/>
                  </a:lnTo>
                  <a:lnTo>
                    <a:pt x="3855" y="3753"/>
                  </a:lnTo>
                  <a:lnTo>
                    <a:pt x="3753" y="3549"/>
                  </a:lnTo>
                  <a:lnTo>
                    <a:pt x="3650" y="3345"/>
                  </a:lnTo>
                  <a:lnTo>
                    <a:pt x="3548" y="3152"/>
                  </a:lnTo>
                  <a:lnTo>
                    <a:pt x="3435" y="2959"/>
                  </a:lnTo>
                  <a:lnTo>
                    <a:pt x="3197" y="2597"/>
                  </a:lnTo>
                  <a:lnTo>
                    <a:pt x="2936" y="2257"/>
                  </a:lnTo>
                  <a:lnTo>
                    <a:pt x="2664" y="1917"/>
                  </a:lnTo>
                  <a:lnTo>
                    <a:pt x="2551" y="1792"/>
                  </a:lnTo>
                  <a:lnTo>
                    <a:pt x="2426" y="1656"/>
                  </a:lnTo>
                  <a:lnTo>
                    <a:pt x="2143" y="1384"/>
                  </a:lnTo>
                  <a:lnTo>
                    <a:pt x="1803" y="1100"/>
                  </a:lnTo>
                  <a:lnTo>
                    <a:pt x="1451" y="828"/>
                  </a:lnTo>
                  <a:lnTo>
                    <a:pt x="1077" y="568"/>
                  </a:lnTo>
                  <a:lnTo>
                    <a:pt x="703" y="329"/>
                  </a:lnTo>
                  <a:lnTo>
                    <a:pt x="522" y="227"/>
                  </a:lnTo>
                  <a:lnTo>
                    <a:pt x="340" y="137"/>
                  </a:lnTo>
                  <a:lnTo>
                    <a:pt x="170" y="57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extrusionOk="0">
                  <a:moveTo>
                    <a:pt x="1701" y="0"/>
                  </a:moveTo>
                  <a:lnTo>
                    <a:pt x="1440" y="23"/>
                  </a:lnTo>
                  <a:lnTo>
                    <a:pt x="1304" y="34"/>
                  </a:lnTo>
                  <a:lnTo>
                    <a:pt x="1179" y="57"/>
                  </a:lnTo>
                  <a:lnTo>
                    <a:pt x="1054" y="102"/>
                  </a:lnTo>
                  <a:lnTo>
                    <a:pt x="930" y="148"/>
                  </a:lnTo>
                  <a:lnTo>
                    <a:pt x="805" y="193"/>
                  </a:lnTo>
                  <a:lnTo>
                    <a:pt x="692" y="261"/>
                  </a:lnTo>
                  <a:lnTo>
                    <a:pt x="578" y="341"/>
                  </a:lnTo>
                  <a:lnTo>
                    <a:pt x="488" y="420"/>
                  </a:lnTo>
                  <a:lnTo>
                    <a:pt x="397" y="511"/>
                  </a:lnTo>
                  <a:lnTo>
                    <a:pt x="329" y="613"/>
                  </a:lnTo>
                  <a:lnTo>
                    <a:pt x="261" y="715"/>
                  </a:lnTo>
                  <a:lnTo>
                    <a:pt x="204" y="828"/>
                  </a:lnTo>
                  <a:lnTo>
                    <a:pt x="147" y="941"/>
                  </a:lnTo>
                  <a:lnTo>
                    <a:pt x="113" y="1066"/>
                  </a:lnTo>
                  <a:lnTo>
                    <a:pt x="45" y="1304"/>
                  </a:lnTo>
                  <a:lnTo>
                    <a:pt x="23" y="1417"/>
                  </a:lnTo>
                  <a:lnTo>
                    <a:pt x="0" y="1531"/>
                  </a:lnTo>
                  <a:lnTo>
                    <a:pt x="0" y="1644"/>
                  </a:lnTo>
                  <a:lnTo>
                    <a:pt x="0" y="1769"/>
                  </a:lnTo>
                  <a:lnTo>
                    <a:pt x="11" y="1882"/>
                  </a:lnTo>
                  <a:lnTo>
                    <a:pt x="34" y="1984"/>
                  </a:lnTo>
                  <a:lnTo>
                    <a:pt x="79" y="2086"/>
                  </a:lnTo>
                  <a:lnTo>
                    <a:pt x="125" y="2188"/>
                  </a:lnTo>
                  <a:lnTo>
                    <a:pt x="204" y="2279"/>
                  </a:lnTo>
                  <a:lnTo>
                    <a:pt x="284" y="2358"/>
                  </a:lnTo>
                  <a:lnTo>
                    <a:pt x="374" y="2426"/>
                  </a:lnTo>
                  <a:lnTo>
                    <a:pt x="465" y="2494"/>
                  </a:lnTo>
                  <a:lnTo>
                    <a:pt x="601" y="2574"/>
                  </a:lnTo>
                  <a:lnTo>
                    <a:pt x="726" y="2630"/>
                  </a:lnTo>
                  <a:lnTo>
                    <a:pt x="862" y="2676"/>
                  </a:lnTo>
                  <a:lnTo>
                    <a:pt x="1009" y="2710"/>
                  </a:lnTo>
                  <a:lnTo>
                    <a:pt x="1145" y="2721"/>
                  </a:lnTo>
                  <a:lnTo>
                    <a:pt x="1281" y="2721"/>
                  </a:lnTo>
                  <a:lnTo>
                    <a:pt x="1349" y="2698"/>
                  </a:lnTo>
                  <a:lnTo>
                    <a:pt x="1417" y="2676"/>
                  </a:lnTo>
                  <a:lnTo>
                    <a:pt x="1485" y="2653"/>
                  </a:lnTo>
                  <a:lnTo>
                    <a:pt x="1542" y="2619"/>
                  </a:lnTo>
                  <a:lnTo>
                    <a:pt x="1621" y="2562"/>
                  </a:lnTo>
                  <a:lnTo>
                    <a:pt x="1678" y="2494"/>
                  </a:lnTo>
                  <a:lnTo>
                    <a:pt x="1746" y="2415"/>
                  </a:lnTo>
                  <a:lnTo>
                    <a:pt x="1791" y="2336"/>
                  </a:lnTo>
                  <a:lnTo>
                    <a:pt x="1882" y="2166"/>
                  </a:lnTo>
                  <a:lnTo>
                    <a:pt x="1961" y="1984"/>
                  </a:lnTo>
                  <a:lnTo>
                    <a:pt x="2041" y="1848"/>
                  </a:lnTo>
                  <a:lnTo>
                    <a:pt x="2120" y="1712"/>
                  </a:lnTo>
                  <a:lnTo>
                    <a:pt x="2211" y="1576"/>
                  </a:lnTo>
                  <a:lnTo>
                    <a:pt x="2301" y="1451"/>
                  </a:lnTo>
                  <a:lnTo>
                    <a:pt x="2403" y="1327"/>
                  </a:lnTo>
                  <a:lnTo>
                    <a:pt x="2517" y="1225"/>
                  </a:lnTo>
                  <a:lnTo>
                    <a:pt x="2630" y="1123"/>
                  </a:lnTo>
                  <a:lnTo>
                    <a:pt x="2766" y="1032"/>
                  </a:lnTo>
                  <a:lnTo>
                    <a:pt x="2902" y="953"/>
                  </a:lnTo>
                  <a:lnTo>
                    <a:pt x="3050" y="885"/>
                  </a:lnTo>
                  <a:lnTo>
                    <a:pt x="3197" y="839"/>
                  </a:lnTo>
                  <a:lnTo>
                    <a:pt x="3356" y="805"/>
                  </a:lnTo>
                  <a:lnTo>
                    <a:pt x="3503" y="794"/>
                  </a:lnTo>
                  <a:lnTo>
                    <a:pt x="3662" y="805"/>
                  </a:lnTo>
                  <a:lnTo>
                    <a:pt x="3820" y="828"/>
                  </a:lnTo>
                  <a:lnTo>
                    <a:pt x="3968" y="873"/>
                  </a:lnTo>
                  <a:lnTo>
                    <a:pt x="2494" y="68"/>
                  </a:lnTo>
                  <a:lnTo>
                    <a:pt x="2233" y="34"/>
                  </a:lnTo>
                  <a:lnTo>
                    <a:pt x="1973" y="12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fill="none" extrusionOk="0">
                  <a:moveTo>
                    <a:pt x="3968" y="873"/>
                  </a:moveTo>
                  <a:lnTo>
                    <a:pt x="3968" y="873"/>
                  </a:lnTo>
                  <a:lnTo>
                    <a:pt x="3820" y="828"/>
                  </a:lnTo>
                  <a:lnTo>
                    <a:pt x="3662" y="805"/>
                  </a:lnTo>
                  <a:lnTo>
                    <a:pt x="3503" y="794"/>
                  </a:lnTo>
                  <a:lnTo>
                    <a:pt x="3356" y="805"/>
                  </a:lnTo>
                  <a:lnTo>
                    <a:pt x="3197" y="839"/>
                  </a:lnTo>
                  <a:lnTo>
                    <a:pt x="3050" y="885"/>
                  </a:lnTo>
                  <a:lnTo>
                    <a:pt x="2902" y="953"/>
                  </a:lnTo>
                  <a:lnTo>
                    <a:pt x="2766" y="1032"/>
                  </a:lnTo>
                  <a:lnTo>
                    <a:pt x="2766" y="1032"/>
                  </a:lnTo>
                  <a:lnTo>
                    <a:pt x="2630" y="1123"/>
                  </a:lnTo>
                  <a:lnTo>
                    <a:pt x="2517" y="1225"/>
                  </a:lnTo>
                  <a:lnTo>
                    <a:pt x="2403" y="1327"/>
                  </a:lnTo>
                  <a:lnTo>
                    <a:pt x="2301" y="1451"/>
                  </a:lnTo>
                  <a:lnTo>
                    <a:pt x="2211" y="1576"/>
                  </a:lnTo>
                  <a:lnTo>
                    <a:pt x="2120" y="1712"/>
                  </a:lnTo>
                  <a:lnTo>
                    <a:pt x="2041" y="1848"/>
                  </a:lnTo>
                  <a:lnTo>
                    <a:pt x="1961" y="1984"/>
                  </a:lnTo>
                  <a:lnTo>
                    <a:pt x="1961" y="1984"/>
                  </a:lnTo>
                  <a:lnTo>
                    <a:pt x="1882" y="2166"/>
                  </a:lnTo>
                  <a:lnTo>
                    <a:pt x="1791" y="2336"/>
                  </a:lnTo>
                  <a:lnTo>
                    <a:pt x="1746" y="2415"/>
                  </a:lnTo>
                  <a:lnTo>
                    <a:pt x="1678" y="2494"/>
                  </a:lnTo>
                  <a:lnTo>
                    <a:pt x="1621" y="2562"/>
                  </a:lnTo>
                  <a:lnTo>
                    <a:pt x="1542" y="2619"/>
                  </a:lnTo>
                  <a:lnTo>
                    <a:pt x="1542" y="2619"/>
                  </a:lnTo>
                  <a:lnTo>
                    <a:pt x="1485" y="2653"/>
                  </a:lnTo>
                  <a:lnTo>
                    <a:pt x="1417" y="2676"/>
                  </a:lnTo>
                  <a:lnTo>
                    <a:pt x="1349" y="2698"/>
                  </a:lnTo>
                  <a:lnTo>
                    <a:pt x="1281" y="2721"/>
                  </a:lnTo>
                  <a:lnTo>
                    <a:pt x="1145" y="2721"/>
                  </a:lnTo>
                  <a:lnTo>
                    <a:pt x="1009" y="2710"/>
                  </a:lnTo>
                  <a:lnTo>
                    <a:pt x="862" y="2676"/>
                  </a:lnTo>
                  <a:lnTo>
                    <a:pt x="726" y="2630"/>
                  </a:lnTo>
                  <a:lnTo>
                    <a:pt x="601" y="2574"/>
                  </a:lnTo>
                  <a:lnTo>
                    <a:pt x="465" y="2494"/>
                  </a:lnTo>
                  <a:lnTo>
                    <a:pt x="465" y="2494"/>
                  </a:lnTo>
                  <a:lnTo>
                    <a:pt x="374" y="2426"/>
                  </a:lnTo>
                  <a:lnTo>
                    <a:pt x="284" y="2358"/>
                  </a:lnTo>
                  <a:lnTo>
                    <a:pt x="204" y="2279"/>
                  </a:lnTo>
                  <a:lnTo>
                    <a:pt x="125" y="2188"/>
                  </a:lnTo>
                  <a:lnTo>
                    <a:pt x="125" y="2188"/>
                  </a:lnTo>
                  <a:lnTo>
                    <a:pt x="79" y="2086"/>
                  </a:lnTo>
                  <a:lnTo>
                    <a:pt x="34" y="1984"/>
                  </a:lnTo>
                  <a:lnTo>
                    <a:pt x="11" y="1882"/>
                  </a:lnTo>
                  <a:lnTo>
                    <a:pt x="0" y="1769"/>
                  </a:lnTo>
                  <a:lnTo>
                    <a:pt x="0" y="1644"/>
                  </a:lnTo>
                  <a:lnTo>
                    <a:pt x="0" y="1531"/>
                  </a:lnTo>
                  <a:lnTo>
                    <a:pt x="23" y="1417"/>
                  </a:lnTo>
                  <a:lnTo>
                    <a:pt x="45" y="1304"/>
                  </a:lnTo>
                  <a:lnTo>
                    <a:pt x="45" y="1304"/>
                  </a:lnTo>
                  <a:lnTo>
                    <a:pt x="113" y="1066"/>
                  </a:lnTo>
                  <a:lnTo>
                    <a:pt x="147" y="941"/>
                  </a:lnTo>
                  <a:lnTo>
                    <a:pt x="204" y="828"/>
                  </a:lnTo>
                  <a:lnTo>
                    <a:pt x="261" y="715"/>
                  </a:lnTo>
                  <a:lnTo>
                    <a:pt x="329" y="613"/>
                  </a:lnTo>
                  <a:lnTo>
                    <a:pt x="397" y="511"/>
                  </a:lnTo>
                  <a:lnTo>
                    <a:pt x="488" y="420"/>
                  </a:lnTo>
                  <a:lnTo>
                    <a:pt x="488" y="420"/>
                  </a:lnTo>
                  <a:lnTo>
                    <a:pt x="578" y="341"/>
                  </a:lnTo>
                  <a:lnTo>
                    <a:pt x="692" y="261"/>
                  </a:lnTo>
                  <a:lnTo>
                    <a:pt x="805" y="193"/>
                  </a:lnTo>
                  <a:lnTo>
                    <a:pt x="930" y="148"/>
                  </a:lnTo>
                  <a:lnTo>
                    <a:pt x="1054" y="102"/>
                  </a:lnTo>
                  <a:lnTo>
                    <a:pt x="1179" y="57"/>
                  </a:lnTo>
                  <a:lnTo>
                    <a:pt x="1304" y="34"/>
                  </a:lnTo>
                  <a:lnTo>
                    <a:pt x="1440" y="23"/>
                  </a:lnTo>
                  <a:lnTo>
                    <a:pt x="1440" y="23"/>
                  </a:lnTo>
                  <a:lnTo>
                    <a:pt x="1701" y="0"/>
                  </a:lnTo>
                  <a:lnTo>
                    <a:pt x="1973" y="12"/>
                  </a:lnTo>
                  <a:lnTo>
                    <a:pt x="2233" y="34"/>
                  </a:lnTo>
                  <a:lnTo>
                    <a:pt x="2494" y="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extrusionOk="0">
                  <a:moveTo>
                    <a:pt x="2483" y="1"/>
                  </a:moveTo>
                  <a:lnTo>
                    <a:pt x="2313" y="35"/>
                  </a:lnTo>
                  <a:lnTo>
                    <a:pt x="2165" y="69"/>
                  </a:lnTo>
                  <a:lnTo>
                    <a:pt x="2007" y="137"/>
                  </a:lnTo>
                  <a:lnTo>
                    <a:pt x="1859" y="216"/>
                  </a:lnTo>
                  <a:lnTo>
                    <a:pt x="1723" y="307"/>
                  </a:lnTo>
                  <a:lnTo>
                    <a:pt x="1587" y="420"/>
                  </a:lnTo>
                  <a:lnTo>
                    <a:pt x="1463" y="534"/>
                  </a:lnTo>
                  <a:lnTo>
                    <a:pt x="1338" y="670"/>
                  </a:lnTo>
                  <a:lnTo>
                    <a:pt x="1213" y="806"/>
                  </a:lnTo>
                  <a:lnTo>
                    <a:pt x="1111" y="953"/>
                  </a:lnTo>
                  <a:lnTo>
                    <a:pt x="998" y="1112"/>
                  </a:lnTo>
                  <a:lnTo>
                    <a:pt x="907" y="1282"/>
                  </a:lnTo>
                  <a:lnTo>
                    <a:pt x="805" y="1475"/>
                  </a:lnTo>
                  <a:lnTo>
                    <a:pt x="703" y="1667"/>
                  </a:lnTo>
                  <a:lnTo>
                    <a:pt x="612" y="1871"/>
                  </a:lnTo>
                  <a:lnTo>
                    <a:pt x="522" y="2087"/>
                  </a:lnTo>
                  <a:lnTo>
                    <a:pt x="442" y="2302"/>
                  </a:lnTo>
                  <a:lnTo>
                    <a:pt x="363" y="2529"/>
                  </a:lnTo>
                  <a:lnTo>
                    <a:pt x="295" y="2756"/>
                  </a:lnTo>
                  <a:lnTo>
                    <a:pt x="238" y="2994"/>
                  </a:lnTo>
                  <a:lnTo>
                    <a:pt x="182" y="3232"/>
                  </a:lnTo>
                  <a:lnTo>
                    <a:pt x="136" y="3470"/>
                  </a:lnTo>
                  <a:lnTo>
                    <a:pt x="91" y="3719"/>
                  </a:lnTo>
                  <a:lnTo>
                    <a:pt x="57" y="3980"/>
                  </a:lnTo>
                  <a:lnTo>
                    <a:pt x="34" y="4229"/>
                  </a:lnTo>
                  <a:lnTo>
                    <a:pt x="12" y="4490"/>
                  </a:lnTo>
                  <a:lnTo>
                    <a:pt x="0" y="4751"/>
                  </a:lnTo>
                  <a:lnTo>
                    <a:pt x="0" y="5011"/>
                  </a:lnTo>
                  <a:lnTo>
                    <a:pt x="91" y="4909"/>
                  </a:lnTo>
                  <a:lnTo>
                    <a:pt x="193" y="4807"/>
                  </a:lnTo>
                  <a:lnTo>
                    <a:pt x="397" y="4626"/>
                  </a:lnTo>
                  <a:lnTo>
                    <a:pt x="601" y="4479"/>
                  </a:lnTo>
                  <a:lnTo>
                    <a:pt x="828" y="4343"/>
                  </a:lnTo>
                  <a:lnTo>
                    <a:pt x="1270" y="4082"/>
                  </a:lnTo>
                  <a:lnTo>
                    <a:pt x="1497" y="3946"/>
                  </a:lnTo>
                  <a:lnTo>
                    <a:pt x="1723" y="3798"/>
                  </a:lnTo>
                  <a:lnTo>
                    <a:pt x="1939" y="3640"/>
                  </a:lnTo>
                  <a:lnTo>
                    <a:pt x="2154" y="3458"/>
                  </a:lnTo>
                  <a:lnTo>
                    <a:pt x="2358" y="3266"/>
                  </a:lnTo>
                  <a:lnTo>
                    <a:pt x="2562" y="3073"/>
                  </a:lnTo>
                  <a:lnTo>
                    <a:pt x="2959" y="2665"/>
                  </a:lnTo>
                  <a:lnTo>
                    <a:pt x="3356" y="2257"/>
                  </a:lnTo>
                  <a:lnTo>
                    <a:pt x="3616" y="1996"/>
                  </a:lnTo>
                  <a:lnTo>
                    <a:pt x="3888" y="1735"/>
                  </a:lnTo>
                  <a:lnTo>
                    <a:pt x="4161" y="1486"/>
                  </a:lnTo>
                  <a:lnTo>
                    <a:pt x="4455" y="1270"/>
                  </a:lnTo>
                  <a:lnTo>
                    <a:pt x="4603" y="1168"/>
                  </a:lnTo>
                  <a:lnTo>
                    <a:pt x="4761" y="1066"/>
                  </a:lnTo>
                  <a:lnTo>
                    <a:pt x="4909" y="976"/>
                  </a:lnTo>
                  <a:lnTo>
                    <a:pt x="5067" y="908"/>
                  </a:lnTo>
                  <a:lnTo>
                    <a:pt x="5237" y="840"/>
                  </a:lnTo>
                  <a:lnTo>
                    <a:pt x="5396" y="772"/>
                  </a:lnTo>
                  <a:lnTo>
                    <a:pt x="5566" y="726"/>
                  </a:lnTo>
                  <a:lnTo>
                    <a:pt x="5736" y="692"/>
                  </a:lnTo>
                  <a:lnTo>
                    <a:pt x="5612" y="602"/>
                  </a:lnTo>
                  <a:lnTo>
                    <a:pt x="5476" y="522"/>
                  </a:lnTo>
                  <a:lnTo>
                    <a:pt x="5328" y="454"/>
                  </a:lnTo>
                  <a:lnTo>
                    <a:pt x="5181" y="409"/>
                  </a:lnTo>
                  <a:lnTo>
                    <a:pt x="5033" y="364"/>
                  </a:lnTo>
                  <a:lnTo>
                    <a:pt x="4886" y="330"/>
                  </a:lnTo>
                  <a:lnTo>
                    <a:pt x="4727" y="318"/>
                  </a:lnTo>
                  <a:lnTo>
                    <a:pt x="4580" y="318"/>
                  </a:lnTo>
                  <a:lnTo>
                    <a:pt x="4353" y="330"/>
                  </a:lnTo>
                  <a:lnTo>
                    <a:pt x="4127" y="352"/>
                  </a:lnTo>
                  <a:lnTo>
                    <a:pt x="4025" y="364"/>
                  </a:lnTo>
                  <a:lnTo>
                    <a:pt x="3911" y="364"/>
                  </a:lnTo>
                  <a:lnTo>
                    <a:pt x="3798" y="352"/>
                  </a:lnTo>
                  <a:lnTo>
                    <a:pt x="3684" y="330"/>
                  </a:lnTo>
                  <a:lnTo>
                    <a:pt x="3560" y="284"/>
                  </a:lnTo>
                  <a:lnTo>
                    <a:pt x="3424" y="228"/>
                  </a:lnTo>
                  <a:lnTo>
                    <a:pt x="3174" y="114"/>
                  </a:lnTo>
                  <a:lnTo>
                    <a:pt x="2993" y="57"/>
                  </a:lnTo>
                  <a:lnTo>
                    <a:pt x="2812" y="12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fill="none" extrusionOk="0">
                  <a:moveTo>
                    <a:pt x="0" y="5011"/>
                  </a:moveTo>
                  <a:lnTo>
                    <a:pt x="0" y="5011"/>
                  </a:lnTo>
                  <a:lnTo>
                    <a:pt x="0" y="4751"/>
                  </a:lnTo>
                  <a:lnTo>
                    <a:pt x="12" y="4490"/>
                  </a:lnTo>
                  <a:lnTo>
                    <a:pt x="34" y="4229"/>
                  </a:lnTo>
                  <a:lnTo>
                    <a:pt x="57" y="3980"/>
                  </a:lnTo>
                  <a:lnTo>
                    <a:pt x="91" y="3719"/>
                  </a:lnTo>
                  <a:lnTo>
                    <a:pt x="136" y="3470"/>
                  </a:lnTo>
                  <a:lnTo>
                    <a:pt x="182" y="3232"/>
                  </a:lnTo>
                  <a:lnTo>
                    <a:pt x="238" y="2994"/>
                  </a:lnTo>
                  <a:lnTo>
                    <a:pt x="295" y="2756"/>
                  </a:lnTo>
                  <a:lnTo>
                    <a:pt x="363" y="2529"/>
                  </a:lnTo>
                  <a:lnTo>
                    <a:pt x="442" y="2302"/>
                  </a:lnTo>
                  <a:lnTo>
                    <a:pt x="522" y="2087"/>
                  </a:lnTo>
                  <a:lnTo>
                    <a:pt x="612" y="1871"/>
                  </a:lnTo>
                  <a:lnTo>
                    <a:pt x="703" y="1667"/>
                  </a:lnTo>
                  <a:lnTo>
                    <a:pt x="805" y="1475"/>
                  </a:lnTo>
                  <a:lnTo>
                    <a:pt x="907" y="1282"/>
                  </a:lnTo>
                  <a:lnTo>
                    <a:pt x="907" y="1282"/>
                  </a:lnTo>
                  <a:lnTo>
                    <a:pt x="998" y="1112"/>
                  </a:lnTo>
                  <a:lnTo>
                    <a:pt x="1111" y="953"/>
                  </a:lnTo>
                  <a:lnTo>
                    <a:pt x="1213" y="806"/>
                  </a:lnTo>
                  <a:lnTo>
                    <a:pt x="1338" y="670"/>
                  </a:lnTo>
                  <a:lnTo>
                    <a:pt x="1463" y="534"/>
                  </a:lnTo>
                  <a:lnTo>
                    <a:pt x="1587" y="420"/>
                  </a:lnTo>
                  <a:lnTo>
                    <a:pt x="1723" y="307"/>
                  </a:lnTo>
                  <a:lnTo>
                    <a:pt x="1859" y="216"/>
                  </a:lnTo>
                  <a:lnTo>
                    <a:pt x="2007" y="137"/>
                  </a:lnTo>
                  <a:lnTo>
                    <a:pt x="2165" y="69"/>
                  </a:lnTo>
                  <a:lnTo>
                    <a:pt x="2313" y="35"/>
                  </a:lnTo>
                  <a:lnTo>
                    <a:pt x="2483" y="1"/>
                  </a:lnTo>
                  <a:lnTo>
                    <a:pt x="2642" y="1"/>
                  </a:lnTo>
                  <a:lnTo>
                    <a:pt x="2812" y="12"/>
                  </a:lnTo>
                  <a:lnTo>
                    <a:pt x="2993" y="57"/>
                  </a:lnTo>
                  <a:lnTo>
                    <a:pt x="3174" y="114"/>
                  </a:lnTo>
                  <a:lnTo>
                    <a:pt x="3174" y="114"/>
                  </a:lnTo>
                  <a:lnTo>
                    <a:pt x="3424" y="228"/>
                  </a:lnTo>
                  <a:lnTo>
                    <a:pt x="3560" y="284"/>
                  </a:lnTo>
                  <a:lnTo>
                    <a:pt x="3684" y="330"/>
                  </a:lnTo>
                  <a:lnTo>
                    <a:pt x="3684" y="330"/>
                  </a:lnTo>
                  <a:lnTo>
                    <a:pt x="3798" y="352"/>
                  </a:lnTo>
                  <a:lnTo>
                    <a:pt x="3911" y="364"/>
                  </a:lnTo>
                  <a:lnTo>
                    <a:pt x="4025" y="364"/>
                  </a:lnTo>
                  <a:lnTo>
                    <a:pt x="4127" y="352"/>
                  </a:lnTo>
                  <a:lnTo>
                    <a:pt x="4353" y="330"/>
                  </a:lnTo>
                  <a:lnTo>
                    <a:pt x="4580" y="318"/>
                  </a:lnTo>
                  <a:lnTo>
                    <a:pt x="4580" y="318"/>
                  </a:lnTo>
                  <a:lnTo>
                    <a:pt x="4727" y="318"/>
                  </a:lnTo>
                  <a:lnTo>
                    <a:pt x="4886" y="330"/>
                  </a:lnTo>
                  <a:lnTo>
                    <a:pt x="5033" y="364"/>
                  </a:lnTo>
                  <a:lnTo>
                    <a:pt x="5181" y="409"/>
                  </a:lnTo>
                  <a:lnTo>
                    <a:pt x="5328" y="454"/>
                  </a:lnTo>
                  <a:lnTo>
                    <a:pt x="5476" y="522"/>
                  </a:lnTo>
                  <a:lnTo>
                    <a:pt x="5612" y="602"/>
                  </a:lnTo>
                  <a:lnTo>
                    <a:pt x="5736" y="692"/>
                  </a:lnTo>
                  <a:lnTo>
                    <a:pt x="5736" y="692"/>
                  </a:lnTo>
                  <a:lnTo>
                    <a:pt x="5566" y="726"/>
                  </a:lnTo>
                  <a:lnTo>
                    <a:pt x="5396" y="772"/>
                  </a:lnTo>
                  <a:lnTo>
                    <a:pt x="5237" y="840"/>
                  </a:lnTo>
                  <a:lnTo>
                    <a:pt x="5067" y="908"/>
                  </a:lnTo>
                  <a:lnTo>
                    <a:pt x="4909" y="976"/>
                  </a:lnTo>
                  <a:lnTo>
                    <a:pt x="4761" y="1066"/>
                  </a:lnTo>
                  <a:lnTo>
                    <a:pt x="4603" y="1168"/>
                  </a:lnTo>
                  <a:lnTo>
                    <a:pt x="4455" y="1270"/>
                  </a:lnTo>
                  <a:lnTo>
                    <a:pt x="4161" y="1486"/>
                  </a:lnTo>
                  <a:lnTo>
                    <a:pt x="3888" y="1735"/>
                  </a:lnTo>
                  <a:lnTo>
                    <a:pt x="3616" y="1996"/>
                  </a:lnTo>
                  <a:lnTo>
                    <a:pt x="3356" y="2257"/>
                  </a:lnTo>
                  <a:lnTo>
                    <a:pt x="3356" y="2257"/>
                  </a:lnTo>
                  <a:lnTo>
                    <a:pt x="2959" y="2665"/>
                  </a:lnTo>
                  <a:lnTo>
                    <a:pt x="2562" y="3073"/>
                  </a:lnTo>
                  <a:lnTo>
                    <a:pt x="2358" y="3266"/>
                  </a:lnTo>
                  <a:lnTo>
                    <a:pt x="2154" y="3458"/>
                  </a:lnTo>
                  <a:lnTo>
                    <a:pt x="1939" y="3640"/>
                  </a:lnTo>
                  <a:lnTo>
                    <a:pt x="1723" y="3798"/>
                  </a:lnTo>
                  <a:lnTo>
                    <a:pt x="1723" y="3798"/>
                  </a:lnTo>
                  <a:lnTo>
                    <a:pt x="1497" y="3946"/>
                  </a:lnTo>
                  <a:lnTo>
                    <a:pt x="1270" y="4082"/>
                  </a:lnTo>
                  <a:lnTo>
                    <a:pt x="828" y="4343"/>
                  </a:lnTo>
                  <a:lnTo>
                    <a:pt x="601" y="4479"/>
                  </a:lnTo>
                  <a:lnTo>
                    <a:pt x="397" y="4626"/>
                  </a:lnTo>
                  <a:lnTo>
                    <a:pt x="193" y="4807"/>
                  </a:lnTo>
                  <a:lnTo>
                    <a:pt x="91" y="4909"/>
                  </a:lnTo>
                  <a:lnTo>
                    <a:pt x="0" y="50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extrusionOk="0">
                  <a:moveTo>
                    <a:pt x="2290" y="1"/>
                  </a:moveTo>
                  <a:lnTo>
                    <a:pt x="2097" y="12"/>
                  </a:lnTo>
                  <a:lnTo>
                    <a:pt x="1905" y="35"/>
                  </a:lnTo>
                  <a:lnTo>
                    <a:pt x="1723" y="80"/>
                  </a:lnTo>
                  <a:lnTo>
                    <a:pt x="1542" y="125"/>
                  </a:lnTo>
                  <a:lnTo>
                    <a:pt x="1360" y="193"/>
                  </a:lnTo>
                  <a:lnTo>
                    <a:pt x="1179" y="273"/>
                  </a:lnTo>
                  <a:lnTo>
                    <a:pt x="1009" y="363"/>
                  </a:lnTo>
                  <a:lnTo>
                    <a:pt x="839" y="465"/>
                  </a:lnTo>
                  <a:lnTo>
                    <a:pt x="669" y="590"/>
                  </a:lnTo>
                  <a:lnTo>
                    <a:pt x="510" y="726"/>
                  </a:lnTo>
                  <a:lnTo>
                    <a:pt x="408" y="828"/>
                  </a:lnTo>
                  <a:lnTo>
                    <a:pt x="318" y="930"/>
                  </a:lnTo>
                  <a:lnTo>
                    <a:pt x="238" y="1043"/>
                  </a:lnTo>
                  <a:lnTo>
                    <a:pt x="170" y="1168"/>
                  </a:lnTo>
                  <a:lnTo>
                    <a:pt x="113" y="1293"/>
                  </a:lnTo>
                  <a:lnTo>
                    <a:pt x="68" y="1418"/>
                  </a:lnTo>
                  <a:lnTo>
                    <a:pt x="34" y="1542"/>
                  </a:lnTo>
                  <a:lnTo>
                    <a:pt x="11" y="1678"/>
                  </a:lnTo>
                  <a:lnTo>
                    <a:pt x="0" y="1814"/>
                  </a:lnTo>
                  <a:lnTo>
                    <a:pt x="11" y="1950"/>
                  </a:lnTo>
                  <a:lnTo>
                    <a:pt x="23" y="2075"/>
                  </a:lnTo>
                  <a:lnTo>
                    <a:pt x="57" y="2211"/>
                  </a:lnTo>
                  <a:lnTo>
                    <a:pt x="102" y="2336"/>
                  </a:lnTo>
                  <a:lnTo>
                    <a:pt x="159" y="2461"/>
                  </a:lnTo>
                  <a:lnTo>
                    <a:pt x="227" y="2574"/>
                  </a:lnTo>
                  <a:lnTo>
                    <a:pt x="318" y="2687"/>
                  </a:lnTo>
                  <a:lnTo>
                    <a:pt x="420" y="2801"/>
                  </a:lnTo>
                  <a:lnTo>
                    <a:pt x="533" y="2891"/>
                  </a:lnTo>
                  <a:lnTo>
                    <a:pt x="646" y="2982"/>
                  </a:lnTo>
                  <a:lnTo>
                    <a:pt x="771" y="3061"/>
                  </a:lnTo>
                  <a:lnTo>
                    <a:pt x="907" y="3141"/>
                  </a:lnTo>
                  <a:lnTo>
                    <a:pt x="1032" y="3209"/>
                  </a:lnTo>
                  <a:lnTo>
                    <a:pt x="1168" y="3265"/>
                  </a:lnTo>
                  <a:lnTo>
                    <a:pt x="1315" y="3311"/>
                  </a:lnTo>
                  <a:lnTo>
                    <a:pt x="1598" y="3401"/>
                  </a:lnTo>
                  <a:lnTo>
                    <a:pt x="1893" y="3481"/>
                  </a:lnTo>
                  <a:lnTo>
                    <a:pt x="2471" y="3605"/>
                  </a:lnTo>
                  <a:lnTo>
                    <a:pt x="3707" y="3866"/>
                  </a:lnTo>
                  <a:lnTo>
                    <a:pt x="4024" y="3934"/>
                  </a:lnTo>
                  <a:lnTo>
                    <a:pt x="4331" y="4014"/>
                  </a:lnTo>
                  <a:lnTo>
                    <a:pt x="4637" y="4093"/>
                  </a:lnTo>
                  <a:lnTo>
                    <a:pt x="4931" y="4195"/>
                  </a:lnTo>
                  <a:lnTo>
                    <a:pt x="5181" y="4274"/>
                  </a:lnTo>
                  <a:lnTo>
                    <a:pt x="5430" y="4342"/>
                  </a:lnTo>
                  <a:lnTo>
                    <a:pt x="5929" y="4478"/>
                  </a:lnTo>
                  <a:lnTo>
                    <a:pt x="6190" y="4558"/>
                  </a:lnTo>
                  <a:lnTo>
                    <a:pt x="6439" y="4660"/>
                  </a:lnTo>
                  <a:lnTo>
                    <a:pt x="6688" y="4784"/>
                  </a:lnTo>
                  <a:lnTo>
                    <a:pt x="6949" y="4932"/>
                  </a:lnTo>
                  <a:lnTo>
                    <a:pt x="6961" y="4750"/>
                  </a:lnTo>
                  <a:lnTo>
                    <a:pt x="6961" y="4558"/>
                  </a:lnTo>
                  <a:lnTo>
                    <a:pt x="6949" y="4354"/>
                  </a:lnTo>
                  <a:lnTo>
                    <a:pt x="6927" y="4161"/>
                  </a:lnTo>
                  <a:lnTo>
                    <a:pt x="6904" y="3946"/>
                  </a:lnTo>
                  <a:lnTo>
                    <a:pt x="6858" y="3742"/>
                  </a:lnTo>
                  <a:lnTo>
                    <a:pt x="6813" y="3537"/>
                  </a:lnTo>
                  <a:lnTo>
                    <a:pt x="6745" y="3322"/>
                  </a:lnTo>
                  <a:lnTo>
                    <a:pt x="6677" y="3118"/>
                  </a:lnTo>
                  <a:lnTo>
                    <a:pt x="6609" y="2914"/>
                  </a:lnTo>
                  <a:lnTo>
                    <a:pt x="6518" y="2721"/>
                  </a:lnTo>
                  <a:lnTo>
                    <a:pt x="6428" y="2529"/>
                  </a:lnTo>
                  <a:lnTo>
                    <a:pt x="6337" y="2347"/>
                  </a:lnTo>
                  <a:lnTo>
                    <a:pt x="6235" y="2177"/>
                  </a:lnTo>
                  <a:lnTo>
                    <a:pt x="6122" y="2007"/>
                  </a:lnTo>
                  <a:lnTo>
                    <a:pt x="6008" y="1860"/>
                  </a:lnTo>
                  <a:lnTo>
                    <a:pt x="5895" y="1724"/>
                  </a:lnTo>
                  <a:lnTo>
                    <a:pt x="5770" y="1576"/>
                  </a:lnTo>
                  <a:lnTo>
                    <a:pt x="5634" y="1452"/>
                  </a:lnTo>
                  <a:lnTo>
                    <a:pt x="5498" y="1316"/>
                  </a:lnTo>
                  <a:lnTo>
                    <a:pt x="5351" y="1191"/>
                  </a:lnTo>
                  <a:lnTo>
                    <a:pt x="5203" y="1066"/>
                  </a:lnTo>
                  <a:lnTo>
                    <a:pt x="5045" y="941"/>
                  </a:lnTo>
                  <a:lnTo>
                    <a:pt x="4875" y="828"/>
                  </a:lnTo>
                  <a:lnTo>
                    <a:pt x="4716" y="726"/>
                  </a:lnTo>
                  <a:lnTo>
                    <a:pt x="4535" y="624"/>
                  </a:lnTo>
                  <a:lnTo>
                    <a:pt x="4365" y="522"/>
                  </a:lnTo>
                  <a:lnTo>
                    <a:pt x="4183" y="431"/>
                  </a:lnTo>
                  <a:lnTo>
                    <a:pt x="4002" y="352"/>
                  </a:lnTo>
                  <a:lnTo>
                    <a:pt x="3809" y="273"/>
                  </a:lnTo>
                  <a:lnTo>
                    <a:pt x="3628" y="205"/>
                  </a:lnTo>
                  <a:lnTo>
                    <a:pt x="3435" y="148"/>
                  </a:lnTo>
                  <a:lnTo>
                    <a:pt x="3242" y="103"/>
                  </a:lnTo>
                  <a:lnTo>
                    <a:pt x="3050" y="57"/>
                  </a:lnTo>
                  <a:lnTo>
                    <a:pt x="2857" y="23"/>
                  </a:lnTo>
                  <a:lnTo>
                    <a:pt x="2675" y="12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fill="none" extrusionOk="0">
                  <a:moveTo>
                    <a:pt x="6949" y="4932"/>
                  </a:moveTo>
                  <a:lnTo>
                    <a:pt x="6949" y="4932"/>
                  </a:lnTo>
                  <a:lnTo>
                    <a:pt x="6688" y="4784"/>
                  </a:lnTo>
                  <a:lnTo>
                    <a:pt x="6439" y="4660"/>
                  </a:lnTo>
                  <a:lnTo>
                    <a:pt x="6190" y="4558"/>
                  </a:lnTo>
                  <a:lnTo>
                    <a:pt x="5929" y="4478"/>
                  </a:lnTo>
                  <a:lnTo>
                    <a:pt x="5430" y="4342"/>
                  </a:lnTo>
                  <a:lnTo>
                    <a:pt x="5181" y="4274"/>
                  </a:lnTo>
                  <a:lnTo>
                    <a:pt x="4931" y="4195"/>
                  </a:lnTo>
                  <a:lnTo>
                    <a:pt x="4931" y="4195"/>
                  </a:lnTo>
                  <a:lnTo>
                    <a:pt x="4637" y="4093"/>
                  </a:lnTo>
                  <a:lnTo>
                    <a:pt x="4331" y="4014"/>
                  </a:lnTo>
                  <a:lnTo>
                    <a:pt x="4024" y="3934"/>
                  </a:lnTo>
                  <a:lnTo>
                    <a:pt x="3707" y="3866"/>
                  </a:lnTo>
                  <a:lnTo>
                    <a:pt x="2471" y="3605"/>
                  </a:lnTo>
                  <a:lnTo>
                    <a:pt x="2471" y="3605"/>
                  </a:lnTo>
                  <a:lnTo>
                    <a:pt x="1893" y="3481"/>
                  </a:lnTo>
                  <a:lnTo>
                    <a:pt x="1598" y="3401"/>
                  </a:lnTo>
                  <a:lnTo>
                    <a:pt x="1315" y="3311"/>
                  </a:lnTo>
                  <a:lnTo>
                    <a:pt x="1168" y="3265"/>
                  </a:lnTo>
                  <a:lnTo>
                    <a:pt x="1032" y="3209"/>
                  </a:lnTo>
                  <a:lnTo>
                    <a:pt x="907" y="3141"/>
                  </a:lnTo>
                  <a:lnTo>
                    <a:pt x="771" y="3061"/>
                  </a:lnTo>
                  <a:lnTo>
                    <a:pt x="646" y="2982"/>
                  </a:lnTo>
                  <a:lnTo>
                    <a:pt x="533" y="2891"/>
                  </a:lnTo>
                  <a:lnTo>
                    <a:pt x="420" y="2801"/>
                  </a:lnTo>
                  <a:lnTo>
                    <a:pt x="318" y="2687"/>
                  </a:lnTo>
                  <a:lnTo>
                    <a:pt x="318" y="2687"/>
                  </a:lnTo>
                  <a:lnTo>
                    <a:pt x="227" y="2574"/>
                  </a:lnTo>
                  <a:lnTo>
                    <a:pt x="159" y="2461"/>
                  </a:lnTo>
                  <a:lnTo>
                    <a:pt x="102" y="2336"/>
                  </a:lnTo>
                  <a:lnTo>
                    <a:pt x="57" y="2211"/>
                  </a:lnTo>
                  <a:lnTo>
                    <a:pt x="23" y="2075"/>
                  </a:lnTo>
                  <a:lnTo>
                    <a:pt x="11" y="1950"/>
                  </a:lnTo>
                  <a:lnTo>
                    <a:pt x="0" y="1814"/>
                  </a:lnTo>
                  <a:lnTo>
                    <a:pt x="11" y="1678"/>
                  </a:lnTo>
                  <a:lnTo>
                    <a:pt x="34" y="1542"/>
                  </a:lnTo>
                  <a:lnTo>
                    <a:pt x="68" y="1418"/>
                  </a:lnTo>
                  <a:lnTo>
                    <a:pt x="113" y="1293"/>
                  </a:lnTo>
                  <a:lnTo>
                    <a:pt x="170" y="1168"/>
                  </a:lnTo>
                  <a:lnTo>
                    <a:pt x="238" y="1043"/>
                  </a:lnTo>
                  <a:lnTo>
                    <a:pt x="318" y="930"/>
                  </a:lnTo>
                  <a:lnTo>
                    <a:pt x="408" y="828"/>
                  </a:lnTo>
                  <a:lnTo>
                    <a:pt x="510" y="726"/>
                  </a:lnTo>
                  <a:lnTo>
                    <a:pt x="510" y="726"/>
                  </a:lnTo>
                  <a:lnTo>
                    <a:pt x="669" y="590"/>
                  </a:lnTo>
                  <a:lnTo>
                    <a:pt x="839" y="465"/>
                  </a:lnTo>
                  <a:lnTo>
                    <a:pt x="1009" y="363"/>
                  </a:lnTo>
                  <a:lnTo>
                    <a:pt x="1179" y="273"/>
                  </a:lnTo>
                  <a:lnTo>
                    <a:pt x="1360" y="193"/>
                  </a:lnTo>
                  <a:lnTo>
                    <a:pt x="1542" y="125"/>
                  </a:lnTo>
                  <a:lnTo>
                    <a:pt x="1723" y="80"/>
                  </a:lnTo>
                  <a:lnTo>
                    <a:pt x="1905" y="35"/>
                  </a:lnTo>
                  <a:lnTo>
                    <a:pt x="2097" y="12"/>
                  </a:lnTo>
                  <a:lnTo>
                    <a:pt x="2290" y="1"/>
                  </a:lnTo>
                  <a:lnTo>
                    <a:pt x="2483" y="1"/>
                  </a:lnTo>
                  <a:lnTo>
                    <a:pt x="2675" y="12"/>
                  </a:lnTo>
                  <a:lnTo>
                    <a:pt x="2857" y="23"/>
                  </a:lnTo>
                  <a:lnTo>
                    <a:pt x="3050" y="57"/>
                  </a:lnTo>
                  <a:lnTo>
                    <a:pt x="3242" y="103"/>
                  </a:lnTo>
                  <a:lnTo>
                    <a:pt x="3435" y="148"/>
                  </a:lnTo>
                  <a:lnTo>
                    <a:pt x="3628" y="205"/>
                  </a:lnTo>
                  <a:lnTo>
                    <a:pt x="3809" y="273"/>
                  </a:lnTo>
                  <a:lnTo>
                    <a:pt x="4002" y="352"/>
                  </a:lnTo>
                  <a:lnTo>
                    <a:pt x="4183" y="431"/>
                  </a:lnTo>
                  <a:lnTo>
                    <a:pt x="4365" y="522"/>
                  </a:lnTo>
                  <a:lnTo>
                    <a:pt x="4535" y="624"/>
                  </a:lnTo>
                  <a:lnTo>
                    <a:pt x="4716" y="726"/>
                  </a:lnTo>
                  <a:lnTo>
                    <a:pt x="4875" y="828"/>
                  </a:lnTo>
                  <a:lnTo>
                    <a:pt x="5045" y="941"/>
                  </a:lnTo>
                  <a:lnTo>
                    <a:pt x="5203" y="1066"/>
                  </a:lnTo>
                  <a:lnTo>
                    <a:pt x="5351" y="1191"/>
                  </a:lnTo>
                  <a:lnTo>
                    <a:pt x="5498" y="1316"/>
                  </a:lnTo>
                  <a:lnTo>
                    <a:pt x="5634" y="1452"/>
                  </a:lnTo>
                  <a:lnTo>
                    <a:pt x="5770" y="1576"/>
                  </a:lnTo>
                  <a:lnTo>
                    <a:pt x="5895" y="1724"/>
                  </a:lnTo>
                  <a:lnTo>
                    <a:pt x="6008" y="1860"/>
                  </a:lnTo>
                  <a:lnTo>
                    <a:pt x="6008" y="1860"/>
                  </a:lnTo>
                  <a:lnTo>
                    <a:pt x="6122" y="2007"/>
                  </a:lnTo>
                  <a:lnTo>
                    <a:pt x="6235" y="2177"/>
                  </a:lnTo>
                  <a:lnTo>
                    <a:pt x="6337" y="2347"/>
                  </a:lnTo>
                  <a:lnTo>
                    <a:pt x="6428" y="2529"/>
                  </a:lnTo>
                  <a:lnTo>
                    <a:pt x="6518" y="2721"/>
                  </a:lnTo>
                  <a:lnTo>
                    <a:pt x="6609" y="2914"/>
                  </a:lnTo>
                  <a:lnTo>
                    <a:pt x="6677" y="3118"/>
                  </a:lnTo>
                  <a:lnTo>
                    <a:pt x="6745" y="3322"/>
                  </a:lnTo>
                  <a:lnTo>
                    <a:pt x="6813" y="3537"/>
                  </a:lnTo>
                  <a:lnTo>
                    <a:pt x="6858" y="3742"/>
                  </a:lnTo>
                  <a:lnTo>
                    <a:pt x="6904" y="3946"/>
                  </a:lnTo>
                  <a:lnTo>
                    <a:pt x="6927" y="4161"/>
                  </a:lnTo>
                  <a:lnTo>
                    <a:pt x="6949" y="4354"/>
                  </a:lnTo>
                  <a:lnTo>
                    <a:pt x="6961" y="4558"/>
                  </a:lnTo>
                  <a:lnTo>
                    <a:pt x="6961" y="4750"/>
                  </a:lnTo>
                  <a:lnTo>
                    <a:pt x="6949" y="49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472575" y="-674825"/>
              <a:ext cx="112800" cy="211750"/>
            </a:xfrm>
            <a:custGeom>
              <a:avLst/>
              <a:gdLst/>
              <a:ahLst/>
              <a:cxnLst/>
              <a:rect l="l" t="t" r="r" b="b"/>
              <a:pathLst>
                <a:path w="4512" h="8470" extrusionOk="0">
                  <a:moveTo>
                    <a:pt x="4500" y="1"/>
                  </a:moveTo>
                  <a:lnTo>
                    <a:pt x="4353" y="46"/>
                  </a:lnTo>
                  <a:lnTo>
                    <a:pt x="4206" y="103"/>
                  </a:lnTo>
                  <a:lnTo>
                    <a:pt x="4058" y="171"/>
                  </a:lnTo>
                  <a:lnTo>
                    <a:pt x="3922" y="239"/>
                  </a:lnTo>
                  <a:lnTo>
                    <a:pt x="3639" y="409"/>
                  </a:lnTo>
                  <a:lnTo>
                    <a:pt x="3367" y="590"/>
                  </a:lnTo>
                  <a:lnTo>
                    <a:pt x="3106" y="794"/>
                  </a:lnTo>
                  <a:lnTo>
                    <a:pt x="2857" y="1021"/>
                  </a:lnTo>
                  <a:lnTo>
                    <a:pt x="2619" y="1248"/>
                  </a:lnTo>
                  <a:lnTo>
                    <a:pt x="2403" y="1486"/>
                  </a:lnTo>
                  <a:lnTo>
                    <a:pt x="2120" y="1826"/>
                  </a:lnTo>
                  <a:lnTo>
                    <a:pt x="1859" y="2177"/>
                  </a:lnTo>
                  <a:lnTo>
                    <a:pt x="1621" y="2552"/>
                  </a:lnTo>
                  <a:lnTo>
                    <a:pt x="1383" y="2937"/>
                  </a:lnTo>
                  <a:lnTo>
                    <a:pt x="1168" y="3334"/>
                  </a:lnTo>
                  <a:lnTo>
                    <a:pt x="975" y="3742"/>
                  </a:lnTo>
                  <a:lnTo>
                    <a:pt x="794" y="4161"/>
                  </a:lnTo>
                  <a:lnTo>
                    <a:pt x="635" y="4592"/>
                  </a:lnTo>
                  <a:lnTo>
                    <a:pt x="487" y="5023"/>
                  </a:lnTo>
                  <a:lnTo>
                    <a:pt x="363" y="5476"/>
                  </a:lnTo>
                  <a:lnTo>
                    <a:pt x="249" y="5930"/>
                  </a:lnTo>
                  <a:lnTo>
                    <a:pt x="159" y="6383"/>
                  </a:lnTo>
                  <a:lnTo>
                    <a:pt x="91" y="6848"/>
                  </a:lnTo>
                  <a:lnTo>
                    <a:pt x="45" y="7313"/>
                  </a:lnTo>
                  <a:lnTo>
                    <a:pt x="11" y="7789"/>
                  </a:lnTo>
                  <a:lnTo>
                    <a:pt x="0" y="8254"/>
                  </a:lnTo>
                  <a:lnTo>
                    <a:pt x="0" y="8469"/>
                  </a:lnTo>
                  <a:lnTo>
                    <a:pt x="34" y="8469"/>
                  </a:lnTo>
                  <a:lnTo>
                    <a:pt x="34" y="8254"/>
                  </a:lnTo>
                  <a:lnTo>
                    <a:pt x="45" y="7789"/>
                  </a:lnTo>
                  <a:lnTo>
                    <a:pt x="79" y="7324"/>
                  </a:lnTo>
                  <a:lnTo>
                    <a:pt x="125" y="6859"/>
                  </a:lnTo>
                  <a:lnTo>
                    <a:pt x="193" y="6395"/>
                  </a:lnTo>
                  <a:lnTo>
                    <a:pt x="283" y="5930"/>
                  </a:lnTo>
                  <a:lnTo>
                    <a:pt x="397" y="5488"/>
                  </a:lnTo>
                  <a:lnTo>
                    <a:pt x="521" y="5034"/>
                  </a:lnTo>
                  <a:lnTo>
                    <a:pt x="669" y="4603"/>
                  </a:lnTo>
                  <a:lnTo>
                    <a:pt x="828" y="4173"/>
                  </a:lnTo>
                  <a:lnTo>
                    <a:pt x="1009" y="3753"/>
                  </a:lnTo>
                  <a:lnTo>
                    <a:pt x="1202" y="3345"/>
                  </a:lnTo>
                  <a:lnTo>
                    <a:pt x="1417" y="2948"/>
                  </a:lnTo>
                  <a:lnTo>
                    <a:pt x="1644" y="2563"/>
                  </a:lnTo>
                  <a:lnTo>
                    <a:pt x="1893" y="2200"/>
                  </a:lnTo>
                  <a:lnTo>
                    <a:pt x="2154" y="1849"/>
                  </a:lnTo>
                  <a:lnTo>
                    <a:pt x="2426" y="1509"/>
                  </a:lnTo>
                  <a:lnTo>
                    <a:pt x="2641" y="1271"/>
                  </a:lnTo>
                  <a:lnTo>
                    <a:pt x="2879" y="1044"/>
                  </a:lnTo>
                  <a:lnTo>
                    <a:pt x="3117" y="828"/>
                  </a:lnTo>
                  <a:lnTo>
                    <a:pt x="3378" y="624"/>
                  </a:lnTo>
                  <a:lnTo>
                    <a:pt x="3650" y="432"/>
                  </a:lnTo>
                  <a:lnTo>
                    <a:pt x="3934" y="273"/>
                  </a:lnTo>
                  <a:lnTo>
                    <a:pt x="4081" y="205"/>
                  </a:lnTo>
                  <a:lnTo>
                    <a:pt x="4217" y="137"/>
                  </a:lnTo>
                  <a:lnTo>
                    <a:pt x="4364" y="80"/>
                  </a:lnTo>
                  <a:lnTo>
                    <a:pt x="4512" y="35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fill="none" extrusionOk="0">
                  <a:moveTo>
                    <a:pt x="1928" y="35"/>
                  </a:moveTo>
                  <a:lnTo>
                    <a:pt x="1928" y="35"/>
                  </a:lnTo>
                  <a:lnTo>
                    <a:pt x="2098" y="12"/>
                  </a:lnTo>
                  <a:lnTo>
                    <a:pt x="2279" y="1"/>
                  </a:lnTo>
                  <a:lnTo>
                    <a:pt x="2449" y="12"/>
                  </a:lnTo>
                  <a:lnTo>
                    <a:pt x="2619" y="35"/>
                  </a:lnTo>
                  <a:lnTo>
                    <a:pt x="2789" y="69"/>
                  </a:lnTo>
                  <a:lnTo>
                    <a:pt x="2869" y="103"/>
                  </a:lnTo>
                  <a:lnTo>
                    <a:pt x="2937" y="137"/>
                  </a:lnTo>
                  <a:lnTo>
                    <a:pt x="3005" y="171"/>
                  </a:lnTo>
                  <a:lnTo>
                    <a:pt x="3073" y="228"/>
                  </a:lnTo>
                  <a:lnTo>
                    <a:pt x="3141" y="273"/>
                  </a:lnTo>
                  <a:lnTo>
                    <a:pt x="3197" y="341"/>
                  </a:lnTo>
                  <a:lnTo>
                    <a:pt x="3197" y="341"/>
                  </a:lnTo>
                  <a:lnTo>
                    <a:pt x="3254" y="420"/>
                  </a:lnTo>
                  <a:lnTo>
                    <a:pt x="3299" y="500"/>
                  </a:lnTo>
                  <a:lnTo>
                    <a:pt x="3345" y="590"/>
                  </a:lnTo>
                  <a:lnTo>
                    <a:pt x="3379" y="681"/>
                  </a:lnTo>
                  <a:lnTo>
                    <a:pt x="3379" y="681"/>
                  </a:lnTo>
                  <a:lnTo>
                    <a:pt x="3413" y="840"/>
                  </a:lnTo>
                  <a:lnTo>
                    <a:pt x="3435" y="1010"/>
                  </a:lnTo>
                  <a:lnTo>
                    <a:pt x="3435" y="1180"/>
                  </a:lnTo>
                  <a:lnTo>
                    <a:pt x="3401" y="1350"/>
                  </a:lnTo>
                  <a:lnTo>
                    <a:pt x="3367" y="1520"/>
                  </a:lnTo>
                  <a:lnTo>
                    <a:pt x="3299" y="1679"/>
                  </a:lnTo>
                  <a:lnTo>
                    <a:pt x="3220" y="1826"/>
                  </a:lnTo>
                  <a:lnTo>
                    <a:pt x="3118" y="1962"/>
                  </a:lnTo>
                  <a:lnTo>
                    <a:pt x="3118" y="1962"/>
                  </a:lnTo>
                  <a:lnTo>
                    <a:pt x="2993" y="2075"/>
                  </a:lnTo>
                  <a:lnTo>
                    <a:pt x="2857" y="2189"/>
                  </a:lnTo>
                  <a:lnTo>
                    <a:pt x="2710" y="2268"/>
                  </a:lnTo>
                  <a:lnTo>
                    <a:pt x="2551" y="2336"/>
                  </a:lnTo>
                  <a:lnTo>
                    <a:pt x="2392" y="2382"/>
                  </a:lnTo>
                  <a:lnTo>
                    <a:pt x="2222" y="2404"/>
                  </a:lnTo>
                  <a:lnTo>
                    <a:pt x="2052" y="2404"/>
                  </a:lnTo>
                  <a:lnTo>
                    <a:pt x="1882" y="2370"/>
                  </a:lnTo>
                  <a:lnTo>
                    <a:pt x="1882" y="2370"/>
                  </a:lnTo>
                  <a:lnTo>
                    <a:pt x="1792" y="2348"/>
                  </a:lnTo>
                  <a:lnTo>
                    <a:pt x="1701" y="2314"/>
                  </a:lnTo>
                  <a:lnTo>
                    <a:pt x="1622" y="2280"/>
                  </a:lnTo>
                  <a:lnTo>
                    <a:pt x="1531" y="2234"/>
                  </a:lnTo>
                  <a:lnTo>
                    <a:pt x="1463" y="2177"/>
                  </a:lnTo>
                  <a:lnTo>
                    <a:pt x="1384" y="2109"/>
                  </a:lnTo>
                  <a:lnTo>
                    <a:pt x="1327" y="2041"/>
                  </a:lnTo>
                  <a:lnTo>
                    <a:pt x="1270" y="1973"/>
                  </a:lnTo>
                  <a:lnTo>
                    <a:pt x="1270" y="1973"/>
                  </a:lnTo>
                  <a:lnTo>
                    <a:pt x="1225" y="1905"/>
                  </a:lnTo>
                  <a:lnTo>
                    <a:pt x="1191" y="1826"/>
                  </a:lnTo>
                  <a:lnTo>
                    <a:pt x="1123" y="1679"/>
                  </a:lnTo>
                  <a:lnTo>
                    <a:pt x="1032" y="1361"/>
                  </a:lnTo>
                  <a:lnTo>
                    <a:pt x="1032" y="1361"/>
                  </a:lnTo>
                  <a:lnTo>
                    <a:pt x="964" y="1169"/>
                  </a:lnTo>
                  <a:lnTo>
                    <a:pt x="885" y="976"/>
                  </a:lnTo>
                  <a:lnTo>
                    <a:pt x="783" y="783"/>
                  </a:lnTo>
                  <a:lnTo>
                    <a:pt x="658" y="613"/>
                  </a:lnTo>
                  <a:lnTo>
                    <a:pt x="601" y="534"/>
                  </a:lnTo>
                  <a:lnTo>
                    <a:pt x="522" y="466"/>
                  </a:lnTo>
                  <a:lnTo>
                    <a:pt x="454" y="398"/>
                  </a:lnTo>
                  <a:lnTo>
                    <a:pt x="375" y="330"/>
                  </a:lnTo>
                  <a:lnTo>
                    <a:pt x="284" y="284"/>
                  </a:lnTo>
                  <a:lnTo>
                    <a:pt x="193" y="239"/>
                  </a:lnTo>
                  <a:lnTo>
                    <a:pt x="103" y="194"/>
                  </a:lnTo>
                  <a:lnTo>
                    <a:pt x="1" y="1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242450" y="-642225"/>
              <a:ext cx="159275" cy="192750"/>
            </a:xfrm>
            <a:custGeom>
              <a:avLst/>
              <a:gdLst/>
              <a:ahLst/>
              <a:cxnLst/>
              <a:rect l="l" t="t" r="r" b="b"/>
              <a:pathLst>
                <a:path w="6371" h="7710" extrusionOk="0">
                  <a:moveTo>
                    <a:pt x="0" y="1"/>
                  </a:moveTo>
                  <a:lnTo>
                    <a:pt x="0" y="35"/>
                  </a:lnTo>
                  <a:lnTo>
                    <a:pt x="306" y="46"/>
                  </a:lnTo>
                  <a:lnTo>
                    <a:pt x="658" y="80"/>
                  </a:lnTo>
                  <a:lnTo>
                    <a:pt x="1054" y="148"/>
                  </a:lnTo>
                  <a:lnTo>
                    <a:pt x="1474" y="250"/>
                  </a:lnTo>
                  <a:lnTo>
                    <a:pt x="1927" y="386"/>
                  </a:lnTo>
                  <a:lnTo>
                    <a:pt x="2154" y="454"/>
                  </a:lnTo>
                  <a:lnTo>
                    <a:pt x="2392" y="545"/>
                  </a:lnTo>
                  <a:lnTo>
                    <a:pt x="2619" y="635"/>
                  </a:lnTo>
                  <a:lnTo>
                    <a:pt x="2857" y="737"/>
                  </a:lnTo>
                  <a:lnTo>
                    <a:pt x="3095" y="839"/>
                  </a:lnTo>
                  <a:lnTo>
                    <a:pt x="3322" y="964"/>
                  </a:lnTo>
                  <a:lnTo>
                    <a:pt x="3560" y="1089"/>
                  </a:lnTo>
                  <a:lnTo>
                    <a:pt x="3786" y="1225"/>
                  </a:lnTo>
                  <a:lnTo>
                    <a:pt x="4002" y="1372"/>
                  </a:lnTo>
                  <a:lnTo>
                    <a:pt x="4217" y="1531"/>
                  </a:lnTo>
                  <a:lnTo>
                    <a:pt x="4432" y="1690"/>
                  </a:lnTo>
                  <a:lnTo>
                    <a:pt x="4637" y="1860"/>
                  </a:lnTo>
                  <a:lnTo>
                    <a:pt x="4829" y="2041"/>
                  </a:lnTo>
                  <a:lnTo>
                    <a:pt x="5011" y="2234"/>
                  </a:lnTo>
                  <a:lnTo>
                    <a:pt x="5181" y="2438"/>
                  </a:lnTo>
                  <a:lnTo>
                    <a:pt x="5351" y="2653"/>
                  </a:lnTo>
                  <a:lnTo>
                    <a:pt x="5498" y="2880"/>
                  </a:lnTo>
                  <a:lnTo>
                    <a:pt x="5634" y="3107"/>
                  </a:lnTo>
                  <a:lnTo>
                    <a:pt x="5747" y="3356"/>
                  </a:lnTo>
                  <a:lnTo>
                    <a:pt x="5861" y="3606"/>
                  </a:lnTo>
                  <a:lnTo>
                    <a:pt x="5940" y="3878"/>
                  </a:lnTo>
                  <a:lnTo>
                    <a:pt x="6020" y="4150"/>
                  </a:lnTo>
                  <a:lnTo>
                    <a:pt x="6099" y="4558"/>
                  </a:lnTo>
                  <a:lnTo>
                    <a:pt x="6167" y="4955"/>
                  </a:lnTo>
                  <a:lnTo>
                    <a:pt x="6224" y="5363"/>
                  </a:lnTo>
                  <a:lnTo>
                    <a:pt x="6269" y="5771"/>
                  </a:lnTo>
                  <a:lnTo>
                    <a:pt x="6303" y="6190"/>
                  </a:lnTo>
                  <a:lnTo>
                    <a:pt x="6326" y="6598"/>
                  </a:lnTo>
                  <a:lnTo>
                    <a:pt x="6337" y="7006"/>
                  </a:lnTo>
                  <a:lnTo>
                    <a:pt x="6337" y="7414"/>
                  </a:lnTo>
                  <a:lnTo>
                    <a:pt x="6337" y="7709"/>
                  </a:lnTo>
                  <a:lnTo>
                    <a:pt x="6371" y="7709"/>
                  </a:lnTo>
                  <a:lnTo>
                    <a:pt x="6371" y="7414"/>
                  </a:lnTo>
                  <a:lnTo>
                    <a:pt x="6371" y="7006"/>
                  </a:lnTo>
                  <a:lnTo>
                    <a:pt x="6360" y="6598"/>
                  </a:lnTo>
                  <a:lnTo>
                    <a:pt x="6337" y="6179"/>
                  </a:lnTo>
                  <a:lnTo>
                    <a:pt x="6303" y="5771"/>
                  </a:lnTo>
                  <a:lnTo>
                    <a:pt x="6258" y="5363"/>
                  </a:lnTo>
                  <a:lnTo>
                    <a:pt x="6201" y="4955"/>
                  </a:lnTo>
                  <a:lnTo>
                    <a:pt x="6133" y="4546"/>
                  </a:lnTo>
                  <a:lnTo>
                    <a:pt x="6054" y="4150"/>
                  </a:lnTo>
                  <a:lnTo>
                    <a:pt x="5974" y="3866"/>
                  </a:lnTo>
                  <a:lnTo>
                    <a:pt x="5895" y="3594"/>
                  </a:lnTo>
                  <a:lnTo>
                    <a:pt x="5781" y="3345"/>
                  </a:lnTo>
                  <a:lnTo>
                    <a:pt x="5657" y="3095"/>
                  </a:lnTo>
                  <a:lnTo>
                    <a:pt x="5521" y="2857"/>
                  </a:lnTo>
                  <a:lnTo>
                    <a:pt x="5373" y="2631"/>
                  </a:lnTo>
                  <a:lnTo>
                    <a:pt x="5215" y="2415"/>
                  </a:lnTo>
                  <a:lnTo>
                    <a:pt x="5033" y="2211"/>
                  </a:lnTo>
                  <a:lnTo>
                    <a:pt x="4852" y="2018"/>
                  </a:lnTo>
                  <a:lnTo>
                    <a:pt x="4659" y="1837"/>
                  </a:lnTo>
                  <a:lnTo>
                    <a:pt x="4455" y="1667"/>
                  </a:lnTo>
                  <a:lnTo>
                    <a:pt x="4240" y="1497"/>
                  </a:lnTo>
                  <a:lnTo>
                    <a:pt x="4024" y="1338"/>
                  </a:lnTo>
                  <a:lnTo>
                    <a:pt x="3798" y="1202"/>
                  </a:lnTo>
                  <a:lnTo>
                    <a:pt x="3571" y="1066"/>
                  </a:lnTo>
                  <a:lnTo>
                    <a:pt x="3344" y="930"/>
                  </a:lnTo>
                  <a:lnTo>
                    <a:pt x="3106" y="817"/>
                  </a:lnTo>
                  <a:lnTo>
                    <a:pt x="2868" y="703"/>
                  </a:lnTo>
                  <a:lnTo>
                    <a:pt x="2641" y="601"/>
                  </a:lnTo>
                  <a:lnTo>
                    <a:pt x="2403" y="511"/>
                  </a:lnTo>
                  <a:lnTo>
                    <a:pt x="2165" y="420"/>
                  </a:lnTo>
                  <a:lnTo>
                    <a:pt x="1939" y="352"/>
                  </a:lnTo>
                  <a:lnTo>
                    <a:pt x="1485" y="216"/>
                  </a:lnTo>
                  <a:lnTo>
                    <a:pt x="1054" y="125"/>
                  </a:lnTo>
                  <a:lnTo>
                    <a:pt x="669" y="46"/>
                  </a:lnTo>
                  <a:lnTo>
                    <a:pt x="306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338800" y="-535950"/>
              <a:ext cx="193300" cy="57550"/>
            </a:xfrm>
            <a:custGeom>
              <a:avLst/>
              <a:gdLst/>
              <a:ahLst/>
              <a:cxnLst/>
              <a:rect l="l" t="t" r="r" b="b"/>
              <a:pathLst>
                <a:path w="7732" h="2302" extrusionOk="0">
                  <a:moveTo>
                    <a:pt x="0" y="1"/>
                  </a:moveTo>
                  <a:lnTo>
                    <a:pt x="0" y="2302"/>
                  </a:lnTo>
                  <a:lnTo>
                    <a:pt x="7732" y="2302"/>
                  </a:lnTo>
                  <a:lnTo>
                    <a:pt x="7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346175" y="-535950"/>
              <a:ext cx="178850" cy="163275"/>
            </a:xfrm>
            <a:custGeom>
              <a:avLst/>
              <a:gdLst/>
              <a:ahLst/>
              <a:cxnLst/>
              <a:rect l="l" t="t" r="r" b="b"/>
              <a:pathLst>
                <a:path w="7154" h="6531" extrusionOk="0">
                  <a:moveTo>
                    <a:pt x="0" y="1"/>
                  </a:moveTo>
                  <a:lnTo>
                    <a:pt x="0" y="6292"/>
                  </a:lnTo>
                  <a:lnTo>
                    <a:pt x="0" y="6338"/>
                  </a:lnTo>
                  <a:lnTo>
                    <a:pt x="11" y="6383"/>
                  </a:lnTo>
                  <a:lnTo>
                    <a:pt x="34" y="6428"/>
                  </a:lnTo>
                  <a:lnTo>
                    <a:pt x="68" y="6462"/>
                  </a:lnTo>
                  <a:lnTo>
                    <a:pt x="102" y="6485"/>
                  </a:lnTo>
                  <a:lnTo>
                    <a:pt x="147" y="6508"/>
                  </a:lnTo>
                  <a:lnTo>
                    <a:pt x="193" y="6530"/>
                  </a:lnTo>
                  <a:lnTo>
                    <a:pt x="6949" y="6530"/>
                  </a:lnTo>
                  <a:lnTo>
                    <a:pt x="6994" y="6508"/>
                  </a:lnTo>
                  <a:lnTo>
                    <a:pt x="7040" y="6485"/>
                  </a:lnTo>
                  <a:lnTo>
                    <a:pt x="7074" y="6462"/>
                  </a:lnTo>
                  <a:lnTo>
                    <a:pt x="7108" y="6428"/>
                  </a:lnTo>
                  <a:lnTo>
                    <a:pt x="7131" y="6383"/>
                  </a:lnTo>
                  <a:lnTo>
                    <a:pt x="7142" y="6338"/>
                  </a:lnTo>
                  <a:lnTo>
                    <a:pt x="7153" y="6292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346175" y="-526025"/>
              <a:ext cx="178850" cy="66625"/>
            </a:xfrm>
            <a:custGeom>
              <a:avLst/>
              <a:gdLst/>
              <a:ahLst/>
              <a:cxnLst/>
              <a:rect l="l" t="t" r="r" b="b"/>
              <a:pathLst>
                <a:path w="7154" h="2665" extrusionOk="0">
                  <a:moveTo>
                    <a:pt x="0" y="0"/>
                  </a:moveTo>
                  <a:lnTo>
                    <a:pt x="0" y="2664"/>
                  </a:lnTo>
                  <a:lnTo>
                    <a:pt x="7153" y="2120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" name="Google Shape;69;p4"/>
          <p:cNvGrpSpPr/>
          <p:nvPr/>
        </p:nvGrpSpPr>
        <p:grpSpPr>
          <a:xfrm flipH="1">
            <a:off x="-741623" y="3959717"/>
            <a:ext cx="1556397" cy="2512408"/>
            <a:chOff x="5849258" y="-2134587"/>
            <a:chExt cx="1167298" cy="1884306"/>
          </a:xfrm>
        </p:grpSpPr>
        <p:sp>
          <p:nvSpPr>
            <p:cNvPr id="70" name="Google Shape;70;p4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extrusionOk="0">
                  <a:moveTo>
                    <a:pt x="1" y="0"/>
                  </a:moveTo>
                  <a:lnTo>
                    <a:pt x="2528" y="7618"/>
                  </a:lnTo>
                  <a:lnTo>
                    <a:pt x="20700" y="7618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fill="none" extrusionOk="0">
                  <a:moveTo>
                    <a:pt x="1" y="0"/>
                  </a:moveTo>
                  <a:lnTo>
                    <a:pt x="18161" y="0"/>
                  </a:lnTo>
                  <a:lnTo>
                    <a:pt x="20700" y="7618"/>
                  </a:lnTo>
                  <a:lnTo>
                    <a:pt x="2528" y="76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extrusionOk="0">
                  <a:moveTo>
                    <a:pt x="0" y="1"/>
                  </a:move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fill="none" extrusionOk="0">
                  <a:moveTo>
                    <a:pt x="16415" y="1"/>
                  </a:moveTo>
                  <a:lnTo>
                    <a:pt x="0" y="1"/>
                  </a:ln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6697868" y="-1705494"/>
              <a:ext cx="318687" cy="1455213"/>
            </a:xfrm>
            <a:custGeom>
              <a:avLst/>
              <a:gdLst/>
              <a:ahLst/>
              <a:cxnLst/>
              <a:rect l="l" t="t" r="r" b="b"/>
              <a:pathLst>
                <a:path w="5658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5657" y="25835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1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849258" y="-1705494"/>
              <a:ext cx="1167279" cy="1455213"/>
            </a:xfrm>
            <a:custGeom>
              <a:avLst/>
              <a:gdLst/>
              <a:ahLst/>
              <a:cxnLst/>
              <a:rect l="l" t="t" r="r" b="b"/>
              <a:pathLst>
                <a:path w="20724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20723" y="25835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1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5"/>
                  </a:lnTo>
                  <a:lnTo>
                    <a:pt x="6575" y="885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5"/>
                  </a:moveTo>
                  <a:lnTo>
                    <a:pt x="6575" y="885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0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7377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4"/>
          <p:cNvSpPr txBox="1">
            <a:spLocks noGrp="1"/>
          </p:cNvSpPr>
          <p:nvPr>
            <p:ph type="title"/>
          </p:nvPr>
        </p:nvSpPr>
        <p:spPr>
          <a:xfrm>
            <a:off x="960000" y="487680"/>
            <a:ext cx="10272000" cy="7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4"/>
          <p:cNvGrpSpPr/>
          <p:nvPr/>
        </p:nvGrpSpPr>
        <p:grpSpPr>
          <a:xfrm>
            <a:off x="0" y="381000"/>
            <a:ext cx="12192000" cy="6476733"/>
            <a:chOff x="0" y="285750"/>
            <a:chExt cx="9144000" cy="4857550"/>
          </a:xfrm>
        </p:grpSpPr>
        <p:cxnSp>
          <p:nvCxnSpPr>
            <p:cNvPr id="435" name="Google Shape;435;p14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6" name="Google Shape;436;p14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7" name="Google Shape;437;p14"/>
          <p:cNvGrpSpPr/>
          <p:nvPr/>
        </p:nvGrpSpPr>
        <p:grpSpPr>
          <a:xfrm flipH="1">
            <a:off x="-3120903" y="4176718"/>
            <a:ext cx="3936409" cy="2316524"/>
            <a:chOff x="8351172" y="3132538"/>
            <a:chExt cx="2952307" cy="1737393"/>
          </a:xfrm>
        </p:grpSpPr>
        <p:sp>
          <p:nvSpPr>
            <p:cNvPr id="438" name="Google Shape;438;p14"/>
            <p:cNvSpPr/>
            <p:nvPr/>
          </p:nvSpPr>
          <p:spPr>
            <a:xfrm flipH="1">
              <a:off x="8578261" y="3397069"/>
              <a:ext cx="3032" cy="1472861"/>
            </a:xfrm>
            <a:custGeom>
              <a:avLst/>
              <a:gdLst/>
              <a:ahLst/>
              <a:cxnLst/>
              <a:rect l="l" t="t" r="r" b="b"/>
              <a:pathLst>
                <a:path w="46" h="22344" extrusionOk="0">
                  <a:moveTo>
                    <a:pt x="0" y="0"/>
                  </a:moveTo>
                  <a:lnTo>
                    <a:pt x="0" y="22344"/>
                  </a:lnTo>
                  <a:lnTo>
                    <a:pt x="45" y="2234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4"/>
            <p:cNvSpPr/>
            <p:nvPr/>
          </p:nvSpPr>
          <p:spPr>
            <a:xfrm flipH="1">
              <a:off x="8578261" y="3397069"/>
              <a:ext cx="3032" cy="1472861"/>
            </a:xfrm>
            <a:custGeom>
              <a:avLst/>
              <a:gdLst/>
              <a:ahLst/>
              <a:cxnLst/>
              <a:rect l="l" t="t" r="r" b="b"/>
              <a:pathLst>
                <a:path w="46" h="22344" fill="none" extrusionOk="0">
                  <a:moveTo>
                    <a:pt x="0" y="0"/>
                  </a:moveTo>
                  <a:lnTo>
                    <a:pt x="0" y="22344"/>
                  </a:lnTo>
                  <a:lnTo>
                    <a:pt x="45" y="22344"/>
                  </a:lnTo>
                  <a:lnTo>
                    <a:pt x="45" y="0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4"/>
            <p:cNvSpPr/>
            <p:nvPr/>
          </p:nvSpPr>
          <p:spPr>
            <a:xfrm flipH="1">
              <a:off x="8351172" y="3341763"/>
              <a:ext cx="2952307" cy="78499"/>
            </a:xfrm>
            <a:custGeom>
              <a:avLst/>
              <a:gdLst/>
              <a:ahLst/>
              <a:cxnLst/>
              <a:rect l="l" t="t" r="r" b="b"/>
              <a:pathLst>
                <a:path w="76883" h="1191" extrusionOk="0">
                  <a:moveTo>
                    <a:pt x="1" y="0"/>
                  </a:moveTo>
                  <a:lnTo>
                    <a:pt x="1" y="1191"/>
                  </a:lnTo>
                  <a:lnTo>
                    <a:pt x="76883" y="1191"/>
                  </a:lnTo>
                  <a:lnTo>
                    <a:pt x="76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1" name="Google Shape;441;p14"/>
            <p:cNvGrpSpPr/>
            <p:nvPr/>
          </p:nvGrpSpPr>
          <p:grpSpPr>
            <a:xfrm flipH="1">
              <a:off x="8823288" y="3132538"/>
              <a:ext cx="245881" cy="210807"/>
              <a:chOff x="5367757" y="-2469750"/>
              <a:chExt cx="245881" cy="210807"/>
            </a:xfrm>
          </p:grpSpPr>
          <p:sp>
            <p:nvSpPr>
              <p:cNvPr id="442" name="Google Shape;442;p14"/>
              <p:cNvSpPr/>
              <p:nvPr/>
            </p:nvSpPr>
            <p:spPr>
              <a:xfrm>
                <a:off x="5367757" y="-2442130"/>
                <a:ext cx="84509" cy="120365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826" extrusionOk="0">
                    <a:moveTo>
                      <a:pt x="658" y="1"/>
                    </a:moveTo>
                    <a:lnTo>
                      <a:pt x="590" y="12"/>
                    </a:lnTo>
                    <a:lnTo>
                      <a:pt x="533" y="12"/>
                    </a:lnTo>
                    <a:lnTo>
                      <a:pt x="408" y="57"/>
                    </a:lnTo>
                    <a:lnTo>
                      <a:pt x="295" y="114"/>
                    </a:lnTo>
                    <a:lnTo>
                      <a:pt x="193" y="193"/>
                    </a:lnTo>
                    <a:lnTo>
                      <a:pt x="113" y="295"/>
                    </a:lnTo>
                    <a:lnTo>
                      <a:pt x="57" y="409"/>
                    </a:lnTo>
                    <a:lnTo>
                      <a:pt x="23" y="533"/>
                    </a:lnTo>
                    <a:lnTo>
                      <a:pt x="11" y="590"/>
                    </a:lnTo>
                    <a:lnTo>
                      <a:pt x="0" y="658"/>
                    </a:lnTo>
                    <a:lnTo>
                      <a:pt x="0" y="1168"/>
                    </a:lnTo>
                    <a:lnTo>
                      <a:pt x="11" y="1236"/>
                    </a:lnTo>
                    <a:lnTo>
                      <a:pt x="23" y="1304"/>
                    </a:lnTo>
                    <a:lnTo>
                      <a:pt x="57" y="1429"/>
                    </a:lnTo>
                    <a:lnTo>
                      <a:pt x="113" y="1542"/>
                    </a:lnTo>
                    <a:lnTo>
                      <a:pt x="193" y="1633"/>
                    </a:lnTo>
                    <a:lnTo>
                      <a:pt x="295" y="1712"/>
                    </a:lnTo>
                    <a:lnTo>
                      <a:pt x="408" y="1780"/>
                    </a:lnTo>
                    <a:lnTo>
                      <a:pt x="533" y="1814"/>
                    </a:lnTo>
                    <a:lnTo>
                      <a:pt x="590" y="1826"/>
                    </a:lnTo>
                    <a:lnTo>
                      <a:pt x="1281" y="1826"/>
                    </a:lnTo>
                    <a:lnTo>
                      <a:pt x="1281" y="1531"/>
                    </a:lnTo>
                    <a:lnTo>
                      <a:pt x="590" y="1531"/>
                    </a:lnTo>
                    <a:lnTo>
                      <a:pt x="522" y="1508"/>
                    </a:lnTo>
                    <a:lnTo>
                      <a:pt x="465" y="1474"/>
                    </a:lnTo>
                    <a:lnTo>
                      <a:pt x="408" y="1429"/>
                    </a:lnTo>
                    <a:lnTo>
                      <a:pt x="363" y="1372"/>
                    </a:lnTo>
                    <a:lnTo>
                      <a:pt x="329" y="1316"/>
                    </a:lnTo>
                    <a:lnTo>
                      <a:pt x="306" y="1248"/>
                    </a:lnTo>
                    <a:lnTo>
                      <a:pt x="295" y="1168"/>
                    </a:lnTo>
                    <a:lnTo>
                      <a:pt x="295" y="658"/>
                    </a:lnTo>
                    <a:lnTo>
                      <a:pt x="306" y="590"/>
                    </a:lnTo>
                    <a:lnTo>
                      <a:pt x="329" y="522"/>
                    </a:lnTo>
                    <a:lnTo>
                      <a:pt x="363" y="454"/>
                    </a:lnTo>
                    <a:lnTo>
                      <a:pt x="408" y="409"/>
                    </a:lnTo>
                    <a:lnTo>
                      <a:pt x="465" y="363"/>
                    </a:lnTo>
                    <a:lnTo>
                      <a:pt x="522" y="329"/>
                    </a:lnTo>
                    <a:lnTo>
                      <a:pt x="590" y="307"/>
                    </a:lnTo>
                    <a:lnTo>
                      <a:pt x="658" y="295"/>
                    </a:lnTo>
                    <a:lnTo>
                      <a:pt x="1281" y="295"/>
                    </a:lnTo>
                    <a:lnTo>
                      <a:pt x="12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" name="Google Shape;443;p14"/>
              <p:cNvSpPr/>
              <p:nvPr/>
            </p:nvSpPr>
            <p:spPr>
              <a:xfrm>
                <a:off x="5421546" y="-2469750"/>
                <a:ext cx="165196" cy="199532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3027" extrusionOk="0">
                    <a:moveTo>
                      <a:pt x="0" y="0"/>
                    </a:moveTo>
                    <a:lnTo>
                      <a:pt x="0" y="2891"/>
                    </a:lnTo>
                    <a:lnTo>
                      <a:pt x="12" y="2948"/>
                    </a:lnTo>
                    <a:lnTo>
                      <a:pt x="46" y="2982"/>
                    </a:lnTo>
                    <a:lnTo>
                      <a:pt x="80" y="3016"/>
                    </a:lnTo>
                    <a:lnTo>
                      <a:pt x="136" y="3027"/>
                    </a:lnTo>
                    <a:lnTo>
                      <a:pt x="2370" y="3027"/>
                    </a:lnTo>
                    <a:lnTo>
                      <a:pt x="2426" y="3016"/>
                    </a:lnTo>
                    <a:lnTo>
                      <a:pt x="2460" y="2982"/>
                    </a:lnTo>
                    <a:lnTo>
                      <a:pt x="2494" y="2948"/>
                    </a:lnTo>
                    <a:lnTo>
                      <a:pt x="2506" y="2891"/>
                    </a:lnTo>
                    <a:lnTo>
                      <a:pt x="25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" name="Google Shape;444;p14"/>
              <p:cNvSpPr/>
              <p:nvPr/>
            </p:nvSpPr>
            <p:spPr>
              <a:xfrm>
                <a:off x="5394651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2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36" y="295"/>
                    </a:lnTo>
                    <a:lnTo>
                      <a:pt x="182" y="341"/>
                    </a:lnTo>
                    <a:lnTo>
                      <a:pt x="250" y="397"/>
                    </a:lnTo>
                    <a:lnTo>
                      <a:pt x="318" y="454"/>
                    </a:lnTo>
                    <a:lnTo>
                      <a:pt x="408" y="488"/>
                    </a:lnTo>
                    <a:lnTo>
                      <a:pt x="522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40" y="579"/>
                    </a:lnTo>
                    <a:lnTo>
                      <a:pt x="2676" y="556"/>
                    </a:lnTo>
                    <a:lnTo>
                      <a:pt x="2800" y="533"/>
                    </a:lnTo>
                    <a:lnTo>
                      <a:pt x="2914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6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4"/>
              <p:cNvSpPr/>
              <p:nvPr/>
            </p:nvSpPr>
            <p:spPr>
              <a:xfrm>
                <a:off x="5394651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2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36" y="295"/>
                    </a:lnTo>
                    <a:lnTo>
                      <a:pt x="182" y="341"/>
                    </a:lnTo>
                    <a:lnTo>
                      <a:pt x="250" y="397"/>
                    </a:lnTo>
                    <a:lnTo>
                      <a:pt x="318" y="454"/>
                    </a:lnTo>
                    <a:lnTo>
                      <a:pt x="408" y="488"/>
                    </a:lnTo>
                    <a:lnTo>
                      <a:pt x="522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40" y="579"/>
                    </a:lnTo>
                    <a:lnTo>
                      <a:pt x="2676" y="556"/>
                    </a:lnTo>
                    <a:lnTo>
                      <a:pt x="2800" y="533"/>
                    </a:lnTo>
                    <a:lnTo>
                      <a:pt x="2914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6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4"/>
            <p:cNvGrpSpPr/>
            <p:nvPr/>
          </p:nvGrpSpPr>
          <p:grpSpPr>
            <a:xfrm flipH="1">
              <a:off x="8492171" y="3198258"/>
              <a:ext cx="239948" cy="145086"/>
              <a:chOff x="5933407" y="-2404029"/>
              <a:chExt cx="239948" cy="145086"/>
            </a:xfrm>
          </p:grpSpPr>
          <p:sp>
            <p:nvSpPr>
              <p:cNvPr id="447" name="Google Shape;447;p14"/>
              <p:cNvSpPr/>
              <p:nvPr/>
            </p:nvSpPr>
            <p:spPr>
              <a:xfrm>
                <a:off x="5933407" y="-2387549"/>
                <a:ext cx="69546" cy="79233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202" extrusionOk="0">
                    <a:moveTo>
                      <a:pt x="545" y="0"/>
                    </a:moveTo>
                    <a:lnTo>
                      <a:pt x="431" y="12"/>
                    </a:lnTo>
                    <a:lnTo>
                      <a:pt x="329" y="46"/>
                    </a:lnTo>
                    <a:lnTo>
                      <a:pt x="239" y="91"/>
                    </a:lnTo>
                    <a:lnTo>
                      <a:pt x="159" y="159"/>
                    </a:lnTo>
                    <a:lnTo>
                      <a:pt x="91" y="238"/>
                    </a:lnTo>
                    <a:lnTo>
                      <a:pt x="46" y="329"/>
                    </a:lnTo>
                    <a:lnTo>
                      <a:pt x="12" y="431"/>
                    </a:lnTo>
                    <a:lnTo>
                      <a:pt x="1" y="544"/>
                    </a:lnTo>
                    <a:lnTo>
                      <a:pt x="1" y="658"/>
                    </a:lnTo>
                    <a:lnTo>
                      <a:pt x="12" y="771"/>
                    </a:lnTo>
                    <a:lnTo>
                      <a:pt x="46" y="873"/>
                    </a:lnTo>
                    <a:lnTo>
                      <a:pt x="91" y="964"/>
                    </a:lnTo>
                    <a:lnTo>
                      <a:pt x="159" y="1043"/>
                    </a:lnTo>
                    <a:lnTo>
                      <a:pt x="239" y="1111"/>
                    </a:lnTo>
                    <a:lnTo>
                      <a:pt x="329" y="1157"/>
                    </a:lnTo>
                    <a:lnTo>
                      <a:pt x="431" y="1191"/>
                    </a:lnTo>
                    <a:lnTo>
                      <a:pt x="545" y="1202"/>
                    </a:lnTo>
                    <a:lnTo>
                      <a:pt x="1055" y="1202"/>
                    </a:lnTo>
                    <a:lnTo>
                      <a:pt x="1055" y="952"/>
                    </a:lnTo>
                    <a:lnTo>
                      <a:pt x="488" y="952"/>
                    </a:lnTo>
                    <a:lnTo>
                      <a:pt x="431" y="930"/>
                    </a:lnTo>
                    <a:lnTo>
                      <a:pt x="375" y="907"/>
                    </a:lnTo>
                    <a:lnTo>
                      <a:pt x="329" y="873"/>
                    </a:lnTo>
                    <a:lnTo>
                      <a:pt x="295" y="828"/>
                    </a:lnTo>
                    <a:lnTo>
                      <a:pt x="273" y="771"/>
                    </a:lnTo>
                    <a:lnTo>
                      <a:pt x="250" y="714"/>
                    </a:lnTo>
                    <a:lnTo>
                      <a:pt x="239" y="658"/>
                    </a:lnTo>
                    <a:lnTo>
                      <a:pt x="239" y="544"/>
                    </a:lnTo>
                    <a:lnTo>
                      <a:pt x="250" y="488"/>
                    </a:lnTo>
                    <a:lnTo>
                      <a:pt x="273" y="431"/>
                    </a:lnTo>
                    <a:lnTo>
                      <a:pt x="295" y="374"/>
                    </a:lnTo>
                    <a:lnTo>
                      <a:pt x="329" y="329"/>
                    </a:lnTo>
                    <a:lnTo>
                      <a:pt x="375" y="295"/>
                    </a:lnTo>
                    <a:lnTo>
                      <a:pt x="431" y="272"/>
                    </a:lnTo>
                    <a:lnTo>
                      <a:pt x="488" y="250"/>
                    </a:lnTo>
                    <a:lnTo>
                      <a:pt x="1055" y="250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4"/>
              <p:cNvSpPr/>
              <p:nvPr/>
            </p:nvSpPr>
            <p:spPr>
              <a:xfrm>
                <a:off x="5981264" y="-2404029"/>
                <a:ext cx="165196" cy="133813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2030" extrusionOk="0">
                    <a:moveTo>
                      <a:pt x="0" y="1"/>
                    </a:moveTo>
                    <a:lnTo>
                      <a:pt x="0" y="1894"/>
                    </a:lnTo>
                    <a:lnTo>
                      <a:pt x="11" y="1951"/>
                    </a:lnTo>
                    <a:lnTo>
                      <a:pt x="34" y="1985"/>
                    </a:lnTo>
                    <a:lnTo>
                      <a:pt x="79" y="2019"/>
                    </a:lnTo>
                    <a:lnTo>
                      <a:pt x="136" y="2030"/>
                    </a:lnTo>
                    <a:lnTo>
                      <a:pt x="2369" y="2030"/>
                    </a:lnTo>
                    <a:lnTo>
                      <a:pt x="2426" y="2019"/>
                    </a:lnTo>
                    <a:lnTo>
                      <a:pt x="2460" y="1985"/>
                    </a:lnTo>
                    <a:lnTo>
                      <a:pt x="2494" y="1951"/>
                    </a:lnTo>
                    <a:lnTo>
                      <a:pt x="2505" y="1894"/>
                    </a:lnTo>
                    <a:lnTo>
                      <a:pt x="25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" name="Google Shape;449;p14"/>
              <p:cNvSpPr/>
              <p:nvPr/>
            </p:nvSpPr>
            <p:spPr>
              <a:xfrm>
                <a:off x="5954369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1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25" y="295"/>
                    </a:lnTo>
                    <a:lnTo>
                      <a:pt x="181" y="341"/>
                    </a:lnTo>
                    <a:lnTo>
                      <a:pt x="238" y="397"/>
                    </a:lnTo>
                    <a:lnTo>
                      <a:pt x="317" y="454"/>
                    </a:lnTo>
                    <a:lnTo>
                      <a:pt x="408" y="488"/>
                    </a:lnTo>
                    <a:lnTo>
                      <a:pt x="521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39" y="579"/>
                    </a:lnTo>
                    <a:lnTo>
                      <a:pt x="2675" y="556"/>
                    </a:lnTo>
                    <a:lnTo>
                      <a:pt x="2800" y="533"/>
                    </a:lnTo>
                    <a:lnTo>
                      <a:pt x="2913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5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14"/>
              <p:cNvSpPr/>
              <p:nvPr/>
            </p:nvSpPr>
            <p:spPr>
              <a:xfrm>
                <a:off x="5954369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1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25" y="295"/>
                    </a:lnTo>
                    <a:lnTo>
                      <a:pt x="181" y="341"/>
                    </a:lnTo>
                    <a:lnTo>
                      <a:pt x="238" y="397"/>
                    </a:lnTo>
                    <a:lnTo>
                      <a:pt x="317" y="454"/>
                    </a:lnTo>
                    <a:lnTo>
                      <a:pt x="408" y="488"/>
                    </a:lnTo>
                    <a:lnTo>
                      <a:pt x="521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39" y="579"/>
                    </a:lnTo>
                    <a:lnTo>
                      <a:pt x="2675" y="556"/>
                    </a:lnTo>
                    <a:lnTo>
                      <a:pt x="2800" y="533"/>
                    </a:lnTo>
                    <a:lnTo>
                      <a:pt x="2913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5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51" name="Google Shape;451;p14"/>
          <p:cNvGrpSpPr/>
          <p:nvPr/>
        </p:nvGrpSpPr>
        <p:grpSpPr>
          <a:xfrm>
            <a:off x="11444220" y="4018474"/>
            <a:ext cx="1529937" cy="2469697"/>
            <a:chOff x="5849258" y="-2134587"/>
            <a:chExt cx="1167298" cy="1884306"/>
          </a:xfrm>
        </p:grpSpPr>
        <p:sp>
          <p:nvSpPr>
            <p:cNvPr id="452" name="Google Shape;452;p14"/>
            <p:cNvSpPr/>
            <p:nvPr/>
          </p:nvSpPr>
          <p:spPr>
            <a:xfrm>
              <a:off x="5956559" y="-1138514"/>
              <a:ext cx="84994" cy="134166"/>
            </a:xfrm>
            <a:custGeom>
              <a:avLst/>
              <a:gdLst/>
              <a:ahLst/>
              <a:cxnLst/>
              <a:rect l="l" t="t" r="r" b="b"/>
              <a:pathLst>
                <a:path w="1509" h="2382" extrusionOk="0">
                  <a:moveTo>
                    <a:pt x="0" y="1"/>
                  </a:moveTo>
                  <a:lnTo>
                    <a:pt x="0" y="2381"/>
                  </a:lnTo>
                  <a:lnTo>
                    <a:pt x="1508" y="2381"/>
                  </a:lnTo>
                  <a:lnTo>
                    <a:pt x="15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5956559" y="-1138514"/>
              <a:ext cx="84994" cy="134166"/>
            </a:xfrm>
            <a:custGeom>
              <a:avLst/>
              <a:gdLst/>
              <a:ahLst/>
              <a:cxnLst/>
              <a:rect l="l" t="t" r="r" b="b"/>
              <a:pathLst>
                <a:path w="1509" h="2382" fill="none" extrusionOk="0">
                  <a:moveTo>
                    <a:pt x="0" y="2381"/>
                  </a:moveTo>
                  <a:lnTo>
                    <a:pt x="1508" y="2381"/>
                  </a:lnTo>
                  <a:lnTo>
                    <a:pt x="1508" y="1"/>
                  </a:lnTo>
                  <a:lnTo>
                    <a:pt x="0" y="1"/>
                  </a:lnTo>
                  <a:lnTo>
                    <a:pt x="0" y="2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5849258" y="-1705494"/>
              <a:ext cx="1167279" cy="1455213"/>
            </a:xfrm>
            <a:custGeom>
              <a:avLst/>
              <a:gdLst/>
              <a:ahLst/>
              <a:cxnLst/>
              <a:rect l="l" t="t" r="r" b="b"/>
              <a:pathLst>
                <a:path w="20724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20723" y="25835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5"/>
                  </a:lnTo>
                  <a:lnTo>
                    <a:pt x="6575" y="885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5"/>
                  </a:moveTo>
                  <a:lnTo>
                    <a:pt x="6575" y="885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6697868" y="-1705494"/>
              <a:ext cx="318687" cy="1455213"/>
            </a:xfrm>
            <a:custGeom>
              <a:avLst/>
              <a:gdLst/>
              <a:ahLst/>
              <a:cxnLst/>
              <a:rect l="l" t="t" r="r" b="b"/>
              <a:pathLst>
                <a:path w="5658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5657" y="25835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extrusionOk="0">
                  <a:moveTo>
                    <a:pt x="1" y="0"/>
                  </a:moveTo>
                  <a:lnTo>
                    <a:pt x="2528" y="7618"/>
                  </a:lnTo>
                  <a:lnTo>
                    <a:pt x="20700" y="7618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fill="none" extrusionOk="0">
                  <a:moveTo>
                    <a:pt x="1" y="0"/>
                  </a:moveTo>
                  <a:lnTo>
                    <a:pt x="18161" y="0"/>
                  </a:lnTo>
                  <a:lnTo>
                    <a:pt x="20700" y="7618"/>
                  </a:lnTo>
                  <a:lnTo>
                    <a:pt x="2528" y="76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extrusionOk="0">
                  <a:moveTo>
                    <a:pt x="0" y="1"/>
                  </a:move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fill="none" extrusionOk="0">
                  <a:moveTo>
                    <a:pt x="16415" y="1"/>
                  </a:moveTo>
                  <a:lnTo>
                    <a:pt x="0" y="1"/>
                  </a:ln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1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1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0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0507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5"/>
          <p:cNvSpPr txBox="1">
            <a:spLocks noGrp="1"/>
          </p:cNvSpPr>
          <p:nvPr>
            <p:ph type="title"/>
          </p:nvPr>
        </p:nvSpPr>
        <p:spPr>
          <a:xfrm>
            <a:off x="960000" y="487680"/>
            <a:ext cx="10272000" cy="7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78" name="Google Shape;478;p15"/>
          <p:cNvGrpSpPr/>
          <p:nvPr/>
        </p:nvGrpSpPr>
        <p:grpSpPr>
          <a:xfrm>
            <a:off x="0" y="381000"/>
            <a:ext cx="12192000" cy="6476733"/>
            <a:chOff x="0" y="285750"/>
            <a:chExt cx="9144000" cy="4857550"/>
          </a:xfrm>
        </p:grpSpPr>
        <p:cxnSp>
          <p:nvCxnSpPr>
            <p:cNvPr id="479" name="Google Shape;479;p15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0" name="Google Shape;480;p15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1" name="Google Shape;481;p15"/>
          <p:cNvGrpSpPr/>
          <p:nvPr/>
        </p:nvGrpSpPr>
        <p:grpSpPr>
          <a:xfrm flipH="1">
            <a:off x="11338097" y="3876600"/>
            <a:ext cx="3936409" cy="2616640"/>
            <a:chOff x="-2416878" y="2907450"/>
            <a:chExt cx="2952307" cy="1962480"/>
          </a:xfrm>
        </p:grpSpPr>
        <p:grpSp>
          <p:nvGrpSpPr>
            <p:cNvPr id="482" name="Google Shape;482;p15"/>
            <p:cNvGrpSpPr/>
            <p:nvPr/>
          </p:nvGrpSpPr>
          <p:grpSpPr>
            <a:xfrm flipH="1">
              <a:off x="-2416878" y="3132538"/>
              <a:ext cx="2952307" cy="1737393"/>
              <a:chOff x="5879397" y="2862025"/>
              <a:chExt cx="2952307" cy="1737393"/>
            </a:xfrm>
          </p:grpSpPr>
          <p:sp>
            <p:nvSpPr>
              <p:cNvPr id="483" name="Google Shape;483;p15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5879397" y="3071250"/>
                <a:ext cx="2952307" cy="78499"/>
              </a:xfrm>
              <a:custGeom>
                <a:avLst/>
                <a:gdLst/>
                <a:ahLst/>
                <a:cxnLst/>
                <a:rect l="l" t="t" r="r" b="b"/>
                <a:pathLst>
                  <a:path w="76883" h="1191" extrusionOk="0">
                    <a:moveTo>
                      <a:pt x="1" y="0"/>
                    </a:moveTo>
                    <a:lnTo>
                      <a:pt x="1" y="1191"/>
                    </a:lnTo>
                    <a:lnTo>
                      <a:pt x="76883" y="1191"/>
                    </a:lnTo>
                    <a:lnTo>
                      <a:pt x="76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88" name="Google Shape;488;p15"/>
              <p:cNvGrpSpPr/>
              <p:nvPr/>
            </p:nvGrpSpPr>
            <p:grpSpPr>
              <a:xfrm>
                <a:off x="7199307" y="2862025"/>
                <a:ext cx="245881" cy="210807"/>
                <a:chOff x="5367757" y="-2469750"/>
                <a:chExt cx="245881" cy="210807"/>
              </a:xfrm>
            </p:grpSpPr>
            <p:sp>
              <p:nvSpPr>
                <p:cNvPr id="489" name="Google Shape;489;p15"/>
                <p:cNvSpPr/>
                <p:nvPr/>
              </p:nvSpPr>
              <p:spPr>
                <a:xfrm>
                  <a:off x="5367757" y="-2442130"/>
                  <a:ext cx="84509" cy="12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1826" extrusionOk="0">
                      <a:moveTo>
                        <a:pt x="658" y="1"/>
                      </a:moveTo>
                      <a:lnTo>
                        <a:pt x="590" y="12"/>
                      </a:lnTo>
                      <a:lnTo>
                        <a:pt x="533" y="12"/>
                      </a:lnTo>
                      <a:lnTo>
                        <a:pt x="408" y="57"/>
                      </a:lnTo>
                      <a:lnTo>
                        <a:pt x="295" y="114"/>
                      </a:lnTo>
                      <a:lnTo>
                        <a:pt x="193" y="193"/>
                      </a:lnTo>
                      <a:lnTo>
                        <a:pt x="113" y="295"/>
                      </a:lnTo>
                      <a:lnTo>
                        <a:pt x="57" y="409"/>
                      </a:lnTo>
                      <a:lnTo>
                        <a:pt x="23" y="533"/>
                      </a:lnTo>
                      <a:lnTo>
                        <a:pt x="11" y="590"/>
                      </a:lnTo>
                      <a:lnTo>
                        <a:pt x="0" y="658"/>
                      </a:lnTo>
                      <a:lnTo>
                        <a:pt x="0" y="1168"/>
                      </a:lnTo>
                      <a:lnTo>
                        <a:pt x="11" y="1236"/>
                      </a:lnTo>
                      <a:lnTo>
                        <a:pt x="23" y="1304"/>
                      </a:lnTo>
                      <a:lnTo>
                        <a:pt x="57" y="1429"/>
                      </a:lnTo>
                      <a:lnTo>
                        <a:pt x="113" y="1542"/>
                      </a:lnTo>
                      <a:lnTo>
                        <a:pt x="193" y="1633"/>
                      </a:lnTo>
                      <a:lnTo>
                        <a:pt x="295" y="1712"/>
                      </a:lnTo>
                      <a:lnTo>
                        <a:pt x="408" y="1780"/>
                      </a:lnTo>
                      <a:lnTo>
                        <a:pt x="533" y="1814"/>
                      </a:lnTo>
                      <a:lnTo>
                        <a:pt x="590" y="1826"/>
                      </a:lnTo>
                      <a:lnTo>
                        <a:pt x="1281" y="1826"/>
                      </a:lnTo>
                      <a:lnTo>
                        <a:pt x="1281" y="1531"/>
                      </a:lnTo>
                      <a:lnTo>
                        <a:pt x="590" y="1531"/>
                      </a:lnTo>
                      <a:lnTo>
                        <a:pt x="522" y="1508"/>
                      </a:lnTo>
                      <a:lnTo>
                        <a:pt x="465" y="1474"/>
                      </a:lnTo>
                      <a:lnTo>
                        <a:pt x="408" y="1429"/>
                      </a:lnTo>
                      <a:lnTo>
                        <a:pt x="363" y="1372"/>
                      </a:lnTo>
                      <a:lnTo>
                        <a:pt x="329" y="1316"/>
                      </a:lnTo>
                      <a:lnTo>
                        <a:pt x="306" y="1248"/>
                      </a:lnTo>
                      <a:lnTo>
                        <a:pt x="295" y="1168"/>
                      </a:lnTo>
                      <a:lnTo>
                        <a:pt x="295" y="658"/>
                      </a:lnTo>
                      <a:lnTo>
                        <a:pt x="306" y="590"/>
                      </a:lnTo>
                      <a:lnTo>
                        <a:pt x="329" y="522"/>
                      </a:lnTo>
                      <a:lnTo>
                        <a:pt x="363" y="454"/>
                      </a:lnTo>
                      <a:lnTo>
                        <a:pt x="408" y="409"/>
                      </a:lnTo>
                      <a:lnTo>
                        <a:pt x="465" y="363"/>
                      </a:lnTo>
                      <a:lnTo>
                        <a:pt x="522" y="329"/>
                      </a:lnTo>
                      <a:lnTo>
                        <a:pt x="590" y="307"/>
                      </a:lnTo>
                      <a:lnTo>
                        <a:pt x="658" y="295"/>
                      </a:lnTo>
                      <a:lnTo>
                        <a:pt x="1281" y="295"/>
                      </a:lnTo>
                      <a:lnTo>
                        <a:pt x="12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0" name="Google Shape;490;p15"/>
                <p:cNvSpPr/>
                <p:nvPr/>
              </p:nvSpPr>
              <p:spPr>
                <a:xfrm>
                  <a:off x="5421546" y="-2469750"/>
                  <a:ext cx="165196" cy="19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3027" extrusionOk="0">
                      <a:moveTo>
                        <a:pt x="0" y="0"/>
                      </a:moveTo>
                      <a:lnTo>
                        <a:pt x="0" y="2891"/>
                      </a:lnTo>
                      <a:lnTo>
                        <a:pt x="12" y="2948"/>
                      </a:lnTo>
                      <a:lnTo>
                        <a:pt x="46" y="2982"/>
                      </a:lnTo>
                      <a:lnTo>
                        <a:pt x="80" y="3016"/>
                      </a:lnTo>
                      <a:lnTo>
                        <a:pt x="136" y="3027"/>
                      </a:lnTo>
                      <a:lnTo>
                        <a:pt x="2370" y="3027"/>
                      </a:lnTo>
                      <a:lnTo>
                        <a:pt x="2426" y="3016"/>
                      </a:lnTo>
                      <a:lnTo>
                        <a:pt x="2460" y="2982"/>
                      </a:lnTo>
                      <a:lnTo>
                        <a:pt x="2494" y="2948"/>
                      </a:lnTo>
                      <a:lnTo>
                        <a:pt x="2506" y="2891"/>
                      </a:lnTo>
                      <a:lnTo>
                        <a:pt x="25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1" name="Google Shape;491;p15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2" name="Google Shape;492;p15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93" name="Google Shape;493;p15"/>
              <p:cNvGrpSpPr/>
              <p:nvPr/>
            </p:nvGrpSpPr>
            <p:grpSpPr>
              <a:xfrm>
                <a:off x="7536357" y="2927746"/>
                <a:ext cx="239948" cy="145086"/>
                <a:chOff x="5933407" y="-2404029"/>
                <a:chExt cx="239948" cy="145086"/>
              </a:xfrm>
            </p:grpSpPr>
            <p:sp>
              <p:nvSpPr>
                <p:cNvPr id="494" name="Google Shape;494;p15"/>
                <p:cNvSpPr/>
                <p:nvPr/>
              </p:nvSpPr>
              <p:spPr>
                <a:xfrm>
                  <a:off x="5933407" y="-2387549"/>
                  <a:ext cx="69546" cy="7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202" extrusionOk="0">
                      <a:moveTo>
                        <a:pt x="545" y="0"/>
                      </a:moveTo>
                      <a:lnTo>
                        <a:pt x="431" y="12"/>
                      </a:lnTo>
                      <a:lnTo>
                        <a:pt x="329" y="46"/>
                      </a:lnTo>
                      <a:lnTo>
                        <a:pt x="239" y="91"/>
                      </a:lnTo>
                      <a:lnTo>
                        <a:pt x="159" y="159"/>
                      </a:lnTo>
                      <a:lnTo>
                        <a:pt x="91" y="238"/>
                      </a:lnTo>
                      <a:lnTo>
                        <a:pt x="46" y="329"/>
                      </a:lnTo>
                      <a:lnTo>
                        <a:pt x="12" y="431"/>
                      </a:lnTo>
                      <a:lnTo>
                        <a:pt x="1" y="544"/>
                      </a:lnTo>
                      <a:lnTo>
                        <a:pt x="1" y="658"/>
                      </a:lnTo>
                      <a:lnTo>
                        <a:pt x="12" y="771"/>
                      </a:lnTo>
                      <a:lnTo>
                        <a:pt x="46" y="873"/>
                      </a:lnTo>
                      <a:lnTo>
                        <a:pt x="91" y="964"/>
                      </a:lnTo>
                      <a:lnTo>
                        <a:pt x="159" y="1043"/>
                      </a:lnTo>
                      <a:lnTo>
                        <a:pt x="239" y="1111"/>
                      </a:lnTo>
                      <a:lnTo>
                        <a:pt x="329" y="1157"/>
                      </a:lnTo>
                      <a:lnTo>
                        <a:pt x="431" y="1191"/>
                      </a:lnTo>
                      <a:lnTo>
                        <a:pt x="545" y="1202"/>
                      </a:lnTo>
                      <a:lnTo>
                        <a:pt x="1055" y="1202"/>
                      </a:lnTo>
                      <a:lnTo>
                        <a:pt x="1055" y="952"/>
                      </a:lnTo>
                      <a:lnTo>
                        <a:pt x="488" y="952"/>
                      </a:lnTo>
                      <a:lnTo>
                        <a:pt x="431" y="930"/>
                      </a:lnTo>
                      <a:lnTo>
                        <a:pt x="375" y="907"/>
                      </a:lnTo>
                      <a:lnTo>
                        <a:pt x="329" y="873"/>
                      </a:lnTo>
                      <a:lnTo>
                        <a:pt x="295" y="828"/>
                      </a:lnTo>
                      <a:lnTo>
                        <a:pt x="273" y="771"/>
                      </a:lnTo>
                      <a:lnTo>
                        <a:pt x="250" y="714"/>
                      </a:lnTo>
                      <a:lnTo>
                        <a:pt x="239" y="658"/>
                      </a:lnTo>
                      <a:lnTo>
                        <a:pt x="239" y="544"/>
                      </a:lnTo>
                      <a:lnTo>
                        <a:pt x="250" y="488"/>
                      </a:lnTo>
                      <a:lnTo>
                        <a:pt x="273" y="431"/>
                      </a:lnTo>
                      <a:lnTo>
                        <a:pt x="295" y="374"/>
                      </a:lnTo>
                      <a:lnTo>
                        <a:pt x="329" y="329"/>
                      </a:lnTo>
                      <a:lnTo>
                        <a:pt x="375" y="295"/>
                      </a:lnTo>
                      <a:lnTo>
                        <a:pt x="431" y="272"/>
                      </a:lnTo>
                      <a:lnTo>
                        <a:pt x="488" y="250"/>
                      </a:lnTo>
                      <a:lnTo>
                        <a:pt x="1055" y="250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5" name="Google Shape;495;p15"/>
                <p:cNvSpPr/>
                <p:nvPr/>
              </p:nvSpPr>
              <p:spPr>
                <a:xfrm>
                  <a:off x="5981264" y="-2404029"/>
                  <a:ext cx="165196" cy="13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2030" extrusionOk="0">
                      <a:moveTo>
                        <a:pt x="0" y="1"/>
                      </a:moveTo>
                      <a:lnTo>
                        <a:pt x="0" y="1894"/>
                      </a:lnTo>
                      <a:lnTo>
                        <a:pt x="11" y="1951"/>
                      </a:lnTo>
                      <a:lnTo>
                        <a:pt x="34" y="1985"/>
                      </a:lnTo>
                      <a:lnTo>
                        <a:pt x="79" y="2019"/>
                      </a:lnTo>
                      <a:lnTo>
                        <a:pt x="136" y="2030"/>
                      </a:lnTo>
                      <a:lnTo>
                        <a:pt x="2369" y="2030"/>
                      </a:lnTo>
                      <a:lnTo>
                        <a:pt x="2426" y="2019"/>
                      </a:lnTo>
                      <a:lnTo>
                        <a:pt x="2460" y="1985"/>
                      </a:lnTo>
                      <a:lnTo>
                        <a:pt x="2494" y="1951"/>
                      </a:lnTo>
                      <a:lnTo>
                        <a:pt x="2505" y="1894"/>
                      </a:lnTo>
                      <a:lnTo>
                        <a:pt x="25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6" name="Google Shape;496;p15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7" name="Google Shape;497;p15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98" name="Google Shape;498;p15"/>
            <p:cNvGrpSpPr/>
            <p:nvPr/>
          </p:nvGrpSpPr>
          <p:grpSpPr>
            <a:xfrm flipH="1">
              <a:off x="20001" y="2907450"/>
              <a:ext cx="425975" cy="435900"/>
              <a:chOff x="5216375" y="-808575"/>
              <a:chExt cx="425975" cy="435900"/>
            </a:xfrm>
          </p:grpSpPr>
          <p:sp>
            <p:nvSpPr>
              <p:cNvPr id="499" name="Google Shape;499;p15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" name="Google Shape;501;p15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fill="none" extrusionOk="0">
                    <a:moveTo>
                      <a:pt x="1928" y="35"/>
                    </a:moveTo>
                    <a:lnTo>
                      <a:pt x="1928" y="35"/>
                    </a:lnTo>
                    <a:lnTo>
                      <a:pt x="2098" y="12"/>
                    </a:lnTo>
                    <a:lnTo>
                      <a:pt x="2279" y="1"/>
                    </a:lnTo>
                    <a:lnTo>
                      <a:pt x="2449" y="12"/>
                    </a:lnTo>
                    <a:lnTo>
                      <a:pt x="2619" y="35"/>
                    </a:lnTo>
                    <a:lnTo>
                      <a:pt x="2789" y="69"/>
                    </a:lnTo>
                    <a:lnTo>
                      <a:pt x="2869" y="103"/>
                    </a:lnTo>
                    <a:lnTo>
                      <a:pt x="2937" y="137"/>
                    </a:lnTo>
                    <a:lnTo>
                      <a:pt x="3005" y="171"/>
                    </a:lnTo>
                    <a:lnTo>
                      <a:pt x="3073" y="228"/>
                    </a:lnTo>
                    <a:lnTo>
                      <a:pt x="3141" y="273"/>
                    </a:lnTo>
                    <a:lnTo>
                      <a:pt x="3197" y="341"/>
                    </a:lnTo>
                    <a:lnTo>
                      <a:pt x="3197" y="341"/>
                    </a:lnTo>
                    <a:lnTo>
                      <a:pt x="3254" y="420"/>
                    </a:lnTo>
                    <a:lnTo>
                      <a:pt x="3299" y="500"/>
                    </a:lnTo>
                    <a:lnTo>
                      <a:pt x="3345" y="590"/>
                    </a:lnTo>
                    <a:lnTo>
                      <a:pt x="3379" y="681"/>
                    </a:lnTo>
                    <a:lnTo>
                      <a:pt x="3379" y="681"/>
                    </a:lnTo>
                    <a:lnTo>
                      <a:pt x="3413" y="840"/>
                    </a:lnTo>
                    <a:lnTo>
                      <a:pt x="3435" y="1010"/>
                    </a:lnTo>
                    <a:lnTo>
                      <a:pt x="3435" y="1180"/>
                    </a:lnTo>
                    <a:lnTo>
                      <a:pt x="3401" y="1350"/>
                    </a:lnTo>
                    <a:lnTo>
                      <a:pt x="3367" y="1520"/>
                    </a:lnTo>
                    <a:lnTo>
                      <a:pt x="3299" y="1679"/>
                    </a:lnTo>
                    <a:lnTo>
                      <a:pt x="3220" y="1826"/>
                    </a:lnTo>
                    <a:lnTo>
                      <a:pt x="3118" y="1962"/>
                    </a:lnTo>
                    <a:lnTo>
                      <a:pt x="3118" y="1962"/>
                    </a:lnTo>
                    <a:lnTo>
                      <a:pt x="2993" y="2075"/>
                    </a:lnTo>
                    <a:lnTo>
                      <a:pt x="2857" y="2189"/>
                    </a:lnTo>
                    <a:lnTo>
                      <a:pt x="2710" y="2268"/>
                    </a:lnTo>
                    <a:lnTo>
                      <a:pt x="2551" y="2336"/>
                    </a:lnTo>
                    <a:lnTo>
                      <a:pt x="2392" y="2382"/>
                    </a:lnTo>
                    <a:lnTo>
                      <a:pt x="2222" y="2404"/>
                    </a:lnTo>
                    <a:lnTo>
                      <a:pt x="2052" y="2404"/>
                    </a:lnTo>
                    <a:lnTo>
                      <a:pt x="1882" y="2370"/>
                    </a:lnTo>
                    <a:lnTo>
                      <a:pt x="1882" y="2370"/>
                    </a:lnTo>
                    <a:lnTo>
                      <a:pt x="1792" y="2348"/>
                    </a:lnTo>
                    <a:lnTo>
                      <a:pt x="1701" y="2314"/>
                    </a:lnTo>
                    <a:lnTo>
                      <a:pt x="1622" y="2280"/>
                    </a:lnTo>
                    <a:lnTo>
                      <a:pt x="1531" y="2234"/>
                    </a:lnTo>
                    <a:lnTo>
                      <a:pt x="1463" y="2177"/>
                    </a:lnTo>
                    <a:lnTo>
                      <a:pt x="1384" y="2109"/>
                    </a:lnTo>
                    <a:lnTo>
                      <a:pt x="1327" y="2041"/>
                    </a:lnTo>
                    <a:lnTo>
                      <a:pt x="1270" y="1973"/>
                    </a:lnTo>
                    <a:lnTo>
                      <a:pt x="1270" y="1973"/>
                    </a:lnTo>
                    <a:lnTo>
                      <a:pt x="1225" y="1905"/>
                    </a:lnTo>
                    <a:lnTo>
                      <a:pt x="1191" y="1826"/>
                    </a:lnTo>
                    <a:lnTo>
                      <a:pt x="1123" y="1679"/>
                    </a:lnTo>
                    <a:lnTo>
                      <a:pt x="1032" y="1361"/>
                    </a:lnTo>
                    <a:lnTo>
                      <a:pt x="1032" y="1361"/>
                    </a:lnTo>
                    <a:lnTo>
                      <a:pt x="964" y="1169"/>
                    </a:lnTo>
                    <a:lnTo>
                      <a:pt x="885" y="976"/>
                    </a:lnTo>
                    <a:lnTo>
                      <a:pt x="783" y="783"/>
                    </a:lnTo>
                    <a:lnTo>
                      <a:pt x="658" y="613"/>
                    </a:lnTo>
                    <a:lnTo>
                      <a:pt x="601" y="534"/>
                    </a:lnTo>
                    <a:lnTo>
                      <a:pt x="522" y="466"/>
                    </a:lnTo>
                    <a:lnTo>
                      <a:pt x="454" y="398"/>
                    </a:lnTo>
                    <a:lnTo>
                      <a:pt x="375" y="330"/>
                    </a:lnTo>
                    <a:lnTo>
                      <a:pt x="284" y="284"/>
                    </a:lnTo>
                    <a:lnTo>
                      <a:pt x="193" y="239"/>
                    </a:lnTo>
                    <a:lnTo>
                      <a:pt x="103" y="194"/>
                    </a:lnTo>
                    <a:lnTo>
                      <a:pt x="1" y="1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extrusionOk="0">
                    <a:moveTo>
                      <a:pt x="1701" y="0"/>
                    </a:moveTo>
                    <a:lnTo>
                      <a:pt x="1440" y="23"/>
                    </a:lnTo>
                    <a:lnTo>
                      <a:pt x="1304" y="34"/>
                    </a:lnTo>
                    <a:lnTo>
                      <a:pt x="1179" y="57"/>
                    </a:lnTo>
                    <a:lnTo>
                      <a:pt x="1054" y="102"/>
                    </a:lnTo>
                    <a:lnTo>
                      <a:pt x="930" y="148"/>
                    </a:lnTo>
                    <a:lnTo>
                      <a:pt x="805" y="193"/>
                    </a:lnTo>
                    <a:lnTo>
                      <a:pt x="692" y="261"/>
                    </a:lnTo>
                    <a:lnTo>
                      <a:pt x="578" y="341"/>
                    </a:lnTo>
                    <a:lnTo>
                      <a:pt x="488" y="420"/>
                    </a:lnTo>
                    <a:lnTo>
                      <a:pt x="397" y="511"/>
                    </a:lnTo>
                    <a:lnTo>
                      <a:pt x="329" y="613"/>
                    </a:lnTo>
                    <a:lnTo>
                      <a:pt x="261" y="715"/>
                    </a:lnTo>
                    <a:lnTo>
                      <a:pt x="204" y="828"/>
                    </a:lnTo>
                    <a:lnTo>
                      <a:pt x="147" y="941"/>
                    </a:lnTo>
                    <a:lnTo>
                      <a:pt x="113" y="1066"/>
                    </a:lnTo>
                    <a:lnTo>
                      <a:pt x="45" y="1304"/>
                    </a:lnTo>
                    <a:lnTo>
                      <a:pt x="23" y="1417"/>
                    </a:lnTo>
                    <a:lnTo>
                      <a:pt x="0" y="1531"/>
                    </a:lnTo>
                    <a:lnTo>
                      <a:pt x="0" y="1644"/>
                    </a:lnTo>
                    <a:lnTo>
                      <a:pt x="0" y="1769"/>
                    </a:lnTo>
                    <a:lnTo>
                      <a:pt x="11" y="1882"/>
                    </a:lnTo>
                    <a:lnTo>
                      <a:pt x="34" y="1984"/>
                    </a:lnTo>
                    <a:lnTo>
                      <a:pt x="79" y="2086"/>
                    </a:lnTo>
                    <a:lnTo>
                      <a:pt x="125" y="2188"/>
                    </a:lnTo>
                    <a:lnTo>
                      <a:pt x="204" y="2279"/>
                    </a:lnTo>
                    <a:lnTo>
                      <a:pt x="284" y="2358"/>
                    </a:lnTo>
                    <a:lnTo>
                      <a:pt x="374" y="2426"/>
                    </a:lnTo>
                    <a:lnTo>
                      <a:pt x="465" y="2494"/>
                    </a:lnTo>
                    <a:lnTo>
                      <a:pt x="601" y="2574"/>
                    </a:lnTo>
                    <a:lnTo>
                      <a:pt x="726" y="2630"/>
                    </a:lnTo>
                    <a:lnTo>
                      <a:pt x="862" y="2676"/>
                    </a:lnTo>
                    <a:lnTo>
                      <a:pt x="1009" y="2710"/>
                    </a:lnTo>
                    <a:lnTo>
                      <a:pt x="1145" y="2721"/>
                    </a:lnTo>
                    <a:lnTo>
                      <a:pt x="1281" y="2721"/>
                    </a:lnTo>
                    <a:lnTo>
                      <a:pt x="1349" y="2698"/>
                    </a:lnTo>
                    <a:lnTo>
                      <a:pt x="1417" y="2676"/>
                    </a:lnTo>
                    <a:lnTo>
                      <a:pt x="1485" y="2653"/>
                    </a:lnTo>
                    <a:lnTo>
                      <a:pt x="1542" y="2619"/>
                    </a:lnTo>
                    <a:lnTo>
                      <a:pt x="1621" y="2562"/>
                    </a:lnTo>
                    <a:lnTo>
                      <a:pt x="1678" y="2494"/>
                    </a:lnTo>
                    <a:lnTo>
                      <a:pt x="1746" y="2415"/>
                    </a:lnTo>
                    <a:lnTo>
                      <a:pt x="1791" y="2336"/>
                    </a:lnTo>
                    <a:lnTo>
                      <a:pt x="1882" y="2166"/>
                    </a:lnTo>
                    <a:lnTo>
                      <a:pt x="1961" y="1984"/>
                    </a:lnTo>
                    <a:lnTo>
                      <a:pt x="2041" y="1848"/>
                    </a:lnTo>
                    <a:lnTo>
                      <a:pt x="2120" y="1712"/>
                    </a:lnTo>
                    <a:lnTo>
                      <a:pt x="2211" y="1576"/>
                    </a:lnTo>
                    <a:lnTo>
                      <a:pt x="2301" y="1451"/>
                    </a:lnTo>
                    <a:lnTo>
                      <a:pt x="2403" y="1327"/>
                    </a:lnTo>
                    <a:lnTo>
                      <a:pt x="2517" y="1225"/>
                    </a:lnTo>
                    <a:lnTo>
                      <a:pt x="2630" y="1123"/>
                    </a:lnTo>
                    <a:lnTo>
                      <a:pt x="2766" y="1032"/>
                    </a:lnTo>
                    <a:lnTo>
                      <a:pt x="2902" y="953"/>
                    </a:lnTo>
                    <a:lnTo>
                      <a:pt x="3050" y="885"/>
                    </a:lnTo>
                    <a:lnTo>
                      <a:pt x="3197" y="839"/>
                    </a:lnTo>
                    <a:lnTo>
                      <a:pt x="3356" y="805"/>
                    </a:lnTo>
                    <a:lnTo>
                      <a:pt x="3503" y="794"/>
                    </a:lnTo>
                    <a:lnTo>
                      <a:pt x="3662" y="805"/>
                    </a:lnTo>
                    <a:lnTo>
                      <a:pt x="3820" y="828"/>
                    </a:lnTo>
                    <a:lnTo>
                      <a:pt x="3968" y="873"/>
                    </a:lnTo>
                    <a:lnTo>
                      <a:pt x="2494" y="68"/>
                    </a:lnTo>
                    <a:lnTo>
                      <a:pt x="2233" y="34"/>
                    </a:lnTo>
                    <a:lnTo>
                      <a:pt x="1973" y="12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rgbClr val="86AD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fill="none" extrusionOk="0">
                    <a:moveTo>
                      <a:pt x="3968" y="873"/>
                    </a:moveTo>
                    <a:lnTo>
                      <a:pt x="3968" y="873"/>
                    </a:lnTo>
                    <a:lnTo>
                      <a:pt x="3820" y="828"/>
                    </a:lnTo>
                    <a:lnTo>
                      <a:pt x="3662" y="805"/>
                    </a:lnTo>
                    <a:lnTo>
                      <a:pt x="3503" y="794"/>
                    </a:lnTo>
                    <a:lnTo>
                      <a:pt x="3356" y="805"/>
                    </a:lnTo>
                    <a:lnTo>
                      <a:pt x="3197" y="839"/>
                    </a:lnTo>
                    <a:lnTo>
                      <a:pt x="3050" y="885"/>
                    </a:lnTo>
                    <a:lnTo>
                      <a:pt x="2902" y="953"/>
                    </a:lnTo>
                    <a:lnTo>
                      <a:pt x="2766" y="1032"/>
                    </a:lnTo>
                    <a:lnTo>
                      <a:pt x="2766" y="1032"/>
                    </a:lnTo>
                    <a:lnTo>
                      <a:pt x="2630" y="1123"/>
                    </a:lnTo>
                    <a:lnTo>
                      <a:pt x="2517" y="1225"/>
                    </a:lnTo>
                    <a:lnTo>
                      <a:pt x="2403" y="1327"/>
                    </a:lnTo>
                    <a:lnTo>
                      <a:pt x="2301" y="1451"/>
                    </a:lnTo>
                    <a:lnTo>
                      <a:pt x="2211" y="1576"/>
                    </a:lnTo>
                    <a:lnTo>
                      <a:pt x="2120" y="1712"/>
                    </a:lnTo>
                    <a:lnTo>
                      <a:pt x="2041" y="1848"/>
                    </a:lnTo>
                    <a:lnTo>
                      <a:pt x="1961" y="1984"/>
                    </a:lnTo>
                    <a:lnTo>
                      <a:pt x="1961" y="1984"/>
                    </a:lnTo>
                    <a:lnTo>
                      <a:pt x="1882" y="2166"/>
                    </a:lnTo>
                    <a:lnTo>
                      <a:pt x="1791" y="2336"/>
                    </a:lnTo>
                    <a:lnTo>
                      <a:pt x="1746" y="2415"/>
                    </a:lnTo>
                    <a:lnTo>
                      <a:pt x="1678" y="2494"/>
                    </a:lnTo>
                    <a:lnTo>
                      <a:pt x="1621" y="2562"/>
                    </a:lnTo>
                    <a:lnTo>
                      <a:pt x="1542" y="2619"/>
                    </a:lnTo>
                    <a:lnTo>
                      <a:pt x="1542" y="2619"/>
                    </a:lnTo>
                    <a:lnTo>
                      <a:pt x="1485" y="2653"/>
                    </a:lnTo>
                    <a:lnTo>
                      <a:pt x="1417" y="2676"/>
                    </a:lnTo>
                    <a:lnTo>
                      <a:pt x="1349" y="2698"/>
                    </a:lnTo>
                    <a:lnTo>
                      <a:pt x="1281" y="2721"/>
                    </a:lnTo>
                    <a:lnTo>
                      <a:pt x="1145" y="2721"/>
                    </a:lnTo>
                    <a:lnTo>
                      <a:pt x="1009" y="2710"/>
                    </a:lnTo>
                    <a:lnTo>
                      <a:pt x="862" y="2676"/>
                    </a:lnTo>
                    <a:lnTo>
                      <a:pt x="726" y="2630"/>
                    </a:lnTo>
                    <a:lnTo>
                      <a:pt x="601" y="2574"/>
                    </a:lnTo>
                    <a:lnTo>
                      <a:pt x="465" y="2494"/>
                    </a:lnTo>
                    <a:lnTo>
                      <a:pt x="465" y="2494"/>
                    </a:lnTo>
                    <a:lnTo>
                      <a:pt x="374" y="2426"/>
                    </a:lnTo>
                    <a:lnTo>
                      <a:pt x="284" y="2358"/>
                    </a:lnTo>
                    <a:lnTo>
                      <a:pt x="204" y="2279"/>
                    </a:lnTo>
                    <a:lnTo>
                      <a:pt x="125" y="2188"/>
                    </a:lnTo>
                    <a:lnTo>
                      <a:pt x="125" y="2188"/>
                    </a:lnTo>
                    <a:lnTo>
                      <a:pt x="79" y="2086"/>
                    </a:lnTo>
                    <a:lnTo>
                      <a:pt x="34" y="1984"/>
                    </a:lnTo>
                    <a:lnTo>
                      <a:pt x="11" y="1882"/>
                    </a:lnTo>
                    <a:lnTo>
                      <a:pt x="0" y="1769"/>
                    </a:lnTo>
                    <a:lnTo>
                      <a:pt x="0" y="1644"/>
                    </a:lnTo>
                    <a:lnTo>
                      <a:pt x="0" y="1531"/>
                    </a:lnTo>
                    <a:lnTo>
                      <a:pt x="23" y="1417"/>
                    </a:lnTo>
                    <a:lnTo>
                      <a:pt x="45" y="1304"/>
                    </a:lnTo>
                    <a:lnTo>
                      <a:pt x="45" y="1304"/>
                    </a:lnTo>
                    <a:lnTo>
                      <a:pt x="113" y="1066"/>
                    </a:lnTo>
                    <a:lnTo>
                      <a:pt x="147" y="941"/>
                    </a:lnTo>
                    <a:lnTo>
                      <a:pt x="204" y="828"/>
                    </a:lnTo>
                    <a:lnTo>
                      <a:pt x="261" y="715"/>
                    </a:lnTo>
                    <a:lnTo>
                      <a:pt x="329" y="613"/>
                    </a:lnTo>
                    <a:lnTo>
                      <a:pt x="397" y="511"/>
                    </a:lnTo>
                    <a:lnTo>
                      <a:pt x="488" y="420"/>
                    </a:lnTo>
                    <a:lnTo>
                      <a:pt x="488" y="420"/>
                    </a:lnTo>
                    <a:lnTo>
                      <a:pt x="578" y="341"/>
                    </a:lnTo>
                    <a:lnTo>
                      <a:pt x="692" y="261"/>
                    </a:lnTo>
                    <a:lnTo>
                      <a:pt x="805" y="193"/>
                    </a:lnTo>
                    <a:lnTo>
                      <a:pt x="930" y="148"/>
                    </a:lnTo>
                    <a:lnTo>
                      <a:pt x="1054" y="102"/>
                    </a:lnTo>
                    <a:lnTo>
                      <a:pt x="1179" y="57"/>
                    </a:lnTo>
                    <a:lnTo>
                      <a:pt x="1304" y="34"/>
                    </a:lnTo>
                    <a:lnTo>
                      <a:pt x="1440" y="23"/>
                    </a:lnTo>
                    <a:lnTo>
                      <a:pt x="1440" y="23"/>
                    </a:lnTo>
                    <a:lnTo>
                      <a:pt x="1701" y="0"/>
                    </a:lnTo>
                    <a:lnTo>
                      <a:pt x="1973" y="12"/>
                    </a:lnTo>
                    <a:lnTo>
                      <a:pt x="2233" y="34"/>
                    </a:lnTo>
                    <a:lnTo>
                      <a:pt x="2494" y="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extrusionOk="0">
                    <a:moveTo>
                      <a:pt x="2290" y="1"/>
                    </a:moveTo>
                    <a:lnTo>
                      <a:pt x="2097" y="12"/>
                    </a:lnTo>
                    <a:lnTo>
                      <a:pt x="1905" y="35"/>
                    </a:lnTo>
                    <a:lnTo>
                      <a:pt x="1723" y="80"/>
                    </a:lnTo>
                    <a:lnTo>
                      <a:pt x="1542" y="125"/>
                    </a:lnTo>
                    <a:lnTo>
                      <a:pt x="1360" y="193"/>
                    </a:lnTo>
                    <a:lnTo>
                      <a:pt x="1179" y="273"/>
                    </a:lnTo>
                    <a:lnTo>
                      <a:pt x="1009" y="363"/>
                    </a:lnTo>
                    <a:lnTo>
                      <a:pt x="839" y="465"/>
                    </a:lnTo>
                    <a:lnTo>
                      <a:pt x="669" y="590"/>
                    </a:lnTo>
                    <a:lnTo>
                      <a:pt x="510" y="726"/>
                    </a:lnTo>
                    <a:lnTo>
                      <a:pt x="408" y="828"/>
                    </a:lnTo>
                    <a:lnTo>
                      <a:pt x="318" y="930"/>
                    </a:lnTo>
                    <a:lnTo>
                      <a:pt x="238" y="1043"/>
                    </a:lnTo>
                    <a:lnTo>
                      <a:pt x="170" y="1168"/>
                    </a:lnTo>
                    <a:lnTo>
                      <a:pt x="113" y="1293"/>
                    </a:lnTo>
                    <a:lnTo>
                      <a:pt x="68" y="1418"/>
                    </a:lnTo>
                    <a:lnTo>
                      <a:pt x="34" y="1542"/>
                    </a:lnTo>
                    <a:lnTo>
                      <a:pt x="11" y="1678"/>
                    </a:lnTo>
                    <a:lnTo>
                      <a:pt x="0" y="1814"/>
                    </a:lnTo>
                    <a:lnTo>
                      <a:pt x="11" y="1950"/>
                    </a:lnTo>
                    <a:lnTo>
                      <a:pt x="23" y="2075"/>
                    </a:lnTo>
                    <a:lnTo>
                      <a:pt x="57" y="2211"/>
                    </a:lnTo>
                    <a:lnTo>
                      <a:pt x="102" y="2336"/>
                    </a:lnTo>
                    <a:lnTo>
                      <a:pt x="159" y="2461"/>
                    </a:lnTo>
                    <a:lnTo>
                      <a:pt x="227" y="2574"/>
                    </a:lnTo>
                    <a:lnTo>
                      <a:pt x="318" y="2687"/>
                    </a:lnTo>
                    <a:lnTo>
                      <a:pt x="420" y="2801"/>
                    </a:lnTo>
                    <a:lnTo>
                      <a:pt x="533" y="2891"/>
                    </a:lnTo>
                    <a:lnTo>
                      <a:pt x="646" y="2982"/>
                    </a:lnTo>
                    <a:lnTo>
                      <a:pt x="771" y="3061"/>
                    </a:lnTo>
                    <a:lnTo>
                      <a:pt x="907" y="3141"/>
                    </a:lnTo>
                    <a:lnTo>
                      <a:pt x="1032" y="3209"/>
                    </a:lnTo>
                    <a:lnTo>
                      <a:pt x="1168" y="3265"/>
                    </a:lnTo>
                    <a:lnTo>
                      <a:pt x="1315" y="3311"/>
                    </a:lnTo>
                    <a:lnTo>
                      <a:pt x="1598" y="3401"/>
                    </a:lnTo>
                    <a:lnTo>
                      <a:pt x="1893" y="3481"/>
                    </a:lnTo>
                    <a:lnTo>
                      <a:pt x="2471" y="3605"/>
                    </a:lnTo>
                    <a:lnTo>
                      <a:pt x="3707" y="3866"/>
                    </a:lnTo>
                    <a:lnTo>
                      <a:pt x="4024" y="3934"/>
                    </a:lnTo>
                    <a:lnTo>
                      <a:pt x="4331" y="4014"/>
                    </a:lnTo>
                    <a:lnTo>
                      <a:pt x="4637" y="4093"/>
                    </a:lnTo>
                    <a:lnTo>
                      <a:pt x="4931" y="4195"/>
                    </a:lnTo>
                    <a:lnTo>
                      <a:pt x="5181" y="4274"/>
                    </a:lnTo>
                    <a:lnTo>
                      <a:pt x="5430" y="4342"/>
                    </a:lnTo>
                    <a:lnTo>
                      <a:pt x="5929" y="4478"/>
                    </a:lnTo>
                    <a:lnTo>
                      <a:pt x="6190" y="4558"/>
                    </a:lnTo>
                    <a:lnTo>
                      <a:pt x="6439" y="4660"/>
                    </a:lnTo>
                    <a:lnTo>
                      <a:pt x="6688" y="4784"/>
                    </a:lnTo>
                    <a:lnTo>
                      <a:pt x="6949" y="4932"/>
                    </a:lnTo>
                    <a:lnTo>
                      <a:pt x="6961" y="4750"/>
                    </a:lnTo>
                    <a:lnTo>
                      <a:pt x="6961" y="4558"/>
                    </a:lnTo>
                    <a:lnTo>
                      <a:pt x="6949" y="4354"/>
                    </a:lnTo>
                    <a:lnTo>
                      <a:pt x="6927" y="4161"/>
                    </a:lnTo>
                    <a:lnTo>
                      <a:pt x="6904" y="3946"/>
                    </a:lnTo>
                    <a:lnTo>
                      <a:pt x="6858" y="3742"/>
                    </a:lnTo>
                    <a:lnTo>
                      <a:pt x="6813" y="3537"/>
                    </a:lnTo>
                    <a:lnTo>
                      <a:pt x="6745" y="3322"/>
                    </a:lnTo>
                    <a:lnTo>
                      <a:pt x="6677" y="3118"/>
                    </a:lnTo>
                    <a:lnTo>
                      <a:pt x="6609" y="2914"/>
                    </a:lnTo>
                    <a:lnTo>
                      <a:pt x="6518" y="2721"/>
                    </a:lnTo>
                    <a:lnTo>
                      <a:pt x="6428" y="2529"/>
                    </a:lnTo>
                    <a:lnTo>
                      <a:pt x="6337" y="2347"/>
                    </a:lnTo>
                    <a:lnTo>
                      <a:pt x="6235" y="2177"/>
                    </a:lnTo>
                    <a:lnTo>
                      <a:pt x="6122" y="2007"/>
                    </a:lnTo>
                    <a:lnTo>
                      <a:pt x="6008" y="1860"/>
                    </a:lnTo>
                    <a:lnTo>
                      <a:pt x="5895" y="1724"/>
                    </a:lnTo>
                    <a:lnTo>
                      <a:pt x="5770" y="1576"/>
                    </a:lnTo>
                    <a:lnTo>
                      <a:pt x="5634" y="1452"/>
                    </a:lnTo>
                    <a:lnTo>
                      <a:pt x="5498" y="1316"/>
                    </a:lnTo>
                    <a:lnTo>
                      <a:pt x="5351" y="1191"/>
                    </a:lnTo>
                    <a:lnTo>
                      <a:pt x="5203" y="1066"/>
                    </a:lnTo>
                    <a:lnTo>
                      <a:pt x="5045" y="941"/>
                    </a:lnTo>
                    <a:lnTo>
                      <a:pt x="4875" y="828"/>
                    </a:lnTo>
                    <a:lnTo>
                      <a:pt x="4716" y="726"/>
                    </a:lnTo>
                    <a:lnTo>
                      <a:pt x="4535" y="624"/>
                    </a:lnTo>
                    <a:lnTo>
                      <a:pt x="4365" y="522"/>
                    </a:lnTo>
                    <a:lnTo>
                      <a:pt x="4183" y="431"/>
                    </a:lnTo>
                    <a:lnTo>
                      <a:pt x="4002" y="352"/>
                    </a:lnTo>
                    <a:lnTo>
                      <a:pt x="3809" y="273"/>
                    </a:lnTo>
                    <a:lnTo>
                      <a:pt x="3628" y="205"/>
                    </a:lnTo>
                    <a:lnTo>
                      <a:pt x="3435" y="148"/>
                    </a:lnTo>
                    <a:lnTo>
                      <a:pt x="3242" y="103"/>
                    </a:lnTo>
                    <a:lnTo>
                      <a:pt x="3050" y="57"/>
                    </a:lnTo>
                    <a:lnTo>
                      <a:pt x="2857" y="23"/>
                    </a:lnTo>
                    <a:lnTo>
                      <a:pt x="2675" y="12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fill="none" extrusionOk="0">
                    <a:moveTo>
                      <a:pt x="6949" y="4932"/>
                    </a:moveTo>
                    <a:lnTo>
                      <a:pt x="6949" y="4932"/>
                    </a:lnTo>
                    <a:lnTo>
                      <a:pt x="6688" y="4784"/>
                    </a:lnTo>
                    <a:lnTo>
                      <a:pt x="6439" y="4660"/>
                    </a:lnTo>
                    <a:lnTo>
                      <a:pt x="6190" y="4558"/>
                    </a:lnTo>
                    <a:lnTo>
                      <a:pt x="5929" y="4478"/>
                    </a:lnTo>
                    <a:lnTo>
                      <a:pt x="5430" y="4342"/>
                    </a:lnTo>
                    <a:lnTo>
                      <a:pt x="5181" y="4274"/>
                    </a:lnTo>
                    <a:lnTo>
                      <a:pt x="4931" y="4195"/>
                    </a:lnTo>
                    <a:lnTo>
                      <a:pt x="4931" y="4195"/>
                    </a:lnTo>
                    <a:lnTo>
                      <a:pt x="4637" y="4093"/>
                    </a:lnTo>
                    <a:lnTo>
                      <a:pt x="4331" y="4014"/>
                    </a:lnTo>
                    <a:lnTo>
                      <a:pt x="4024" y="3934"/>
                    </a:lnTo>
                    <a:lnTo>
                      <a:pt x="3707" y="3866"/>
                    </a:lnTo>
                    <a:lnTo>
                      <a:pt x="2471" y="3605"/>
                    </a:lnTo>
                    <a:lnTo>
                      <a:pt x="2471" y="3605"/>
                    </a:lnTo>
                    <a:lnTo>
                      <a:pt x="1893" y="3481"/>
                    </a:lnTo>
                    <a:lnTo>
                      <a:pt x="1598" y="3401"/>
                    </a:lnTo>
                    <a:lnTo>
                      <a:pt x="1315" y="3311"/>
                    </a:lnTo>
                    <a:lnTo>
                      <a:pt x="1168" y="3265"/>
                    </a:lnTo>
                    <a:lnTo>
                      <a:pt x="1032" y="3209"/>
                    </a:lnTo>
                    <a:lnTo>
                      <a:pt x="907" y="3141"/>
                    </a:lnTo>
                    <a:lnTo>
                      <a:pt x="771" y="3061"/>
                    </a:lnTo>
                    <a:lnTo>
                      <a:pt x="646" y="2982"/>
                    </a:lnTo>
                    <a:lnTo>
                      <a:pt x="533" y="2891"/>
                    </a:lnTo>
                    <a:lnTo>
                      <a:pt x="420" y="2801"/>
                    </a:lnTo>
                    <a:lnTo>
                      <a:pt x="318" y="2687"/>
                    </a:lnTo>
                    <a:lnTo>
                      <a:pt x="318" y="2687"/>
                    </a:lnTo>
                    <a:lnTo>
                      <a:pt x="227" y="2574"/>
                    </a:lnTo>
                    <a:lnTo>
                      <a:pt x="159" y="2461"/>
                    </a:lnTo>
                    <a:lnTo>
                      <a:pt x="102" y="2336"/>
                    </a:lnTo>
                    <a:lnTo>
                      <a:pt x="57" y="2211"/>
                    </a:lnTo>
                    <a:lnTo>
                      <a:pt x="23" y="2075"/>
                    </a:lnTo>
                    <a:lnTo>
                      <a:pt x="11" y="1950"/>
                    </a:lnTo>
                    <a:lnTo>
                      <a:pt x="0" y="1814"/>
                    </a:lnTo>
                    <a:lnTo>
                      <a:pt x="11" y="1678"/>
                    </a:lnTo>
                    <a:lnTo>
                      <a:pt x="34" y="1542"/>
                    </a:lnTo>
                    <a:lnTo>
                      <a:pt x="68" y="1418"/>
                    </a:lnTo>
                    <a:lnTo>
                      <a:pt x="113" y="1293"/>
                    </a:lnTo>
                    <a:lnTo>
                      <a:pt x="170" y="1168"/>
                    </a:lnTo>
                    <a:lnTo>
                      <a:pt x="238" y="1043"/>
                    </a:lnTo>
                    <a:lnTo>
                      <a:pt x="318" y="930"/>
                    </a:lnTo>
                    <a:lnTo>
                      <a:pt x="408" y="828"/>
                    </a:lnTo>
                    <a:lnTo>
                      <a:pt x="510" y="726"/>
                    </a:lnTo>
                    <a:lnTo>
                      <a:pt x="510" y="726"/>
                    </a:lnTo>
                    <a:lnTo>
                      <a:pt x="669" y="590"/>
                    </a:lnTo>
                    <a:lnTo>
                      <a:pt x="839" y="465"/>
                    </a:lnTo>
                    <a:lnTo>
                      <a:pt x="1009" y="363"/>
                    </a:lnTo>
                    <a:lnTo>
                      <a:pt x="1179" y="273"/>
                    </a:lnTo>
                    <a:lnTo>
                      <a:pt x="1360" y="193"/>
                    </a:lnTo>
                    <a:lnTo>
                      <a:pt x="1542" y="125"/>
                    </a:lnTo>
                    <a:lnTo>
                      <a:pt x="1723" y="80"/>
                    </a:lnTo>
                    <a:lnTo>
                      <a:pt x="1905" y="35"/>
                    </a:lnTo>
                    <a:lnTo>
                      <a:pt x="2097" y="12"/>
                    </a:lnTo>
                    <a:lnTo>
                      <a:pt x="2290" y="1"/>
                    </a:lnTo>
                    <a:lnTo>
                      <a:pt x="2483" y="1"/>
                    </a:lnTo>
                    <a:lnTo>
                      <a:pt x="2675" y="12"/>
                    </a:lnTo>
                    <a:lnTo>
                      <a:pt x="2857" y="23"/>
                    </a:lnTo>
                    <a:lnTo>
                      <a:pt x="3050" y="57"/>
                    </a:lnTo>
                    <a:lnTo>
                      <a:pt x="3242" y="103"/>
                    </a:lnTo>
                    <a:lnTo>
                      <a:pt x="3435" y="148"/>
                    </a:lnTo>
                    <a:lnTo>
                      <a:pt x="3628" y="205"/>
                    </a:lnTo>
                    <a:lnTo>
                      <a:pt x="3809" y="273"/>
                    </a:lnTo>
                    <a:lnTo>
                      <a:pt x="4002" y="352"/>
                    </a:lnTo>
                    <a:lnTo>
                      <a:pt x="4183" y="431"/>
                    </a:lnTo>
                    <a:lnTo>
                      <a:pt x="4365" y="522"/>
                    </a:lnTo>
                    <a:lnTo>
                      <a:pt x="4535" y="624"/>
                    </a:lnTo>
                    <a:lnTo>
                      <a:pt x="4716" y="726"/>
                    </a:lnTo>
                    <a:lnTo>
                      <a:pt x="4875" y="828"/>
                    </a:lnTo>
                    <a:lnTo>
                      <a:pt x="5045" y="941"/>
                    </a:lnTo>
                    <a:lnTo>
                      <a:pt x="5203" y="1066"/>
                    </a:lnTo>
                    <a:lnTo>
                      <a:pt x="5351" y="1191"/>
                    </a:lnTo>
                    <a:lnTo>
                      <a:pt x="5498" y="1316"/>
                    </a:lnTo>
                    <a:lnTo>
                      <a:pt x="5634" y="1452"/>
                    </a:lnTo>
                    <a:lnTo>
                      <a:pt x="5770" y="1576"/>
                    </a:lnTo>
                    <a:lnTo>
                      <a:pt x="5895" y="1724"/>
                    </a:lnTo>
                    <a:lnTo>
                      <a:pt x="6008" y="1860"/>
                    </a:lnTo>
                    <a:lnTo>
                      <a:pt x="6008" y="1860"/>
                    </a:lnTo>
                    <a:lnTo>
                      <a:pt x="6122" y="2007"/>
                    </a:lnTo>
                    <a:lnTo>
                      <a:pt x="6235" y="2177"/>
                    </a:lnTo>
                    <a:lnTo>
                      <a:pt x="6337" y="2347"/>
                    </a:lnTo>
                    <a:lnTo>
                      <a:pt x="6428" y="2529"/>
                    </a:lnTo>
                    <a:lnTo>
                      <a:pt x="6518" y="2721"/>
                    </a:lnTo>
                    <a:lnTo>
                      <a:pt x="6609" y="2914"/>
                    </a:lnTo>
                    <a:lnTo>
                      <a:pt x="6677" y="3118"/>
                    </a:lnTo>
                    <a:lnTo>
                      <a:pt x="6745" y="3322"/>
                    </a:lnTo>
                    <a:lnTo>
                      <a:pt x="6813" y="3537"/>
                    </a:lnTo>
                    <a:lnTo>
                      <a:pt x="6858" y="3742"/>
                    </a:lnTo>
                    <a:lnTo>
                      <a:pt x="6904" y="3946"/>
                    </a:lnTo>
                    <a:lnTo>
                      <a:pt x="6927" y="4161"/>
                    </a:lnTo>
                    <a:lnTo>
                      <a:pt x="6949" y="4354"/>
                    </a:lnTo>
                    <a:lnTo>
                      <a:pt x="6961" y="4558"/>
                    </a:lnTo>
                    <a:lnTo>
                      <a:pt x="6961" y="4750"/>
                    </a:lnTo>
                    <a:lnTo>
                      <a:pt x="6949" y="49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5242450" y="-642225"/>
                <a:ext cx="159275" cy="192750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771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06" y="46"/>
                    </a:lnTo>
                    <a:lnTo>
                      <a:pt x="658" y="80"/>
                    </a:lnTo>
                    <a:lnTo>
                      <a:pt x="1054" y="148"/>
                    </a:lnTo>
                    <a:lnTo>
                      <a:pt x="1474" y="250"/>
                    </a:lnTo>
                    <a:lnTo>
                      <a:pt x="1927" y="386"/>
                    </a:lnTo>
                    <a:lnTo>
                      <a:pt x="2154" y="454"/>
                    </a:lnTo>
                    <a:lnTo>
                      <a:pt x="2392" y="545"/>
                    </a:lnTo>
                    <a:lnTo>
                      <a:pt x="2619" y="635"/>
                    </a:lnTo>
                    <a:lnTo>
                      <a:pt x="2857" y="737"/>
                    </a:lnTo>
                    <a:lnTo>
                      <a:pt x="3095" y="839"/>
                    </a:lnTo>
                    <a:lnTo>
                      <a:pt x="3322" y="964"/>
                    </a:lnTo>
                    <a:lnTo>
                      <a:pt x="3560" y="1089"/>
                    </a:lnTo>
                    <a:lnTo>
                      <a:pt x="3786" y="1225"/>
                    </a:lnTo>
                    <a:lnTo>
                      <a:pt x="4002" y="1372"/>
                    </a:lnTo>
                    <a:lnTo>
                      <a:pt x="4217" y="1531"/>
                    </a:lnTo>
                    <a:lnTo>
                      <a:pt x="4432" y="1690"/>
                    </a:lnTo>
                    <a:lnTo>
                      <a:pt x="4637" y="1860"/>
                    </a:lnTo>
                    <a:lnTo>
                      <a:pt x="4829" y="2041"/>
                    </a:lnTo>
                    <a:lnTo>
                      <a:pt x="5011" y="2234"/>
                    </a:lnTo>
                    <a:lnTo>
                      <a:pt x="5181" y="2438"/>
                    </a:lnTo>
                    <a:lnTo>
                      <a:pt x="5351" y="2653"/>
                    </a:lnTo>
                    <a:lnTo>
                      <a:pt x="5498" y="2880"/>
                    </a:lnTo>
                    <a:lnTo>
                      <a:pt x="5634" y="3107"/>
                    </a:lnTo>
                    <a:lnTo>
                      <a:pt x="5747" y="3356"/>
                    </a:lnTo>
                    <a:lnTo>
                      <a:pt x="5861" y="3606"/>
                    </a:lnTo>
                    <a:lnTo>
                      <a:pt x="5940" y="3878"/>
                    </a:lnTo>
                    <a:lnTo>
                      <a:pt x="6020" y="4150"/>
                    </a:lnTo>
                    <a:lnTo>
                      <a:pt x="6099" y="4558"/>
                    </a:lnTo>
                    <a:lnTo>
                      <a:pt x="6167" y="4955"/>
                    </a:lnTo>
                    <a:lnTo>
                      <a:pt x="6224" y="5363"/>
                    </a:lnTo>
                    <a:lnTo>
                      <a:pt x="6269" y="5771"/>
                    </a:lnTo>
                    <a:lnTo>
                      <a:pt x="6303" y="6190"/>
                    </a:lnTo>
                    <a:lnTo>
                      <a:pt x="6326" y="6598"/>
                    </a:lnTo>
                    <a:lnTo>
                      <a:pt x="6337" y="7006"/>
                    </a:lnTo>
                    <a:lnTo>
                      <a:pt x="6337" y="7414"/>
                    </a:lnTo>
                    <a:lnTo>
                      <a:pt x="6337" y="7709"/>
                    </a:lnTo>
                    <a:lnTo>
                      <a:pt x="6371" y="7709"/>
                    </a:lnTo>
                    <a:lnTo>
                      <a:pt x="6371" y="7414"/>
                    </a:lnTo>
                    <a:lnTo>
                      <a:pt x="6371" y="7006"/>
                    </a:lnTo>
                    <a:lnTo>
                      <a:pt x="6360" y="6598"/>
                    </a:lnTo>
                    <a:lnTo>
                      <a:pt x="6337" y="6179"/>
                    </a:lnTo>
                    <a:lnTo>
                      <a:pt x="6303" y="5771"/>
                    </a:lnTo>
                    <a:lnTo>
                      <a:pt x="6258" y="5363"/>
                    </a:lnTo>
                    <a:lnTo>
                      <a:pt x="6201" y="4955"/>
                    </a:lnTo>
                    <a:lnTo>
                      <a:pt x="6133" y="4546"/>
                    </a:lnTo>
                    <a:lnTo>
                      <a:pt x="6054" y="4150"/>
                    </a:lnTo>
                    <a:lnTo>
                      <a:pt x="5974" y="3866"/>
                    </a:lnTo>
                    <a:lnTo>
                      <a:pt x="5895" y="3594"/>
                    </a:lnTo>
                    <a:lnTo>
                      <a:pt x="5781" y="3345"/>
                    </a:lnTo>
                    <a:lnTo>
                      <a:pt x="5657" y="3095"/>
                    </a:lnTo>
                    <a:lnTo>
                      <a:pt x="5521" y="2857"/>
                    </a:lnTo>
                    <a:lnTo>
                      <a:pt x="5373" y="2631"/>
                    </a:lnTo>
                    <a:lnTo>
                      <a:pt x="5215" y="2415"/>
                    </a:lnTo>
                    <a:lnTo>
                      <a:pt x="5033" y="2211"/>
                    </a:lnTo>
                    <a:lnTo>
                      <a:pt x="4852" y="2018"/>
                    </a:lnTo>
                    <a:lnTo>
                      <a:pt x="4659" y="1837"/>
                    </a:lnTo>
                    <a:lnTo>
                      <a:pt x="4455" y="1667"/>
                    </a:lnTo>
                    <a:lnTo>
                      <a:pt x="4240" y="1497"/>
                    </a:lnTo>
                    <a:lnTo>
                      <a:pt x="4024" y="1338"/>
                    </a:lnTo>
                    <a:lnTo>
                      <a:pt x="3798" y="1202"/>
                    </a:lnTo>
                    <a:lnTo>
                      <a:pt x="3571" y="1066"/>
                    </a:lnTo>
                    <a:lnTo>
                      <a:pt x="3344" y="930"/>
                    </a:lnTo>
                    <a:lnTo>
                      <a:pt x="3106" y="817"/>
                    </a:lnTo>
                    <a:lnTo>
                      <a:pt x="2868" y="703"/>
                    </a:lnTo>
                    <a:lnTo>
                      <a:pt x="2641" y="601"/>
                    </a:lnTo>
                    <a:lnTo>
                      <a:pt x="2403" y="511"/>
                    </a:lnTo>
                    <a:lnTo>
                      <a:pt x="2165" y="420"/>
                    </a:lnTo>
                    <a:lnTo>
                      <a:pt x="1939" y="352"/>
                    </a:lnTo>
                    <a:lnTo>
                      <a:pt x="1485" y="216"/>
                    </a:lnTo>
                    <a:lnTo>
                      <a:pt x="1054" y="125"/>
                    </a:lnTo>
                    <a:lnTo>
                      <a:pt x="669" y="46"/>
                    </a:lnTo>
                    <a:lnTo>
                      <a:pt x="306" y="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extrusionOk="0">
                    <a:moveTo>
                      <a:pt x="2664" y="0"/>
                    </a:moveTo>
                    <a:lnTo>
                      <a:pt x="2494" y="23"/>
                    </a:lnTo>
                    <a:lnTo>
                      <a:pt x="2336" y="46"/>
                    </a:lnTo>
                    <a:lnTo>
                      <a:pt x="2166" y="102"/>
                    </a:lnTo>
                    <a:lnTo>
                      <a:pt x="2007" y="170"/>
                    </a:lnTo>
                    <a:lnTo>
                      <a:pt x="1848" y="250"/>
                    </a:lnTo>
                    <a:lnTo>
                      <a:pt x="1655" y="397"/>
                    </a:lnTo>
                    <a:lnTo>
                      <a:pt x="1463" y="544"/>
                    </a:lnTo>
                    <a:lnTo>
                      <a:pt x="1281" y="714"/>
                    </a:lnTo>
                    <a:lnTo>
                      <a:pt x="1123" y="884"/>
                    </a:lnTo>
                    <a:lnTo>
                      <a:pt x="964" y="1077"/>
                    </a:lnTo>
                    <a:lnTo>
                      <a:pt x="828" y="1281"/>
                    </a:lnTo>
                    <a:lnTo>
                      <a:pt x="703" y="1485"/>
                    </a:lnTo>
                    <a:lnTo>
                      <a:pt x="590" y="1701"/>
                    </a:lnTo>
                    <a:lnTo>
                      <a:pt x="488" y="1939"/>
                    </a:lnTo>
                    <a:lnTo>
                      <a:pt x="397" y="2165"/>
                    </a:lnTo>
                    <a:lnTo>
                      <a:pt x="306" y="2415"/>
                    </a:lnTo>
                    <a:lnTo>
                      <a:pt x="238" y="2664"/>
                    </a:lnTo>
                    <a:lnTo>
                      <a:pt x="182" y="2925"/>
                    </a:lnTo>
                    <a:lnTo>
                      <a:pt x="125" y="3186"/>
                    </a:lnTo>
                    <a:lnTo>
                      <a:pt x="80" y="3446"/>
                    </a:lnTo>
                    <a:lnTo>
                      <a:pt x="57" y="3719"/>
                    </a:lnTo>
                    <a:lnTo>
                      <a:pt x="23" y="3991"/>
                    </a:lnTo>
                    <a:lnTo>
                      <a:pt x="12" y="4263"/>
                    </a:lnTo>
                    <a:lnTo>
                      <a:pt x="0" y="4535"/>
                    </a:lnTo>
                    <a:lnTo>
                      <a:pt x="0" y="4807"/>
                    </a:lnTo>
                    <a:lnTo>
                      <a:pt x="12" y="5090"/>
                    </a:lnTo>
                    <a:lnTo>
                      <a:pt x="23" y="5362"/>
                    </a:lnTo>
                    <a:lnTo>
                      <a:pt x="68" y="5906"/>
                    </a:lnTo>
                    <a:lnTo>
                      <a:pt x="148" y="6439"/>
                    </a:lnTo>
                    <a:lnTo>
                      <a:pt x="238" y="6961"/>
                    </a:lnTo>
                    <a:lnTo>
                      <a:pt x="352" y="7459"/>
                    </a:lnTo>
                    <a:lnTo>
                      <a:pt x="488" y="7924"/>
                    </a:lnTo>
                    <a:lnTo>
                      <a:pt x="510" y="7856"/>
                    </a:lnTo>
                    <a:lnTo>
                      <a:pt x="544" y="7777"/>
                    </a:lnTo>
                    <a:lnTo>
                      <a:pt x="658" y="7573"/>
                    </a:lnTo>
                    <a:lnTo>
                      <a:pt x="817" y="7346"/>
                    </a:lnTo>
                    <a:lnTo>
                      <a:pt x="987" y="7097"/>
                    </a:lnTo>
                    <a:lnTo>
                      <a:pt x="1349" y="6643"/>
                    </a:lnTo>
                    <a:lnTo>
                      <a:pt x="1621" y="6337"/>
                    </a:lnTo>
                    <a:lnTo>
                      <a:pt x="2177" y="5736"/>
                    </a:lnTo>
                    <a:lnTo>
                      <a:pt x="2449" y="5442"/>
                    </a:lnTo>
                    <a:lnTo>
                      <a:pt x="2721" y="5136"/>
                    </a:lnTo>
                    <a:lnTo>
                      <a:pt x="2993" y="4818"/>
                    </a:lnTo>
                    <a:lnTo>
                      <a:pt x="3242" y="4489"/>
                    </a:lnTo>
                    <a:lnTo>
                      <a:pt x="3481" y="4149"/>
                    </a:lnTo>
                    <a:lnTo>
                      <a:pt x="3594" y="3968"/>
                    </a:lnTo>
                    <a:lnTo>
                      <a:pt x="3696" y="3787"/>
                    </a:lnTo>
                    <a:lnTo>
                      <a:pt x="3855" y="3480"/>
                    </a:lnTo>
                    <a:lnTo>
                      <a:pt x="3991" y="3152"/>
                    </a:lnTo>
                    <a:lnTo>
                      <a:pt x="4059" y="2982"/>
                    </a:lnTo>
                    <a:lnTo>
                      <a:pt x="4115" y="2812"/>
                    </a:lnTo>
                    <a:lnTo>
                      <a:pt x="4161" y="2642"/>
                    </a:lnTo>
                    <a:lnTo>
                      <a:pt x="4206" y="2472"/>
                    </a:lnTo>
                    <a:lnTo>
                      <a:pt x="4229" y="2290"/>
                    </a:lnTo>
                    <a:lnTo>
                      <a:pt x="4251" y="2109"/>
                    </a:lnTo>
                    <a:lnTo>
                      <a:pt x="4263" y="1939"/>
                    </a:lnTo>
                    <a:lnTo>
                      <a:pt x="4263" y="1757"/>
                    </a:lnTo>
                    <a:lnTo>
                      <a:pt x="4251" y="1576"/>
                    </a:lnTo>
                    <a:lnTo>
                      <a:pt x="4229" y="1406"/>
                    </a:lnTo>
                    <a:lnTo>
                      <a:pt x="4183" y="1225"/>
                    </a:lnTo>
                    <a:lnTo>
                      <a:pt x="4138" y="1054"/>
                    </a:lnTo>
                    <a:lnTo>
                      <a:pt x="4059" y="862"/>
                    </a:lnTo>
                    <a:lnTo>
                      <a:pt x="3968" y="692"/>
                    </a:lnTo>
                    <a:lnTo>
                      <a:pt x="3855" y="544"/>
                    </a:lnTo>
                    <a:lnTo>
                      <a:pt x="3741" y="408"/>
                    </a:lnTo>
                    <a:lnTo>
                      <a:pt x="3605" y="295"/>
                    </a:lnTo>
                    <a:lnTo>
                      <a:pt x="3458" y="204"/>
                    </a:lnTo>
                    <a:lnTo>
                      <a:pt x="3311" y="125"/>
                    </a:lnTo>
                    <a:lnTo>
                      <a:pt x="3152" y="68"/>
                    </a:lnTo>
                    <a:lnTo>
                      <a:pt x="2993" y="34"/>
                    </a:lnTo>
                    <a:lnTo>
                      <a:pt x="2834" y="12"/>
                    </a:lnTo>
                    <a:lnTo>
                      <a:pt x="26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fill="none" extrusionOk="0">
                    <a:moveTo>
                      <a:pt x="488" y="7924"/>
                    </a:moveTo>
                    <a:lnTo>
                      <a:pt x="488" y="7924"/>
                    </a:lnTo>
                    <a:lnTo>
                      <a:pt x="352" y="7459"/>
                    </a:lnTo>
                    <a:lnTo>
                      <a:pt x="238" y="6961"/>
                    </a:lnTo>
                    <a:lnTo>
                      <a:pt x="148" y="6439"/>
                    </a:lnTo>
                    <a:lnTo>
                      <a:pt x="68" y="5906"/>
                    </a:lnTo>
                    <a:lnTo>
                      <a:pt x="23" y="5362"/>
                    </a:lnTo>
                    <a:lnTo>
                      <a:pt x="12" y="5090"/>
                    </a:lnTo>
                    <a:lnTo>
                      <a:pt x="0" y="4807"/>
                    </a:lnTo>
                    <a:lnTo>
                      <a:pt x="0" y="4535"/>
                    </a:lnTo>
                    <a:lnTo>
                      <a:pt x="12" y="4263"/>
                    </a:lnTo>
                    <a:lnTo>
                      <a:pt x="23" y="3991"/>
                    </a:lnTo>
                    <a:lnTo>
                      <a:pt x="57" y="3719"/>
                    </a:lnTo>
                    <a:lnTo>
                      <a:pt x="80" y="3446"/>
                    </a:lnTo>
                    <a:lnTo>
                      <a:pt x="125" y="3186"/>
                    </a:lnTo>
                    <a:lnTo>
                      <a:pt x="182" y="2925"/>
                    </a:lnTo>
                    <a:lnTo>
                      <a:pt x="238" y="2664"/>
                    </a:lnTo>
                    <a:lnTo>
                      <a:pt x="306" y="2415"/>
                    </a:lnTo>
                    <a:lnTo>
                      <a:pt x="397" y="2165"/>
                    </a:lnTo>
                    <a:lnTo>
                      <a:pt x="488" y="1939"/>
                    </a:lnTo>
                    <a:lnTo>
                      <a:pt x="590" y="1701"/>
                    </a:lnTo>
                    <a:lnTo>
                      <a:pt x="703" y="1485"/>
                    </a:lnTo>
                    <a:lnTo>
                      <a:pt x="828" y="1281"/>
                    </a:lnTo>
                    <a:lnTo>
                      <a:pt x="964" y="1077"/>
                    </a:lnTo>
                    <a:lnTo>
                      <a:pt x="1123" y="884"/>
                    </a:lnTo>
                    <a:lnTo>
                      <a:pt x="1281" y="714"/>
                    </a:lnTo>
                    <a:lnTo>
                      <a:pt x="1463" y="544"/>
                    </a:lnTo>
                    <a:lnTo>
                      <a:pt x="1655" y="397"/>
                    </a:lnTo>
                    <a:lnTo>
                      <a:pt x="1848" y="250"/>
                    </a:lnTo>
                    <a:lnTo>
                      <a:pt x="1848" y="250"/>
                    </a:lnTo>
                    <a:lnTo>
                      <a:pt x="2007" y="170"/>
                    </a:lnTo>
                    <a:lnTo>
                      <a:pt x="2166" y="102"/>
                    </a:lnTo>
                    <a:lnTo>
                      <a:pt x="2336" y="46"/>
                    </a:lnTo>
                    <a:lnTo>
                      <a:pt x="2494" y="23"/>
                    </a:lnTo>
                    <a:lnTo>
                      <a:pt x="2664" y="0"/>
                    </a:lnTo>
                    <a:lnTo>
                      <a:pt x="2834" y="12"/>
                    </a:lnTo>
                    <a:lnTo>
                      <a:pt x="2993" y="34"/>
                    </a:lnTo>
                    <a:lnTo>
                      <a:pt x="3152" y="68"/>
                    </a:lnTo>
                    <a:lnTo>
                      <a:pt x="3311" y="125"/>
                    </a:lnTo>
                    <a:lnTo>
                      <a:pt x="3458" y="204"/>
                    </a:lnTo>
                    <a:lnTo>
                      <a:pt x="3605" y="295"/>
                    </a:lnTo>
                    <a:lnTo>
                      <a:pt x="3741" y="408"/>
                    </a:lnTo>
                    <a:lnTo>
                      <a:pt x="3855" y="544"/>
                    </a:lnTo>
                    <a:lnTo>
                      <a:pt x="3968" y="692"/>
                    </a:lnTo>
                    <a:lnTo>
                      <a:pt x="4059" y="862"/>
                    </a:lnTo>
                    <a:lnTo>
                      <a:pt x="4138" y="1054"/>
                    </a:lnTo>
                    <a:lnTo>
                      <a:pt x="4138" y="1054"/>
                    </a:lnTo>
                    <a:lnTo>
                      <a:pt x="4183" y="1225"/>
                    </a:lnTo>
                    <a:lnTo>
                      <a:pt x="4229" y="1406"/>
                    </a:lnTo>
                    <a:lnTo>
                      <a:pt x="4251" y="1576"/>
                    </a:lnTo>
                    <a:lnTo>
                      <a:pt x="4263" y="1757"/>
                    </a:lnTo>
                    <a:lnTo>
                      <a:pt x="4263" y="1939"/>
                    </a:lnTo>
                    <a:lnTo>
                      <a:pt x="4251" y="2109"/>
                    </a:lnTo>
                    <a:lnTo>
                      <a:pt x="4229" y="2290"/>
                    </a:lnTo>
                    <a:lnTo>
                      <a:pt x="4206" y="2472"/>
                    </a:lnTo>
                    <a:lnTo>
                      <a:pt x="4161" y="2642"/>
                    </a:lnTo>
                    <a:lnTo>
                      <a:pt x="4115" y="2812"/>
                    </a:lnTo>
                    <a:lnTo>
                      <a:pt x="4059" y="2982"/>
                    </a:lnTo>
                    <a:lnTo>
                      <a:pt x="3991" y="3152"/>
                    </a:lnTo>
                    <a:lnTo>
                      <a:pt x="3855" y="3480"/>
                    </a:lnTo>
                    <a:lnTo>
                      <a:pt x="3696" y="3787"/>
                    </a:lnTo>
                    <a:lnTo>
                      <a:pt x="3696" y="3787"/>
                    </a:lnTo>
                    <a:lnTo>
                      <a:pt x="3594" y="3968"/>
                    </a:lnTo>
                    <a:lnTo>
                      <a:pt x="3481" y="4149"/>
                    </a:lnTo>
                    <a:lnTo>
                      <a:pt x="3242" y="4489"/>
                    </a:lnTo>
                    <a:lnTo>
                      <a:pt x="2993" y="4818"/>
                    </a:lnTo>
                    <a:lnTo>
                      <a:pt x="2721" y="5136"/>
                    </a:lnTo>
                    <a:lnTo>
                      <a:pt x="2449" y="5442"/>
                    </a:lnTo>
                    <a:lnTo>
                      <a:pt x="2177" y="5736"/>
                    </a:lnTo>
                    <a:lnTo>
                      <a:pt x="1621" y="6337"/>
                    </a:lnTo>
                    <a:lnTo>
                      <a:pt x="1621" y="6337"/>
                    </a:lnTo>
                    <a:lnTo>
                      <a:pt x="1349" y="6643"/>
                    </a:lnTo>
                    <a:lnTo>
                      <a:pt x="987" y="7097"/>
                    </a:lnTo>
                    <a:lnTo>
                      <a:pt x="817" y="7346"/>
                    </a:lnTo>
                    <a:lnTo>
                      <a:pt x="658" y="7573"/>
                    </a:lnTo>
                    <a:lnTo>
                      <a:pt x="544" y="7777"/>
                    </a:lnTo>
                    <a:lnTo>
                      <a:pt x="510" y="7856"/>
                    </a:lnTo>
                    <a:lnTo>
                      <a:pt x="488" y="792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5445650" y="-779675"/>
                <a:ext cx="64625" cy="3115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2460" extrusionOk="0">
                    <a:moveTo>
                      <a:pt x="2573" y="1"/>
                    </a:moveTo>
                    <a:lnTo>
                      <a:pt x="2505" y="57"/>
                    </a:lnTo>
                    <a:lnTo>
                      <a:pt x="2437" y="148"/>
                    </a:lnTo>
                    <a:lnTo>
                      <a:pt x="2358" y="250"/>
                    </a:lnTo>
                    <a:lnTo>
                      <a:pt x="2267" y="386"/>
                    </a:lnTo>
                    <a:lnTo>
                      <a:pt x="2120" y="658"/>
                    </a:lnTo>
                    <a:lnTo>
                      <a:pt x="1950" y="1009"/>
                    </a:lnTo>
                    <a:lnTo>
                      <a:pt x="1769" y="1418"/>
                    </a:lnTo>
                    <a:lnTo>
                      <a:pt x="1576" y="1894"/>
                    </a:lnTo>
                    <a:lnTo>
                      <a:pt x="1394" y="2426"/>
                    </a:lnTo>
                    <a:lnTo>
                      <a:pt x="1202" y="3005"/>
                    </a:lnTo>
                    <a:lnTo>
                      <a:pt x="1020" y="3651"/>
                    </a:lnTo>
                    <a:lnTo>
                      <a:pt x="839" y="4342"/>
                    </a:lnTo>
                    <a:lnTo>
                      <a:pt x="669" y="5079"/>
                    </a:lnTo>
                    <a:lnTo>
                      <a:pt x="510" y="5861"/>
                    </a:lnTo>
                    <a:lnTo>
                      <a:pt x="363" y="6689"/>
                    </a:lnTo>
                    <a:lnTo>
                      <a:pt x="238" y="7562"/>
                    </a:lnTo>
                    <a:lnTo>
                      <a:pt x="181" y="8004"/>
                    </a:lnTo>
                    <a:lnTo>
                      <a:pt x="136" y="8457"/>
                    </a:lnTo>
                    <a:lnTo>
                      <a:pt x="91" y="8922"/>
                    </a:lnTo>
                    <a:lnTo>
                      <a:pt x="57" y="9398"/>
                    </a:lnTo>
                    <a:lnTo>
                      <a:pt x="34" y="9874"/>
                    </a:lnTo>
                    <a:lnTo>
                      <a:pt x="11" y="10362"/>
                    </a:lnTo>
                    <a:lnTo>
                      <a:pt x="0" y="10861"/>
                    </a:lnTo>
                    <a:lnTo>
                      <a:pt x="0" y="11371"/>
                    </a:lnTo>
                    <a:lnTo>
                      <a:pt x="0" y="11915"/>
                    </a:lnTo>
                    <a:lnTo>
                      <a:pt x="11" y="12459"/>
                    </a:lnTo>
                    <a:lnTo>
                      <a:pt x="45" y="12459"/>
                    </a:lnTo>
                    <a:lnTo>
                      <a:pt x="34" y="11915"/>
                    </a:lnTo>
                    <a:lnTo>
                      <a:pt x="34" y="11371"/>
                    </a:lnTo>
                    <a:lnTo>
                      <a:pt x="34" y="10793"/>
                    </a:lnTo>
                    <a:lnTo>
                      <a:pt x="57" y="10226"/>
                    </a:lnTo>
                    <a:lnTo>
                      <a:pt x="79" y="9670"/>
                    </a:lnTo>
                    <a:lnTo>
                      <a:pt x="113" y="9126"/>
                    </a:lnTo>
                    <a:lnTo>
                      <a:pt x="159" y="8593"/>
                    </a:lnTo>
                    <a:lnTo>
                      <a:pt x="215" y="8072"/>
                    </a:lnTo>
                    <a:lnTo>
                      <a:pt x="272" y="7562"/>
                    </a:lnTo>
                    <a:lnTo>
                      <a:pt x="340" y="7063"/>
                    </a:lnTo>
                    <a:lnTo>
                      <a:pt x="420" y="6576"/>
                    </a:lnTo>
                    <a:lnTo>
                      <a:pt x="499" y="6099"/>
                    </a:lnTo>
                    <a:lnTo>
                      <a:pt x="578" y="5646"/>
                    </a:lnTo>
                    <a:lnTo>
                      <a:pt x="669" y="5193"/>
                    </a:lnTo>
                    <a:lnTo>
                      <a:pt x="771" y="4762"/>
                    </a:lnTo>
                    <a:lnTo>
                      <a:pt x="873" y="4354"/>
                    </a:lnTo>
                    <a:lnTo>
                      <a:pt x="1077" y="3560"/>
                    </a:lnTo>
                    <a:lnTo>
                      <a:pt x="1292" y="2846"/>
                    </a:lnTo>
                    <a:lnTo>
                      <a:pt x="1508" y="2200"/>
                    </a:lnTo>
                    <a:lnTo>
                      <a:pt x="1723" y="1622"/>
                    </a:lnTo>
                    <a:lnTo>
                      <a:pt x="1927" y="1134"/>
                    </a:lnTo>
                    <a:lnTo>
                      <a:pt x="2120" y="726"/>
                    </a:lnTo>
                    <a:lnTo>
                      <a:pt x="2301" y="397"/>
                    </a:lnTo>
                    <a:lnTo>
                      <a:pt x="2381" y="273"/>
                    </a:lnTo>
                    <a:lnTo>
                      <a:pt x="2460" y="171"/>
                    </a:lnTo>
                    <a:lnTo>
                      <a:pt x="2528" y="91"/>
                    </a:lnTo>
                    <a:lnTo>
                      <a:pt x="2585" y="35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extrusionOk="0">
                    <a:moveTo>
                      <a:pt x="2483" y="1"/>
                    </a:moveTo>
                    <a:lnTo>
                      <a:pt x="2313" y="35"/>
                    </a:lnTo>
                    <a:lnTo>
                      <a:pt x="2165" y="69"/>
                    </a:lnTo>
                    <a:lnTo>
                      <a:pt x="2007" y="137"/>
                    </a:lnTo>
                    <a:lnTo>
                      <a:pt x="1859" y="216"/>
                    </a:lnTo>
                    <a:lnTo>
                      <a:pt x="1723" y="307"/>
                    </a:lnTo>
                    <a:lnTo>
                      <a:pt x="1587" y="420"/>
                    </a:lnTo>
                    <a:lnTo>
                      <a:pt x="1463" y="534"/>
                    </a:lnTo>
                    <a:lnTo>
                      <a:pt x="1338" y="670"/>
                    </a:lnTo>
                    <a:lnTo>
                      <a:pt x="1213" y="806"/>
                    </a:lnTo>
                    <a:lnTo>
                      <a:pt x="1111" y="953"/>
                    </a:lnTo>
                    <a:lnTo>
                      <a:pt x="998" y="1112"/>
                    </a:lnTo>
                    <a:lnTo>
                      <a:pt x="907" y="1282"/>
                    </a:lnTo>
                    <a:lnTo>
                      <a:pt x="805" y="1475"/>
                    </a:lnTo>
                    <a:lnTo>
                      <a:pt x="703" y="1667"/>
                    </a:lnTo>
                    <a:lnTo>
                      <a:pt x="612" y="1871"/>
                    </a:lnTo>
                    <a:lnTo>
                      <a:pt x="522" y="2087"/>
                    </a:lnTo>
                    <a:lnTo>
                      <a:pt x="442" y="2302"/>
                    </a:lnTo>
                    <a:lnTo>
                      <a:pt x="363" y="2529"/>
                    </a:lnTo>
                    <a:lnTo>
                      <a:pt x="295" y="2756"/>
                    </a:lnTo>
                    <a:lnTo>
                      <a:pt x="238" y="2994"/>
                    </a:lnTo>
                    <a:lnTo>
                      <a:pt x="182" y="3232"/>
                    </a:lnTo>
                    <a:lnTo>
                      <a:pt x="136" y="3470"/>
                    </a:lnTo>
                    <a:lnTo>
                      <a:pt x="91" y="3719"/>
                    </a:lnTo>
                    <a:lnTo>
                      <a:pt x="57" y="3980"/>
                    </a:lnTo>
                    <a:lnTo>
                      <a:pt x="34" y="4229"/>
                    </a:lnTo>
                    <a:lnTo>
                      <a:pt x="12" y="4490"/>
                    </a:lnTo>
                    <a:lnTo>
                      <a:pt x="0" y="4751"/>
                    </a:lnTo>
                    <a:lnTo>
                      <a:pt x="0" y="5011"/>
                    </a:lnTo>
                    <a:lnTo>
                      <a:pt x="91" y="4909"/>
                    </a:lnTo>
                    <a:lnTo>
                      <a:pt x="193" y="4807"/>
                    </a:lnTo>
                    <a:lnTo>
                      <a:pt x="397" y="4626"/>
                    </a:lnTo>
                    <a:lnTo>
                      <a:pt x="601" y="4479"/>
                    </a:lnTo>
                    <a:lnTo>
                      <a:pt x="828" y="4343"/>
                    </a:lnTo>
                    <a:lnTo>
                      <a:pt x="1270" y="4082"/>
                    </a:lnTo>
                    <a:lnTo>
                      <a:pt x="1497" y="3946"/>
                    </a:lnTo>
                    <a:lnTo>
                      <a:pt x="1723" y="3798"/>
                    </a:lnTo>
                    <a:lnTo>
                      <a:pt x="1939" y="3640"/>
                    </a:lnTo>
                    <a:lnTo>
                      <a:pt x="2154" y="3458"/>
                    </a:lnTo>
                    <a:lnTo>
                      <a:pt x="2358" y="3266"/>
                    </a:lnTo>
                    <a:lnTo>
                      <a:pt x="2562" y="3073"/>
                    </a:lnTo>
                    <a:lnTo>
                      <a:pt x="2959" y="2665"/>
                    </a:lnTo>
                    <a:lnTo>
                      <a:pt x="3356" y="2257"/>
                    </a:lnTo>
                    <a:lnTo>
                      <a:pt x="3616" y="1996"/>
                    </a:lnTo>
                    <a:lnTo>
                      <a:pt x="3888" y="1735"/>
                    </a:lnTo>
                    <a:lnTo>
                      <a:pt x="4161" y="1486"/>
                    </a:lnTo>
                    <a:lnTo>
                      <a:pt x="4455" y="1270"/>
                    </a:lnTo>
                    <a:lnTo>
                      <a:pt x="4603" y="1168"/>
                    </a:lnTo>
                    <a:lnTo>
                      <a:pt x="4761" y="1066"/>
                    </a:lnTo>
                    <a:lnTo>
                      <a:pt x="4909" y="976"/>
                    </a:lnTo>
                    <a:lnTo>
                      <a:pt x="5067" y="908"/>
                    </a:lnTo>
                    <a:lnTo>
                      <a:pt x="5237" y="840"/>
                    </a:lnTo>
                    <a:lnTo>
                      <a:pt x="5396" y="772"/>
                    </a:lnTo>
                    <a:lnTo>
                      <a:pt x="5566" y="726"/>
                    </a:lnTo>
                    <a:lnTo>
                      <a:pt x="5736" y="692"/>
                    </a:lnTo>
                    <a:lnTo>
                      <a:pt x="5612" y="602"/>
                    </a:lnTo>
                    <a:lnTo>
                      <a:pt x="5476" y="522"/>
                    </a:lnTo>
                    <a:lnTo>
                      <a:pt x="5328" y="454"/>
                    </a:lnTo>
                    <a:lnTo>
                      <a:pt x="5181" y="409"/>
                    </a:lnTo>
                    <a:lnTo>
                      <a:pt x="5033" y="364"/>
                    </a:lnTo>
                    <a:lnTo>
                      <a:pt x="4886" y="330"/>
                    </a:lnTo>
                    <a:lnTo>
                      <a:pt x="4727" y="318"/>
                    </a:lnTo>
                    <a:lnTo>
                      <a:pt x="4580" y="318"/>
                    </a:lnTo>
                    <a:lnTo>
                      <a:pt x="4353" y="330"/>
                    </a:lnTo>
                    <a:lnTo>
                      <a:pt x="4127" y="352"/>
                    </a:lnTo>
                    <a:lnTo>
                      <a:pt x="4025" y="364"/>
                    </a:lnTo>
                    <a:lnTo>
                      <a:pt x="3911" y="364"/>
                    </a:lnTo>
                    <a:lnTo>
                      <a:pt x="3798" y="352"/>
                    </a:lnTo>
                    <a:lnTo>
                      <a:pt x="3684" y="330"/>
                    </a:lnTo>
                    <a:lnTo>
                      <a:pt x="3560" y="284"/>
                    </a:lnTo>
                    <a:lnTo>
                      <a:pt x="3424" y="228"/>
                    </a:lnTo>
                    <a:lnTo>
                      <a:pt x="3174" y="114"/>
                    </a:lnTo>
                    <a:lnTo>
                      <a:pt x="2993" y="57"/>
                    </a:lnTo>
                    <a:lnTo>
                      <a:pt x="2812" y="12"/>
                    </a:lnTo>
                    <a:lnTo>
                      <a:pt x="26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fill="none" extrusionOk="0">
                    <a:moveTo>
                      <a:pt x="0" y="5011"/>
                    </a:moveTo>
                    <a:lnTo>
                      <a:pt x="0" y="5011"/>
                    </a:lnTo>
                    <a:lnTo>
                      <a:pt x="0" y="4751"/>
                    </a:lnTo>
                    <a:lnTo>
                      <a:pt x="12" y="4490"/>
                    </a:lnTo>
                    <a:lnTo>
                      <a:pt x="34" y="4229"/>
                    </a:lnTo>
                    <a:lnTo>
                      <a:pt x="57" y="3980"/>
                    </a:lnTo>
                    <a:lnTo>
                      <a:pt x="91" y="3719"/>
                    </a:lnTo>
                    <a:lnTo>
                      <a:pt x="136" y="3470"/>
                    </a:lnTo>
                    <a:lnTo>
                      <a:pt x="182" y="3232"/>
                    </a:lnTo>
                    <a:lnTo>
                      <a:pt x="238" y="2994"/>
                    </a:lnTo>
                    <a:lnTo>
                      <a:pt x="295" y="2756"/>
                    </a:lnTo>
                    <a:lnTo>
                      <a:pt x="363" y="2529"/>
                    </a:lnTo>
                    <a:lnTo>
                      <a:pt x="442" y="2302"/>
                    </a:lnTo>
                    <a:lnTo>
                      <a:pt x="522" y="2087"/>
                    </a:lnTo>
                    <a:lnTo>
                      <a:pt x="612" y="1871"/>
                    </a:lnTo>
                    <a:lnTo>
                      <a:pt x="703" y="1667"/>
                    </a:lnTo>
                    <a:lnTo>
                      <a:pt x="805" y="1475"/>
                    </a:lnTo>
                    <a:lnTo>
                      <a:pt x="907" y="1282"/>
                    </a:lnTo>
                    <a:lnTo>
                      <a:pt x="907" y="1282"/>
                    </a:lnTo>
                    <a:lnTo>
                      <a:pt x="998" y="1112"/>
                    </a:lnTo>
                    <a:lnTo>
                      <a:pt x="1111" y="953"/>
                    </a:lnTo>
                    <a:lnTo>
                      <a:pt x="1213" y="806"/>
                    </a:lnTo>
                    <a:lnTo>
                      <a:pt x="1338" y="670"/>
                    </a:lnTo>
                    <a:lnTo>
                      <a:pt x="1463" y="534"/>
                    </a:lnTo>
                    <a:lnTo>
                      <a:pt x="1587" y="420"/>
                    </a:lnTo>
                    <a:lnTo>
                      <a:pt x="1723" y="307"/>
                    </a:lnTo>
                    <a:lnTo>
                      <a:pt x="1859" y="216"/>
                    </a:lnTo>
                    <a:lnTo>
                      <a:pt x="2007" y="137"/>
                    </a:lnTo>
                    <a:lnTo>
                      <a:pt x="2165" y="69"/>
                    </a:lnTo>
                    <a:lnTo>
                      <a:pt x="2313" y="35"/>
                    </a:lnTo>
                    <a:lnTo>
                      <a:pt x="2483" y="1"/>
                    </a:lnTo>
                    <a:lnTo>
                      <a:pt x="2642" y="1"/>
                    </a:lnTo>
                    <a:lnTo>
                      <a:pt x="2812" y="12"/>
                    </a:lnTo>
                    <a:lnTo>
                      <a:pt x="2993" y="57"/>
                    </a:lnTo>
                    <a:lnTo>
                      <a:pt x="3174" y="114"/>
                    </a:lnTo>
                    <a:lnTo>
                      <a:pt x="3174" y="114"/>
                    </a:lnTo>
                    <a:lnTo>
                      <a:pt x="3424" y="228"/>
                    </a:lnTo>
                    <a:lnTo>
                      <a:pt x="3560" y="284"/>
                    </a:lnTo>
                    <a:lnTo>
                      <a:pt x="3684" y="330"/>
                    </a:lnTo>
                    <a:lnTo>
                      <a:pt x="3684" y="330"/>
                    </a:lnTo>
                    <a:lnTo>
                      <a:pt x="3798" y="352"/>
                    </a:lnTo>
                    <a:lnTo>
                      <a:pt x="3911" y="364"/>
                    </a:lnTo>
                    <a:lnTo>
                      <a:pt x="4025" y="364"/>
                    </a:lnTo>
                    <a:lnTo>
                      <a:pt x="4127" y="352"/>
                    </a:lnTo>
                    <a:lnTo>
                      <a:pt x="4353" y="330"/>
                    </a:lnTo>
                    <a:lnTo>
                      <a:pt x="4580" y="318"/>
                    </a:lnTo>
                    <a:lnTo>
                      <a:pt x="4580" y="318"/>
                    </a:lnTo>
                    <a:lnTo>
                      <a:pt x="4727" y="318"/>
                    </a:lnTo>
                    <a:lnTo>
                      <a:pt x="4886" y="330"/>
                    </a:lnTo>
                    <a:lnTo>
                      <a:pt x="5033" y="364"/>
                    </a:lnTo>
                    <a:lnTo>
                      <a:pt x="5181" y="409"/>
                    </a:lnTo>
                    <a:lnTo>
                      <a:pt x="5328" y="454"/>
                    </a:lnTo>
                    <a:lnTo>
                      <a:pt x="5476" y="522"/>
                    </a:lnTo>
                    <a:lnTo>
                      <a:pt x="5612" y="602"/>
                    </a:lnTo>
                    <a:lnTo>
                      <a:pt x="5736" y="692"/>
                    </a:lnTo>
                    <a:lnTo>
                      <a:pt x="5736" y="692"/>
                    </a:lnTo>
                    <a:lnTo>
                      <a:pt x="5566" y="726"/>
                    </a:lnTo>
                    <a:lnTo>
                      <a:pt x="5396" y="772"/>
                    </a:lnTo>
                    <a:lnTo>
                      <a:pt x="5237" y="840"/>
                    </a:lnTo>
                    <a:lnTo>
                      <a:pt x="5067" y="908"/>
                    </a:lnTo>
                    <a:lnTo>
                      <a:pt x="4909" y="976"/>
                    </a:lnTo>
                    <a:lnTo>
                      <a:pt x="4761" y="1066"/>
                    </a:lnTo>
                    <a:lnTo>
                      <a:pt x="4603" y="1168"/>
                    </a:lnTo>
                    <a:lnTo>
                      <a:pt x="4455" y="1270"/>
                    </a:lnTo>
                    <a:lnTo>
                      <a:pt x="4161" y="1486"/>
                    </a:lnTo>
                    <a:lnTo>
                      <a:pt x="3888" y="1735"/>
                    </a:lnTo>
                    <a:lnTo>
                      <a:pt x="3616" y="1996"/>
                    </a:lnTo>
                    <a:lnTo>
                      <a:pt x="3356" y="2257"/>
                    </a:lnTo>
                    <a:lnTo>
                      <a:pt x="3356" y="2257"/>
                    </a:lnTo>
                    <a:lnTo>
                      <a:pt x="2959" y="2665"/>
                    </a:lnTo>
                    <a:lnTo>
                      <a:pt x="2562" y="3073"/>
                    </a:lnTo>
                    <a:lnTo>
                      <a:pt x="2358" y="3266"/>
                    </a:lnTo>
                    <a:lnTo>
                      <a:pt x="2154" y="3458"/>
                    </a:lnTo>
                    <a:lnTo>
                      <a:pt x="1939" y="3640"/>
                    </a:lnTo>
                    <a:lnTo>
                      <a:pt x="1723" y="3798"/>
                    </a:lnTo>
                    <a:lnTo>
                      <a:pt x="1723" y="3798"/>
                    </a:lnTo>
                    <a:lnTo>
                      <a:pt x="1497" y="3946"/>
                    </a:lnTo>
                    <a:lnTo>
                      <a:pt x="1270" y="4082"/>
                    </a:lnTo>
                    <a:lnTo>
                      <a:pt x="828" y="4343"/>
                    </a:lnTo>
                    <a:lnTo>
                      <a:pt x="601" y="4479"/>
                    </a:lnTo>
                    <a:lnTo>
                      <a:pt x="397" y="4626"/>
                    </a:lnTo>
                    <a:lnTo>
                      <a:pt x="193" y="4807"/>
                    </a:lnTo>
                    <a:lnTo>
                      <a:pt x="91" y="4909"/>
                    </a:lnTo>
                    <a:lnTo>
                      <a:pt x="0" y="50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5472575" y="-674825"/>
                <a:ext cx="112800" cy="21175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8470" extrusionOk="0">
                    <a:moveTo>
                      <a:pt x="4500" y="1"/>
                    </a:moveTo>
                    <a:lnTo>
                      <a:pt x="4353" y="46"/>
                    </a:lnTo>
                    <a:lnTo>
                      <a:pt x="4206" y="103"/>
                    </a:lnTo>
                    <a:lnTo>
                      <a:pt x="4058" y="171"/>
                    </a:lnTo>
                    <a:lnTo>
                      <a:pt x="3922" y="239"/>
                    </a:lnTo>
                    <a:lnTo>
                      <a:pt x="3639" y="409"/>
                    </a:lnTo>
                    <a:lnTo>
                      <a:pt x="3367" y="590"/>
                    </a:lnTo>
                    <a:lnTo>
                      <a:pt x="3106" y="794"/>
                    </a:lnTo>
                    <a:lnTo>
                      <a:pt x="2857" y="1021"/>
                    </a:lnTo>
                    <a:lnTo>
                      <a:pt x="2619" y="1248"/>
                    </a:lnTo>
                    <a:lnTo>
                      <a:pt x="2403" y="1486"/>
                    </a:lnTo>
                    <a:lnTo>
                      <a:pt x="2120" y="1826"/>
                    </a:lnTo>
                    <a:lnTo>
                      <a:pt x="1859" y="2177"/>
                    </a:lnTo>
                    <a:lnTo>
                      <a:pt x="1621" y="2552"/>
                    </a:lnTo>
                    <a:lnTo>
                      <a:pt x="1383" y="2937"/>
                    </a:lnTo>
                    <a:lnTo>
                      <a:pt x="1168" y="3334"/>
                    </a:lnTo>
                    <a:lnTo>
                      <a:pt x="975" y="3742"/>
                    </a:lnTo>
                    <a:lnTo>
                      <a:pt x="794" y="4161"/>
                    </a:lnTo>
                    <a:lnTo>
                      <a:pt x="635" y="4592"/>
                    </a:lnTo>
                    <a:lnTo>
                      <a:pt x="487" y="5023"/>
                    </a:lnTo>
                    <a:lnTo>
                      <a:pt x="363" y="5476"/>
                    </a:lnTo>
                    <a:lnTo>
                      <a:pt x="249" y="5930"/>
                    </a:lnTo>
                    <a:lnTo>
                      <a:pt x="159" y="6383"/>
                    </a:lnTo>
                    <a:lnTo>
                      <a:pt x="91" y="6848"/>
                    </a:lnTo>
                    <a:lnTo>
                      <a:pt x="45" y="7313"/>
                    </a:lnTo>
                    <a:lnTo>
                      <a:pt x="11" y="7789"/>
                    </a:lnTo>
                    <a:lnTo>
                      <a:pt x="0" y="8254"/>
                    </a:lnTo>
                    <a:lnTo>
                      <a:pt x="0" y="8469"/>
                    </a:lnTo>
                    <a:lnTo>
                      <a:pt x="34" y="8469"/>
                    </a:lnTo>
                    <a:lnTo>
                      <a:pt x="34" y="8254"/>
                    </a:lnTo>
                    <a:lnTo>
                      <a:pt x="45" y="7789"/>
                    </a:lnTo>
                    <a:lnTo>
                      <a:pt x="79" y="7324"/>
                    </a:lnTo>
                    <a:lnTo>
                      <a:pt x="125" y="6859"/>
                    </a:lnTo>
                    <a:lnTo>
                      <a:pt x="193" y="6395"/>
                    </a:lnTo>
                    <a:lnTo>
                      <a:pt x="283" y="5930"/>
                    </a:lnTo>
                    <a:lnTo>
                      <a:pt x="397" y="5488"/>
                    </a:lnTo>
                    <a:lnTo>
                      <a:pt x="521" y="5034"/>
                    </a:lnTo>
                    <a:lnTo>
                      <a:pt x="669" y="4603"/>
                    </a:lnTo>
                    <a:lnTo>
                      <a:pt x="828" y="4173"/>
                    </a:lnTo>
                    <a:lnTo>
                      <a:pt x="1009" y="3753"/>
                    </a:lnTo>
                    <a:lnTo>
                      <a:pt x="1202" y="3345"/>
                    </a:lnTo>
                    <a:lnTo>
                      <a:pt x="1417" y="2948"/>
                    </a:lnTo>
                    <a:lnTo>
                      <a:pt x="1644" y="2563"/>
                    </a:lnTo>
                    <a:lnTo>
                      <a:pt x="1893" y="2200"/>
                    </a:lnTo>
                    <a:lnTo>
                      <a:pt x="2154" y="1849"/>
                    </a:lnTo>
                    <a:lnTo>
                      <a:pt x="2426" y="1509"/>
                    </a:lnTo>
                    <a:lnTo>
                      <a:pt x="2641" y="1271"/>
                    </a:lnTo>
                    <a:lnTo>
                      <a:pt x="2879" y="1044"/>
                    </a:lnTo>
                    <a:lnTo>
                      <a:pt x="3117" y="828"/>
                    </a:lnTo>
                    <a:lnTo>
                      <a:pt x="3378" y="624"/>
                    </a:lnTo>
                    <a:lnTo>
                      <a:pt x="3650" y="432"/>
                    </a:lnTo>
                    <a:lnTo>
                      <a:pt x="3934" y="273"/>
                    </a:lnTo>
                    <a:lnTo>
                      <a:pt x="4081" y="205"/>
                    </a:lnTo>
                    <a:lnTo>
                      <a:pt x="4217" y="137"/>
                    </a:lnTo>
                    <a:lnTo>
                      <a:pt x="4364" y="80"/>
                    </a:lnTo>
                    <a:lnTo>
                      <a:pt x="4512" y="35"/>
                    </a:lnTo>
                    <a:lnTo>
                      <a:pt x="450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extrusionOk="0">
                    <a:moveTo>
                      <a:pt x="3685" y="0"/>
                    </a:move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fill="none" extrusionOk="0">
                    <a:moveTo>
                      <a:pt x="6745" y="5306"/>
                    </a:move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lnTo>
                      <a:pt x="3685" y="0"/>
                    </a:ln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567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5297425" y="-760975"/>
                <a:ext cx="129525" cy="29875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11950" extrusionOk="0">
                    <a:moveTo>
                      <a:pt x="12" y="1"/>
                    </a:moveTo>
                    <a:lnTo>
                      <a:pt x="0" y="35"/>
                    </a:lnTo>
                    <a:lnTo>
                      <a:pt x="159" y="91"/>
                    </a:lnTo>
                    <a:lnTo>
                      <a:pt x="329" y="171"/>
                    </a:lnTo>
                    <a:lnTo>
                      <a:pt x="499" y="261"/>
                    </a:lnTo>
                    <a:lnTo>
                      <a:pt x="680" y="363"/>
                    </a:lnTo>
                    <a:lnTo>
                      <a:pt x="1055" y="590"/>
                    </a:lnTo>
                    <a:lnTo>
                      <a:pt x="1429" y="851"/>
                    </a:lnTo>
                    <a:lnTo>
                      <a:pt x="1791" y="1134"/>
                    </a:lnTo>
                    <a:lnTo>
                      <a:pt x="2120" y="1406"/>
                    </a:lnTo>
                    <a:lnTo>
                      <a:pt x="2404" y="1690"/>
                    </a:lnTo>
                    <a:lnTo>
                      <a:pt x="2528" y="1815"/>
                    </a:lnTo>
                    <a:lnTo>
                      <a:pt x="2642" y="1939"/>
                    </a:lnTo>
                    <a:lnTo>
                      <a:pt x="2914" y="2279"/>
                    </a:lnTo>
                    <a:lnTo>
                      <a:pt x="3163" y="2619"/>
                    </a:lnTo>
                    <a:lnTo>
                      <a:pt x="3401" y="2982"/>
                    </a:lnTo>
                    <a:lnTo>
                      <a:pt x="3514" y="3164"/>
                    </a:lnTo>
                    <a:lnTo>
                      <a:pt x="3628" y="3356"/>
                    </a:lnTo>
                    <a:lnTo>
                      <a:pt x="3730" y="3560"/>
                    </a:lnTo>
                    <a:lnTo>
                      <a:pt x="3821" y="3776"/>
                    </a:lnTo>
                    <a:lnTo>
                      <a:pt x="3923" y="3991"/>
                    </a:lnTo>
                    <a:lnTo>
                      <a:pt x="4013" y="4218"/>
                    </a:lnTo>
                    <a:lnTo>
                      <a:pt x="4093" y="4456"/>
                    </a:lnTo>
                    <a:lnTo>
                      <a:pt x="4183" y="4694"/>
                    </a:lnTo>
                    <a:lnTo>
                      <a:pt x="4263" y="4955"/>
                    </a:lnTo>
                    <a:lnTo>
                      <a:pt x="4331" y="5227"/>
                    </a:lnTo>
                    <a:lnTo>
                      <a:pt x="4478" y="5816"/>
                    </a:lnTo>
                    <a:lnTo>
                      <a:pt x="4603" y="6462"/>
                    </a:lnTo>
                    <a:lnTo>
                      <a:pt x="4727" y="7177"/>
                    </a:lnTo>
                    <a:lnTo>
                      <a:pt x="4829" y="7959"/>
                    </a:lnTo>
                    <a:lnTo>
                      <a:pt x="4920" y="8820"/>
                    </a:lnTo>
                    <a:lnTo>
                      <a:pt x="5011" y="9773"/>
                    </a:lnTo>
                    <a:lnTo>
                      <a:pt x="5090" y="10815"/>
                    </a:lnTo>
                    <a:lnTo>
                      <a:pt x="5147" y="11949"/>
                    </a:lnTo>
                    <a:lnTo>
                      <a:pt x="5181" y="11949"/>
                    </a:lnTo>
                    <a:lnTo>
                      <a:pt x="5124" y="10804"/>
                    </a:lnTo>
                    <a:lnTo>
                      <a:pt x="5045" y="9761"/>
                    </a:lnTo>
                    <a:lnTo>
                      <a:pt x="4954" y="8820"/>
                    </a:lnTo>
                    <a:lnTo>
                      <a:pt x="4863" y="7947"/>
                    </a:lnTo>
                    <a:lnTo>
                      <a:pt x="4761" y="7165"/>
                    </a:lnTo>
                    <a:lnTo>
                      <a:pt x="4637" y="6451"/>
                    </a:lnTo>
                    <a:lnTo>
                      <a:pt x="4512" y="5805"/>
                    </a:lnTo>
                    <a:lnTo>
                      <a:pt x="4365" y="5227"/>
                    </a:lnTo>
                    <a:lnTo>
                      <a:pt x="4297" y="4955"/>
                    </a:lnTo>
                    <a:lnTo>
                      <a:pt x="4217" y="4694"/>
                    </a:lnTo>
                    <a:lnTo>
                      <a:pt x="4127" y="4445"/>
                    </a:lnTo>
                    <a:lnTo>
                      <a:pt x="4036" y="4206"/>
                    </a:lnTo>
                    <a:lnTo>
                      <a:pt x="3945" y="3980"/>
                    </a:lnTo>
                    <a:lnTo>
                      <a:pt x="3855" y="3753"/>
                    </a:lnTo>
                    <a:lnTo>
                      <a:pt x="3753" y="3549"/>
                    </a:lnTo>
                    <a:lnTo>
                      <a:pt x="3650" y="3345"/>
                    </a:lnTo>
                    <a:lnTo>
                      <a:pt x="3548" y="3152"/>
                    </a:lnTo>
                    <a:lnTo>
                      <a:pt x="3435" y="2959"/>
                    </a:lnTo>
                    <a:lnTo>
                      <a:pt x="3197" y="2597"/>
                    </a:lnTo>
                    <a:lnTo>
                      <a:pt x="2936" y="2257"/>
                    </a:lnTo>
                    <a:lnTo>
                      <a:pt x="2664" y="1917"/>
                    </a:lnTo>
                    <a:lnTo>
                      <a:pt x="2551" y="1792"/>
                    </a:lnTo>
                    <a:lnTo>
                      <a:pt x="2426" y="1656"/>
                    </a:lnTo>
                    <a:lnTo>
                      <a:pt x="2143" y="1384"/>
                    </a:lnTo>
                    <a:lnTo>
                      <a:pt x="1803" y="1100"/>
                    </a:lnTo>
                    <a:lnTo>
                      <a:pt x="1451" y="828"/>
                    </a:lnTo>
                    <a:lnTo>
                      <a:pt x="1077" y="568"/>
                    </a:lnTo>
                    <a:lnTo>
                      <a:pt x="703" y="329"/>
                    </a:lnTo>
                    <a:lnTo>
                      <a:pt x="522" y="227"/>
                    </a:lnTo>
                    <a:lnTo>
                      <a:pt x="340" y="137"/>
                    </a:lnTo>
                    <a:lnTo>
                      <a:pt x="170" y="57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>
                <a:off x="5346175" y="-535950"/>
                <a:ext cx="178850" cy="16327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6531" extrusionOk="0">
                    <a:moveTo>
                      <a:pt x="0" y="1"/>
                    </a:moveTo>
                    <a:lnTo>
                      <a:pt x="0" y="6292"/>
                    </a:lnTo>
                    <a:lnTo>
                      <a:pt x="0" y="6338"/>
                    </a:lnTo>
                    <a:lnTo>
                      <a:pt x="11" y="6383"/>
                    </a:lnTo>
                    <a:lnTo>
                      <a:pt x="34" y="6428"/>
                    </a:lnTo>
                    <a:lnTo>
                      <a:pt x="68" y="6462"/>
                    </a:lnTo>
                    <a:lnTo>
                      <a:pt x="102" y="6485"/>
                    </a:lnTo>
                    <a:lnTo>
                      <a:pt x="147" y="6508"/>
                    </a:lnTo>
                    <a:lnTo>
                      <a:pt x="193" y="6530"/>
                    </a:lnTo>
                    <a:lnTo>
                      <a:pt x="6949" y="6530"/>
                    </a:lnTo>
                    <a:lnTo>
                      <a:pt x="6994" y="6508"/>
                    </a:lnTo>
                    <a:lnTo>
                      <a:pt x="7040" y="6485"/>
                    </a:lnTo>
                    <a:lnTo>
                      <a:pt x="7074" y="6462"/>
                    </a:lnTo>
                    <a:lnTo>
                      <a:pt x="7108" y="6428"/>
                    </a:lnTo>
                    <a:lnTo>
                      <a:pt x="7131" y="6383"/>
                    </a:lnTo>
                    <a:lnTo>
                      <a:pt x="7142" y="6338"/>
                    </a:lnTo>
                    <a:lnTo>
                      <a:pt x="7153" y="6292"/>
                    </a:lnTo>
                    <a:lnTo>
                      <a:pt x="7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5"/>
              <p:cNvSpPr/>
              <p:nvPr/>
            </p:nvSpPr>
            <p:spPr>
              <a:xfrm>
                <a:off x="5346175" y="-526025"/>
                <a:ext cx="178850" cy="6662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2665" extrusionOk="0">
                    <a:moveTo>
                      <a:pt x="0" y="0"/>
                    </a:moveTo>
                    <a:lnTo>
                      <a:pt x="0" y="2664"/>
                    </a:lnTo>
                    <a:lnTo>
                      <a:pt x="7153" y="2120"/>
                    </a:lnTo>
                    <a:lnTo>
                      <a:pt x="7153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" name="Google Shape;518;p15"/>
              <p:cNvSpPr/>
              <p:nvPr/>
            </p:nvSpPr>
            <p:spPr>
              <a:xfrm>
                <a:off x="5338800" y="-535950"/>
                <a:ext cx="193300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7732" h="2302" extrusionOk="0">
                    <a:moveTo>
                      <a:pt x="0" y="1"/>
                    </a:moveTo>
                    <a:lnTo>
                      <a:pt x="0" y="2302"/>
                    </a:lnTo>
                    <a:lnTo>
                      <a:pt x="7732" y="2302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19" name="Google Shape;519;p15"/>
          <p:cNvGrpSpPr/>
          <p:nvPr/>
        </p:nvGrpSpPr>
        <p:grpSpPr>
          <a:xfrm>
            <a:off x="-79099" y="5365233"/>
            <a:ext cx="1140873" cy="1122944"/>
            <a:chOff x="3693450" y="-758825"/>
            <a:chExt cx="855655" cy="842208"/>
          </a:xfrm>
        </p:grpSpPr>
        <p:sp>
          <p:nvSpPr>
            <p:cNvPr id="520" name="Google Shape;520;p15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3410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7"/>
          <p:cNvSpPr txBox="1">
            <a:spLocks noGrp="1"/>
          </p:cNvSpPr>
          <p:nvPr>
            <p:ph type="title"/>
          </p:nvPr>
        </p:nvSpPr>
        <p:spPr>
          <a:xfrm>
            <a:off x="5063000" y="4482767"/>
            <a:ext cx="6178400" cy="7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7"/>
          <p:cNvSpPr txBox="1">
            <a:spLocks noGrp="1"/>
          </p:cNvSpPr>
          <p:nvPr>
            <p:ph type="subTitle" idx="1"/>
          </p:nvPr>
        </p:nvSpPr>
        <p:spPr>
          <a:xfrm>
            <a:off x="5063000" y="5099401"/>
            <a:ext cx="61748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17"/>
          <p:cNvSpPr>
            <a:spLocks noGrp="1"/>
          </p:cNvSpPr>
          <p:nvPr>
            <p:ph type="pic" idx="2"/>
          </p:nvPr>
        </p:nvSpPr>
        <p:spPr>
          <a:xfrm>
            <a:off x="950967" y="722367"/>
            <a:ext cx="3791600" cy="5052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p17"/>
          <p:cNvSpPr>
            <a:spLocks noGrp="1"/>
          </p:cNvSpPr>
          <p:nvPr>
            <p:ph type="pic" idx="3"/>
          </p:nvPr>
        </p:nvSpPr>
        <p:spPr>
          <a:xfrm>
            <a:off x="5062967" y="722367"/>
            <a:ext cx="6178400" cy="3756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86" name="Google Shape;586;p17"/>
          <p:cNvGrpSpPr/>
          <p:nvPr/>
        </p:nvGrpSpPr>
        <p:grpSpPr>
          <a:xfrm>
            <a:off x="0" y="381000"/>
            <a:ext cx="12192000" cy="6476733"/>
            <a:chOff x="0" y="285750"/>
            <a:chExt cx="9144000" cy="4857550"/>
          </a:xfrm>
        </p:grpSpPr>
        <p:cxnSp>
          <p:nvCxnSpPr>
            <p:cNvPr id="587" name="Google Shape;587;p17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8" name="Google Shape;588;p17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17"/>
          <p:cNvGrpSpPr/>
          <p:nvPr/>
        </p:nvGrpSpPr>
        <p:grpSpPr>
          <a:xfrm>
            <a:off x="10983801" y="5349200"/>
            <a:ext cx="1140873" cy="1122944"/>
            <a:chOff x="3693450" y="-758825"/>
            <a:chExt cx="855655" cy="842208"/>
          </a:xfrm>
        </p:grpSpPr>
        <p:sp>
          <p:nvSpPr>
            <p:cNvPr id="590" name="Google Shape;590;p17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45297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8"/>
          <p:cNvSpPr txBox="1">
            <a:spLocks noGrp="1"/>
          </p:cNvSpPr>
          <p:nvPr>
            <p:ph type="title"/>
          </p:nvPr>
        </p:nvSpPr>
        <p:spPr>
          <a:xfrm>
            <a:off x="960000" y="487680"/>
            <a:ext cx="10272000" cy="7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8"/>
          <p:cNvSpPr txBox="1">
            <a:spLocks noGrp="1"/>
          </p:cNvSpPr>
          <p:nvPr>
            <p:ph type="subTitle" idx="1"/>
          </p:nvPr>
        </p:nvSpPr>
        <p:spPr>
          <a:xfrm>
            <a:off x="1347933" y="3472267"/>
            <a:ext cx="2706400" cy="2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613" name="Google Shape;613;p18"/>
          <p:cNvSpPr txBox="1">
            <a:spLocks noGrp="1"/>
          </p:cNvSpPr>
          <p:nvPr>
            <p:ph type="subTitle" idx="2"/>
          </p:nvPr>
        </p:nvSpPr>
        <p:spPr>
          <a:xfrm>
            <a:off x="4742804" y="3472267"/>
            <a:ext cx="2706400" cy="2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614" name="Google Shape;614;p18"/>
          <p:cNvSpPr txBox="1">
            <a:spLocks noGrp="1"/>
          </p:cNvSpPr>
          <p:nvPr>
            <p:ph type="subTitle" idx="3"/>
          </p:nvPr>
        </p:nvSpPr>
        <p:spPr>
          <a:xfrm>
            <a:off x="8137675" y="3472267"/>
            <a:ext cx="2706400" cy="2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615" name="Google Shape;615;p18"/>
          <p:cNvSpPr txBox="1">
            <a:spLocks noGrp="1"/>
          </p:cNvSpPr>
          <p:nvPr>
            <p:ph type="title" idx="4"/>
          </p:nvPr>
        </p:nvSpPr>
        <p:spPr>
          <a:xfrm>
            <a:off x="1345720" y="2937600"/>
            <a:ext cx="2710800" cy="7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8"/>
          <p:cNvSpPr txBox="1">
            <a:spLocks noGrp="1"/>
          </p:cNvSpPr>
          <p:nvPr>
            <p:ph type="title" idx="5"/>
          </p:nvPr>
        </p:nvSpPr>
        <p:spPr>
          <a:xfrm>
            <a:off x="4740600" y="2937600"/>
            <a:ext cx="2710800" cy="7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18"/>
          <p:cNvSpPr txBox="1">
            <a:spLocks noGrp="1"/>
          </p:cNvSpPr>
          <p:nvPr>
            <p:ph type="title" idx="6"/>
          </p:nvPr>
        </p:nvSpPr>
        <p:spPr>
          <a:xfrm>
            <a:off x="8135480" y="2937600"/>
            <a:ext cx="2710800" cy="7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8"/>
          <p:cNvGrpSpPr/>
          <p:nvPr/>
        </p:nvGrpSpPr>
        <p:grpSpPr>
          <a:xfrm>
            <a:off x="0" y="381000"/>
            <a:ext cx="12192000" cy="6476733"/>
            <a:chOff x="0" y="285750"/>
            <a:chExt cx="9144000" cy="4857550"/>
          </a:xfrm>
        </p:grpSpPr>
        <p:cxnSp>
          <p:nvCxnSpPr>
            <p:cNvPr id="619" name="Google Shape;619;p18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0" name="Google Shape;620;p18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1" name="Google Shape;621;p18"/>
          <p:cNvGrpSpPr/>
          <p:nvPr/>
        </p:nvGrpSpPr>
        <p:grpSpPr>
          <a:xfrm>
            <a:off x="-79099" y="5365233"/>
            <a:ext cx="1140873" cy="1122944"/>
            <a:chOff x="3693450" y="-758825"/>
            <a:chExt cx="855655" cy="842208"/>
          </a:xfrm>
        </p:grpSpPr>
        <p:sp>
          <p:nvSpPr>
            <p:cNvPr id="622" name="Google Shape;622;p18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73563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9"/>
          <p:cNvSpPr txBox="1">
            <a:spLocks noGrp="1"/>
          </p:cNvSpPr>
          <p:nvPr>
            <p:ph type="body" idx="1"/>
          </p:nvPr>
        </p:nvSpPr>
        <p:spPr>
          <a:xfrm>
            <a:off x="957051" y="1445600"/>
            <a:ext cx="5101200" cy="4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644" name="Google Shape;644;p19"/>
          <p:cNvSpPr txBox="1">
            <a:spLocks noGrp="1"/>
          </p:cNvSpPr>
          <p:nvPr>
            <p:ph type="body" idx="2"/>
          </p:nvPr>
        </p:nvSpPr>
        <p:spPr>
          <a:xfrm>
            <a:off x="6133749" y="1445600"/>
            <a:ext cx="5101200" cy="4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u="sng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645" name="Google Shape;645;p19"/>
          <p:cNvSpPr txBox="1">
            <a:spLocks noGrp="1"/>
          </p:cNvSpPr>
          <p:nvPr>
            <p:ph type="title"/>
          </p:nvPr>
        </p:nvSpPr>
        <p:spPr>
          <a:xfrm>
            <a:off x="958333" y="487680"/>
            <a:ext cx="10278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grpSp>
        <p:nvGrpSpPr>
          <p:cNvPr id="646" name="Google Shape;646;p19"/>
          <p:cNvGrpSpPr/>
          <p:nvPr/>
        </p:nvGrpSpPr>
        <p:grpSpPr>
          <a:xfrm>
            <a:off x="0" y="381000"/>
            <a:ext cx="12192000" cy="6476733"/>
            <a:chOff x="0" y="285750"/>
            <a:chExt cx="9144000" cy="4857550"/>
          </a:xfrm>
        </p:grpSpPr>
        <p:cxnSp>
          <p:nvCxnSpPr>
            <p:cNvPr id="647" name="Google Shape;647;p19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Google Shape;648;p19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51810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0"/>
          <p:cNvSpPr txBox="1">
            <a:spLocks noGrp="1"/>
          </p:cNvSpPr>
          <p:nvPr>
            <p:ph type="title"/>
          </p:nvPr>
        </p:nvSpPr>
        <p:spPr>
          <a:xfrm>
            <a:off x="1555633" y="1663300"/>
            <a:ext cx="43776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51" name="Google Shape;651;p20"/>
          <p:cNvSpPr txBox="1">
            <a:spLocks noGrp="1"/>
          </p:cNvSpPr>
          <p:nvPr>
            <p:ph type="subTitle" idx="1"/>
          </p:nvPr>
        </p:nvSpPr>
        <p:spPr>
          <a:xfrm>
            <a:off x="1555633" y="1943013"/>
            <a:ext cx="43776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20"/>
          <p:cNvSpPr txBox="1">
            <a:spLocks noGrp="1"/>
          </p:cNvSpPr>
          <p:nvPr>
            <p:ph type="title" idx="2"/>
          </p:nvPr>
        </p:nvSpPr>
        <p:spPr>
          <a:xfrm>
            <a:off x="6258356" y="1663300"/>
            <a:ext cx="4378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53" name="Google Shape;653;p20"/>
          <p:cNvSpPr txBox="1">
            <a:spLocks noGrp="1"/>
          </p:cNvSpPr>
          <p:nvPr>
            <p:ph type="subTitle" idx="3"/>
          </p:nvPr>
        </p:nvSpPr>
        <p:spPr>
          <a:xfrm>
            <a:off x="6258351" y="1943013"/>
            <a:ext cx="4378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20"/>
          <p:cNvSpPr txBox="1">
            <a:spLocks noGrp="1"/>
          </p:cNvSpPr>
          <p:nvPr>
            <p:ph type="title" idx="4"/>
          </p:nvPr>
        </p:nvSpPr>
        <p:spPr>
          <a:xfrm>
            <a:off x="1555633" y="4001735"/>
            <a:ext cx="43704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55" name="Google Shape;655;p20"/>
          <p:cNvSpPr txBox="1">
            <a:spLocks noGrp="1"/>
          </p:cNvSpPr>
          <p:nvPr>
            <p:ph type="subTitle" idx="5"/>
          </p:nvPr>
        </p:nvSpPr>
        <p:spPr>
          <a:xfrm>
            <a:off x="1555633" y="4281440"/>
            <a:ext cx="43776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20"/>
          <p:cNvSpPr txBox="1">
            <a:spLocks noGrp="1"/>
          </p:cNvSpPr>
          <p:nvPr>
            <p:ph type="title" idx="6"/>
          </p:nvPr>
        </p:nvSpPr>
        <p:spPr>
          <a:xfrm>
            <a:off x="6258356" y="4001735"/>
            <a:ext cx="4378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57" name="Google Shape;657;p20"/>
          <p:cNvSpPr txBox="1">
            <a:spLocks noGrp="1"/>
          </p:cNvSpPr>
          <p:nvPr>
            <p:ph type="subTitle" idx="7"/>
          </p:nvPr>
        </p:nvSpPr>
        <p:spPr>
          <a:xfrm>
            <a:off x="6258367" y="4281440"/>
            <a:ext cx="43780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0"/>
          <p:cNvSpPr txBox="1">
            <a:spLocks noGrp="1"/>
          </p:cNvSpPr>
          <p:nvPr>
            <p:ph type="title" idx="8"/>
          </p:nvPr>
        </p:nvSpPr>
        <p:spPr>
          <a:xfrm>
            <a:off x="960000" y="487680"/>
            <a:ext cx="10272000" cy="7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59" name="Google Shape;659;p20"/>
          <p:cNvGrpSpPr/>
          <p:nvPr/>
        </p:nvGrpSpPr>
        <p:grpSpPr>
          <a:xfrm>
            <a:off x="0" y="381000"/>
            <a:ext cx="12192000" cy="6476733"/>
            <a:chOff x="0" y="285750"/>
            <a:chExt cx="9144000" cy="4857550"/>
          </a:xfrm>
        </p:grpSpPr>
        <p:cxnSp>
          <p:nvCxnSpPr>
            <p:cNvPr id="660" name="Google Shape;660;p20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1" name="Google Shape;661;p20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2" name="Google Shape;662;p20"/>
          <p:cNvGrpSpPr/>
          <p:nvPr/>
        </p:nvGrpSpPr>
        <p:grpSpPr>
          <a:xfrm>
            <a:off x="11431067" y="5897267"/>
            <a:ext cx="567967" cy="581200"/>
            <a:chOff x="5216375" y="-808575"/>
            <a:chExt cx="425975" cy="435900"/>
          </a:xfrm>
        </p:grpSpPr>
        <p:sp>
          <p:nvSpPr>
            <p:cNvPr id="663" name="Google Shape;663;p20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fill="none" extrusionOk="0">
                  <a:moveTo>
                    <a:pt x="1928" y="35"/>
                  </a:moveTo>
                  <a:lnTo>
                    <a:pt x="1928" y="35"/>
                  </a:lnTo>
                  <a:lnTo>
                    <a:pt x="2098" y="12"/>
                  </a:lnTo>
                  <a:lnTo>
                    <a:pt x="2279" y="1"/>
                  </a:lnTo>
                  <a:lnTo>
                    <a:pt x="2449" y="12"/>
                  </a:lnTo>
                  <a:lnTo>
                    <a:pt x="2619" y="35"/>
                  </a:lnTo>
                  <a:lnTo>
                    <a:pt x="2789" y="69"/>
                  </a:lnTo>
                  <a:lnTo>
                    <a:pt x="2869" y="103"/>
                  </a:lnTo>
                  <a:lnTo>
                    <a:pt x="2937" y="137"/>
                  </a:lnTo>
                  <a:lnTo>
                    <a:pt x="3005" y="171"/>
                  </a:lnTo>
                  <a:lnTo>
                    <a:pt x="3073" y="228"/>
                  </a:lnTo>
                  <a:lnTo>
                    <a:pt x="3141" y="273"/>
                  </a:lnTo>
                  <a:lnTo>
                    <a:pt x="3197" y="341"/>
                  </a:lnTo>
                  <a:lnTo>
                    <a:pt x="3197" y="341"/>
                  </a:lnTo>
                  <a:lnTo>
                    <a:pt x="3254" y="420"/>
                  </a:lnTo>
                  <a:lnTo>
                    <a:pt x="3299" y="500"/>
                  </a:lnTo>
                  <a:lnTo>
                    <a:pt x="3345" y="590"/>
                  </a:lnTo>
                  <a:lnTo>
                    <a:pt x="3379" y="681"/>
                  </a:lnTo>
                  <a:lnTo>
                    <a:pt x="3379" y="681"/>
                  </a:lnTo>
                  <a:lnTo>
                    <a:pt x="3413" y="840"/>
                  </a:lnTo>
                  <a:lnTo>
                    <a:pt x="3435" y="1010"/>
                  </a:lnTo>
                  <a:lnTo>
                    <a:pt x="3435" y="1180"/>
                  </a:lnTo>
                  <a:lnTo>
                    <a:pt x="3401" y="1350"/>
                  </a:lnTo>
                  <a:lnTo>
                    <a:pt x="3367" y="1520"/>
                  </a:lnTo>
                  <a:lnTo>
                    <a:pt x="3299" y="1679"/>
                  </a:lnTo>
                  <a:lnTo>
                    <a:pt x="3220" y="1826"/>
                  </a:lnTo>
                  <a:lnTo>
                    <a:pt x="3118" y="1962"/>
                  </a:lnTo>
                  <a:lnTo>
                    <a:pt x="3118" y="1962"/>
                  </a:lnTo>
                  <a:lnTo>
                    <a:pt x="2993" y="2075"/>
                  </a:lnTo>
                  <a:lnTo>
                    <a:pt x="2857" y="2189"/>
                  </a:lnTo>
                  <a:lnTo>
                    <a:pt x="2710" y="2268"/>
                  </a:lnTo>
                  <a:lnTo>
                    <a:pt x="2551" y="2336"/>
                  </a:lnTo>
                  <a:lnTo>
                    <a:pt x="2392" y="2382"/>
                  </a:lnTo>
                  <a:lnTo>
                    <a:pt x="2222" y="2404"/>
                  </a:lnTo>
                  <a:lnTo>
                    <a:pt x="2052" y="2404"/>
                  </a:lnTo>
                  <a:lnTo>
                    <a:pt x="1882" y="2370"/>
                  </a:lnTo>
                  <a:lnTo>
                    <a:pt x="1882" y="2370"/>
                  </a:lnTo>
                  <a:lnTo>
                    <a:pt x="1792" y="2348"/>
                  </a:lnTo>
                  <a:lnTo>
                    <a:pt x="1701" y="2314"/>
                  </a:lnTo>
                  <a:lnTo>
                    <a:pt x="1622" y="2280"/>
                  </a:lnTo>
                  <a:lnTo>
                    <a:pt x="1531" y="2234"/>
                  </a:lnTo>
                  <a:lnTo>
                    <a:pt x="1463" y="2177"/>
                  </a:lnTo>
                  <a:lnTo>
                    <a:pt x="1384" y="2109"/>
                  </a:lnTo>
                  <a:lnTo>
                    <a:pt x="1327" y="2041"/>
                  </a:lnTo>
                  <a:lnTo>
                    <a:pt x="1270" y="1973"/>
                  </a:lnTo>
                  <a:lnTo>
                    <a:pt x="1270" y="1973"/>
                  </a:lnTo>
                  <a:lnTo>
                    <a:pt x="1225" y="1905"/>
                  </a:lnTo>
                  <a:lnTo>
                    <a:pt x="1191" y="1826"/>
                  </a:lnTo>
                  <a:lnTo>
                    <a:pt x="1123" y="1679"/>
                  </a:lnTo>
                  <a:lnTo>
                    <a:pt x="1032" y="1361"/>
                  </a:lnTo>
                  <a:lnTo>
                    <a:pt x="1032" y="1361"/>
                  </a:lnTo>
                  <a:lnTo>
                    <a:pt x="964" y="1169"/>
                  </a:lnTo>
                  <a:lnTo>
                    <a:pt x="885" y="976"/>
                  </a:lnTo>
                  <a:lnTo>
                    <a:pt x="783" y="783"/>
                  </a:lnTo>
                  <a:lnTo>
                    <a:pt x="658" y="613"/>
                  </a:lnTo>
                  <a:lnTo>
                    <a:pt x="601" y="534"/>
                  </a:lnTo>
                  <a:lnTo>
                    <a:pt x="522" y="466"/>
                  </a:lnTo>
                  <a:lnTo>
                    <a:pt x="454" y="398"/>
                  </a:lnTo>
                  <a:lnTo>
                    <a:pt x="375" y="330"/>
                  </a:lnTo>
                  <a:lnTo>
                    <a:pt x="284" y="284"/>
                  </a:lnTo>
                  <a:lnTo>
                    <a:pt x="193" y="239"/>
                  </a:lnTo>
                  <a:lnTo>
                    <a:pt x="103" y="194"/>
                  </a:lnTo>
                  <a:lnTo>
                    <a:pt x="1" y="1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extrusionOk="0">
                  <a:moveTo>
                    <a:pt x="1701" y="0"/>
                  </a:moveTo>
                  <a:lnTo>
                    <a:pt x="1440" y="23"/>
                  </a:lnTo>
                  <a:lnTo>
                    <a:pt x="1304" y="34"/>
                  </a:lnTo>
                  <a:lnTo>
                    <a:pt x="1179" y="57"/>
                  </a:lnTo>
                  <a:lnTo>
                    <a:pt x="1054" y="102"/>
                  </a:lnTo>
                  <a:lnTo>
                    <a:pt x="930" y="148"/>
                  </a:lnTo>
                  <a:lnTo>
                    <a:pt x="805" y="193"/>
                  </a:lnTo>
                  <a:lnTo>
                    <a:pt x="692" y="261"/>
                  </a:lnTo>
                  <a:lnTo>
                    <a:pt x="578" y="341"/>
                  </a:lnTo>
                  <a:lnTo>
                    <a:pt x="488" y="420"/>
                  </a:lnTo>
                  <a:lnTo>
                    <a:pt x="397" y="511"/>
                  </a:lnTo>
                  <a:lnTo>
                    <a:pt x="329" y="613"/>
                  </a:lnTo>
                  <a:lnTo>
                    <a:pt x="261" y="715"/>
                  </a:lnTo>
                  <a:lnTo>
                    <a:pt x="204" y="828"/>
                  </a:lnTo>
                  <a:lnTo>
                    <a:pt x="147" y="941"/>
                  </a:lnTo>
                  <a:lnTo>
                    <a:pt x="113" y="1066"/>
                  </a:lnTo>
                  <a:lnTo>
                    <a:pt x="45" y="1304"/>
                  </a:lnTo>
                  <a:lnTo>
                    <a:pt x="23" y="1417"/>
                  </a:lnTo>
                  <a:lnTo>
                    <a:pt x="0" y="1531"/>
                  </a:lnTo>
                  <a:lnTo>
                    <a:pt x="0" y="1644"/>
                  </a:lnTo>
                  <a:lnTo>
                    <a:pt x="0" y="1769"/>
                  </a:lnTo>
                  <a:lnTo>
                    <a:pt x="11" y="1882"/>
                  </a:lnTo>
                  <a:lnTo>
                    <a:pt x="34" y="1984"/>
                  </a:lnTo>
                  <a:lnTo>
                    <a:pt x="79" y="2086"/>
                  </a:lnTo>
                  <a:lnTo>
                    <a:pt x="125" y="2188"/>
                  </a:lnTo>
                  <a:lnTo>
                    <a:pt x="204" y="2279"/>
                  </a:lnTo>
                  <a:lnTo>
                    <a:pt x="284" y="2358"/>
                  </a:lnTo>
                  <a:lnTo>
                    <a:pt x="374" y="2426"/>
                  </a:lnTo>
                  <a:lnTo>
                    <a:pt x="465" y="2494"/>
                  </a:lnTo>
                  <a:lnTo>
                    <a:pt x="601" y="2574"/>
                  </a:lnTo>
                  <a:lnTo>
                    <a:pt x="726" y="2630"/>
                  </a:lnTo>
                  <a:lnTo>
                    <a:pt x="862" y="2676"/>
                  </a:lnTo>
                  <a:lnTo>
                    <a:pt x="1009" y="2710"/>
                  </a:lnTo>
                  <a:lnTo>
                    <a:pt x="1145" y="2721"/>
                  </a:lnTo>
                  <a:lnTo>
                    <a:pt x="1281" y="2721"/>
                  </a:lnTo>
                  <a:lnTo>
                    <a:pt x="1349" y="2698"/>
                  </a:lnTo>
                  <a:lnTo>
                    <a:pt x="1417" y="2676"/>
                  </a:lnTo>
                  <a:lnTo>
                    <a:pt x="1485" y="2653"/>
                  </a:lnTo>
                  <a:lnTo>
                    <a:pt x="1542" y="2619"/>
                  </a:lnTo>
                  <a:lnTo>
                    <a:pt x="1621" y="2562"/>
                  </a:lnTo>
                  <a:lnTo>
                    <a:pt x="1678" y="2494"/>
                  </a:lnTo>
                  <a:lnTo>
                    <a:pt x="1746" y="2415"/>
                  </a:lnTo>
                  <a:lnTo>
                    <a:pt x="1791" y="2336"/>
                  </a:lnTo>
                  <a:lnTo>
                    <a:pt x="1882" y="2166"/>
                  </a:lnTo>
                  <a:lnTo>
                    <a:pt x="1961" y="1984"/>
                  </a:lnTo>
                  <a:lnTo>
                    <a:pt x="2041" y="1848"/>
                  </a:lnTo>
                  <a:lnTo>
                    <a:pt x="2120" y="1712"/>
                  </a:lnTo>
                  <a:lnTo>
                    <a:pt x="2211" y="1576"/>
                  </a:lnTo>
                  <a:lnTo>
                    <a:pt x="2301" y="1451"/>
                  </a:lnTo>
                  <a:lnTo>
                    <a:pt x="2403" y="1327"/>
                  </a:lnTo>
                  <a:lnTo>
                    <a:pt x="2517" y="1225"/>
                  </a:lnTo>
                  <a:lnTo>
                    <a:pt x="2630" y="1123"/>
                  </a:lnTo>
                  <a:lnTo>
                    <a:pt x="2766" y="1032"/>
                  </a:lnTo>
                  <a:lnTo>
                    <a:pt x="2902" y="953"/>
                  </a:lnTo>
                  <a:lnTo>
                    <a:pt x="3050" y="885"/>
                  </a:lnTo>
                  <a:lnTo>
                    <a:pt x="3197" y="839"/>
                  </a:lnTo>
                  <a:lnTo>
                    <a:pt x="3356" y="805"/>
                  </a:lnTo>
                  <a:lnTo>
                    <a:pt x="3503" y="794"/>
                  </a:lnTo>
                  <a:lnTo>
                    <a:pt x="3662" y="805"/>
                  </a:lnTo>
                  <a:lnTo>
                    <a:pt x="3820" y="828"/>
                  </a:lnTo>
                  <a:lnTo>
                    <a:pt x="3968" y="873"/>
                  </a:lnTo>
                  <a:lnTo>
                    <a:pt x="2494" y="68"/>
                  </a:lnTo>
                  <a:lnTo>
                    <a:pt x="2233" y="34"/>
                  </a:lnTo>
                  <a:lnTo>
                    <a:pt x="1973" y="12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fill="none" extrusionOk="0">
                  <a:moveTo>
                    <a:pt x="3968" y="873"/>
                  </a:moveTo>
                  <a:lnTo>
                    <a:pt x="3968" y="873"/>
                  </a:lnTo>
                  <a:lnTo>
                    <a:pt x="3820" y="828"/>
                  </a:lnTo>
                  <a:lnTo>
                    <a:pt x="3662" y="805"/>
                  </a:lnTo>
                  <a:lnTo>
                    <a:pt x="3503" y="794"/>
                  </a:lnTo>
                  <a:lnTo>
                    <a:pt x="3356" y="805"/>
                  </a:lnTo>
                  <a:lnTo>
                    <a:pt x="3197" y="839"/>
                  </a:lnTo>
                  <a:lnTo>
                    <a:pt x="3050" y="885"/>
                  </a:lnTo>
                  <a:lnTo>
                    <a:pt x="2902" y="953"/>
                  </a:lnTo>
                  <a:lnTo>
                    <a:pt x="2766" y="1032"/>
                  </a:lnTo>
                  <a:lnTo>
                    <a:pt x="2766" y="1032"/>
                  </a:lnTo>
                  <a:lnTo>
                    <a:pt x="2630" y="1123"/>
                  </a:lnTo>
                  <a:lnTo>
                    <a:pt x="2517" y="1225"/>
                  </a:lnTo>
                  <a:lnTo>
                    <a:pt x="2403" y="1327"/>
                  </a:lnTo>
                  <a:lnTo>
                    <a:pt x="2301" y="1451"/>
                  </a:lnTo>
                  <a:lnTo>
                    <a:pt x="2211" y="1576"/>
                  </a:lnTo>
                  <a:lnTo>
                    <a:pt x="2120" y="1712"/>
                  </a:lnTo>
                  <a:lnTo>
                    <a:pt x="2041" y="1848"/>
                  </a:lnTo>
                  <a:lnTo>
                    <a:pt x="1961" y="1984"/>
                  </a:lnTo>
                  <a:lnTo>
                    <a:pt x="1961" y="1984"/>
                  </a:lnTo>
                  <a:lnTo>
                    <a:pt x="1882" y="2166"/>
                  </a:lnTo>
                  <a:lnTo>
                    <a:pt x="1791" y="2336"/>
                  </a:lnTo>
                  <a:lnTo>
                    <a:pt x="1746" y="2415"/>
                  </a:lnTo>
                  <a:lnTo>
                    <a:pt x="1678" y="2494"/>
                  </a:lnTo>
                  <a:lnTo>
                    <a:pt x="1621" y="2562"/>
                  </a:lnTo>
                  <a:lnTo>
                    <a:pt x="1542" y="2619"/>
                  </a:lnTo>
                  <a:lnTo>
                    <a:pt x="1542" y="2619"/>
                  </a:lnTo>
                  <a:lnTo>
                    <a:pt x="1485" y="2653"/>
                  </a:lnTo>
                  <a:lnTo>
                    <a:pt x="1417" y="2676"/>
                  </a:lnTo>
                  <a:lnTo>
                    <a:pt x="1349" y="2698"/>
                  </a:lnTo>
                  <a:lnTo>
                    <a:pt x="1281" y="2721"/>
                  </a:lnTo>
                  <a:lnTo>
                    <a:pt x="1145" y="2721"/>
                  </a:lnTo>
                  <a:lnTo>
                    <a:pt x="1009" y="2710"/>
                  </a:lnTo>
                  <a:lnTo>
                    <a:pt x="862" y="2676"/>
                  </a:lnTo>
                  <a:lnTo>
                    <a:pt x="726" y="2630"/>
                  </a:lnTo>
                  <a:lnTo>
                    <a:pt x="601" y="2574"/>
                  </a:lnTo>
                  <a:lnTo>
                    <a:pt x="465" y="2494"/>
                  </a:lnTo>
                  <a:lnTo>
                    <a:pt x="465" y="2494"/>
                  </a:lnTo>
                  <a:lnTo>
                    <a:pt x="374" y="2426"/>
                  </a:lnTo>
                  <a:lnTo>
                    <a:pt x="284" y="2358"/>
                  </a:lnTo>
                  <a:lnTo>
                    <a:pt x="204" y="2279"/>
                  </a:lnTo>
                  <a:lnTo>
                    <a:pt x="125" y="2188"/>
                  </a:lnTo>
                  <a:lnTo>
                    <a:pt x="125" y="2188"/>
                  </a:lnTo>
                  <a:lnTo>
                    <a:pt x="79" y="2086"/>
                  </a:lnTo>
                  <a:lnTo>
                    <a:pt x="34" y="1984"/>
                  </a:lnTo>
                  <a:lnTo>
                    <a:pt x="11" y="1882"/>
                  </a:lnTo>
                  <a:lnTo>
                    <a:pt x="0" y="1769"/>
                  </a:lnTo>
                  <a:lnTo>
                    <a:pt x="0" y="1644"/>
                  </a:lnTo>
                  <a:lnTo>
                    <a:pt x="0" y="1531"/>
                  </a:lnTo>
                  <a:lnTo>
                    <a:pt x="23" y="1417"/>
                  </a:lnTo>
                  <a:lnTo>
                    <a:pt x="45" y="1304"/>
                  </a:lnTo>
                  <a:lnTo>
                    <a:pt x="45" y="1304"/>
                  </a:lnTo>
                  <a:lnTo>
                    <a:pt x="113" y="1066"/>
                  </a:lnTo>
                  <a:lnTo>
                    <a:pt x="147" y="941"/>
                  </a:lnTo>
                  <a:lnTo>
                    <a:pt x="204" y="828"/>
                  </a:lnTo>
                  <a:lnTo>
                    <a:pt x="261" y="715"/>
                  </a:lnTo>
                  <a:lnTo>
                    <a:pt x="329" y="613"/>
                  </a:lnTo>
                  <a:lnTo>
                    <a:pt x="397" y="511"/>
                  </a:lnTo>
                  <a:lnTo>
                    <a:pt x="488" y="420"/>
                  </a:lnTo>
                  <a:lnTo>
                    <a:pt x="488" y="420"/>
                  </a:lnTo>
                  <a:lnTo>
                    <a:pt x="578" y="341"/>
                  </a:lnTo>
                  <a:lnTo>
                    <a:pt x="692" y="261"/>
                  </a:lnTo>
                  <a:lnTo>
                    <a:pt x="805" y="193"/>
                  </a:lnTo>
                  <a:lnTo>
                    <a:pt x="930" y="148"/>
                  </a:lnTo>
                  <a:lnTo>
                    <a:pt x="1054" y="102"/>
                  </a:lnTo>
                  <a:lnTo>
                    <a:pt x="1179" y="57"/>
                  </a:lnTo>
                  <a:lnTo>
                    <a:pt x="1304" y="34"/>
                  </a:lnTo>
                  <a:lnTo>
                    <a:pt x="1440" y="23"/>
                  </a:lnTo>
                  <a:lnTo>
                    <a:pt x="1440" y="23"/>
                  </a:lnTo>
                  <a:lnTo>
                    <a:pt x="1701" y="0"/>
                  </a:lnTo>
                  <a:lnTo>
                    <a:pt x="1973" y="12"/>
                  </a:lnTo>
                  <a:lnTo>
                    <a:pt x="2233" y="34"/>
                  </a:lnTo>
                  <a:lnTo>
                    <a:pt x="2494" y="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extrusionOk="0">
                  <a:moveTo>
                    <a:pt x="2290" y="1"/>
                  </a:moveTo>
                  <a:lnTo>
                    <a:pt x="2097" y="12"/>
                  </a:lnTo>
                  <a:lnTo>
                    <a:pt x="1905" y="35"/>
                  </a:lnTo>
                  <a:lnTo>
                    <a:pt x="1723" y="80"/>
                  </a:lnTo>
                  <a:lnTo>
                    <a:pt x="1542" y="125"/>
                  </a:lnTo>
                  <a:lnTo>
                    <a:pt x="1360" y="193"/>
                  </a:lnTo>
                  <a:lnTo>
                    <a:pt x="1179" y="273"/>
                  </a:lnTo>
                  <a:lnTo>
                    <a:pt x="1009" y="363"/>
                  </a:lnTo>
                  <a:lnTo>
                    <a:pt x="839" y="465"/>
                  </a:lnTo>
                  <a:lnTo>
                    <a:pt x="669" y="590"/>
                  </a:lnTo>
                  <a:lnTo>
                    <a:pt x="510" y="726"/>
                  </a:lnTo>
                  <a:lnTo>
                    <a:pt x="408" y="828"/>
                  </a:lnTo>
                  <a:lnTo>
                    <a:pt x="318" y="930"/>
                  </a:lnTo>
                  <a:lnTo>
                    <a:pt x="238" y="1043"/>
                  </a:lnTo>
                  <a:lnTo>
                    <a:pt x="170" y="1168"/>
                  </a:lnTo>
                  <a:lnTo>
                    <a:pt x="113" y="1293"/>
                  </a:lnTo>
                  <a:lnTo>
                    <a:pt x="68" y="1418"/>
                  </a:lnTo>
                  <a:lnTo>
                    <a:pt x="34" y="1542"/>
                  </a:lnTo>
                  <a:lnTo>
                    <a:pt x="11" y="1678"/>
                  </a:lnTo>
                  <a:lnTo>
                    <a:pt x="0" y="1814"/>
                  </a:lnTo>
                  <a:lnTo>
                    <a:pt x="11" y="1950"/>
                  </a:lnTo>
                  <a:lnTo>
                    <a:pt x="23" y="2075"/>
                  </a:lnTo>
                  <a:lnTo>
                    <a:pt x="57" y="2211"/>
                  </a:lnTo>
                  <a:lnTo>
                    <a:pt x="102" y="2336"/>
                  </a:lnTo>
                  <a:lnTo>
                    <a:pt x="159" y="2461"/>
                  </a:lnTo>
                  <a:lnTo>
                    <a:pt x="227" y="2574"/>
                  </a:lnTo>
                  <a:lnTo>
                    <a:pt x="318" y="2687"/>
                  </a:lnTo>
                  <a:lnTo>
                    <a:pt x="420" y="2801"/>
                  </a:lnTo>
                  <a:lnTo>
                    <a:pt x="533" y="2891"/>
                  </a:lnTo>
                  <a:lnTo>
                    <a:pt x="646" y="2982"/>
                  </a:lnTo>
                  <a:lnTo>
                    <a:pt x="771" y="3061"/>
                  </a:lnTo>
                  <a:lnTo>
                    <a:pt x="907" y="3141"/>
                  </a:lnTo>
                  <a:lnTo>
                    <a:pt x="1032" y="3209"/>
                  </a:lnTo>
                  <a:lnTo>
                    <a:pt x="1168" y="3265"/>
                  </a:lnTo>
                  <a:lnTo>
                    <a:pt x="1315" y="3311"/>
                  </a:lnTo>
                  <a:lnTo>
                    <a:pt x="1598" y="3401"/>
                  </a:lnTo>
                  <a:lnTo>
                    <a:pt x="1893" y="3481"/>
                  </a:lnTo>
                  <a:lnTo>
                    <a:pt x="2471" y="3605"/>
                  </a:lnTo>
                  <a:lnTo>
                    <a:pt x="3707" y="3866"/>
                  </a:lnTo>
                  <a:lnTo>
                    <a:pt x="4024" y="3934"/>
                  </a:lnTo>
                  <a:lnTo>
                    <a:pt x="4331" y="4014"/>
                  </a:lnTo>
                  <a:lnTo>
                    <a:pt x="4637" y="4093"/>
                  </a:lnTo>
                  <a:lnTo>
                    <a:pt x="4931" y="4195"/>
                  </a:lnTo>
                  <a:lnTo>
                    <a:pt x="5181" y="4274"/>
                  </a:lnTo>
                  <a:lnTo>
                    <a:pt x="5430" y="4342"/>
                  </a:lnTo>
                  <a:lnTo>
                    <a:pt x="5929" y="4478"/>
                  </a:lnTo>
                  <a:lnTo>
                    <a:pt x="6190" y="4558"/>
                  </a:lnTo>
                  <a:lnTo>
                    <a:pt x="6439" y="4660"/>
                  </a:lnTo>
                  <a:lnTo>
                    <a:pt x="6688" y="4784"/>
                  </a:lnTo>
                  <a:lnTo>
                    <a:pt x="6949" y="4932"/>
                  </a:lnTo>
                  <a:lnTo>
                    <a:pt x="6961" y="4750"/>
                  </a:lnTo>
                  <a:lnTo>
                    <a:pt x="6961" y="4558"/>
                  </a:lnTo>
                  <a:lnTo>
                    <a:pt x="6949" y="4354"/>
                  </a:lnTo>
                  <a:lnTo>
                    <a:pt x="6927" y="4161"/>
                  </a:lnTo>
                  <a:lnTo>
                    <a:pt x="6904" y="3946"/>
                  </a:lnTo>
                  <a:lnTo>
                    <a:pt x="6858" y="3742"/>
                  </a:lnTo>
                  <a:lnTo>
                    <a:pt x="6813" y="3537"/>
                  </a:lnTo>
                  <a:lnTo>
                    <a:pt x="6745" y="3322"/>
                  </a:lnTo>
                  <a:lnTo>
                    <a:pt x="6677" y="3118"/>
                  </a:lnTo>
                  <a:lnTo>
                    <a:pt x="6609" y="2914"/>
                  </a:lnTo>
                  <a:lnTo>
                    <a:pt x="6518" y="2721"/>
                  </a:lnTo>
                  <a:lnTo>
                    <a:pt x="6428" y="2529"/>
                  </a:lnTo>
                  <a:lnTo>
                    <a:pt x="6337" y="2347"/>
                  </a:lnTo>
                  <a:lnTo>
                    <a:pt x="6235" y="2177"/>
                  </a:lnTo>
                  <a:lnTo>
                    <a:pt x="6122" y="2007"/>
                  </a:lnTo>
                  <a:lnTo>
                    <a:pt x="6008" y="1860"/>
                  </a:lnTo>
                  <a:lnTo>
                    <a:pt x="5895" y="1724"/>
                  </a:lnTo>
                  <a:lnTo>
                    <a:pt x="5770" y="1576"/>
                  </a:lnTo>
                  <a:lnTo>
                    <a:pt x="5634" y="1452"/>
                  </a:lnTo>
                  <a:lnTo>
                    <a:pt x="5498" y="1316"/>
                  </a:lnTo>
                  <a:lnTo>
                    <a:pt x="5351" y="1191"/>
                  </a:lnTo>
                  <a:lnTo>
                    <a:pt x="5203" y="1066"/>
                  </a:lnTo>
                  <a:lnTo>
                    <a:pt x="5045" y="941"/>
                  </a:lnTo>
                  <a:lnTo>
                    <a:pt x="4875" y="828"/>
                  </a:lnTo>
                  <a:lnTo>
                    <a:pt x="4716" y="726"/>
                  </a:lnTo>
                  <a:lnTo>
                    <a:pt x="4535" y="624"/>
                  </a:lnTo>
                  <a:lnTo>
                    <a:pt x="4365" y="522"/>
                  </a:lnTo>
                  <a:lnTo>
                    <a:pt x="4183" y="431"/>
                  </a:lnTo>
                  <a:lnTo>
                    <a:pt x="4002" y="352"/>
                  </a:lnTo>
                  <a:lnTo>
                    <a:pt x="3809" y="273"/>
                  </a:lnTo>
                  <a:lnTo>
                    <a:pt x="3628" y="205"/>
                  </a:lnTo>
                  <a:lnTo>
                    <a:pt x="3435" y="148"/>
                  </a:lnTo>
                  <a:lnTo>
                    <a:pt x="3242" y="103"/>
                  </a:lnTo>
                  <a:lnTo>
                    <a:pt x="3050" y="57"/>
                  </a:lnTo>
                  <a:lnTo>
                    <a:pt x="2857" y="23"/>
                  </a:lnTo>
                  <a:lnTo>
                    <a:pt x="2675" y="12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fill="none" extrusionOk="0">
                  <a:moveTo>
                    <a:pt x="6949" y="4932"/>
                  </a:moveTo>
                  <a:lnTo>
                    <a:pt x="6949" y="4932"/>
                  </a:lnTo>
                  <a:lnTo>
                    <a:pt x="6688" y="4784"/>
                  </a:lnTo>
                  <a:lnTo>
                    <a:pt x="6439" y="4660"/>
                  </a:lnTo>
                  <a:lnTo>
                    <a:pt x="6190" y="4558"/>
                  </a:lnTo>
                  <a:lnTo>
                    <a:pt x="5929" y="4478"/>
                  </a:lnTo>
                  <a:lnTo>
                    <a:pt x="5430" y="4342"/>
                  </a:lnTo>
                  <a:lnTo>
                    <a:pt x="5181" y="4274"/>
                  </a:lnTo>
                  <a:lnTo>
                    <a:pt x="4931" y="4195"/>
                  </a:lnTo>
                  <a:lnTo>
                    <a:pt x="4931" y="4195"/>
                  </a:lnTo>
                  <a:lnTo>
                    <a:pt x="4637" y="4093"/>
                  </a:lnTo>
                  <a:lnTo>
                    <a:pt x="4331" y="4014"/>
                  </a:lnTo>
                  <a:lnTo>
                    <a:pt x="4024" y="3934"/>
                  </a:lnTo>
                  <a:lnTo>
                    <a:pt x="3707" y="3866"/>
                  </a:lnTo>
                  <a:lnTo>
                    <a:pt x="2471" y="3605"/>
                  </a:lnTo>
                  <a:lnTo>
                    <a:pt x="2471" y="3605"/>
                  </a:lnTo>
                  <a:lnTo>
                    <a:pt x="1893" y="3481"/>
                  </a:lnTo>
                  <a:lnTo>
                    <a:pt x="1598" y="3401"/>
                  </a:lnTo>
                  <a:lnTo>
                    <a:pt x="1315" y="3311"/>
                  </a:lnTo>
                  <a:lnTo>
                    <a:pt x="1168" y="3265"/>
                  </a:lnTo>
                  <a:lnTo>
                    <a:pt x="1032" y="3209"/>
                  </a:lnTo>
                  <a:lnTo>
                    <a:pt x="907" y="3141"/>
                  </a:lnTo>
                  <a:lnTo>
                    <a:pt x="771" y="3061"/>
                  </a:lnTo>
                  <a:lnTo>
                    <a:pt x="646" y="2982"/>
                  </a:lnTo>
                  <a:lnTo>
                    <a:pt x="533" y="2891"/>
                  </a:lnTo>
                  <a:lnTo>
                    <a:pt x="420" y="2801"/>
                  </a:lnTo>
                  <a:lnTo>
                    <a:pt x="318" y="2687"/>
                  </a:lnTo>
                  <a:lnTo>
                    <a:pt x="318" y="2687"/>
                  </a:lnTo>
                  <a:lnTo>
                    <a:pt x="227" y="2574"/>
                  </a:lnTo>
                  <a:lnTo>
                    <a:pt x="159" y="2461"/>
                  </a:lnTo>
                  <a:lnTo>
                    <a:pt x="102" y="2336"/>
                  </a:lnTo>
                  <a:lnTo>
                    <a:pt x="57" y="2211"/>
                  </a:lnTo>
                  <a:lnTo>
                    <a:pt x="23" y="2075"/>
                  </a:lnTo>
                  <a:lnTo>
                    <a:pt x="11" y="1950"/>
                  </a:lnTo>
                  <a:lnTo>
                    <a:pt x="0" y="1814"/>
                  </a:lnTo>
                  <a:lnTo>
                    <a:pt x="11" y="1678"/>
                  </a:lnTo>
                  <a:lnTo>
                    <a:pt x="34" y="1542"/>
                  </a:lnTo>
                  <a:lnTo>
                    <a:pt x="68" y="1418"/>
                  </a:lnTo>
                  <a:lnTo>
                    <a:pt x="113" y="1293"/>
                  </a:lnTo>
                  <a:lnTo>
                    <a:pt x="170" y="1168"/>
                  </a:lnTo>
                  <a:lnTo>
                    <a:pt x="238" y="1043"/>
                  </a:lnTo>
                  <a:lnTo>
                    <a:pt x="318" y="930"/>
                  </a:lnTo>
                  <a:lnTo>
                    <a:pt x="408" y="828"/>
                  </a:lnTo>
                  <a:lnTo>
                    <a:pt x="510" y="726"/>
                  </a:lnTo>
                  <a:lnTo>
                    <a:pt x="510" y="726"/>
                  </a:lnTo>
                  <a:lnTo>
                    <a:pt x="669" y="590"/>
                  </a:lnTo>
                  <a:lnTo>
                    <a:pt x="839" y="465"/>
                  </a:lnTo>
                  <a:lnTo>
                    <a:pt x="1009" y="363"/>
                  </a:lnTo>
                  <a:lnTo>
                    <a:pt x="1179" y="273"/>
                  </a:lnTo>
                  <a:lnTo>
                    <a:pt x="1360" y="193"/>
                  </a:lnTo>
                  <a:lnTo>
                    <a:pt x="1542" y="125"/>
                  </a:lnTo>
                  <a:lnTo>
                    <a:pt x="1723" y="80"/>
                  </a:lnTo>
                  <a:lnTo>
                    <a:pt x="1905" y="35"/>
                  </a:lnTo>
                  <a:lnTo>
                    <a:pt x="2097" y="12"/>
                  </a:lnTo>
                  <a:lnTo>
                    <a:pt x="2290" y="1"/>
                  </a:lnTo>
                  <a:lnTo>
                    <a:pt x="2483" y="1"/>
                  </a:lnTo>
                  <a:lnTo>
                    <a:pt x="2675" y="12"/>
                  </a:lnTo>
                  <a:lnTo>
                    <a:pt x="2857" y="23"/>
                  </a:lnTo>
                  <a:lnTo>
                    <a:pt x="3050" y="57"/>
                  </a:lnTo>
                  <a:lnTo>
                    <a:pt x="3242" y="103"/>
                  </a:lnTo>
                  <a:lnTo>
                    <a:pt x="3435" y="148"/>
                  </a:lnTo>
                  <a:lnTo>
                    <a:pt x="3628" y="205"/>
                  </a:lnTo>
                  <a:lnTo>
                    <a:pt x="3809" y="273"/>
                  </a:lnTo>
                  <a:lnTo>
                    <a:pt x="4002" y="352"/>
                  </a:lnTo>
                  <a:lnTo>
                    <a:pt x="4183" y="431"/>
                  </a:lnTo>
                  <a:lnTo>
                    <a:pt x="4365" y="522"/>
                  </a:lnTo>
                  <a:lnTo>
                    <a:pt x="4535" y="624"/>
                  </a:lnTo>
                  <a:lnTo>
                    <a:pt x="4716" y="726"/>
                  </a:lnTo>
                  <a:lnTo>
                    <a:pt x="4875" y="828"/>
                  </a:lnTo>
                  <a:lnTo>
                    <a:pt x="5045" y="941"/>
                  </a:lnTo>
                  <a:lnTo>
                    <a:pt x="5203" y="1066"/>
                  </a:lnTo>
                  <a:lnTo>
                    <a:pt x="5351" y="1191"/>
                  </a:lnTo>
                  <a:lnTo>
                    <a:pt x="5498" y="1316"/>
                  </a:lnTo>
                  <a:lnTo>
                    <a:pt x="5634" y="1452"/>
                  </a:lnTo>
                  <a:lnTo>
                    <a:pt x="5770" y="1576"/>
                  </a:lnTo>
                  <a:lnTo>
                    <a:pt x="5895" y="1724"/>
                  </a:lnTo>
                  <a:lnTo>
                    <a:pt x="6008" y="1860"/>
                  </a:lnTo>
                  <a:lnTo>
                    <a:pt x="6008" y="1860"/>
                  </a:lnTo>
                  <a:lnTo>
                    <a:pt x="6122" y="2007"/>
                  </a:lnTo>
                  <a:lnTo>
                    <a:pt x="6235" y="2177"/>
                  </a:lnTo>
                  <a:lnTo>
                    <a:pt x="6337" y="2347"/>
                  </a:lnTo>
                  <a:lnTo>
                    <a:pt x="6428" y="2529"/>
                  </a:lnTo>
                  <a:lnTo>
                    <a:pt x="6518" y="2721"/>
                  </a:lnTo>
                  <a:lnTo>
                    <a:pt x="6609" y="2914"/>
                  </a:lnTo>
                  <a:lnTo>
                    <a:pt x="6677" y="3118"/>
                  </a:lnTo>
                  <a:lnTo>
                    <a:pt x="6745" y="3322"/>
                  </a:lnTo>
                  <a:lnTo>
                    <a:pt x="6813" y="3537"/>
                  </a:lnTo>
                  <a:lnTo>
                    <a:pt x="6858" y="3742"/>
                  </a:lnTo>
                  <a:lnTo>
                    <a:pt x="6904" y="3946"/>
                  </a:lnTo>
                  <a:lnTo>
                    <a:pt x="6927" y="4161"/>
                  </a:lnTo>
                  <a:lnTo>
                    <a:pt x="6949" y="4354"/>
                  </a:lnTo>
                  <a:lnTo>
                    <a:pt x="6961" y="4558"/>
                  </a:lnTo>
                  <a:lnTo>
                    <a:pt x="6961" y="4750"/>
                  </a:lnTo>
                  <a:lnTo>
                    <a:pt x="6949" y="49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5242450" y="-642225"/>
              <a:ext cx="159275" cy="192750"/>
            </a:xfrm>
            <a:custGeom>
              <a:avLst/>
              <a:gdLst/>
              <a:ahLst/>
              <a:cxnLst/>
              <a:rect l="l" t="t" r="r" b="b"/>
              <a:pathLst>
                <a:path w="6371" h="7710" extrusionOk="0">
                  <a:moveTo>
                    <a:pt x="0" y="1"/>
                  </a:moveTo>
                  <a:lnTo>
                    <a:pt x="0" y="35"/>
                  </a:lnTo>
                  <a:lnTo>
                    <a:pt x="306" y="46"/>
                  </a:lnTo>
                  <a:lnTo>
                    <a:pt x="658" y="80"/>
                  </a:lnTo>
                  <a:lnTo>
                    <a:pt x="1054" y="148"/>
                  </a:lnTo>
                  <a:lnTo>
                    <a:pt x="1474" y="250"/>
                  </a:lnTo>
                  <a:lnTo>
                    <a:pt x="1927" y="386"/>
                  </a:lnTo>
                  <a:lnTo>
                    <a:pt x="2154" y="454"/>
                  </a:lnTo>
                  <a:lnTo>
                    <a:pt x="2392" y="545"/>
                  </a:lnTo>
                  <a:lnTo>
                    <a:pt x="2619" y="635"/>
                  </a:lnTo>
                  <a:lnTo>
                    <a:pt x="2857" y="737"/>
                  </a:lnTo>
                  <a:lnTo>
                    <a:pt x="3095" y="839"/>
                  </a:lnTo>
                  <a:lnTo>
                    <a:pt x="3322" y="964"/>
                  </a:lnTo>
                  <a:lnTo>
                    <a:pt x="3560" y="1089"/>
                  </a:lnTo>
                  <a:lnTo>
                    <a:pt x="3786" y="1225"/>
                  </a:lnTo>
                  <a:lnTo>
                    <a:pt x="4002" y="1372"/>
                  </a:lnTo>
                  <a:lnTo>
                    <a:pt x="4217" y="1531"/>
                  </a:lnTo>
                  <a:lnTo>
                    <a:pt x="4432" y="1690"/>
                  </a:lnTo>
                  <a:lnTo>
                    <a:pt x="4637" y="1860"/>
                  </a:lnTo>
                  <a:lnTo>
                    <a:pt x="4829" y="2041"/>
                  </a:lnTo>
                  <a:lnTo>
                    <a:pt x="5011" y="2234"/>
                  </a:lnTo>
                  <a:lnTo>
                    <a:pt x="5181" y="2438"/>
                  </a:lnTo>
                  <a:lnTo>
                    <a:pt x="5351" y="2653"/>
                  </a:lnTo>
                  <a:lnTo>
                    <a:pt x="5498" y="2880"/>
                  </a:lnTo>
                  <a:lnTo>
                    <a:pt x="5634" y="3107"/>
                  </a:lnTo>
                  <a:lnTo>
                    <a:pt x="5747" y="3356"/>
                  </a:lnTo>
                  <a:lnTo>
                    <a:pt x="5861" y="3606"/>
                  </a:lnTo>
                  <a:lnTo>
                    <a:pt x="5940" y="3878"/>
                  </a:lnTo>
                  <a:lnTo>
                    <a:pt x="6020" y="4150"/>
                  </a:lnTo>
                  <a:lnTo>
                    <a:pt x="6099" y="4558"/>
                  </a:lnTo>
                  <a:lnTo>
                    <a:pt x="6167" y="4955"/>
                  </a:lnTo>
                  <a:lnTo>
                    <a:pt x="6224" y="5363"/>
                  </a:lnTo>
                  <a:lnTo>
                    <a:pt x="6269" y="5771"/>
                  </a:lnTo>
                  <a:lnTo>
                    <a:pt x="6303" y="6190"/>
                  </a:lnTo>
                  <a:lnTo>
                    <a:pt x="6326" y="6598"/>
                  </a:lnTo>
                  <a:lnTo>
                    <a:pt x="6337" y="7006"/>
                  </a:lnTo>
                  <a:lnTo>
                    <a:pt x="6337" y="7414"/>
                  </a:lnTo>
                  <a:lnTo>
                    <a:pt x="6337" y="7709"/>
                  </a:lnTo>
                  <a:lnTo>
                    <a:pt x="6371" y="7709"/>
                  </a:lnTo>
                  <a:lnTo>
                    <a:pt x="6371" y="7414"/>
                  </a:lnTo>
                  <a:lnTo>
                    <a:pt x="6371" y="7006"/>
                  </a:lnTo>
                  <a:lnTo>
                    <a:pt x="6360" y="6598"/>
                  </a:lnTo>
                  <a:lnTo>
                    <a:pt x="6337" y="6179"/>
                  </a:lnTo>
                  <a:lnTo>
                    <a:pt x="6303" y="5771"/>
                  </a:lnTo>
                  <a:lnTo>
                    <a:pt x="6258" y="5363"/>
                  </a:lnTo>
                  <a:lnTo>
                    <a:pt x="6201" y="4955"/>
                  </a:lnTo>
                  <a:lnTo>
                    <a:pt x="6133" y="4546"/>
                  </a:lnTo>
                  <a:lnTo>
                    <a:pt x="6054" y="4150"/>
                  </a:lnTo>
                  <a:lnTo>
                    <a:pt x="5974" y="3866"/>
                  </a:lnTo>
                  <a:lnTo>
                    <a:pt x="5895" y="3594"/>
                  </a:lnTo>
                  <a:lnTo>
                    <a:pt x="5781" y="3345"/>
                  </a:lnTo>
                  <a:lnTo>
                    <a:pt x="5657" y="3095"/>
                  </a:lnTo>
                  <a:lnTo>
                    <a:pt x="5521" y="2857"/>
                  </a:lnTo>
                  <a:lnTo>
                    <a:pt x="5373" y="2631"/>
                  </a:lnTo>
                  <a:lnTo>
                    <a:pt x="5215" y="2415"/>
                  </a:lnTo>
                  <a:lnTo>
                    <a:pt x="5033" y="2211"/>
                  </a:lnTo>
                  <a:lnTo>
                    <a:pt x="4852" y="2018"/>
                  </a:lnTo>
                  <a:lnTo>
                    <a:pt x="4659" y="1837"/>
                  </a:lnTo>
                  <a:lnTo>
                    <a:pt x="4455" y="1667"/>
                  </a:lnTo>
                  <a:lnTo>
                    <a:pt x="4240" y="1497"/>
                  </a:lnTo>
                  <a:lnTo>
                    <a:pt x="4024" y="1338"/>
                  </a:lnTo>
                  <a:lnTo>
                    <a:pt x="3798" y="1202"/>
                  </a:lnTo>
                  <a:lnTo>
                    <a:pt x="3571" y="1066"/>
                  </a:lnTo>
                  <a:lnTo>
                    <a:pt x="3344" y="930"/>
                  </a:lnTo>
                  <a:lnTo>
                    <a:pt x="3106" y="817"/>
                  </a:lnTo>
                  <a:lnTo>
                    <a:pt x="2868" y="703"/>
                  </a:lnTo>
                  <a:lnTo>
                    <a:pt x="2641" y="601"/>
                  </a:lnTo>
                  <a:lnTo>
                    <a:pt x="2403" y="511"/>
                  </a:lnTo>
                  <a:lnTo>
                    <a:pt x="2165" y="420"/>
                  </a:lnTo>
                  <a:lnTo>
                    <a:pt x="1939" y="352"/>
                  </a:lnTo>
                  <a:lnTo>
                    <a:pt x="1485" y="216"/>
                  </a:lnTo>
                  <a:lnTo>
                    <a:pt x="1054" y="125"/>
                  </a:lnTo>
                  <a:lnTo>
                    <a:pt x="669" y="46"/>
                  </a:lnTo>
                  <a:lnTo>
                    <a:pt x="306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extrusionOk="0">
                  <a:moveTo>
                    <a:pt x="2664" y="0"/>
                  </a:moveTo>
                  <a:lnTo>
                    <a:pt x="2494" y="23"/>
                  </a:lnTo>
                  <a:lnTo>
                    <a:pt x="2336" y="46"/>
                  </a:lnTo>
                  <a:lnTo>
                    <a:pt x="2166" y="102"/>
                  </a:lnTo>
                  <a:lnTo>
                    <a:pt x="2007" y="170"/>
                  </a:lnTo>
                  <a:lnTo>
                    <a:pt x="1848" y="250"/>
                  </a:lnTo>
                  <a:lnTo>
                    <a:pt x="1655" y="397"/>
                  </a:lnTo>
                  <a:lnTo>
                    <a:pt x="1463" y="544"/>
                  </a:lnTo>
                  <a:lnTo>
                    <a:pt x="1281" y="714"/>
                  </a:lnTo>
                  <a:lnTo>
                    <a:pt x="1123" y="884"/>
                  </a:lnTo>
                  <a:lnTo>
                    <a:pt x="964" y="1077"/>
                  </a:lnTo>
                  <a:lnTo>
                    <a:pt x="828" y="1281"/>
                  </a:lnTo>
                  <a:lnTo>
                    <a:pt x="703" y="1485"/>
                  </a:lnTo>
                  <a:lnTo>
                    <a:pt x="590" y="1701"/>
                  </a:lnTo>
                  <a:lnTo>
                    <a:pt x="488" y="1939"/>
                  </a:lnTo>
                  <a:lnTo>
                    <a:pt x="397" y="2165"/>
                  </a:lnTo>
                  <a:lnTo>
                    <a:pt x="306" y="2415"/>
                  </a:lnTo>
                  <a:lnTo>
                    <a:pt x="238" y="2664"/>
                  </a:lnTo>
                  <a:lnTo>
                    <a:pt x="182" y="2925"/>
                  </a:lnTo>
                  <a:lnTo>
                    <a:pt x="125" y="3186"/>
                  </a:lnTo>
                  <a:lnTo>
                    <a:pt x="80" y="3446"/>
                  </a:lnTo>
                  <a:lnTo>
                    <a:pt x="57" y="3719"/>
                  </a:lnTo>
                  <a:lnTo>
                    <a:pt x="23" y="3991"/>
                  </a:lnTo>
                  <a:lnTo>
                    <a:pt x="12" y="4263"/>
                  </a:lnTo>
                  <a:lnTo>
                    <a:pt x="0" y="4535"/>
                  </a:lnTo>
                  <a:lnTo>
                    <a:pt x="0" y="4807"/>
                  </a:lnTo>
                  <a:lnTo>
                    <a:pt x="12" y="5090"/>
                  </a:lnTo>
                  <a:lnTo>
                    <a:pt x="23" y="5362"/>
                  </a:lnTo>
                  <a:lnTo>
                    <a:pt x="68" y="5906"/>
                  </a:lnTo>
                  <a:lnTo>
                    <a:pt x="148" y="6439"/>
                  </a:lnTo>
                  <a:lnTo>
                    <a:pt x="238" y="6961"/>
                  </a:lnTo>
                  <a:lnTo>
                    <a:pt x="352" y="7459"/>
                  </a:lnTo>
                  <a:lnTo>
                    <a:pt x="488" y="7924"/>
                  </a:lnTo>
                  <a:lnTo>
                    <a:pt x="510" y="7856"/>
                  </a:lnTo>
                  <a:lnTo>
                    <a:pt x="544" y="7777"/>
                  </a:lnTo>
                  <a:lnTo>
                    <a:pt x="658" y="7573"/>
                  </a:lnTo>
                  <a:lnTo>
                    <a:pt x="817" y="7346"/>
                  </a:lnTo>
                  <a:lnTo>
                    <a:pt x="987" y="7097"/>
                  </a:lnTo>
                  <a:lnTo>
                    <a:pt x="1349" y="6643"/>
                  </a:lnTo>
                  <a:lnTo>
                    <a:pt x="1621" y="6337"/>
                  </a:lnTo>
                  <a:lnTo>
                    <a:pt x="2177" y="5736"/>
                  </a:lnTo>
                  <a:lnTo>
                    <a:pt x="2449" y="5442"/>
                  </a:lnTo>
                  <a:lnTo>
                    <a:pt x="2721" y="5136"/>
                  </a:lnTo>
                  <a:lnTo>
                    <a:pt x="2993" y="4818"/>
                  </a:lnTo>
                  <a:lnTo>
                    <a:pt x="3242" y="4489"/>
                  </a:lnTo>
                  <a:lnTo>
                    <a:pt x="3481" y="4149"/>
                  </a:lnTo>
                  <a:lnTo>
                    <a:pt x="3594" y="3968"/>
                  </a:lnTo>
                  <a:lnTo>
                    <a:pt x="3696" y="3787"/>
                  </a:lnTo>
                  <a:lnTo>
                    <a:pt x="3855" y="3480"/>
                  </a:lnTo>
                  <a:lnTo>
                    <a:pt x="3991" y="3152"/>
                  </a:lnTo>
                  <a:lnTo>
                    <a:pt x="4059" y="2982"/>
                  </a:lnTo>
                  <a:lnTo>
                    <a:pt x="4115" y="2812"/>
                  </a:lnTo>
                  <a:lnTo>
                    <a:pt x="4161" y="2642"/>
                  </a:lnTo>
                  <a:lnTo>
                    <a:pt x="4206" y="2472"/>
                  </a:lnTo>
                  <a:lnTo>
                    <a:pt x="4229" y="2290"/>
                  </a:lnTo>
                  <a:lnTo>
                    <a:pt x="4251" y="2109"/>
                  </a:lnTo>
                  <a:lnTo>
                    <a:pt x="4263" y="1939"/>
                  </a:lnTo>
                  <a:lnTo>
                    <a:pt x="4263" y="1757"/>
                  </a:lnTo>
                  <a:lnTo>
                    <a:pt x="4251" y="1576"/>
                  </a:lnTo>
                  <a:lnTo>
                    <a:pt x="4229" y="1406"/>
                  </a:lnTo>
                  <a:lnTo>
                    <a:pt x="4183" y="1225"/>
                  </a:lnTo>
                  <a:lnTo>
                    <a:pt x="4138" y="1054"/>
                  </a:lnTo>
                  <a:lnTo>
                    <a:pt x="4059" y="862"/>
                  </a:lnTo>
                  <a:lnTo>
                    <a:pt x="3968" y="692"/>
                  </a:lnTo>
                  <a:lnTo>
                    <a:pt x="3855" y="544"/>
                  </a:lnTo>
                  <a:lnTo>
                    <a:pt x="3741" y="408"/>
                  </a:lnTo>
                  <a:lnTo>
                    <a:pt x="3605" y="295"/>
                  </a:lnTo>
                  <a:lnTo>
                    <a:pt x="3458" y="204"/>
                  </a:lnTo>
                  <a:lnTo>
                    <a:pt x="3311" y="125"/>
                  </a:lnTo>
                  <a:lnTo>
                    <a:pt x="3152" y="68"/>
                  </a:lnTo>
                  <a:lnTo>
                    <a:pt x="2993" y="34"/>
                  </a:lnTo>
                  <a:lnTo>
                    <a:pt x="2834" y="12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fill="none" extrusionOk="0">
                  <a:moveTo>
                    <a:pt x="488" y="7924"/>
                  </a:moveTo>
                  <a:lnTo>
                    <a:pt x="488" y="7924"/>
                  </a:lnTo>
                  <a:lnTo>
                    <a:pt x="352" y="7459"/>
                  </a:lnTo>
                  <a:lnTo>
                    <a:pt x="238" y="6961"/>
                  </a:lnTo>
                  <a:lnTo>
                    <a:pt x="148" y="6439"/>
                  </a:lnTo>
                  <a:lnTo>
                    <a:pt x="68" y="5906"/>
                  </a:lnTo>
                  <a:lnTo>
                    <a:pt x="23" y="5362"/>
                  </a:lnTo>
                  <a:lnTo>
                    <a:pt x="12" y="5090"/>
                  </a:lnTo>
                  <a:lnTo>
                    <a:pt x="0" y="4807"/>
                  </a:lnTo>
                  <a:lnTo>
                    <a:pt x="0" y="4535"/>
                  </a:lnTo>
                  <a:lnTo>
                    <a:pt x="12" y="4263"/>
                  </a:lnTo>
                  <a:lnTo>
                    <a:pt x="23" y="3991"/>
                  </a:lnTo>
                  <a:lnTo>
                    <a:pt x="57" y="3719"/>
                  </a:lnTo>
                  <a:lnTo>
                    <a:pt x="80" y="3446"/>
                  </a:lnTo>
                  <a:lnTo>
                    <a:pt x="125" y="3186"/>
                  </a:lnTo>
                  <a:lnTo>
                    <a:pt x="182" y="2925"/>
                  </a:lnTo>
                  <a:lnTo>
                    <a:pt x="238" y="2664"/>
                  </a:lnTo>
                  <a:lnTo>
                    <a:pt x="306" y="2415"/>
                  </a:lnTo>
                  <a:lnTo>
                    <a:pt x="397" y="2165"/>
                  </a:lnTo>
                  <a:lnTo>
                    <a:pt x="488" y="1939"/>
                  </a:lnTo>
                  <a:lnTo>
                    <a:pt x="590" y="1701"/>
                  </a:lnTo>
                  <a:lnTo>
                    <a:pt x="703" y="1485"/>
                  </a:lnTo>
                  <a:lnTo>
                    <a:pt x="828" y="1281"/>
                  </a:lnTo>
                  <a:lnTo>
                    <a:pt x="964" y="1077"/>
                  </a:lnTo>
                  <a:lnTo>
                    <a:pt x="1123" y="884"/>
                  </a:lnTo>
                  <a:lnTo>
                    <a:pt x="1281" y="714"/>
                  </a:lnTo>
                  <a:lnTo>
                    <a:pt x="1463" y="544"/>
                  </a:lnTo>
                  <a:lnTo>
                    <a:pt x="1655" y="397"/>
                  </a:lnTo>
                  <a:lnTo>
                    <a:pt x="1848" y="250"/>
                  </a:lnTo>
                  <a:lnTo>
                    <a:pt x="1848" y="250"/>
                  </a:lnTo>
                  <a:lnTo>
                    <a:pt x="2007" y="170"/>
                  </a:lnTo>
                  <a:lnTo>
                    <a:pt x="2166" y="102"/>
                  </a:lnTo>
                  <a:lnTo>
                    <a:pt x="2336" y="46"/>
                  </a:lnTo>
                  <a:lnTo>
                    <a:pt x="2494" y="23"/>
                  </a:lnTo>
                  <a:lnTo>
                    <a:pt x="2664" y="0"/>
                  </a:lnTo>
                  <a:lnTo>
                    <a:pt x="2834" y="12"/>
                  </a:lnTo>
                  <a:lnTo>
                    <a:pt x="2993" y="34"/>
                  </a:lnTo>
                  <a:lnTo>
                    <a:pt x="3152" y="68"/>
                  </a:lnTo>
                  <a:lnTo>
                    <a:pt x="3311" y="125"/>
                  </a:lnTo>
                  <a:lnTo>
                    <a:pt x="3458" y="204"/>
                  </a:lnTo>
                  <a:lnTo>
                    <a:pt x="3605" y="295"/>
                  </a:lnTo>
                  <a:lnTo>
                    <a:pt x="3741" y="408"/>
                  </a:lnTo>
                  <a:lnTo>
                    <a:pt x="3855" y="544"/>
                  </a:lnTo>
                  <a:lnTo>
                    <a:pt x="3968" y="692"/>
                  </a:lnTo>
                  <a:lnTo>
                    <a:pt x="4059" y="862"/>
                  </a:lnTo>
                  <a:lnTo>
                    <a:pt x="4138" y="1054"/>
                  </a:lnTo>
                  <a:lnTo>
                    <a:pt x="4138" y="1054"/>
                  </a:lnTo>
                  <a:lnTo>
                    <a:pt x="4183" y="1225"/>
                  </a:lnTo>
                  <a:lnTo>
                    <a:pt x="4229" y="1406"/>
                  </a:lnTo>
                  <a:lnTo>
                    <a:pt x="4251" y="1576"/>
                  </a:lnTo>
                  <a:lnTo>
                    <a:pt x="4263" y="1757"/>
                  </a:lnTo>
                  <a:lnTo>
                    <a:pt x="4263" y="1939"/>
                  </a:lnTo>
                  <a:lnTo>
                    <a:pt x="4251" y="2109"/>
                  </a:lnTo>
                  <a:lnTo>
                    <a:pt x="4229" y="2290"/>
                  </a:lnTo>
                  <a:lnTo>
                    <a:pt x="4206" y="2472"/>
                  </a:lnTo>
                  <a:lnTo>
                    <a:pt x="4161" y="2642"/>
                  </a:lnTo>
                  <a:lnTo>
                    <a:pt x="4115" y="2812"/>
                  </a:lnTo>
                  <a:lnTo>
                    <a:pt x="4059" y="2982"/>
                  </a:lnTo>
                  <a:lnTo>
                    <a:pt x="3991" y="3152"/>
                  </a:lnTo>
                  <a:lnTo>
                    <a:pt x="3855" y="3480"/>
                  </a:lnTo>
                  <a:lnTo>
                    <a:pt x="3696" y="3787"/>
                  </a:lnTo>
                  <a:lnTo>
                    <a:pt x="3696" y="3787"/>
                  </a:lnTo>
                  <a:lnTo>
                    <a:pt x="3594" y="3968"/>
                  </a:lnTo>
                  <a:lnTo>
                    <a:pt x="3481" y="4149"/>
                  </a:lnTo>
                  <a:lnTo>
                    <a:pt x="3242" y="4489"/>
                  </a:lnTo>
                  <a:lnTo>
                    <a:pt x="2993" y="4818"/>
                  </a:lnTo>
                  <a:lnTo>
                    <a:pt x="2721" y="5136"/>
                  </a:lnTo>
                  <a:lnTo>
                    <a:pt x="2449" y="5442"/>
                  </a:lnTo>
                  <a:lnTo>
                    <a:pt x="2177" y="5736"/>
                  </a:lnTo>
                  <a:lnTo>
                    <a:pt x="1621" y="6337"/>
                  </a:lnTo>
                  <a:lnTo>
                    <a:pt x="1621" y="6337"/>
                  </a:lnTo>
                  <a:lnTo>
                    <a:pt x="1349" y="6643"/>
                  </a:lnTo>
                  <a:lnTo>
                    <a:pt x="987" y="7097"/>
                  </a:lnTo>
                  <a:lnTo>
                    <a:pt x="817" y="7346"/>
                  </a:lnTo>
                  <a:lnTo>
                    <a:pt x="658" y="7573"/>
                  </a:lnTo>
                  <a:lnTo>
                    <a:pt x="544" y="7777"/>
                  </a:lnTo>
                  <a:lnTo>
                    <a:pt x="510" y="7856"/>
                  </a:lnTo>
                  <a:lnTo>
                    <a:pt x="488" y="7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5445650" y="-779675"/>
              <a:ext cx="64625" cy="311500"/>
            </a:xfrm>
            <a:custGeom>
              <a:avLst/>
              <a:gdLst/>
              <a:ahLst/>
              <a:cxnLst/>
              <a:rect l="l" t="t" r="r" b="b"/>
              <a:pathLst>
                <a:path w="2585" h="12460" extrusionOk="0">
                  <a:moveTo>
                    <a:pt x="2573" y="1"/>
                  </a:moveTo>
                  <a:lnTo>
                    <a:pt x="2505" y="57"/>
                  </a:lnTo>
                  <a:lnTo>
                    <a:pt x="2437" y="148"/>
                  </a:lnTo>
                  <a:lnTo>
                    <a:pt x="2358" y="250"/>
                  </a:lnTo>
                  <a:lnTo>
                    <a:pt x="2267" y="386"/>
                  </a:lnTo>
                  <a:lnTo>
                    <a:pt x="2120" y="658"/>
                  </a:lnTo>
                  <a:lnTo>
                    <a:pt x="1950" y="1009"/>
                  </a:lnTo>
                  <a:lnTo>
                    <a:pt x="1769" y="1418"/>
                  </a:lnTo>
                  <a:lnTo>
                    <a:pt x="1576" y="1894"/>
                  </a:lnTo>
                  <a:lnTo>
                    <a:pt x="1394" y="2426"/>
                  </a:lnTo>
                  <a:lnTo>
                    <a:pt x="1202" y="3005"/>
                  </a:lnTo>
                  <a:lnTo>
                    <a:pt x="1020" y="3651"/>
                  </a:lnTo>
                  <a:lnTo>
                    <a:pt x="839" y="4342"/>
                  </a:lnTo>
                  <a:lnTo>
                    <a:pt x="669" y="5079"/>
                  </a:lnTo>
                  <a:lnTo>
                    <a:pt x="510" y="5861"/>
                  </a:lnTo>
                  <a:lnTo>
                    <a:pt x="363" y="6689"/>
                  </a:lnTo>
                  <a:lnTo>
                    <a:pt x="238" y="7562"/>
                  </a:lnTo>
                  <a:lnTo>
                    <a:pt x="181" y="8004"/>
                  </a:lnTo>
                  <a:lnTo>
                    <a:pt x="136" y="8457"/>
                  </a:lnTo>
                  <a:lnTo>
                    <a:pt x="91" y="8922"/>
                  </a:lnTo>
                  <a:lnTo>
                    <a:pt x="57" y="9398"/>
                  </a:lnTo>
                  <a:lnTo>
                    <a:pt x="34" y="9874"/>
                  </a:lnTo>
                  <a:lnTo>
                    <a:pt x="11" y="10362"/>
                  </a:lnTo>
                  <a:lnTo>
                    <a:pt x="0" y="10861"/>
                  </a:lnTo>
                  <a:lnTo>
                    <a:pt x="0" y="11371"/>
                  </a:lnTo>
                  <a:lnTo>
                    <a:pt x="0" y="11915"/>
                  </a:lnTo>
                  <a:lnTo>
                    <a:pt x="11" y="12459"/>
                  </a:lnTo>
                  <a:lnTo>
                    <a:pt x="45" y="12459"/>
                  </a:lnTo>
                  <a:lnTo>
                    <a:pt x="34" y="11915"/>
                  </a:lnTo>
                  <a:lnTo>
                    <a:pt x="34" y="11371"/>
                  </a:lnTo>
                  <a:lnTo>
                    <a:pt x="34" y="10793"/>
                  </a:lnTo>
                  <a:lnTo>
                    <a:pt x="57" y="10226"/>
                  </a:lnTo>
                  <a:lnTo>
                    <a:pt x="79" y="9670"/>
                  </a:lnTo>
                  <a:lnTo>
                    <a:pt x="113" y="9126"/>
                  </a:lnTo>
                  <a:lnTo>
                    <a:pt x="159" y="8593"/>
                  </a:lnTo>
                  <a:lnTo>
                    <a:pt x="215" y="8072"/>
                  </a:lnTo>
                  <a:lnTo>
                    <a:pt x="272" y="7562"/>
                  </a:lnTo>
                  <a:lnTo>
                    <a:pt x="340" y="7063"/>
                  </a:lnTo>
                  <a:lnTo>
                    <a:pt x="420" y="6576"/>
                  </a:lnTo>
                  <a:lnTo>
                    <a:pt x="499" y="6099"/>
                  </a:lnTo>
                  <a:lnTo>
                    <a:pt x="578" y="5646"/>
                  </a:lnTo>
                  <a:lnTo>
                    <a:pt x="669" y="5193"/>
                  </a:lnTo>
                  <a:lnTo>
                    <a:pt x="771" y="4762"/>
                  </a:lnTo>
                  <a:lnTo>
                    <a:pt x="873" y="4354"/>
                  </a:lnTo>
                  <a:lnTo>
                    <a:pt x="1077" y="3560"/>
                  </a:lnTo>
                  <a:lnTo>
                    <a:pt x="1292" y="2846"/>
                  </a:lnTo>
                  <a:lnTo>
                    <a:pt x="1508" y="2200"/>
                  </a:lnTo>
                  <a:lnTo>
                    <a:pt x="1723" y="1622"/>
                  </a:lnTo>
                  <a:lnTo>
                    <a:pt x="1927" y="1134"/>
                  </a:lnTo>
                  <a:lnTo>
                    <a:pt x="2120" y="726"/>
                  </a:lnTo>
                  <a:lnTo>
                    <a:pt x="2301" y="397"/>
                  </a:lnTo>
                  <a:lnTo>
                    <a:pt x="2381" y="273"/>
                  </a:lnTo>
                  <a:lnTo>
                    <a:pt x="2460" y="171"/>
                  </a:lnTo>
                  <a:lnTo>
                    <a:pt x="2528" y="91"/>
                  </a:lnTo>
                  <a:lnTo>
                    <a:pt x="2585" y="35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extrusionOk="0">
                  <a:moveTo>
                    <a:pt x="2483" y="1"/>
                  </a:moveTo>
                  <a:lnTo>
                    <a:pt x="2313" y="35"/>
                  </a:lnTo>
                  <a:lnTo>
                    <a:pt x="2165" y="69"/>
                  </a:lnTo>
                  <a:lnTo>
                    <a:pt x="2007" y="137"/>
                  </a:lnTo>
                  <a:lnTo>
                    <a:pt x="1859" y="216"/>
                  </a:lnTo>
                  <a:lnTo>
                    <a:pt x="1723" y="307"/>
                  </a:lnTo>
                  <a:lnTo>
                    <a:pt x="1587" y="420"/>
                  </a:lnTo>
                  <a:lnTo>
                    <a:pt x="1463" y="534"/>
                  </a:lnTo>
                  <a:lnTo>
                    <a:pt x="1338" y="670"/>
                  </a:lnTo>
                  <a:lnTo>
                    <a:pt x="1213" y="806"/>
                  </a:lnTo>
                  <a:lnTo>
                    <a:pt x="1111" y="953"/>
                  </a:lnTo>
                  <a:lnTo>
                    <a:pt x="998" y="1112"/>
                  </a:lnTo>
                  <a:lnTo>
                    <a:pt x="907" y="1282"/>
                  </a:lnTo>
                  <a:lnTo>
                    <a:pt x="805" y="1475"/>
                  </a:lnTo>
                  <a:lnTo>
                    <a:pt x="703" y="1667"/>
                  </a:lnTo>
                  <a:lnTo>
                    <a:pt x="612" y="1871"/>
                  </a:lnTo>
                  <a:lnTo>
                    <a:pt x="522" y="2087"/>
                  </a:lnTo>
                  <a:lnTo>
                    <a:pt x="442" y="2302"/>
                  </a:lnTo>
                  <a:lnTo>
                    <a:pt x="363" y="2529"/>
                  </a:lnTo>
                  <a:lnTo>
                    <a:pt x="295" y="2756"/>
                  </a:lnTo>
                  <a:lnTo>
                    <a:pt x="238" y="2994"/>
                  </a:lnTo>
                  <a:lnTo>
                    <a:pt x="182" y="3232"/>
                  </a:lnTo>
                  <a:lnTo>
                    <a:pt x="136" y="3470"/>
                  </a:lnTo>
                  <a:lnTo>
                    <a:pt x="91" y="3719"/>
                  </a:lnTo>
                  <a:lnTo>
                    <a:pt x="57" y="3980"/>
                  </a:lnTo>
                  <a:lnTo>
                    <a:pt x="34" y="4229"/>
                  </a:lnTo>
                  <a:lnTo>
                    <a:pt x="12" y="4490"/>
                  </a:lnTo>
                  <a:lnTo>
                    <a:pt x="0" y="4751"/>
                  </a:lnTo>
                  <a:lnTo>
                    <a:pt x="0" y="5011"/>
                  </a:lnTo>
                  <a:lnTo>
                    <a:pt x="91" y="4909"/>
                  </a:lnTo>
                  <a:lnTo>
                    <a:pt x="193" y="4807"/>
                  </a:lnTo>
                  <a:lnTo>
                    <a:pt x="397" y="4626"/>
                  </a:lnTo>
                  <a:lnTo>
                    <a:pt x="601" y="4479"/>
                  </a:lnTo>
                  <a:lnTo>
                    <a:pt x="828" y="4343"/>
                  </a:lnTo>
                  <a:lnTo>
                    <a:pt x="1270" y="4082"/>
                  </a:lnTo>
                  <a:lnTo>
                    <a:pt x="1497" y="3946"/>
                  </a:lnTo>
                  <a:lnTo>
                    <a:pt x="1723" y="3798"/>
                  </a:lnTo>
                  <a:lnTo>
                    <a:pt x="1939" y="3640"/>
                  </a:lnTo>
                  <a:lnTo>
                    <a:pt x="2154" y="3458"/>
                  </a:lnTo>
                  <a:lnTo>
                    <a:pt x="2358" y="3266"/>
                  </a:lnTo>
                  <a:lnTo>
                    <a:pt x="2562" y="3073"/>
                  </a:lnTo>
                  <a:lnTo>
                    <a:pt x="2959" y="2665"/>
                  </a:lnTo>
                  <a:lnTo>
                    <a:pt x="3356" y="2257"/>
                  </a:lnTo>
                  <a:lnTo>
                    <a:pt x="3616" y="1996"/>
                  </a:lnTo>
                  <a:lnTo>
                    <a:pt x="3888" y="1735"/>
                  </a:lnTo>
                  <a:lnTo>
                    <a:pt x="4161" y="1486"/>
                  </a:lnTo>
                  <a:lnTo>
                    <a:pt x="4455" y="1270"/>
                  </a:lnTo>
                  <a:lnTo>
                    <a:pt x="4603" y="1168"/>
                  </a:lnTo>
                  <a:lnTo>
                    <a:pt x="4761" y="1066"/>
                  </a:lnTo>
                  <a:lnTo>
                    <a:pt x="4909" y="976"/>
                  </a:lnTo>
                  <a:lnTo>
                    <a:pt x="5067" y="908"/>
                  </a:lnTo>
                  <a:lnTo>
                    <a:pt x="5237" y="840"/>
                  </a:lnTo>
                  <a:lnTo>
                    <a:pt x="5396" y="772"/>
                  </a:lnTo>
                  <a:lnTo>
                    <a:pt x="5566" y="726"/>
                  </a:lnTo>
                  <a:lnTo>
                    <a:pt x="5736" y="692"/>
                  </a:lnTo>
                  <a:lnTo>
                    <a:pt x="5612" y="602"/>
                  </a:lnTo>
                  <a:lnTo>
                    <a:pt x="5476" y="522"/>
                  </a:lnTo>
                  <a:lnTo>
                    <a:pt x="5328" y="454"/>
                  </a:lnTo>
                  <a:lnTo>
                    <a:pt x="5181" y="409"/>
                  </a:lnTo>
                  <a:lnTo>
                    <a:pt x="5033" y="364"/>
                  </a:lnTo>
                  <a:lnTo>
                    <a:pt x="4886" y="330"/>
                  </a:lnTo>
                  <a:lnTo>
                    <a:pt x="4727" y="318"/>
                  </a:lnTo>
                  <a:lnTo>
                    <a:pt x="4580" y="318"/>
                  </a:lnTo>
                  <a:lnTo>
                    <a:pt x="4353" y="330"/>
                  </a:lnTo>
                  <a:lnTo>
                    <a:pt x="4127" y="352"/>
                  </a:lnTo>
                  <a:lnTo>
                    <a:pt x="4025" y="364"/>
                  </a:lnTo>
                  <a:lnTo>
                    <a:pt x="3911" y="364"/>
                  </a:lnTo>
                  <a:lnTo>
                    <a:pt x="3798" y="352"/>
                  </a:lnTo>
                  <a:lnTo>
                    <a:pt x="3684" y="330"/>
                  </a:lnTo>
                  <a:lnTo>
                    <a:pt x="3560" y="284"/>
                  </a:lnTo>
                  <a:lnTo>
                    <a:pt x="3424" y="228"/>
                  </a:lnTo>
                  <a:lnTo>
                    <a:pt x="3174" y="114"/>
                  </a:lnTo>
                  <a:lnTo>
                    <a:pt x="2993" y="57"/>
                  </a:lnTo>
                  <a:lnTo>
                    <a:pt x="2812" y="12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fill="none" extrusionOk="0">
                  <a:moveTo>
                    <a:pt x="0" y="5011"/>
                  </a:moveTo>
                  <a:lnTo>
                    <a:pt x="0" y="5011"/>
                  </a:lnTo>
                  <a:lnTo>
                    <a:pt x="0" y="4751"/>
                  </a:lnTo>
                  <a:lnTo>
                    <a:pt x="12" y="4490"/>
                  </a:lnTo>
                  <a:lnTo>
                    <a:pt x="34" y="4229"/>
                  </a:lnTo>
                  <a:lnTo>
                    <a:pt x="57" y="3980"/>
                  </a:lnTo>
                  <a:lnTo>
                    <a:pt x="91" y="3719"/>
                  </a:lnTo>
                  <a:lnTo>
                    <a:pt x="136" y="3470"/>
                  </a:lnTo>
                  <a:lnTo>
                    <a:pt x="182" y="3232"/>
                  </a:lnTo>
                  <a:lnTo>
                    <a:pt x="238" y="2994"/>
                  </a:lnTo>
                  <a:lnTo>
                    <a:pt x="295" y="2756"/>
                  </a:lnTo>
                  <a:lnTo>
                    <a:pt x="363" y="2529"/>
                  </a:lnTo>
                  <a:lnTo>
                    <a:pt x="442" y="2302"/>
                  </a:lnTo>
                  <a:lnTo>
                    <a:pt x="522" y="2087"/>
                  </a:lnTo>
                  <a:lnTo>
                    <a:pt x="612" y="1871"/>
                  </a:lnTo>
                  <a:lnTo>
                    <a:pt x="703" y="1667"/>
                  </a:lnTo>
                  <a:lnTo>
                    <a:pt x="805" y="1475"/>
                  </a:lnTo>
                  <a:lnTo>
                    <a:pt x="907" y="1282"/>
                  </a:lnTo>
                  <a:lnTo>
                    <a:pt x="907" y="1282"/>
                  </a:lnTo>
                  <a:lnTo>
                    <a:pt x="998" y="1112"/>
                  </a:lnTo>
                  <a:lnTo>
                    <a:pt x="1111" y="953"/>
                  </a:lnTo>
                  <a:lnTo>
                    <a:pt x="1213" y="806"/>
                  </a:lnTo>
                  <a:lnTo>
                    <a:pt x="1338" y="670"/>
                  </a:lnTo>
                  <a:lnTo>
                    <a:pt x="1463" y="534"/>
                  </a:lnTo>
                  <a:lnTo>
                    <a:pt x="1587" y="420"/>
                  </a:lnTo>
                  <a:lnTo>
                    <a:pt x="1723" y="307"/>
                  </a:lnTo>
                  <a:lnTo>
                    <a:pt x="1859" y="216"/>
                  </a:lnTo>
                  <a:lnTo>
                    <a:pt x="2007" y="137"/>
                  </a:lnTo>
                  <a:lnTo>
                    <a:pt x="2165" y="69"/>
                  </a:lnTo>
                  <a:lnTo>
                    <a:pt x="2313" y="35"/>
                  </a:lnTo>
                  <a:lnTo>
                    <a:pt x="2483" y="1"/>
                  </a:lnTo>
                  <a:lnTo>
                    <a:pt x="2642" y="1"/>
                  </a:lnTo>
                  <a:lnTo>
                    <a:pt x="2812" y="12"/>
                  </a:lnTo>
                  <a:lnTo>
                    <a:pt x="2993" y="57"/>
                  </a:lnTo>
                  <a:lnTo>
                    <a:pt x="3174" y="114"/>
                  </a:lnTo>
                  <a:lnTo>
                    <a:pt x="3174" y="114"/>
                  </a:lnTo>
                  <a:lnTo>
                    <a:pt x="3424" y="228"/>
                  </a:lnTo>
                  <a:lnTo>
                    <a:pt x="3560" y="284"/>
                  </a:lnTo>
                  <a:lnTo>
                    <a:pt x="3684" y="330"/>
                  </a:lnTo>
                  <a:lnTo>
                    <a:pt x="3684" y="330"/>
                  </a:lnTo>
                  <a:lnTo>
                    <a:pt x="3798" y="352"/>
                  </a:lnTo>
                  <a:lnTo>
                    <a:pt x="3911" y="364"/>
                  </a:lnTo>
                  <a:lnTo>
                    <a:pt x="4025" y="364"/>
                  </a:lnTo>
                  <a:lnTo>
                    <a:pt x="4127" y="352"/>
                  </a:lnTo>
                  <a:lnTo>
                    <a:pt x="4353" y="330"/>
                  </a:lnTo>
                  <a:lnTo>
                    <a:pt x="4580" y="318"/>
                  </a:lnTo>
                  <a:lnTo>
                    <a:pt x="4580" y="318"/>
                  </a:lnTo>
                  <a:lnTo>
                    <a:pt x="4727" y="318"/>
                  </a:lnTo>
                  <a:lnTo>
                    <a:pt x="4886" y="330"/>
                  </a:lnTo>
                  <a:lnTo>
                    <a:pt x="5033" y="364"/>
                  </a:lnTo>
                  <a:lnTo>
                    <a:pt x="5181" y="409"/>
                  </a:lnTo>
                  <a:lnTo>
                    <a:pt x="5328" y="454"/>
                  </a:lnTo>
                  <a:lnTo>
                    <a:pt x="5476" y="522"/>
                  </a:lnTo>
                  <a:lnTo>
                    <a:pt x="5612" y="602"/>
                  </a:lnTo>
                  <a:lnTo>
                    <a:pt x="5736" y="692"/>
                  </a:lnTo>
                  <a:lnTo>
                    <a:pt x="5736" y="692"/>
                  </a:lnTo>
                  <a:lnTo>
                    <a:pt x="5566" y="726"/>
                  </a:lnTo>
                  <a:lnTo>
                    <a:pt x="5396" y="772"/>
                  </a:lnTo>
                  <a:lnTo>
                    <a:pt x="5237" y="840"/>
                  </a:lnTo>
                  <a:lnTo>
                    <a:pt x="5067" y="908"/>
                  </a:lnTo>
                  <a:lnTo>
                    <a:pt x="4909" y="976"/>
                  </a:lnTo>
                  <a:lnTo>
                    <a:pt x="4761" y="1066"/>
                  </a:lnTo>
                  <a:lnTo>
                    <a:pt x="4603" y="1168"/>
                  </a:lnTo>
                  <a:lnTo>
                    <a:pt x="4455" y="1270"/>
                  </a:lnTo>
                  <a:lnTo>
                    <a:pt x="4161" y="1486"/>
                  </a:lnTo>
                  <a:lnTo>
                    <a:pt x="3888" y="1735"/>
                  </a:lnTo>
                  <a:lnTo>
                    <a:pt x="3616" y="1996"/>
                  </a:lnTo>
                  <a:lnTo>
                    <a:pt x="3356" y="2257"/>
                  </a:lnTo>
                  <a:lnTo>
                    <a:pt x="3356" y="2257"/>
                  </a:lnTo>
                  <a:lnTo>
                    <a:pt x="2959" y="2665"/>
                  </a:lnTo>
                  <a:lnTo>
                    <a:pt x="2562" y="3073"/>
                  </a:lnTo>
                  <a:lnTo>
                    <a:pt x="2358" y="3266"/>
                  </a:lnTo>
                  <a:lnTo>
                    <a:pt x="2154" y="3458"/>
                  </a:lnTo>
                  <a:lnTo>
                    <a:pt x="1939" y="3640"/>
                  </a:lnTo>
                  <a:lnTo>
                    <a:pt x="1723" y="3798"/>
                  </a:lnTo>
                  <a:lnTo>
                    <a:pt x="1723" y="3798"/>
                  </a:lnTo>
                  <a:lnTo>
                    <a:pt x="1497" y="3946"/>
                  </a:lnTo>
                  <a:lnTo>
                    <a:pt x="1270" y="4082"/>
                  </a:lnTo>
                  <a:lnTo>
                    <a:pt x="828" y="4343"/>
                  </a:lnTo>
                  <a:lnTo>
                    <a:pt x="601" y="4479"/>
                  </a:lnTo>
                  <a:lnTo>
                    <a:pt x="397" y="4626"/>
                  </a:lnTo>
                  <a:lnTo>
                    <a:pt x="193" y="4807"/>
                  </a:lnTo>
                  <a:lnTo>
                    <a:pt x="91" y="4909"/>
                  </a:lnTo>
                  <a:lnTo>
                    <a:pt x="0" y="50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5472575" y="-674825"/>
              <a:ext cx="112800" cy="211750"/>
            </a:xfrm>
            <a:custGeom>
              <a:avLst/>
              <a:gdLst/>
              <a:ahLst/>
              <a:cxnLst/>
              <a:rect l="l" t="t" r="r" b="b"/>
              <a:pathLst>
                <a:path w="4512" h="8470" extrusionOk="0">
                  <a:moveTo>
                    <a:pt x="4500" y="1"/>
                  </a:moveTo>
                  <a:lnTo>
                    <a:pt x="4353" y="46"/>
                  </a:lnTo>
                  <a:lnTo>
                    <a:pt x="4206" y="103"/>
                  </a:lnTo>
                  <a:lnTo>
                    <a:pt x="4058" y="171"/>
                  </a:lnTo>
                  <a:lnTo>
                    <a:pt x="3922" y="239"/>
                  </a:lnTo>
                  <a:lnTo>
                    <a:pt x="3639" y="409"/>
                  </a:lnTo>
                  <a:lnTo>
                    <a:pt x="3367" y="590"/>
                  </a:lnTo>
                  <a:lnTo>
                    <a:pt x="3106" y="794"/>
                  </a:lnTo>
                  <a:lnTo>
                    <a:pt x="2857" y="1021"/>
                  </a:lnTo>
                  <a:lnTo>
                    <a:pt x="2619" y="1248"/>
                  </a:lnTo>
                  <a:lnTo>
                    <a:pt x="2403" y="1486"/>
                  </a:lnTo>
                  <a:lnTo>
                    <a:pt x="2120" y="1826"/>
                  </a:lnTo>
                  <a:lnTo>
                    <a:pt x="1859" y="2177"/>
                  </a:lnTo>
                  <a:lnTo>
                    <a:pt x="1621" y="2552"/>
                  </a:lnTo>
                  <a:lnTo>
                    <a:pt x="1383" y="2937"/>
                  </a:lnTo>
                  <a:lnTo>
                    <a:pt x="1168" y="3334"/>
                  </a:lnTo>
                  <a:lnTo>
                    <a:pt x="975" y="3742"/>
                  </a:lnTo>
                  <a:lnTo>
                    <a:pt x="794" y="4161"/>
                  </a:lnTo>
                  <a:lnTo>
                    <a:pt x="635" y="4592"/>
                  </a:lnTo>
                  <a:lnTo>
                    <a:pt x="487" y="5023"/>
                  </a:lnTo>
                  <a:lnTo>
                    <a:pt x="363" y="5476"/>
                  </a:lnTo>
                  <a:lnTo>
                    <a:pt x="249" y="5930"/>
                  </a:lnTo>
                  <a:lnTo>
                    <a:pt x="159" y="6383"/>
                  </a:lnTo>
                  <a:lnTo>
                    <a:pt x="91" y="6848"/>
                  </a:lnTo>
                  <a:lnTo>
                    <a:pt x="45" y="7313"/>
                  </a:lnTo>
                  <a:lnTo>
                    <a:pt x="11" y="7789"/>
                  </a:lnTo>
                  <a:lnTo>
                    <a:pt x="0" y="8254"/>
                  </a:lnTo>
                  <a:lnTo>
                    <a:pt x="0" y="8469"/>
                  </a:lnTo>
                  <a:lnTo>
                    <a:pt x="34" y="8469"/>
                  </a:lnTo>
                  <a:lnTo>
                    <a:pt x="34" y="8254"/>
                  </a:lnTo>
                  <a:lnTo>
                    <a:pt x="45" y="7789"/>
                  </a:lnTo>
                  <a:lnTo>
                    <a:pt x="79" y="7324"/>
                  </a:lnTo>
                  <a:lnTo>
                    <a:pt x="125" y="6859"/>
                  </a:lnTo>
                  <a:lnTo>
                    <a:pt x="193" y="6395"/>
                  </a:lnTo>
                  <a:lnTo>
                    <a:pt x="283" y="5930"/>
                  </a:lnTo>
                  <a:lnTo>
                    <a:pt x="397" y="5488"/>
                  </a:lnTo>
                  <a:lnTo>
                    <a:pt x="521" y="5034"/>
                  </a:lnTo>
                  <a:lnTo>
                    <a:pt x="669" y="4603"/>
                  </a:lnTo>
                  <a:lnTo>
                    <a:pt x="828" y="4173"/>
                  </a:lnTo>
                  <a:lnTo>
                    <a:pt x="1009" y="3753"/>
                  </a:lnTo>
                  <a:lnTo>
                    <a:pt x="1202" y="3345"/>
                  </a:lnTo>
                  <a:lnTo>
                    <a:pt x="1417" y="2948"/>
                  </a:lnTo>
                  <a:lnTo>
                    <a:pt x="1644" y="2563"/>
                  </a:lnTo>
                  <a:lnTo>
                    <a:pt x="1893" y="2200"/>
                  </a:lnTo>
                  <a:lnTo>
                    <a:pt x="2154" y="1849"/>
                  </a:lnTo>
                  <a:lnTo>
                    <a:pt x="2426" y="1509"/>
                  </a:lnTo>
                  <a:lnTo>
                    <a:pt x="2641" y="1271"/>
                  </a:lnTo>
                  <a:lnTo>
                    <a:pt x="2879" y="1044"/>
                  </a:lnTo>
                  <a:lnTo>
                    <a:pt x="3117" y="828"/>
                  </a:lnTo>
                  <a:lnTo>
                    <a:pt x="3378" y="624"/>
                  </a:lnTo>
                  <a:lnTo>
                    <a:pt x="3650" y="432"/>
                  </a:lnTo>
                  <a:lnTo>
                    <a:pt x="3934" y="273"/>
                  </a:lnTo>
                  <a:lnTo>
                    <a:pt x="4081" y="205"/>
                  </a:lnTo>
                  <a:lnTo>
                    <a:pt x="4217" y="137"/>
                  </a:lnTo>
                  <a:lnTo>
                    <a:pt x="4364" y="80"/>
                  </a:lnTo>
                  <a:lnTo>
                    <a:pt x="4512" y="35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extrusionOk="0">
                  <a:moveTo>
                    <a:pt x="3685" y="0"/>
                  </a:move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fill="none" extrusionOk="0">
                  <a:moveTo>
                    <a:pt x="6745" y="5306"/>
                  </a:move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lnTo>
                    <a:pt x="3685" y="0"/>
                  </a:ln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567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5297425" y="-760975"/>
              <a:ext cx="129525" cy="298750"/>
            </a:xfrm>
            <a:custGeom>
              <a:avLst/>
              <a:gdLst/>
              <a:ahLst/>
              <a:cxnLst/>
              <a:rect l="l" t="t" r="r" b="b"/>
              <a:pathLst>
                <a:path w="5181" h="11950" extrusionOk="0">
                  <a:moveTo>
                    <a:pt x="12" y="1"/>
                  </a:moveTo>
                  <a:lnTo>
                    <a:pt x="0" y="35"/>
                  </a:lnTo>
                  <a:lnTo>
                    <a:pt x="159" y="91"/>
                  </a:lnTo>
                  <a:lnTo>
                    <a:pt x="329" y="171"/>
                  </a:lnTo>
                  <a:lnTo>
                    <a:pt x="499" y="261"/>
                  </a:lnTo>
                  <a:lnTo>
                    <a:pt x="680" y="363"/>
                  </a:lnTo>
                  <a:lnTo>
                    <a:pt x="1055" y="590"/>
                  </a:lnTo>
                  <a:lnTo>
                    <a:pt x="1429" y="851"/>
                  </a:lnTo>
                  <a:lnTo>
                    <a:pt x="1791" y="1134"/>
                  </a:lnTo>
                  <a:lnTo>
                    <a:pt x="2120" y="1406"/>
                  </a:lnTo>
                  <a:lnTo>
                    <a:pt x="2404" y="1690"/>
                  </a:lnTo>
                  <a:lnTo>
                    <a:pt x="2528" y="1815"/>
                  </a:lnTo>
                  <a:lnTo>
                    <a:pt x="2642" y="1939"/>
                  </a:lnTo>
                  <a:lnTo>
                    <a:pt x="2914" y="2279"/>
                  </a:lnTo>
                  <a:lnTo>
                    <a:pt x="3163" y="2619"/>
                  </a:lnTo>
                  <a:lnTo>
                    <a:pt x="3401" y="2982"/>
                  </a:lnTo>
                  <a:lnTo>
                    <a:pt x="3514" y="3164"/>
                  </a:lnTo>
                  <a:lnTo>
                    <a:pt x="3628" y="3356"/>
                  </a:lnTo>
                  <a:lnTo>
                    <a:pt x="3730" y="3560"/>
                  </a:lnTo>
                  <a:lnTo>
                    <a:pt x="3821" y="3776"/>
                  </a:lnTo>
                  <a:lnTo>
                    <a:pt x="3923" y="3991"/>
                  </a:lnTo>
                  <a:lnTo>
                    <a:pt x="4013" y="4218"/>
                  </a:lnTo>
                  <a:lnTo>
                    <a:pt x="4093" y="4456"/>
                  </a:lnTo>
                  <a:lnTo>
                    <a:pt x="4183" y="4694"/>
                  </a:lnTo>
                  <a:lnTo>
                    <a:pt x="4263" y="4955"/>
                  </a:lnTo>
                  <a:lnTo>
                    <a:pt x="4331" y="5227"/>
                  </a:lnTo>
                  <a:lnTo>
                    <a:pt x="4478" y="5816"/>
                  </a:lnTo>
                  <a:lnTo>
                    <a:pt x="4603" y="6462"/>
                  </a:lnTo>
                  <a:lnTo>
                    <a:pt x="4727" y="7177"/>
                  </a:lnTo>
                  <a:lnTo>
                    <a:pt x="4829" y="7959"/>
                  </a:lnTo>
                  <a:lnTo>
                    <a:pt x="4920" y="8820"/>
                  </a:lnTo>
                  <a:lnTo>
                    <a:pt x="5011" y="9773"/>
                  </a:lnTo>
                  <a:lnTo>
                    <a:pt x="5090" y="10815"/>
                  </a:lnTo>
                  <a:lnTo>
                    <a:pt x="5147" y="11949"/>
                  </a:lnTo>
                  <a:lnTo>
                    <a:pt x="5181" y="11949"/>
                  </a:lnTo>
                  <a:lnTo>
                    <a:pt x="5124" y="10804"/>
                  </a:lnTo>
                  <a:lnTo>
                    <a:pt x="5045" y="9761"/>
                  </a:lnTo>
                  <a:lnTo>
                    <a:pt x="4954" y="8820"/>
                  </a:lnTo>
                  <a:lnTo>
                    <a:pt x="4863" y="7947"/>
                  </a:lnTo>
                  <a:lnTo>
                    <a:pt x="4761" y="7165"/>
                  </a:lnTo>
                  <a:lnTo>
                    <a:pt x="4637" y="6451"/>
                  </a:lnTo>
                  <a:lnTo>
                    <a:pt x="4512" y="5805"/>
                  </a:lnTo>
                  <a:lnTo>
                    <a:pt x="4365" y="5227"/>
                  </a:lnTo>
                  <a:lnTo>
                    <a:pt x="4297" y="4955"/>
                  </a:lnTo>
                  <a:lnTo>
                    <a:pt x="4217" y="4694"/>
                  </a:lnTo>
                  <a:lnTo>
                    <a:pt x="4127" y="4445"/>
                  </a:lnTo>
                  <a:lnTo>
                    <a:pt x="4036" y="4206"/>
                  </a:lnTo>
                  <a:lnTo>
                    <a:pt x="3945" y="3980"/>
                  </a:lnTo>
                  <a:lnTo>
                    <a:pt x="3855" y="3753"/>
                  </a:lnTo>
                  <a:lnTo>
                    <a:pt x="3753" y="3549"/>
                  </a:lnTo>
                  <a:lnTo>
                    <a:pt x="3650" y="3345"/>
                  </a:lnTo>
                  <a:lnTo>
                    <a:pt x="3548" y="3152"/>
                  </a:lnTo>
                  <a:lnTo>
                    <a:pt x="3435" y="2959"/>
                  </a:lnTo>
                  <a:lnTo>
                    <a:pt x="3197" y="2597"/>
                  </a:lnTo>
                  <a:lnTo>
                    <a:pt x="2936" y="2257"/>
                  </a:lnTo>
                  <a:lnTo>
                    <a:pt x="2664" y="1917"/>
                  </a:lnTo>
                  <a:lnTo>
                    <a:pt x="2551" y="1792"/>
                  </a:lnTo>
                  <a:lnTo>
                    <a:pt x="2426" y="1656"/>
                  </a:lnTo>
                  <a:lnTo>
                    <a:pt x="2143" y="1384"/>
                  </a:lnTo>
                  <a:lnTo>
                    <a:pt x="1803" y="1100"/>
                  </a:lnTo>
                  <a:lnTo>
                    <a:pt x="1451" y="828"/>
                  </a:lnTo>
                  <a:lnTo>
                    <a:pt x="1077" y="568"/>
                  </a:lnTo>
                  <a:lnTo>
                    <a:pt x="703" y="329"/>
                  </a:lnTo>
                  <a:lnTo>
                    <a:pt x="522" y="227"/>
                  </a:lnTo>
                  <a:lnTo>
                    <a:pt x="340" y="137"/>
                  </a:lnTo>
                  <a:lnTo>
                    <a:pt x="170" y="57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5346175" y="-535950"/>
              <a:ext cx="178850" cy="163275"/>
            </a:xfrm>
            <a:custGeom>
              <a:avLst/>
              <a:gdLst/>
              <a:ahLst/>
              <a:cxnLst/>
              <a:rect l="l" t="t" r="r" b="b"/>
              <a:pathLst>
                <a:path w="7154" h="6531" extrusionOk="0">
                  <a:moveTo>
                    <a:pt x="0" y="1"/>
                  </a:moveTo>
                  <a:lnTo>
                    <a:pt x="0" y="6292"/>
                  </a:lnTo>
                  <a:lnTo>
                    <a:pt x="0" y="6338"/>
                  </a:lnTo>
                  <a:lnTo>
                    <a:pt x="11" y="6383"/>
                  </a:lnTo>
                  <a:lnTo>
                    <a:pt x="34" y="6428"/>
                  </a:lnTo>
                  <a:lnTo>
                    <a:pt x="68" y="6462"/>
                  </a:lnTo>
                  <a:lnTo>
                    <a:pt x="102" y="6485"/>
                  </a:lnTo>
                  <a:lnTo>
                    <a:pt x="147" y="6508"/>
                  </a:lnTo>
                  <a:lnTo>
                    <a:pt x="193" y="6530"/>
                  </a:lnTo>
                  <a:lnTo>
                    <a:pt x="6949" y="6530"/>
                  </a:lnTo>
                  <a:lnTo>
                    <a:pt x="6994" y="6508"/>
                  </a:lnTo>
                  <a:lnTo>
                    <a:pt x="7040" y="6485"/>
                  </a:lnTo>
                  <a:lnTo>
                    <a:pt x="7074" y="6462"/>
                  </a:lnTo>
                  <a:lnTo>
                    <a:pt x="7108" y="6428"/>
                  </a:lnTo>
                  <a:lnTo>
                    <a:pt x="7131" y="6383"/>
                  </a:lnTo>
                  <a:lnTo>
                    <a:pt x="7142" y="6338"/>
                  </a:lnTo>
                  <a:lnTo>
                    <a:pt x="7153" y="6292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5346175" y="-526025"/>
              <a:ext cx="178850" cy="66625"/>
            </a:xfrm>
            <a:custGeom>
              <a:avLst/>
              <a:gdLst/>
              <a:ahLst/>
              <a:cxnLst/>
              <a:rect l="l" t="t" r="r" b="b"/>
              <a:pathLst>
                <a:path w="7154" h="2665" extrusionOk="0">
                  <a:moveTo>
                    <a:pt x="0" y="0"/>
                  </a:moveTo>
                  <a:lnTo>
                    <a:pt x="0" y="2664"/>
                  </a:lnTo>
                  <a:lnTo>
                    <a:pt x="7153" y="2120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5338800" y="-535950"/>
              <a:ext cx="193300" cy="57550"/>
            </a:xfrm>
            <a:custGeom>
              <a:avLst/>
              <a:gdLst/>
              <a:ahLst/>
              <a:cxnLst/>
              <a:rect l="l" t="t" r="r" b="b"/>
              <a:pathLst>
                <a:path w="7732" h="2302" extrusionOk="0">
                  <a:moveTo>
                    <a:pt x="0" y="1"/>
                  </a:moveTo>
                  <a:lnTo>
                    <a:pt x="0" y="2302"/>
                  </a:lnTo>
                  <a:lnTo>
                    <a:pt x="7732" y="2302"/>
                  </a:lnTo>
                  <a:lnTo>
                    <a:pt x="7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23233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1"/>
          <p:cNvSpPr txBox="1">
            <a:spLocks noGrp="1"/>
          </p:cNvSpPr>
          <p:nvPr>
            <p:ph type="title"/>
          </p:nvPr>
        </p:nvSpPr>
        <p:spPr>
          <a:xfrm>
            <a:off x="2332543" y="1372353"/>
            <a:ext cx="35184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85" name="Google Shape;685;p21"/>
          <p:cNvSpPr txBox="1">
            <a:spLocks noGrp="1"/>
          </p:cNvSpPr>
          <p:nvPr>
            <p:ph type="subTitle" idx="1"/>
          </p:nvPr>
        </p:nvSpPr>
        <p:spPr>
          <a:xfrm>
            <a:off x="2332543" y="1654380"/>
            <a:ext cx="35184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21"/>
          <p:cNvSpPr txBox="1">
            <a:spLocks noGrp="1"/>
          </p:cNvSpPr>
          <p:nvPr>
            <p:ph type="title" idx="2"/>
          </p:nvPr>
        </p:nvSpPr>
        <p:spPr>
          <a:xfrm>
            <a:off x="7440917" y="1372353"/>
            <a:ext cx="35184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87" name="Google Shape;687;p21"/>
          <p:cNvSpPr txBox="1">
            <a:spLocks noGrp="1"/>
          </p:cNvSpPr>
          <p:nvPr>
            <p:ph type="subTitle" idx="3"/>
          </p:nvPr>
        </p:nvSpPr>
        <p:spPr>
          <a:xfrm>
            <a:off x="7440917" y="1654380"/>
            <a:ext cx="35184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21"/>
          <p:cNvSpPr txBox="1">
            <a:spLocks noGrp="1"/>
          </p:cNvSpPr>
          <p:nvPr>
            <p:ph type="title" idx="4"/>
          </p:nvPr>
        </p:nvSpPr>
        <p:spPr>
          <a:xfrm>
            <a:off x="2332543" y="2949276"/>
            <a:ext cx="35184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89" name="Google Shape;689;p21"/>
          <p:cNvSpPr txBox="1">
            <a:spLocks noGrp="1"/>
          </p:cNvSpPr>
          <p:nvPr>
            <p:ph type="subTitle" idx="5"/>
          </p:nvPr>
        </p:nvSpPr>
        <p:spPr>
          <a:xfrm>
            <a:off x="2332543" y="3230447"/>
            <a:ext cx="35184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21"/>
          <p:cNvSpPr txBox="1">
            <a:spLocks noGrp="1"/>
          </p:cNvSpPr>
          <p:nvPr>
            <p:ph type="title" idx="6"/>
          </p:nvPr>
        </p:nvSpPr>
        <p:spPr>
          <a:xfrm>
            <a:off x="7440917" y="2949276"/>
            <a:ext cx="35184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91" name="Google Shape;691;p21"/>
          <p:cNvSpPr txBox="1">
            <a:spLocks noGrp="1"/>
          </p:cNvSpPr>
          <p:nvPr>
            <p:ph type="subTitle" idx="7"/>
          </p:nvPr>
        </p:nvSpPr>
        <p:spPr>
          <a:xfrm>
            <a:off x="7440917" y="3230447"/>
            <a:ext cx="35184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1"/>
          <p:cNvSpPr txBox="1">
            <a:spLocks noGrp="1"/>
          </p:cNvSpPr>
          <p:nvPr>
            <p:ph type="title" idx="8"/>
          </p:nvPr>
        </p:nvSpPr>
        <p:spPr>
          <a:xfrm>
            <a:off x="7440917" y="4527735"/>
            <a:ext cx="35184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93" name="Google Shape;693;p21"/>
          <p:cNvSpPr txBox="1">
            <a:spLocks noGrp="1"/>
          </p:cNvSpPr>
          <p:nvPr>
            <p:ph type="subTitle" idx="9"/>
          </p:nvPr>
        </p:nvSpPr>
        <p:spPr>
          <a:xfrm>
            <a:off x="7440917" y="4806453"/>
            <a:ext cx="35184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21"/>
          <p:cNvSpPr txBox="1">
            <a:spLocks noGrp="1"/>
          </p:cNvSpPr>
          <p:nvPr>
            <p:ph type="title" idx="13"/>
          </p:nvPr>
        </p:nvSpPr>
        <p:spPr>
          <a:xfrm>
            <a:off x="2332543" y="4527735"/>
            <a:ext cx="35184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695" name="Google Shape;695;p21"/>
          <p:cNvSpPr txBox="1">
            <a:spLocks noGrp="1"/>
          </p:cNvSpPr>
          <p:nvPr>
            <p:ph type="subTitle" idx="14"/>
          </p:nvPr>
        </p:nvSpPr>
        <p:spPr>
          <a:xfrm>
            <a:off x="2332543" y="4806453"/>
            <a:ext cx="35184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21"/>
          <p:cNvSpPr txBox="1">
            <a:spLocks noGrp="1"/>
          </p:cNvSpPr>
          <p:nvPr>
            <p:ph type="title" idx="15"/>
          </p:nvPr>
        </p:nvSpPr>
        <p:spPr>
          <a:xfrm>
            <a:off x="960000" y="487680"/>
            <a:ext cx="10272000" cy="7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97" name="Google Shape;697;p21"/>
          <p:cNvGrpSpPr/>
          <p:nvPr/>
        </p:nvGrpSpPr>
        <p:grpSpPr>
          <a:xfrm>
            <a:off x="0" y="381000"/>
            <a:ext cx="12192000" cy="6476733"/>
            <a:chOff x="0" y="285750"/>
            <a:chExt cx="9144000" cy="4857550"/>
          </a:xfrm>
        </p:grpSpPr>
        <p:cxnSp>
          <p:nvCxnSpPr>
            <p:cNvPr id="698" name="Google Shape;698;p21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9" name="Google Shape;699;p21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0" name="Google Shape;700;p21"/>
          <p:cNvGrpSpPr/>
          <p:nvPr/>
        </p:nvGrpSpPr>
        <p:grpSpPr>
          <a:xfrm>
            <a:off x="-79099" y="5365233"/>
            <a:ext cx="1140873" cy="1122944"/>
            <a:chOff x="3693450" y="-758825"/>
            <a:chExt cx="855655" cy="842208"/>
          </a:xfrm>
        </p:grpSpPr>
        <p:sp>
          <p:nvSpPr>
            <p:cNvPr id="701" name="Google Shape;701;p21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36365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2"/>
          <p:cNvSpPr txBox="1">
            <a:spLocks noGrp="1"/>
          </p:cNvSpPr>
          <p:nvPr>
            <p:ph type="title" hasCustomPrompt="1"/>
          </p:nvPr>
        </p:nvSpPr>
        <p:spPr>
          <a:xfrm>
            <a:off x="983600" y="790533"/>
            <a:ext cx="49416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23" name="Google Shape;723;p22"/>
          <p:cNvSpPr txBox="1">
            <a:spLocks noGrp="1"/>
          </p:cNvSpPr>
          <p:nvPr>
            <p:ph type="subTitle" idx="1"/>
          </p:nvPr>
        </p:nvSpPr>
        <p:spPr>
          <a:xfrm>
            <a:off x="984659" y="1773976"/>
            <a:ext cx="4939200" cy="548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24" name="Google Shape;724;p22"/>
          <p:cNvSpPr txBox="1">
            <a:spLocks noGrp="1"/>
          </p:cNvSpPr>
          <p:nvPr>
            <p:ph type="title" idx="2" hasCustomPrompt="1"/>
          </p:nvPr>
        </p:nvSpPr>
        <p:spPr>
          <a:xfrm>
            <a:off x="983600" y="2464777"/>
            <a:ext cx="49416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25" name="Google Shape;725;p22"/>
          <p:cNvSpPr txBox="1">
            <a:spLocks noGrp="1"/>
          </p:cNvSpPr>
          <p:nvPr>
            <p:ph type="subTitle" idx="3"/>
          </p:nvPr>
        </p:nvSpPr>
        <p:spPr>
          <a:xfrm>
            <a:off x="984659" y="3449480"/>
            <a:ext cx="4939200" cy="548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26" name="Google Shape;726;p22"/>
          <p:cNvSpPr txBox="1">
            <a:spLocks noGrp="1"/>
          </p:cNvSpPr>
          <p:nvPr>
            <p:ph type="title" idx="4" hasCustomPrompt="1"/>
          </p:nvPr>
        </p:nvSpPr>
        <p:spPr>
          <a:xfrm>
            <a:off x="983600" y="4140264"/>
            <a:ext cx="49416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27" name="Google Shape;727;p22"/>
          <p:cNvSpPr txBox="1">
            <a:spLocks noGrp="1"/>
          </p:cNvSpPr>
          <p:nvPr>
            <p:ph type="subTitle" idx="5"/>
          </p:nvPr>
        </p:nvSpPr>
        <p:spPr>
          <a:xfrm>
            <a:off x="984659" y="5124967"/>
            <a:ext cx="4939200" cy="548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728" name="Google Shape;728;p22"/>
          <p:cNvGrpSpPr/>
          <p:nvPr/>
        </p:nvGrpSpPr>
        <p:grpSpPr>
          <a:xfrm>
            <a:off x="0" y="685801"/>
            <a:ext cx="12192000" cy="6171967"/>
            <a:chOff x="0" y="514350"/>
            <a:chExt cx="9144000" cy="4628975"/>
          </a:xfrm>
        </p:grpSpPr>
        <p:cxnSp>
          <p:nvCxnSpPr>
            <p:cNvPr id="729" name="Google Shape;729;p22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0" name="Google Shape;730;p22"/>
            <p:cNvSpPr/>
            <p:nvPr/>
          </p:nvSpPr>
          <p:spPr>
            <a:xfrm>
              <a:off x="0" y="4599425"/>
              <a:ext cx="91440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63895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3"/>
          <p:cNvSpPr txBox="1">
            <a:spLocks noGrp="1"/>
          </p:cNvSpPr>
          <p:nvPr>
            <p:ph type="title"/>
          </p:nvPr>
        </p:nvSpPr>
        <p:spPr>
          <a:xfrm>
            <a:off x="1271000" y="768067"/>
            <a:ext cx="4889200" cy="126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9066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3"/>
          <p:cNvSpPr txBox="1">
            <a:spLocks noGrp="1"/>
          </p:cNvSpPr>
          <p:nvPr>
            <p:ph type="subTitle" idx="1"/>
          </p:nvPr>
        </p:nvSpPr>
        <p:spPr>
          <a:xfrm>
            <a:off x="1271000" y="2131195"/>
            <a:ext cx="48928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23"/>
          <p:cNvSpPr txBox="1"/>
          <p:nvPr/>
        </p:nvSpPr>
        <p:spPr>
          <a:xfrm>
            <a:off x="1271000" y="4503667"/>
            <a:ext cx="544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rPr>
              <a:t>CREDITS: This presentation template was created by </a:t>
            </a:r>
            <a:r>
              <a:rPr lang="en" sz="1333" b="1" u="sng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rPr>
              <a:t>, including icons by </a:t>
            </a:r>
            <a:r>
              <a:rPr lang="en" sz="1333" b="1" u="sng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rPr>
              <a:t>, infographics &amp; images by </a:t>
            </a:r>
            <a:r>
              <a:rPr lang="en" sz="1333" b="1" u="sng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 u="sng">
              <a:solidFill>
                <a:schemeClr val="l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735" name="Google Shape;735;p23"/>
          <p:cNvGrpSpPr/>
          <p:nvPr/>
        </p:nvGrpSpPr>
        <p:grpSpPr>
          <a:xfrm>
            <a:off x="-84667" y="685801"/>
            <a:ext cx="12276800" cy="6171967"/>
            <a:chOff x="-63500" y="514350"/>
            <a:chExt cx="9207600" cy="4628975"/>
          </a:xfrm>
        </p:grpSpPr>
        <p:cxnSp>
          <p:nvCxnSpPr>
            <p:cNvPr id="736" name="Google Shape;736;p23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7" name="Google Shape;737;p23"/>
            <p:cNvSpPr/>
            <p:nvPr/>
          </p:nvSpPr>
          <p:spPr>
            <a:xfrm>
              <a:off x="-63500" y="4599425"/>
              <a:ext cx="92076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8" name="Google Shape;738;p23"/>
          <p:cNvGrpSpPr/>
          <p:nvPr/>
        </p:nvGrpSpPr>
        <p:grpSpPr>
          <a:xfrm>
            <a:off x="-79099" y="5022333"/>
            <a:ext cx="1140873" cy="1122944"/>
            <a:chOff x="3693450" y="-758825"/>
            <a:chExt cx="855655" cy="842208"/>
          </a:xfrm>
        </p:grpSpPr>
        <p:sp>
          <p:nvSpPr>
            <p:cNvPr id="739" name="Google Shape;739;p23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23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41501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24"/>
          <p:cNvGrpSpPr/>
          <p:nvPr/>
        </p:nvGrpSpPr>
        <p:grpSpPr>
          <a:xfrm>
            <a:off x="-135467" y="381000"/>
            <a:ext cx="12327600" cy="6476733"/>
            <a:chOff x="-101600" y="285750"/>
            <a:chExt cx="9245700" cy="4857550"/>
          </a:xfrm>
        </p:grpSpPr>
        <p:cxnSp>
          <p:nvCxnSpPr>
            <p:cNvPr id="761" name="Google Shape;761;p24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2" name="Google Shape;762;p24"/>
            <p:cNvSpPr/>
            <p:nvPr/>
          </p:nvSpPr>
          <p:spPr>
            <a:xfrm>
              <a:off x="-101600" y="4854100"/>
              <a:ext cx="92457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4"/>
          <p:cNvGrpSpPr/>
          <p:nvPr/>
        </p:nvGrpSpPr>
        <p:grpSpPr>
          <a:xfrm>
            <a:off x="10983801" y="5349200"/>
            <a:ext cx="1140873" cy="1122944"/>
            <a:chOff x="3693450" y="-758825"/>
            <a:chExt cx="855655" cy="842208"/>
          </a:xfrm>
        </p:grpSpPr>
        <p:sp>
          <p:nvSpPr>
            <p:cNvPr id="764" name="Google Shape;764;p24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4" name="Google Shape;784;p24"/>
          <p:cNvGrpSpPr/>
          <p:nvPr/>
        </p:nvGrpSpPr>
        <p:grpSpPr>
          <a:xfrm flipH="1">
            <a:off x="172778" y="3959717"/>
            <a:ext cx="1556397" cy="2512408"/>
            <a:chOff x="5849258" y="-2134587"/>
            <a:chExt cx="1167298" cy="1884306"/>
          </a:xfrm>
        </p:grpSpPr>
        <p:sp>
          <p:nvSpPr>
            <p:cNvPr id="785" name="Google Shape;785;p24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extrusionOk="0">
                  <a:moveTo>
                    <a:pt x="1" y="0"/>
                  </a:moveTo>
                  <a:lnTo>
                    <a:pt x="2528" y="7618"/>
                  </a:lnTo>
                  <a:lnTo>
                    <a:pt x="20700" y="7618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fill="none" extrusionOk="0">
                  <a:moveTo>
                    <a:pt x="1" y="0"/>
                  </a:moveTo>
                  <a:lnTo>
                    <a:pt x="18161" y="0"/>
                  </a:lnTo>
                  <a:lnTo>
                    <a:pt x="20700" y="7618"/>
                  </a:lnTo>
                  <a:lnTo>
                    <a:pt x="2528" y="76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extrusionOk="0">
                  <a:moveTo>
                    <a:pt x="0" y="1"/>
                  </a:move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fill="none" extrusionOk="0">
                  <a:moveTo>
                    <a:pt x="16415" y="1"/>
                  </a:moveTo>
                  <a:lnTo>
                    <a:pt x="0" y="1"/>
                  </a:ln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6697868" y="-1705494"/>
              <a:ext cx="318687" cy="1455213"/>
            </a:xfrm>
            <a:custGeom>
              <a:avLst/>
              <a:gdLst/>
              <a:ahLst/>
              <a:cxnLst/>
              <a:rect l="l" t="t" r="r" b="b"/>
              <a:pathLst>
                <a:path w="5658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5657" y="25835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1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5849258" y="-1705494"/>
              <a:ext cx="1167279" cy="1455213"/>
            </a:xfrm>
            <a:custGeom>
              <a:avLst/>
              <a:gdLst/>
              <a:ahLst/>
              <a:cxnLst/>
              <a:rect l="l" t="t" r="r" b="b"/>
              <a:pathLst>
                <a:path w="20724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20723" y="25835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1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5"/>
                  </a:lnTo>
                  <a:lnTo>
                    <a:pt x="6575" y="885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5"/>
                  </a:moveTo>
                  <a:lnTo>
                    <a:pt x="6575" y="885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0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872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960000" y="487680"/>
            <a:ext cx="10272000" cy="7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47" name="Google Shape;147;p6"/>
          <p:cNvGrpSpPr/>
          <p:nvPr/>
        </p:nvGrpSpPr>
        <p:grpSpPr>
          <a:xfrm>
            <a:off x="0" y="381000"/>
            <a:ext cx="12192000" cy="6476733"/>
            <a:chOff x="0" y="285750"/>
            <a:chExt cx="9144000" cy="4857550"/>
          </a:xfrm>
        </p:grpSpPr>
        <p:cxnSp>
          <p:nvCxnSpPr>
            <p:cNvPr id="148" name="Google Shape;148;p6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" name="Google Shape;149;p6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0" name="Google Shape;150;p6"/>
          <p:cNvGrpSpPr/>
          <p:nvPr/>
        </p:nvGrpSpPr>
        <p:grpSpPr>
          <a:xfrm>
            <a:off x="-3222503" y="3876600"/>
            <a:ext cx="3936409" cy="2616640"/>
            <a:chOff x="-2416878" y="2907450"/>
            <a:chExt cx="2952307" cy="1962480"/>
          </a:xfrm>
        </p:grpSpPr>
        <p:grpSp>
          <p:nvGrpSpPr>
            <p:cNvPr id="151" name="Google Shape;151;p6"/>
            <p:cNvGrpSpPr/>
            <p:nvPr/>
          </p:nvGrpSpPr>
          <p:grpSpPr>
            <a:xfrm flipH="1">
              <a:off x="-2416878" y="3132538"/>
              <a:ext cx="2952307" cy="1737393"/>
              <a:chOff x="5879397" y="2862025"/>
              <a:chExt cx="2952307" cy="1737393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5879397" y="3071250"/>
                <a:ext cx="2952307" cy="78499"/>
              </a:xfrm>
              <a:custGeom>
                <a:avLst/>
                <a:gdLst/>
                <a:ahLst/>
                <a:cxnLst/>
                <a:rect l="l" t="t" r="r" b="b"/>
                <a:pathLst>
                  <a:path w="76883" h="1191" extrusionOk="0">
                    <a:moveTo>
                      <a:pt x="1" y="0"/>
                    </a:moveTo>
                    <a:lnTo>
                      <a:pt x="1" y="1191"/>
                    </a:lnTo>
                    <a:lnTo>
                      <a:pt x="76883" y="1191"/>
                    </a:lnTo>
                    <a:lnTo>
                      <a:pt x="76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57" name="Google Shape;157;p6"/>
              <p:cNvGrpSpPr/>
              <p:nvPr/>
            </p:nvGrpSpPr>
            <p:grpSpPr>
              <a:xfrm>
                <a:off x="7199307" y="2862025"/>
                <a:ext cx="245881" cy="210807"/>
                <a:chOff x="5367757" y="-2469750"/>
                <a:chExt cx="245881" cy="210807"/>
              </a:xfrm>
            </p:grpSpPr>
            <p:sp>
              <p:nvSpPr>
                <p:cNvPr id="158" name="Google Shape;158;p6"/>
                <p:cNvSpPr/>
                <p:nvPr/>
              </p:nvSpPr>
              <p:spPr>
                <a:xfrm>
                  <a:off x="5367757" y="-2442130"/>
                  <a:ext cx="84509" cy="12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1826" extrusionOk="0">
                      <a:moveTo>
                        <a:pt x="658" y="1"/>
                      </a:moveTo>
                      <a:lnTo>
                        <a:pt x="590" y="12"/>
                      </a:lnTo>
                      <a:lnTo>
                        <a:pt x="533" y="12"/>
                      </a:lnTo>
                      <a:lnTo>
                        <a:pt x="408" y="57"/>
                      </a:lnTo>
                      <a:lnTo>
                        <a:pt x="295" y="114"/>
                      </a:lnTo>
                      <a:lnTo>
                        <a:pt x="193" y="193"/>
                      </a:lnTo>
                      <a:lnTo>
                        <a:pt x="113" y="295"/>
                      </a:lnTo>
                      <a:lnTo>
                        <a:pt x="57" y="409"/>
                      </a:lnTo>
                      <a:lnTo>
                        <a:pt x="23" y="533"/>
                      </a:lnTo>
                      <a:lnTo>
                        <a:pt x="11" y="590"/>
                      </a:lnTo>
                      <a:lnTo>
                        <a:pt x="0" y="658"/>
                      </a:lnTo>
                      <a:lnTo>
                        <a:pt x="0" y="1168"/>
                      </a:lnTo>
                      <a:lnTo>
                        <a:pt x="11" y="1236"/>
                      </a:lnTo>
                      <a:lnTo>
                        <a:pt x="23" y="1304"/>
                      </a:lnTo>
                      <a:lnTo>
                        <a:pt x="57" y="1429"/>
                      </a:lnTo>
                      <a:lnTo>
                        <a:pt x="113" y="1542"/>
                      </a:lnTo>
                      <a:lnTo>
                        <a:pt x="193" y="1633"/>
                      </a:lnTo>
                      <a:lnTo>
                        <a:pt x="295" y="1712"/>
                      </a:lnTo>
                      <a:lnTo>
                        <a:pt x="408" y="1780"/>
                      </a:lnTo>
                      <a:lnTo>
                        <a:pt x="533" y="1814"/>
                      </a:lnTo>
                      <a:lnTo>
                        <a:pt x="590" y="1826"/>
                      </a:lnTo>
                      <a:lnTo>
                        <a:pt x="1281" y="1826"/>
                      </a:lnTo>
                      <a:lnTo>
                        <a:pt x="1281" y="1531"/>
                      </a:lnTo>
                      <a:lnTo>
                        <a:pt x="590" y="1531"/>
                      </a:lnTo>
                      <a:lnTo>
                        <a:pt x="522" y="1508"/>
                      </a:lnTo>
                      <a:lnTo>
                        <a:pt x="465" y="1474"/>
                      </a:lnTo>
                      <a:lnTo>
                        <a:pt x="408" y="1429"/>
                      </a:lnTo>
                      <a:lnTo>
                        <a:pt x="363" y="1372"/>
                      </a:lnTo>
                      <a:lnTo>
                        <a:pt x="329" y="1316"/>
                      </a:lnTo>
                      <a:lnTo>
                        <a:pt x="306" y="1248"/>
                      </a:lnTo>
                      <a:lnTo>
                        <a:pt x="295" y="1168"/>
                      </a:lnTo>
                      <a:lnTo>
                        <a:pt x="295" y="658"/>
                      </a:lnTo>
                      <a:lnTo>
                        <a:pt x="306" y="590"/>
                      </a:lnTo>
                      <a:lnTo>
                        <a:pt x="329" y="522"/>
                      </a:lnTo>
                      <a:lnTo>
                        <a:pt x="363" y="454"/>
                      </a:lnTo>
                      <a:lnTo>
                        <a:pt x="408" y="409"/>
                      </a:lnTo>
                      <a:lnTo>
                        <a:pt x="465" y="363"/>
                      </a:lnTo>
                      <a:lnTo>
                        <a:pt x="522" y="329"/>
                      </a:lnTo>
                      <a:lnTo>
                        <a:pt x="590" y="307"/>
                      </a:lnTo>
                      <a:lnTo>
                        <a:pt x="658" y="295"/>
                      </a:lnTo>
                      <a:lnTo>
                        <a:pt x="1281" y="295"/>
                      </a:lnTo>
                      <a:lnTo>
                        <a:pt x="12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9" name="Google Shape;159;p6"/>
                <p:cNvSpPr/>
                <p:nvPr/>
              </p:nvSpPr>
              <p:spPr>
                <a:xfrm>
                  <a:off x="5421546" y="-2469750"/>
                  <a:ext cx="165196" cy="19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3027" extrusionOk="0">
                      <a:moveTo>
                        <a:pt x="0" y="0"/>
                      </a:moveTo>
                      <a:lnTo>
                        <a:pt x="0" y="2891"/>
                      </a:lnTo>
                      <a:lnTo>
                        <a:pt x="12" y="2948"/>
                      </a:lnTo>
                      <a:lnTo>
                        <a:pt x="46" y="2982"/>
                      </a:lnTo>
                      <a:lnTo>
                        <a:pt x="80" y="3016"/>
                      </a:lnTo>
                      <a:lnTo>
                        <a:pt x="136" y="3027"/>
                      </a:lnTo>
                      <a:lnTo>
                        <a:pt x="2370" y="3027"/>
                      </a:lnTo>
                      <a:lnTo>
                        <a:pt x="2426" y="3016"/>
                      </a:lnTo>
                      <a:lnTo>
                        <a:pt x="2460" y="2982"/>
                      </a:lnTo>
                      <a:lnTo>
                        <a:pt x="2494" y="2948"/>
                      </a:lnTo>
                      <a:lnTo>
                        <a:pt x="2506" y="2891"/>
                      </a:lnTo>
                      <a:lnTo>
                        <a:pt x="25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1" name="Google Shape;161;p6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2" name="Google Shape;162;p6"/>
              <p:cNvGrpSpPr/>
              <p:nvPr/>
            </p:nvGrpSpPr>
            <p:grpSpPr>
              <a:xfrm>
                <a:off x="7536357" y="2927746"/>
                <a:ext cx="239948" cy="145086"/>
                <a:chOff x="5933407" y="-2404029"/>
                <a:chExt cx="239948" cy="145086"/>
              </a:xfrm>
            </p:grpSpPr>
            <p:sp>
              <p:nvSpPr>
                <p:cNvPr id="163" name="Google Shape;163;p6"/>
                <p:cNvSpPr/>
                <p:nvPr/>
              </p:nvSpPr>
              <p:spPr>
                <a:xfrm>
                  <a:off x="5933407" y="-2387549"/>
                  <a:ext cx="69546" cy="7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202" extrusionOk="0">
                      <a:moveTo>
                        <a:pt x="545" y="0"/>
                      </a:moveTo>
                      <a:lnTo>
                        <a:pt x="431" y="12"/>
                      </a:lnTo>
                      <a:lnTo>
                        <a:pt x="329" y="46"/>
                      </a:lnTo>
                      <a:lnTo>
                        <a:pt x="239" y="91"/>
                      </a:lnTo>
                      <a:lnTo>
                        <a:pt x="159" y="159"/>
                      </a:lnTo>
                      <a:lnTo>
                        <a:pt x="91" y="238"/>
                      </a:lnTo>
                      <a:lnTo>
                        <a:pt x="46" y="329"/>
                      </a:lnTo>
                      <a:lnTo>
                        <a:pt x="12" y="431"/>
                      </a:lnTo>
                      <a:lnTo>
                        <a:pt x="1" y="544"/>
                      </a:lnTo>
                      <a:lnTo>
                        <a:pt x="1" y="658"/>
                      </a:lnTo>
                      <a:lnTo>
                        <a:pt x="12" y="771"/>
                      </a:lnTo>
                      <a:lnTo>
                        <a:pt x="46" y="873"/>
                      </a:lnTo>
                      <a:lnTo>
                        <a:pt x="91" y="964"/>
                      </a:lnTo>
                      <a:lnTo>
                        <a:pt x="159" y="1043"/>
                      </a:lnTo>
                      <a:lnTo>
                        <a:pt x="239" y="1111"/>
                      </a:lnTo>
                      <a:lnTo>
                        <a:pt x="329" y="1157"/>
                      </a:lnTo>
                      <a:lnTo>
                        <a:pt x="431" y="1191"/>
                      </a:lnTo>
                      <a:lnTo>
                        <a:pt x="545" y="1202"/>
                      </a:lnTo>
                      <a:lnTo>
                        <a:pt x="1055" y="1202"/>
                      </a:lnTo>
                      <a:lnTo>
                        <a:pt x="1055" y="952"/>
                      </a:lnTo>
                      <a:lnTo>
                        <a:pt x="488" y="952"/>
                      </a:lnTo>
                      <a:lnTo>
                        <a:pt x="431" y="930"/>
                      </a:lnTo>
                      <a:lnTo>
                        <a:pt x="375" y="907"/>
                      </a:lnTo>
                      <a:lnTo>
                        <a:pt x="329" y="873"/>
                      </a:lnTo>
                      <a:lnTo>
                        <a:pt x="295" y="828"/>
                      </a:lnTo>
                      <a:lnTo>
                        <a:pt x="273" y="771"/>
                      </a:lnTo>
                      <a:lnTo>
                        <a:pt x="250" y="714"/>
                      </a:lnTo>
                      <a:lnTo>
                        <a:pt x="239" y="658"/>
                      </a:lnTo>
                      <a:lnTo>
                        <a:pt x="239" y="544"/>
                      </a:lnTo>
                      <a:lnTo>
                        <a:pt x="250" y="488"/>
                      </a:lnTo>
                      <a:lnTo>
                        <a:pt x="273" y="431"/>
                      </a:lnTo>
                      <a:lnTo>
                        <a:pt x="295" y="374"/>
                      </a:lnTo>
                      <a:lnTo>
                        <a:pt x="329" y="329"/>
                      </a:lnTo>
                      <a:lnTo>
                        <a:pt x="375" y="295"/>
                      </a:lnTo>
                      <a:lnTo>
                        <a:pt x="431" y="272"/>
                      </a:lnTo>
                      <a:lnTo>
                        <a:pt x="488" y="250"/>
                      </a:lnTo>
                      <a:lnTo>
                        <a:pt x="1055" y="250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4" name="Google Shape;164;p6"/>
                <p:cNvSpPr/>
                <p:nvPr/>
              </p:nvSpPr>
              <p:spPr>
                <a:xfrm>
                  <a:off x="5981264" y="-2404029"/>
                  <a:ext cx="165196" cy="13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2030" extrusionOk="0">
                      <a:moveTo>
                        <a:pt x="0" y="1"/>
                      </a:moveTo>
                      <a:lnTo>
                        <a:pt x="0" y="1894"/>
                      </a:lnTo>
                      <a:lnTo>
                        <a:pt x="11" y="1951"/>
                      </a:lnTo>
                      <a:lnTo>
                        <a:pt x="34" y="1985"/>
                      </a:lnTo>
                      <a:lnTo>
                        <a:pt x="79" y="2019"/>
                      </a:lnTo>
                      <a:lnTo>
                        <a:pt x="136" y="2030"/>
                      </a:lnTo>
                      <a:lnTo>
                        <a:pt x="2369" y="2030"/>
                      </a:lnTo>
                      <a:lnTo>
                        <a:pt x="2426" y="2019"/>
                      </a:lnTo>
                      <a:lnTo>
                        <a:pt x="2460" y="1985"/>
                      </a:lnTo>
                      <a:lnTo>
                        <a:pt x="2494" y="1951"/>
                      </a:lnTo>
                      <a:lnTo>
                        <a:pt x="2505" y="1894"/>
                      </a:lnTo>
                      <a:lnTo>
                        <a:pt x="25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6" name="Google Shape;166;p6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67" name="Google Shape;167;p6"/>
            <p:cNvGrpSpPr/>
            <p:nvPr/>
          </p:nvGrpSpPr>
          <p:grpSpPr>
            <a:xfrm flipH="1">
              <a:off x="20001" y="2907450"/>
              <a:ext cx="425975" cy="435900"/>
              <a:chOff x="5216375" y="-808575"/>
              <a:chExt cx="425975" cy="435900"/>
            </a:xfrm>
          </p:grpSpPr>
          <p:sp>
            <p:nvSpPr>
              <p:cNvPr id="168" name="Google Shape;168;p6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fill="none" extrusionOk="0">
                    <a:moveTo>
                      <a:pt x="1928" y="35"/>
                    </a:moveTo>
                    <a:lnTo>
                      <a:pt x="1928" y="35"/>
                    </a:lnTo>
                    <a:lnTo>
                      <a:pt x="2098" y="12"/>
                    </a:lnTo>
                    <a:lnTo>
                      <a:pt x="2279" y="1"/>
                    </a:lnTo>
                    <a:lnTo>
                      <a:pt x="2449" y="12"/>
                    </a:lnTo>
                    <a:lnTo>
                      <a:pt x="2619" y="35"/>
                    </a:lnTo>
                    <a:lnTo>
                      <a:pt x="2789" y="69"/>
                    </a:lnTo>
                    <a:lnTo>
                      <a:pt x="2869" y="103"/>
                    </a:lnTo>
                    <a:lnTo>
                      <a:pt x="2937" y="137"/>
                    </a:lnTo>
                    <a:lnTo>
                      <a:pt x="3005" y="171"/>
                    </a:lnTo>
                    <a:lnTo>
                      <a:pt x="3073" y="228"/>
                    </a:lnTo>
                    <a:lnTo>
                      <a:pt x="3141" y="273"/>
                    </a:lnTo>
                    <a:lnTo>
                      <a:pt x="3197" y="341"/>
                    </a:lnTo>
                    <a:lnTo>
                      <a:pt x="3197" y="341"/>
                    </a:lnTo>
                    <a:lnTo>
                      <a:pt x="3254" y="420"/>
                    </a:lnTo>
                    <a:lnTo>
                      <a:pt x="3299" y="500"/>
                    </a:lnTo>
                    <a:lnTo>
                      <a:pt x="3345" y="590"/>
                    </a:lnTo>
                    <a:lnTo>
                      <a:pt x="3379" y="681"/>
                    </a:lnTo>
                    <a:lnTo>
                      <a:pt x="3379" y="681"/>
                    </a:lnTo>
                    <a:lnTo>
                      <a:pt x="3413" y="840"/>
                    </a:lnTo>
                    <a:lnTo>
                      <a:pt x="3435" y="1010"/>
                    </a:lnTo>
                    <a:lnTo>
                      <a:pt x="3435" y="1180"/>
                    </a:lnTo>
                    <a:lnTo>
                      <a:pt x="3401" y="1350"/>
                    </a:lnTo>
                    <a:lnTo>
                      <a:pt x="3367" y="1520"/>
                    </a:lnTo>
                    <a:lnTo>
                      <a:pt x="3299" y="1679"/>
                    </a:lnTo>
                    <a:lnTo>
                      <a:pt x="3220" y="1826"/>
                    </a:lnTo>
                    <a:lnTo>
                      <a:pt x="3118" y="1962"/>
                    </a:lnTo>
                    <a:lnTo>
                      <a:pt x="3118" y="1962"/>
                    </a:lnTo>
                    <a:lnTo>
                      <a:pt x="2993" y="2075"/>
                    </a:lnTo>
                    <a:lnTo>
                      <a:pt x="2857" y="2189"/>
                    </a:lnTo>
                    <a:lnTo>
                      <a:pt x="2710" y="2268"/>
                    </a:lnTo>
                    <a:lnTo>
                      <a:pt x="2551" y="2336"/>
                    </a:lnTo>
                    <a:lnTo>
                      <a:pt x="2392" y="2382"/>
                    </a:lnTo>
                    <a:lnTo>
                      <a:pt x="2222" y="2404"/>
                    </a:lnTo>
                    <a:lnTo>
                      <a:pt x="2052" y="2404"/>
                    </a:lnTo>
                    <a:lnTo>
                      <a:pt x="1882" y="2370"/>
                    </a:lnTo>
                    <a:lnTo>
                      <a:pt x="1882" y="2370"/>
                    </a:lnTo>
                    <a:lnTo>
                      <a:pt x="1792" y="2348"/>
                    </a:lnTo>
                    <a:lnTo>
                      <a:pt x="1701" y="2314"/>
                    </a:lnTo>
                    <a:lnTo>
                      <a:pt x="1622" y="2280"/>
                    </a:lnTo>
                    <a:lnTo>
                      <a:pt x="1531" y="2234"/>
                    </a:lnTo>
                    <a:lnTo>
                      <a:pt x="1463" y="2177"/>
                    </a:lnTo>
                    <a:lnTo>
                      <a:pt x="1384" y="2109"/>
                    </a:lnTo>
                    <a:lnTo>
                      <a:pt x="1327" y="2041"/>
                    </a:lnTo>
                    <a:lnTo>
                      <a:pt x="1270" y="1973"/>
                    </a:lnTo>
                    <a:lnTo>
                      <a:pt x="1270" y="1973"/>
                    </a:lnTo>
                    <a:lnTo>
                      <a:pt x="1225" y="1905"/>
                    </a:lnTo>
                    <a:lnTo>
                      <a:pt x="1191" y="1826"/>
                    </a:lnTo>
                    <a:lnTo>
                      <a:pt x="1123" y="1679"/>
                    </a:lnTo>
                    <a:lnTo>
                      <a:pt x="1032" y="1361"/>
                    </a:lnTo>
                    <a:lnTo>
                      <a:pt x="1032" y="1361"/>
                    </a:lnTo>
                    <a:lnTo>
                      <a:pt x="964" y="1169"/>
                    </a:lnTo>
                    <a:lnTo>
                      <a:pt x="885" y="976"/>
                    </a:lnTo>
                    <a:lnTo>
                      <a:pt x="783" y="783"/>
                    </a:lnTo>
                    <a:lnTo>
                      <a:pt x="658" y="613"/>
                    </a:lnTo>
                    <a:lnTo>
                      <a:pt x="601" y="534"/>
                    </a:lnTo>
                    <a:lnTo>
                      <a:pt x="522" y="466"/>
                    </a:lnTo>
                    <a:lnTo>
                      <a:pt x="454" y="398"/>
                    </a:lnTo>
                    <a:lnTo>
                      <a:pt x="375" y="330"/>
                    </a:lnTo>
                    <a:lnTo>
                      <a:pt x="284" y="284"/>
                    </a:lnTo>
                    <a:lnTo>
                      <a:pt x="193" y="239"/>
                    </a:lnTo>
                    <a:lnTo>
                      <a:pt x="103" y="194"/>
                    </a:lnTo>
                    <a:lnTo>
                      <a:pt x="1" y="1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extrusionOk="0">
                    <a:moveTo>
                      <a:pt x="1701" y="0"/>
                    </a:moveTo>
                    <a:lnTo>
                      <a:pt x="1440" y="23"/>
                    </a:lnTo>
                    <a:lnTo>
                      <a:pt x="1304" y="34"/>
                    </a:lnTo>
                    <a:lnTo>
                      <a:pt x="1179" y="57"/>
                    </a:lnTo>
                    <a:lnTo>
                      <a:pt x="1054" y="102"/>
                    </a:lnTo>
                    <a:lnTo>
                      <a:pt x="930" y="148"/>
                    </a:lnTo>
                    <a:lnTo>
                      <a:pt x="805" y="193"/>
                    </a:lnTo>
                    <a:lnTo>
                      <a:pt x="692" y="261"/>
                    </a:lnTo>
                    <a:lnTo>
                      <a:pt x="578" y="341"/>
                    </a:lnTo>
                    <a:lnTo>
                      <a:pt x="488" y="420"/>
                    </a:lnTo>
                    <a:lnTo>
                      <a:pt x="397" y="511"/>
                    </a:lnTo>
                    <a:lnTo>
                      <a:pt x="329" y="613"/>
                    </a:lnTo>
                    <a:lnTo>
                      <a:pt x="261" y="715"/>
                    </a:lnTo>
                    <a:lnTo>
                      <a:pt x="204" y="828"/>
                    </a:lnTo>
                    <a:lnTo>
                      <a:pt x="147" y="941"/>
                    </a:lnTo>
                    <a:lnTo>
                      <a:pt x="113" y="1066"/>
                    </a:lnTo>
                    <a:lnTo>
                      <a:pt x="45" y="1304"/>
                    </a:lnTo>
                    <a:lnTo>
                      <a:pt x="23" y="1417"/>
                    </a:lnTo>
                    <a:lnTo>
                      <a:pt x="0" y="1531"/>
                    </a:lnTo>
                    <a:lnTo>
                      <a:pt x="0" y="1644"/>
                    </a:lnTo>
                    <a:lnTo>
                      <a:pt x="0" y="1769"/>
                    </a:lnTo>
                    <a:lnTo>
                      <a:pt x="11" y="1882"/>
                    </a:lnTo>
                    <a:lnTo>
                      <a:pt x="34" y="1984"/>
                    </a:lnTo>
                    <a:lnTo>
                      <a:pt x="79" y="2086"/>
                    </a:lnTo>
                    <a:lnTo>
                      <a:pt x="125" y="2188"/>
                    </a:lnTo>
                    <a:lnTo>
                      <a:pt x="204" y="2279"/>
                    </a:lnTo>
                    <a:lnTo>
                      <a:pt x="284" y="2358"/>
                    </a:lnTo>
                    <a:lnTo>
                      <a:pt x="374" y="2426"/>
                    </a:lnTo>
                    <a:lnTo>
                      <a:pt x="465" y="2494"/>
                    </a:lnTo>
                    <a:lnTo>
                      <a:pt x="601" y="2574"/>
                    </a:lnTo>
                    <a:lnTo>
                      <a:pt x="726" y="2630"/>
                    </a:lnTo>
                    <a:lnTo>
                      <a:pt x="862" y="2676"/>
                    </a:lnTo>
                    <a:lnTo>
                      <a:pt x="1009" y="2710"/>
                    </a:lnTo>
                    <a:lnTo>
                      <a:pt x="1145" y="2721"/>
                    </a:lnTo>
                    <a:lnTo>
                      <a:pt x="1281" y="2721"/>
                    </a:lnTo>
                    <a:lnTo>
                      <a:pt x="1349" y="2698"/>
                    </a:lnTo>
                    <a:lnTo>
                      <a:pt x="1417" y="2676"/>
                    </a:lnTo>
                    <a:lnTo>
                      <a:pt x="1485" y="2653"/>
                    </a:lnTo>
                    <a:lnTo>
                      <a:pt x="1542" y="2619"/>
                    </a:lnTo>
                    <a:lnTo>
                      <a:pt x="1621" y="2562"/>
                    </a:lnTo>
                    <a:lnTo>
                      <a:pt x="1678" y="2494"/>
                    </a:lnTo>
                    <a:lnTo>
                      <a:pt x="1746" y="2415"/>
                    </a:lnTo>
                    <a:lnTo>
                      <a:pt x="1791" y="2336"/>
                    </a:lnTo>
                    <a:lnTo>
                      <a:pt x="1882" y="2166"/>
                    </a:lnTo>
                    <a:lnTo>
                      <a:pt x="1961" y="1984"/>
                    </a:lnTo>
                    <a:lnTo>
                      <a:pt x="2041" y="1848"/>
                    </a:lnTo>
                    <a:lnTo>
                      <a:pt x="2120" y="1712"/>
                    </a:lnTo>
                    <a:lnTo>
                      <a:pt x="2211" y="1576"/>
                    </a:lnTo>
                    <a:lnTo>
                      <a:pt x="2301" y="1451"/>
                    </a:lnTo>
                    <a:lnTo>
                      <a:pt x="2403" y="1327"/>
                    </a:lnTo>
                    <a:lnTo>
                      <a:pt x="2517" y="1225"/>
                    </a:lnTo>
                    <a:lnTo>
                      <a:pt x="2630" y="1123"/>
                    </a:lnTo>
                    <a:lnTo>
                      <a:pt x="2766" y="1032"/>
                    </a:lnTo>
                    <a:lnTo>
                      <a:pt x="2902" y="953"/>
                    </a:lnTo>
                    <a:lnTo>
                      <a:pt x="3050" y="885"/>
                    </a:lnTo>
                    <a:lnTo>
                      <a:pt x="3197" y="839"/>
                    </a:lnTo>
                    <a:lnTo>
                      <a:pt x="3356" y="805"/>
                    </a:lnTo>
                    <a:lnTo>
                      <a:pt x="3503" y="794"/>
                    </a:lnTo>
                    <a:lnTo>
                      <a:pt x="3662" y="805"/>
                    </a:lnTo>
                    <a:lnTo>
                      <a:pt x="3820" y="828"/>
                    </a:lnTo>
                    <a:lnTo>
                      <a:pt x="3968" y="873"/>
                    </a:lnTo>
                    <a:lnTo>
                      <a:pt x="2494" y="68"/>
                    </a:lnTo>
                    <a:lnTo>
                      <a:pt x="2233" y="34"/>
                    </a:lnTo>
                    <a:lnTo>
                      <a:pt x="1973" y="12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rgbClr val="86AD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fill="none" extrusionOk="0">
                    <a:moveTo>
                      <a:pt x="3968" y="873"/>
                    </a:moveTo>
                    <a:lnTo>
                      <a:pt x="3968" y="873"/>
                    </a:lnTo>
                    <a:lnTo>
                      <a:pt x="3820" y="828"/>
                    </a:lnTo>
                    <a:lnTo>
                      <a:pt x="3662" y="805"/>
                    </a:lnTo>
                    <a:lnTo>
                      <a:pt x="3503" y="794"/>
                    </a:lnTo>
                    <a:lnTo>
                      <a:pt x="3356" y="805"/>
                    </a:lnTo>
                    <a:lnTo>
                      <a:pt x="3197" y="839"/>
                    </a:lnTo>
                    <a:lnTo>
                      <a:pt x="3050" y="885"/>
                    </a:lnTo>
                    <a:lnTo>
                      <a:pt x="2902" y="953"/>
                    </a:lnTo>
                    <a:lnTo>
                      <a:pt x="2766" y="1032"/>
                    </a:lnTo>
                    <a:lnTo>
                      <a:pt x="2766" y="1032"/>
                    </a:lnTo>
                    <a:lnTo>
                      <a:pt x="2630" y="1123"/>
                    </a:lnTo>
                    <a:lnTo>
                      <a:pt x="2517" y="1225"/>
                    </a:lnTo>
                    <a:lnTo>
                      <a:pt x="2403" y="1327"/>
                    </a:lnTo>
                    <a:lnTo>
                      <a:pt x="2301" y="1451"/>
                    </a:lnTo>
                    <a:lnTo>
                      <a:pt x="2211" y="1576"/>
                    </a:lnTo>
                    <a:lnTo>
                      <a:pt x="2120" y="1712"/>
                    </a:lnTo>
                    <a:lnTo>
                      <a:pt x="2041" y="1848"/>
                    </a:lnTo>
                    <a:lnTo>
                      <a:pt x="1961" y="1984"/>
                    </a:lnTo>
                    <a:lnTo>
                      <a:pt x="1961" y="1984"/>
                    </a:lnTo>
                    <a:lnTo>
                      <a:pt x="1882" y="2166"/>
                    </a:lnTo>
                    <a:lnTo>
                      <a:pt x="1791" y="2336"/>
                    </a:lnTo>
                    <a:lnTo>
                      <a:pt x="1746" y="2415"/>
                    </a:lnTo>
                    <a:lnTo>
                      <a:pt x="1678" y="2494"/>
                    </a:lnTo>
                    <a:lnTo>
                      <a:pt x="1621" y="2562"/>
                    </a:lnTo>
                    <a:lnTo>
                      <a:pt x="1542" y="2619"/>
                    </a:lnTo>
                    <a:lnTo>
                      <a:pt x="1542" y="2619"/>
                    </a:lnTo>
                    <a:lnTo>
                      <a:pt x="1485" y="2653"/>
                    </a:lnTo>
                    <a:lnTo>
                      <a:pt x="1417" y="2676"/>
                    </a:lnTo>
                    <a:lnTo>
                      <a:pt x="1349" y="2698"/>
                    </a:lnTo>
                    <a:lnTo>
                      <a:pt x="1281" y="2721"/>
                    </a:lnTo>
                    <a:lnTo>
                      <a:pt x="1145" y="2721"/>
                    </a:lnTo>
                    <a:lnTo>
                      <a:pt x="1009" y="2710"/>
                    </a:lnTo>
                    <a:lnTo>
                      <a:pt x="862" y="2676"/>
                    </a:lnTo>
                    <a:lnTo>
                      <a:pt x="726" y="2630"/>
                    </a:lnTo>
                    <a:lnTo>
                      <a:pt x="601" y="2574"/>
                    </a:lnTo>
                    <a:lnTo>
                      <a:pt x="465" y="2494"/>
                    </a:lnTo>
                    <a:lnTo>
                      <a:pt x="465" y="2494"/>
                    </a:lnTo>
                    <a:lnTo>
                      <a:pt x="374" y="2426"/>
                    </a:lnTo>
                    <a:lnTo>
                      <a:pt x="284" y="2358"/>
                    </a:lnTo>
                    <a:lnTo>
                      <a:pt x="204" y="2279"/>
                    </a:lnTo>
                    <a:lnTo>
                      <a:pt x="125" y="2188"/>
                    </a:lnTo>
                    <a:lnTo>
                      <a:pt x="125" y="2188"/>
                    </a:lnTo>
                    <a:lnTo>
                      <a:pt x="79" y="2086"/>
                    </a:lnTo>
                    <a:lnTo>
                      <a:pt x="34" y="1984"/>
                    </a:lnTo>
                    <a:lnTo>
                      <a:pt x="11" y="1882"/>
                    </a:lnTo>
                    <a:lnTo>
                      <a:pt x="0" y="1769"/>
                    </a:lnTo>
                    <a:lnTo>
                      <a:pt x="0" y="1644"/>
                    </a:lnTo>
                    <a:lnTo>
                      <a:pt x="0" y="1531"/>
                    </a:lnTo>
                    <a:lnTo>
                      <a:pt x="23" y="1417"/>
                    </a:lnTo>
                    <a:lnTo>
                      <a:pt x="45" y="1304"/>
                    </a:lnTo>
                    <a:lnTo>
                      <a:pt x="45" y="1304"/>
                    </a:lnTo>
                    <a:lnTo>
                      <a:pt x="113" y="1066"/>
                    </a:lnTo>
                    <a:lnTo>
                      <a:pt x="147" y="941"/>
                    </a:lnTo>
                    <a:lnTo>
                      <a:pt x="204" y="828"/>
                    </a:lnTo>
                    <a:lnTo>
                      <a:pt x="261" y="715"/>
                    </a:lnTo>
                    <a:lnTo>
                      <a:pt x="329" y="613"/>
                    </a:lnTo>
                    <a:lnTo>
                      <a:pt x="397" y="511"/>
                    </a:lnTo>
                    <a:lnTo>
                      <a:pt x="488" y="420"/>
                    </a:lnTo>
                    <a:lnTo>
                      <a:pt x="488" y="420"/>
                    </a:lnTo>
                    <a:lnTo>
                      <a:pt x="578" y="341"/>
                    </a:lnTo>
                    <a:lnTo>
                      <a:pt x="692" y="261"/>
                    </a:lnTo>
                    <a:lnTo>
                      <a:pt x="805" y="193"/>
                    </a:lnTo>
                    <a:lnTo>
                      <a:pt x="930" y="148"/>
                    </a:lnTo>
                    <a:lnTo>
                      <a:pt x="1054" y="102"/>
                    </a:lnTo>
                    <a:lnTo>
                      <a:pt x="1179" y="57"/>
                    </a:lnTo>
                    <a:lnTo>
                      <a:pt x="1304" y="34"/>
                    </a:lnTo>
                    <a:lnTo>
                      <a:pt x="1440" y="23"/>
                    </a:lnTo>
                    <a:lnTo>
                      <a:pt x="1440" y="23"/>
                    </a:lnTo>
                    <a:lnTo>
                      <a:pt x="1701" y="0"/>
                    </a:lnTo>
                    <a:lnTo>
                      <a:pt x="1973" y="12"/>
                    </a:lnTo>
                    <a:lnTo>
                      <a:pt x="2233" y="34"/>
                    </a:lnTo>
                    <a:lnTo>
                      <a:pt x="2494" y="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extrusionOk="0">
                    <a:moveTo>
                      <a:pt x="2290" y="1"/>
                    </a:moveTo>
                    <a:lnTo>
                      <a:pt x="2097" y="12"/>
                    </a:lnTo>
                    <a:lnTo>
                      <a:pt x="1905" y="35"/>
                    </a:lnTo>
                    <a:lnTo>
                      <a:pt x="1723" y="80"/>
                    </a:lnTo>
                    <a:lnTo>
                      <a:pt x="1542" y="125"/>
                    </a:lnTo>
                    <a:lnTo>
                      <a:pt x="1360" y="193"/>
                    </a:lnTo>
                    <a:lnTo>
                      <a:pt x="1179" y="273"/>
                    </a:lnTo>
                    <a:lnTo>
                      <a:pt x="1009" y="363"/>
                    </a:lnTo>
                    <a:lnTo>
                      <a:pt x="839" y="465"/>
                    </a:lnTo>
                    <a:lnTo>
                      <a:pt x="669" y="590"/>
                    </a:lnTo>
                    <a:lnTo>
                      <a:pt x="510" y="726"/>
                    </a:lnTo>
                    <a:lnTo>
                      <a:pt x="408" y="828"/>
                    </a:lnTo>
                    <a:lnTo>
                      <a:pt x="318" y="930"/>
                    </a:lnTo>
                    <a:lnTo>
                      <a:pt x="238" y="1043"/>
                    </a:lnTo>
                    <a:lnTo>
                      <a:pt x="170" y="1168"/>
                    </a:lnTo>
                    <a:lnTo>
                      <a:pt x="113" y="1293"/>
                    </a:lnTo>
                    <a:lnTo>
                      <a:pt x="68" y="1418"/>
                    </a:lnTo>
                    <a:lnTo>
                      <a:pt x="34" y="1542"/>
                    </a:lnTo>
                    <a:lnTo>
                      <a:pt x="11" y="1678"/>
                    </a:lnTo>
                    <a:lnTo>
                      <a:pt x="0" y="1814"/>
                    </a:lnTo>
                    <a:lnTo>
                      <a:pt x="11" y="1950"/>
                    </a:lnTo>
                    <a:lnTo>
                      <a:pt x="23" y="2075"/>
                    </a:lnTo>
                    <a:lnTo>
                      <a:pt x="57" y="2211"/>
                    </a:lnTo>
                    <a:lnTo>
                      <a:pt x="102" y="2336"/>
                    </a:lnTo>
                    <a:lnTo>
                      <a:pt x="159" y="2461"/>
                    </a:lnTo>
                    <a:lnTo>
                      <a:pt x="227" y="2574"/>
                    </a:lnTo>
                    <a:lnTo>
                      <a:pt x="318" y="2687"/>
                    </a:lnTo>
                    <a:lnTo>
                      <a:pt x="420" y="2801"/>
                    </a:lnTo>
                    <a:lnTo>
                      <a:pt x="533" y="2891"/>
                    </a:lnTo>
                    <a:lnTo>
                      <a:pt x="646" y="2982"/>
                    </a:lnTo>
                    <a:lnTo>
                      <a:pt x="771" y="3061"/>
                    </a:lnTo>
                    <a:lnTo>
                      <a:pt x="907" y="3141"/>
                    </a:lnTo>
                    <a:lnTo>
                      <a:pt x="1032" y="3209"/>
                    </a:lnTo>
                    <a:lnTo>
                      <a:pt x="1168" y="3265"/>
                    </a:lnTo>
                    <a:lnTo>
                      <a:pt x="1315" y="3311"/>
                    </a:lnTo>
                    <a:lnTo>
                      <a:pt x="1598" y="3401"/>
                    </a:lnTo>
                    <a:lnTo>
                      <a:pt x="1893" y="3481"/>
                    </a:lnTo>
                    <a:lnTo>
                      <a:pt x="2471" y="3605"/>
                    </a:lnTo>
                    <a:lnTo>
                      <a:pt x="3707" y="3866"/>
                    </a:lnTo>
                    <a:lnTo>
                      <a:pt x="4024" y="3934"/>
                    </a:lnTo>
                    <a:lnTo>
                      <a:pt x="4331" y="4014"/>
                    </a:lnTo>
                    <a:lnTo>
                      <a:pt x="4637" y="4093"/>
                    </a:lnTo>
                    <a:lnTo>
                      <a:pt x="4931" y="4195"/>
                    </a:lnTo>
                    <a:lnTo>
                      <a:pt x="5181" y="4274"/>
                    </a:lnTo>
                    <a:lnTo>
                      <a:pt x="5430" y="4342"/>
                    </a:lnTo>
                    <a:lnTo>
                      <a:pt x="5929" y="4478"/>
                    </a:lnTo>
                    <a:lnTo>
                      <a:pt x="6190" y="4558"/>
                    </a:lnTo>
                    <a:lnTo>
                      <a:pt x="6439" y="4660"/>
                    </a:lnTo>
                    <a:lnTo>
                      <a:pt x="6688" y="4784"/>
                    </a:lnTo>
                    <a:lnTo>
                      <a:pt x="6949" y="4932"/>
                    </a:lnTo>
                    <a:lnTo>
                      <a:pt x="6961" y="4750"/>
                    </a:lnTo>
                    <a:lnTo>
                      <a:pt x="6961" y="4558"/>
                    </a:lnTo>
                    <a:lnTo>
                      <a:pt x="6949" y="4354"/>
                    </a:lnTo>
                    <a:lnTo>
                      <a:pt x="6927" y="4161"/>
                    </a:lnTo>
                    <a:lnTo>
                      <a:pt x="6904" y="3946"/>
                    </a:lnTo>
                    <a:lnTo>
                      <a:pt x="6858" y="3742"/>
                    </a:lnTo>
                    <a:lnTo>
                      <a:pt x="6813" y="3537"/>
                    </a:lnTo>
                    <a:lnTo>
                      <a:pt x="6745" y="3322"/>
                    </a:lnTo>
                    <a:lnTo>
                      <a:pt x="6677" y="3118"/>
                    </a:lnTo>
                    <a:lnTo>
                      <a:pt x="6609" y="2914"/>
                    </a:lnTo>
                    <a:lnTo>
                      <a:pt x="6518" y="2721"/>
                    </a:lnTo>
                    <a:lnTo>
                      <a:pt x="6428" y="2529"/>
                    </a:lnTo>
                    <a:lnTo>
                      <a:pt x="6337" y="2347"/>
                    </a:lnTo>
                    <a:lnTo>
                      <a:pt x="6235" y="2177"/>
                    </a:lnTo>
                    <a:lnTo>
                      <a:pt x="6122" y="2007"/>
                    </a:lnTo>
                    <a:lnTo>
                      <a:pt x="6008" y="1860"/>
                    </a:lnTo>
                    <a:lnTo>
                      <a:pt x="5895" y="1724"/>
                    </a:lnTo>
                    <a:lnTo>
                      <a:pt x="5770" y="1576"/>
                    </a:lnTo>
                    <a:lnTo>
                      <a:pt x="5634" y="1452"/>
                    </a:lnTo>
                    <a:lnTo>
                      <a:pt x="5498" y="1316"/>
                    </a:lnTo>
                    <a:lnTo>
                      <a:pt x="5351" y="1191"/>
                    </a:lnTo>
                    <a:lnTo>
                      <a:pt x="5203" y="1066"/>
                    </a:lnTo>
                    <a:lnTo>
                      <a:pt x="5045" y="941"/>
                    </a:lnTo>
                    <a:lnTo>
                      <a:pt x="4875" y="828"/>
                    </a:lnTo>
                    <a:lnTo>
                      <a:pt x="4716" y="726"/>
                    </a:lnTo>
                    <a:lnTo>
                      <a:pt x="4535" y="624"/>
                    </a:lnTo>
                    <a:lnTo>
                      <a:pt x="4365" y="522"/>
                    </a:lnTo>
                    <a:lnTo>
                      <a:pt x="4183" y="431"/>
                    </a:lnTo>
                    <a:lnTo>
                      <a:pt x="4002" y="352"/>
                    </a:lnTo>
                    <a:lnTo>
                      <a:pt x="3809" y="273"/>
                    </a:lnTo>
                    <a:lnTo>
                      <a:pt x="3628" y="205"/>
                    </a:lnTo>
                    <a:lnTo>
                      <a:pt x="3435" y="148"/>
                    </a:lnTo>
                    <a:lnTo>
                      <a:pt x="3242" y="103"/>
                    </a:lnTo>
                    <a:lnTo>
                      <a:pt x="3050" y="57"/>
                    </a:lnTo>
                    <a:lnTo>
                      <a:pt x="2857" y="23"/>
                    </a:lnTo>
                    <a:lnTo>
                      <a:pt x="2675" y="12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fill="none" extrusionOk="0">
                    <a:moveTo>
                      <a:pt x="6949" y="4932"/>
                    </a:moveTo>
                    <a:lnTo>
                      <a:pt x="6949" y="4932"/>
                    </a:lnTo>
                    <a:lnTo>
                      <a:pt x="6688" y="4784"/>
                    </a:lnTo>
                    <a:lnTo>
                      <a:pt x="6439" y="4660"/>
                    </a:lnTo>
                    <a:lnTo>
                      <a:pt x="6190" y="4558"/>
                    </a:lnTo>
                    <a:lnTo>
                      <a:pt x="5929" y="4478"/>
                    </a:lnTo>
                    <a:lnTo>
                      <a:pt x="5430" y="4342"/>
                    </a:lnTo>
                    <a:lnTo>
                      <a:pt x="5181" y="4274"/>
                    </a:lnTo>
                    <a:lnTo>
                      <a:pt x="4931" y="4195"/>
                    </a:lnTo>
                    <a:lnTo>
                      <a:pt x="4931" y="4195"/>
                    </a:lnTo>
                    <a:lnTo>
                      <a:pt x="4637" y="4093"/>
                    </a:lnTo>
                    <a:lnTo>
                      <a:pt x="4331" y="4014"/>
                    </a:lnTo>
                    <a:lnTo>
                      <a:pt x="4024" y="3934"/>
                    </a:lnTo>
                    <a:lnTo>
                      <a:pt x="3707" y="3866"/>
                    </a:lnTo>
                    <a:lnTo>
                      <a:pt x="2471" y="3605"/>
                    </a:lnTo>
                    <a:lnTo>
                      <a:pt x="2471" y="3605"/>
                    </a:lnTo>
                    <a:lnTo>
                      <a:pt x="1893" y="3481"/>
                    </a:lnTo>
                    <a:lnTo>
                      <a:pt x="1598" y="3401"/>
                    </a:lnTo>
                    <a:lnTo>
                      <a:pt x="1315" y="3311"/>
                    </a:lnTo>
                    <a:lnTo>
                      <a:pt x="1168" y="3265"/>
                    </a:lnTo>
                    <a:lnTo>
                      <a:pt x="1032" y="3209"/>
                    </a:lnTo>
                    <a:lnTo>
                      <a:pt x="907" y="3141"/>
                    </a:lnTo>
                    <a:lnTo>
                      <a:pt x="771" y="3061"/>
                    </a:lnTo>
                    <a:lnTo>
                      <a:pt x="646" y="2982"/>
                    </a:lnTo>
                    <a:lnTo>
                      <a:pt x="533" y="2891"/>
                    </a:lnTo>
                    <a:lnTo>
                      <a:pt x="420" y="2801"/>
                    </a:lnTo>
                    <a:lnTo>
                      <a:pt x="318" y="2687"/>
                    </a:lnTo>
                    <a:lnTo>
                      <a:pt x="318" y="2687"/>
                    </a:lnTo>
                    <a:lnTo>
                      <a:pt x="227" y="2574"/>
                    </a:lnTo>
                    <a:lnTo>
                      <a:pt x="159" y="2461"/>
                    </a:lnTo>
                    <a:lnTo>
                      <a:pt x="102" y="2336"/>
                    </a:lnTo>
                    <a:lnTo>
                      <a:pt x="57" y="2211"/>
                    </a:lnTo>
                    <a:lnTo>
                      <a:pt x="23" y="2075"/>
                    </a:lnTo>
                    <a:lnTo>
                      <a:pt x="11" y="1950"/>
                    </a:lnTo>
                    <a:lnTo>
                      <a:pt x="0" y="1814"/>
                    </a:lnTo>
                    <a:lnTo>
                      <a:pt x="11" y="1678"/>
                    </a:lnTo>
                    <a:lnTo>
                      <a:pt x="34" y="1542"/>
                    </a:lnTo>
                    <a:lnTo>
                      <a:pt x="68" y="1418"/>
                    </a:lnTo>
                    <a:lnTo>
                      <a:pt x="113" y="1293"/>
                    </a:lnTo>
                    <a:lnTo>
                      <a:pt x="170" y="1168"/>
                    </a:lnTo>
                    <a:lnTo>
                      <a:pt x="238" y="1043"/>
                    </a:lnTo>
                    <a:lnTo>
                      <a:pt x="318" y="930"/>
                    </a:lnTo>
                    <a:lnTo>
                      <a:pt x="408" y="828"/>
                    </a:lnTo>
                    <a:lnTo>
                      <a:pt x="510" y="726"/>
                    </a:lnTo>
                    <a:lnTo>
                      <a:pt x="510" y="726"/>
                    </a:lnTo>
                    <a:lnTo>
                      <a:pt x="669" y="590"/>
                    </a:lnTo>
                    <a:lnTo>
                      <a:pt x="839" y="465"/>
                    </a:lnTo>
                    <a:lnTo>
                      <a:pt x="1009" y="363"/>
                    </a:lnTo>
                    <a:lnTo>
                      <a:pt x="1179" y="273"/>
                    </a:lnTo>
                    <a:lnTo>
                      <a:pt x="1360" y="193"/>
                    </a:lnTo>
                    <a:lnTo>
                      <a:pt x="1542" y="125"/>
                    </a:lnTo>
                    <a:lnTo>
                      <a:pt x="1723" y="80"/>
                    </a:lnTo>
                    <a:lnTo>
                      <a:pt x="1905" y="35"/>
                    </a:lnTo>
                    <a:lnTo>
                      <a:pt x="2097" y="12"/>
                    </a:lnTo>
                    <a:lnTo>
                      <a:pt x="2290" y="1"/>
                    </a:lnTo>
                    <a:lnTo>
                      <a:pt x="2483" y="1"/>
                    </a:lnTo>
                    <a:lnTo>
                      <a:pt x="2675" y="12"/>
                    </a:lnTo>
                    <a:lnTo>
                      <a:pt x="2857" y="23"/>
                    </a:lnTo>
                    <a:lnTo>
                      <a:pt x="3050" y="57"/>
                    </a:lnTo>
                    <a:lnTo>
                      <a:pt x="3242" y="103"/>
                    </a:lnTo>
                    <a:lnTo>
                      <a:pt x="3435" y="148"/>
                    </a:lnTo>
                    <a:lnTo>
                      <a:pt x="3628" y="205"/>
                    </a:lnTo>
                    <a:lnTo>
                      <a:pt x="3809" y="273"/>
                    </a:lnTo>
                    <a:lnTo>
                      <a:pt x="4002" y="352"/>
                    </a:lnTo>
                    <a:lnTo>
                      <a:pt x="4183" y="431"/>
                    </a:lnTo>
                    <a:lnTo>
                      <a:pt x="4365" y="522"/>
                    </a:lnTo>
                    <a:lnTo>
                      <a:pt x="4535" y="624"/>
                    </a:lnTo>
                    <a:lnTo>
                      <a:pt x="4716" y="726"/>
                    </a:lnTo>
                    <a:lnTo>
                      <a:pt x="4875" y="828"/>
                    </a:lnTo>
                    <a:lnTo>
                      <a:pt x="5045" y="941"/>
                    </a:lnTo>
                    <a:lnTo>
                      <a:pt x="5203" y="1066"/>
                    </a:lnTo>
                    <a:lnTo>
                      <a:pt x="5351" y="1191"/>
                    </a:lnTo>
                    <a:lnTo>
                      <a:pt x="5498" y="1316"/>
                    </a:lnTo>
                    <a:lnTo>
                      <a:pt x="5634" y="1452"/>
                    </a:lnTo>
                    <a:lnTo>
                      <a:pt x="5770" y="1576"/>
                    </a:lnTo>
                    <a:lnTo>
                      <a:pt x="5895" y="1724"/>
                    </a:lnTo>
                    <a:lnTo>
                      <a:pt x="6008" y="1860"/>
                    </a:lnTo>
                    <a:lnTo>
                      <a:pt x="6008" y="1860"/>
                    </a:lnTo>
                    <a:lnTo>
                      <a:pt x="6122" y="2007"/>
                    </a:lnTo>
                    <a:lnTo>
                      <a:pt x="6235" y="2177"/>
                    </a:lnTo>
                    <a:lnTo>
                      <a:pt x="6337" y="2347"/>
                    </a:lnTo>
                    <a:lnTo>
                      <a:pt x="6428" y="2529"/>
                    </a:lnTo>
                    <a:lnTo>
                      <a:pt x="6518" y="2721"/>
                    </a:lnTo>
                    <a:lnTo>
                      <a:pt x="6609" y="2914"/>
                    </a:lnTo>
                    <a:lnTo>
                      <a:pt x="6677" y="3118"/>
                    </a:lnTo>
                    <a:lnTo>
                      <a:pt x="6745" y="3322"/>
                    </a:lnTo>
                    <a:lnTo>
                      <a:pt x="6813" y="3537"/>
                    </a:lnTo>
                    <a:lnTo>
                      <a:pt x="6858" y="3742"/>
                    </a:lnTo>
                    <a:lnTo>
                      <a:pt x="6904" y="3946"/>
                    </a:lnTo>
                    <a:lnTo>
                      <a:pt x="6927" y="4161"/>
                    </a:lnTo>
                    <a:lnTo>
                      <a:pt x="6949" y="4354"/>
                    </a:lnTo>
                    <a:lnTo>
                      <a:pt x="6961" y="4558"/>
                    </a:lnTo>
                    <a:lnTo>
                      <a:pt x="6961" y="4750"/>
                    </a:lnTo>
                    <a:lnTo>
                      <a:pt x="6949" y="49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5242450" y="-642225"/>
                <a:ext cx="159275" cy="192750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771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06" y="46"/>
                    </a:lnTo>
                    <a:lnTo>
                      <a:pt x="658" y="80"/>
                    </a:lnTo>
                    <a:lnTo>
                      <a:pt x="1054" y="148"/>
                    </a:lnTo>
                    <a:lnTo>
                      <a:pt x="1474" y="250"/>
                    </a:lnTo>
                    <a:lnTo>
                      <a:pt x="1927" y="386"/>
                    </a:lnTo>
                    <a:lnTo>
                      <a:pt x="2154" y="454"/>
                    </a:lnTo>
                    <a:lnTo>
                      <a:pt x="2392" y="545"/>
                    </a:lnTo>
                    <a:lnTo>
                      <a:pt x="2619" y="635"/>
                    </a:lnTo>
                    <a:lnTo>
                      <a:pt x="2857" y="737"/>
                    </a:lnTo>
                    <a:lnTo>
                      <a:pt x="3095" y="839"/>
                    </a:lnTo>
                    <a:lnTo>
                      <a:pt x="3322" y="964"/>
                    </a:lnTo>
                    <a:lnTo>
                      <a:pt x="3560" y="1089"/>
                    </a:lnTo>
                    <a:lnTo>
                      <a:pt x="3786" y="1225"/>
                    </a:lnTo>
                    <a:lnTo>
                      <a:pt x="4002" y="1372"/>
                    </a:lnTo>
                    <a:lnTo>
                      <a:pt x="4217" y="1531"/>
                    </a:lnTo>
                    <a:lnTo>
                      <a:pt x="4432" y="1690"/>
                    </a:lnTo>
                    <a:lnTo>
                      <a:pt x="4637" y="1860"/>
                    </a:lnTo>
                    <a:lnTo>
                      <a:pt x="4829" y="2041"/>
                    </a:lnTo>
                    <a:lnTo>
                      <a:pt x="5011" y="2234"/>
                    </a:lnTo>
                    <a:lnTo>
                      <a:pt x="5181" y="2438"/>
                    </a:lnTo>
                    <a:lnTo>
                      <a:pt x="5351" y="2653"/>
                    </a:lnTo>
                    <a:lnTo>
                      <a:pt x="5498" y="2880"/>
                    </a:lnTo>
                    <a:lnTo>
                      <a:pt x="5634" y="3107"/>
                    </a:lnTo>
                    <a:lnTo>
                      <a:pt x="5747" y="3356"/>
                    </a:lnTo>
                    <a:lnTo>
                      <a:pt x="5861" y="3606"/>
                    </a:lnTo>
                    <a:lnTo>
                      <a:pt x="5940" y="3878"/>
                    </a:lnTo>
                    <a:lnTo>
                      <a:pt x="6020" y="4150"/>
                    </a:lnTo>
                    <a:lnTo>
                      <a:pt x="6099" y="4558"/>
                    </a:lnTo>
                    <a:lnTo>
                      <a:pt x="6167" y="4955"/>
                    </a:lnTo>
                    <a:lnTo>
                      <a:pt x="6224" y="5363"/>
                    </a:lnTo>
                    <a:lnTo>
                      <a:pt x="6269" y="5771"/>
                    </a:lnTo>
                    <a:lnTo>
                      <a:pt x="6303" y="6190"/>
                    </a:lnTo>
                    <a:lnTo>
                      <a:pt x="6326" y="6598"/>
                    </a:lnTo>
                    <a:lnTo>
                      <a:pt x="6337" y="7006"/>
                    </a:lnTo>
                    <a:lnTo>
                      <a:pt x="6337" y="7414"/>
                    </a:lnTo>
                    <a:lnTo>
                      <a:pt x="6337" y="7709"/>
                    </a:lnTo>
                    <a:lnTo>
                      <a:pt x="6371" y="7709"/>
                    </a:lnTo>
                    <a:lnTo>
                      <a:pt x="6371" y="7414"/>
                    </a:lnTo>
                    <a:lnTo>
                      <a:pt x="6371" y="7006"/>
                    </a:lnTo>
                    <a:lnTo>
                      <a:pt x="6360" y="6598"/>
                    </a:lnTo>
                    <a:lnTo>
                      <a:pt x="6337" y="6179"/>
                    </a:lnTo>
                    <a:lnTo>
                      <a:pt x="6303" y="5771"/>
                    </a:lnTo>
                    <a:lnTo>
                      <a:pt x="6258" y="5363"/>
                    </a:lnTo>
                    <a:lnTo>
                      <a:pt x="6201" y="4955"/>
                    </a:lnTo>
                    <a:lnTo>
                      <a:pt x="6133" y="4546"/>
                    </a:lnTo>
                    <a:lnTo>
                      <a:pt x="6054" y="4150"/>
                    </a:lnTo>
                    <a:lnTo>
                      <a:pt x="5974" y="3866"/>
                    </a:lnTo>
                    <a:lnTo>
                      <a:pt x="5895" y="3594"/>
                    </a:lnTo>
                    <a:lnTo>
                      <a:pt x="5781" y="3345"/>
                    </a:lnTo>
                    <a:lnTo>
                      <a:pt x="5657" y="3095"/>
                    </a:lnTo>
                    <a:lnTo>
                      <a:pt x="5521" y="2857"/>
                    </a:lnTo>
                    <a:lnTo>
                      <a:pt x="5373" y="2631"/>
                    </a:lnTo>
                    <a:lnTo>
                      <a:pt x="5215" y="2415"/>
                    </a:lnTo>
                    <a:lnTo>
                      <a:pt x="5033" y="2211"/>
                    </a:lnTo>
                    <a:lnTo>
                      <a:pt x="4852" y="2018"/>
                    </a:lnTo>
                    <a:lnTo>
                      <a:pt x="4659" y="1837"/>
                    </a:lnTo>
                    <a:lnTo>
                      <a:pt x="4455" y="1667"/>
                    </a:lnTo>
                    <a:lnTo>
                      <a:pt x="4240" y="1497"/>
                    </a:lnTo>
                    <a:lnTo>
                      <a:pt x="4024" y="1338"/>
                    </a:lnTo>
                    <a:lnTo>
                      <a:pt x="3798" y="1202"/>
                    </a:lnTo>
                    <a:lnTo>
                      <a:pt x="3571" y="1066"/>
                    </a:lnTo>
                    <a:lnTo>
                      <a:pt x="3344" y="930"/>
                    </a:lnTo>
                    <a:lnTo>
                      <a:pt x="3106" y="817"/>
                    </a:lnTo>
                    <a:lnTo>
                      <a:pt x="2868" y="703"/>
                    </a:lnTo>
                    <a:lnTo>
                      <a:pt x="2641" y="601"/>
                    </a:lnTo>
                    <a:lnTo>
                      <a:pt x="2403" y="511"/>
                    </a:lnTo>
                    <a:lnTo>
                      <a:pt x="2165" y="420"/>
                    </a:lnTo>
                    <a:lnTo>
                      <a:pt x="1939" y="352"/>
                    </a:lnTo>
                    <a:lnTo>
                      <a:pt x="1485" y="216"/>
                    </a:lnTo>
                    <a:lnTo>
                      <a:pt x="1054" y="125"/>
                    </a:lnTo>
                    <a:lnTo>
                      <a:pt x="669" y="46"/>
                    </a:lnTo>
                    <a:lnTo>
                      <a:pt x="306" y="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extrusionOk="0">
                    <a:moveTo>
                      <a:pt x="2664" y="0"/>
                    </a:moveTo>
                    <a:lnTo>
                      <a:pt x="2494" y="23"/>
                    </a:lnTo>
                    <a:lnTo>
                      <a:pt x="2336" y="46"/>
                    </a:lnTo>
                    <a:lnTo>
                      <a:pt x="2166" y="102"/>
                    </a:lnTo>
                    <a:lnTo>
                      <a:pt x="2007" y="170"/>
                    </a:lnTo>
                    <a:lnTo>
                      <a:pt x="1848" y="250"/>
                    </a:lnTo>
                    <a:lnTo>
                      <a:pt x="1655" y="397"/>
                    </a:lnTo>
                    <a:lnTo>
                      <a:pt x="1463" y="544"/>
                    </a:lnTo>
                    <a:lnTo>
                      <a:pt x="1281" y="714"/>
                    </a:lnTo>
                    <a:lnTo>
                      <a:pt x="1123" y="884"/>
                    </a:lnTo>
                    <a:lnTo>
                      <a:pt x="964" y="1077"/>
                    </a:lnTo>
                    <a:lnTo>
                      <a:pt x="828" y="1281"/>
                    </a:lnTo>
                    <a:lnTo>
                      <a:pt x="703" y="1485"/>
                    </a:lnTo>
                    <a:lnTo>
                      <a:pt x="590" y="1701"/>
                    </a:lnTo>
                    <a:lnTo>
                      <a:pt x="488" y="1939"/>
                    </a:lnTo>
                    <a:lnTo>
                      <a:pt x="397" y="2165"/>
                    </a:lnTo>
                    <a:lnTo>
                      <a:pt x="306" y="2415"/>
                    </a:lnTo>
                    <a:lnTo>
                      <a:pt x="238" y="2664"/>
                    </a:lnTo>
                    <a:lnTo>
                      <a:pt x="182" y="2925"/>
                    </a:lnTo>
                    <a:lnTo>
                      <a:pt x="125" y="3186"/>
                    </a:lnTo>
                    <a:lnTo>
                      <a:pt x="80" y="3446"/>
                    </a:lnTo>
                    <a:lnTo>
                      <a:pt x="57" y="3719"/>
                    </a:lnTo>
                    <a:lnTo>
                      <a:pt x="23" y="3991"/>
                    </a:lnTo>
                    <a:lnTo>
                      <a:pt x="12" y="4263"/>
                    </a:lnTo>
                    <a:lnTo>
                      <a:pt x="0" y="4535"/>
                    </a:lnTo>
                    <a:lnTo>
                      <a:pt x="0" y="4807"/>
                    </a:lnTo>
                    <a:lnTo>
                      <a:pt x="12" y="5090"/>
                    </a:lnTo>
                    <a:lnTo>
                      <a:pt x="23" y="5362"/>
                    </a:lnTo>
                    <a:lnTo>
                      <a:pt x="68" y="5906"/>
                    </a:lnTo>
                    <a:lnTo>
                      <a:pt x="148" y="6439"/>
                    </a:lnTo>
                    <a:lnTo>
                      <a:pt x="238" y="6961"/>
                    </a:lnTo>
                    <a:lnTo>
                      <a:pt x="352" y="7459"/>
                    </a:lnTo>
                    <a:lnTo>
                      <a:pt x="488" y="7924"/>
                    </a:lnTo>
                    <a:lnTo>
                      <a:pt x="510" y="7856"/>
                    </a:lnTo>
                    <a:lnTo>
                      <a:pt x="544" y="7777"/>
                    </a:lnTo>
                    <a:lnTo>
                      <a:pt x="658" y="7573"/>
                    </a:lnTo>
                    <a:lnTo>
                      <a:pt x="817" y="7346"/>
                    </a:lnTo>
                    <a:lnTo>
                      <a:pt x="987" y="7097"/>
                    </a:lnTo>
                    <a:lnTo>
                      <a:pt x="1349" y="6643"/>
                    </a:lnTo>
                    <a:lnTo>
                      <a:pt x="1621" y="6337"/>
                    </a:lnTo>
                    <a:lnTo>
                      <a:pt x="2177" y="5736"/>
                    </a:lnTo>
                    <a:lnTo>
                      <a:pt x="2449" y="5442"/>
                    </a:lnTo>
                    <a:lnTo>
                      <a:pt x="2721" y="5136"/>
                    </a:lnTo>
                    <a:lnTo>
                      <a:pt x="2993" y="4818"/>
                    </a:lnTo>
                    <a:lnTo>
                      <a:pt x="3242" y="4489"/>
                    </a:lnTo>
                    <a:lnTo>
                      <a:pt x="3481" y="4149"/>
                    </a:lnTo>
                    <a:lnTo>
                      <a:pt x="3594" y="3968"/>
                    </a:lnTo>
                    <a:lnTo>
                      <a:pt x="3696" y="3787"/>
                    </a:lnTo>
                    <a:lnTo>
                      <a:pt x="3855" y="3480"/>
                    </a:lnTo>
                    <a:lnTo>
                      <a:pt x="3991" y="3152"/>
                    </a:lnTo>
                    <a:lnTo>
                      <a:pt x="4059" y="2982"/>
                    </a:lnTo>
                    <a:lnTo>
                      <a:pt x="4115" y="2812"/>
                    </a:lnTo>
                    <a:lnTo>
                      <a:pt x="4161" y="2642"/>
                    </a:lnTo>
                    <a:lnTo>
                      <a:pt x="4206" y="2472"/>
                    </a:lnTo>
                    <a:lnTo>
                      <a:pt x="4229" y="2290"/>
                    </a:lnTo>
                    <a:lnTo>
                      <a:pt x="4251" y="2109"/>
                    </a:lnTo>
                    <a:lnTo>
                      <a:pt x="4263" y="1939"/>
                    </a:lnTo>
                    <a:lnTo>
                      <a:pt x="4263" y="1757"/>
                    </a:lnTo>
                    <a:lnTo>
                      <a:pt x="4251" y="1576"/>
                    </a:lnTo>
                    <a:lnTo>
                      <a:pt x="4229" y="1406"/>
                    </a:lnTo>
                    <a:lnTo>
                      <a:pt x="4183" y="1225"/>
                    </a:lnTo>
                    <a:lnTo>
                      <a:pt x="4138" y="1054"/>
                    </a:lnTo>
                    <a:lnTo>
                      <a:pt x="4059" y="862"/>
                    </a:lnTo>
                    <a:lnTo>
                      <a:pt x="3968" y="692"/>
                    </a:lnTo>
                    <a:lnTo>
                      <a:pt x="3855" y="544"/>
                    </a:lnTo>
                    <a:lnTo>
                      <a:pt x="3741" y="408"/>
                    </a:lnTo>
                    <a:lnTo>
                      <a:pt x="3605" y="295"/>
                    </a:lnTo>
                    <a:lnTo>
                      <a:pt x="3458" y="204"/>
                    </a:lnTo>
                    <a:lnTo>
                      <a:pt x="3311" y="125"/>
                    </a:lnTo>
                    <a:lnTo>
                      <a:pt x="3152" y="68"/>
                    </a:lnTo>
                    <a:lnTo>
                      <a:pt x="2993" y="34"/>
                    </a:lnTo>
                    <a:lnTo>
                      <a:pt x="2834" y="12"/>
                    </a:lnTo>
                    <a:lnTo>
                      <a:pt x="26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fill="none" extrusionOk="0">
                    <a:moveTo>
                      <a:pt x="488" y="7924"/>
                    </a:moveTo>
                    <a:lnTo>
                      <a:pt x="488" y="7924"/>
                    </a:lnTo>
                    <a:lnTo>
                      <a:pt x="352" y="7459"/>
                    </a:lnTo>
                    <a:lnTo>
                      <a:pt x="238" y="6961"/>
                    </a:lnTo>
                    <a:lnTo>
                      <a:pt x="148" y="6439"/>
                    </a:lnTo>
                    <a:lnTo>
                      <a:pt x="68" y="5906"/>
                    </a:lnTo>
                    <a:lnTo>
                      <a:pt x="23" y="5362"/>
                    </a:lnTo>
                    <a:lnTo>
                      <a:pt x="12" y="5090"/>
                    </a:lnTo>
                    <a:lnTo>
                      <a:pt x="0" y="4807"/>
                    </a:lnTo>
                    <a:lnTo>
                      <a:pt x="0" y="4535"/>
                    </a:lnTo>
                    <a:lnTo>
                      <a:pt x="12" y="4263"/>
                    </a:lnTo>
                    <a:lnTo>
                      <a:pt x="23" y="3991"/>
                    </a:lnTo>
                    <a:lnTo>
                      <a:pt x="57" y="3719"/>
                    </a:lnTo>
                    <a:lnTo>
                      <a:pt x="80" y="3446"/>
                    </a:lnTo>
                    <a:lnTo>
                      <a:pt x="125" y="3186"/>
                    </a:lnTo>
                    <a:lnTo>
                      <a:pt x="182" y="2925"/>
                    </a:lnTo>
                    <a:lnTo>
                      <a:pt x="238" y="2664"/>
                    </a:lnTo>
                    <a:lnTo>
                      <a:pt x="306" y="2415"/>
                    </a:lnTo>
                    <a:lnTo>
                      <a:pt x="397" y="2165"/>
                    </a:lnTo>
                    <a:lnTo>
                      <a:pt x="488" y="1939"/>
                    </a:lnTo>
                    <a:lnTo>
                      <a:pt x="590" y="1701"/>
                    </a:lnTo>
                    <a:lnTo>
                      <a:pt x="703" y="1485"/>
                    </a:lnTo>
                    <a:lnTo>
                      <a:pt x="828" y="1281"/>
                    </a:lnTo>
                    <a:lnTo>
                      <a:pt x="964" y="1077"/>
                    </a:lnTo>
                    <a:lnTo>
                      <a:pt x="1123" y="884"/>
                    </a:lnTo>
                    <a:lnTo>
                      <a:pt x="1281" y="714"/>
                    </a:lnTo>
                    <a:lnTo>
                      <a:pt x="1463" y="544"/>
                    </a:lnTo>
                    <a:lnTo>
                      <a:pt x="1655" y="397"/>
                    </a:lnTo>
                    <a:lnTo>
                      <a:pt x="1848" y="250"/>
                    </a:lnTo>
                    <a:lnTo>
                      <a:pt x="1848" y="250"/>
                    </a:lnTo>
                    <a:lnTo>
                      <a:pt x="2007" y="170"/>
                    </a:lnTo>
                    <a:lnTo>
                      <a:pt x="2166" y="102"/>
                    </a:lnTo>
                    <a:lnTo>
                      <a:pt x="2336" y="46"/>
                    </a:lnTo>
                    <a:lnTo>
                      <a:pt x="2494" y="23"/>
                    </a:lnTo>
                    <a:lnTo>
                      <a:pt x="2664" y="0"/>
                    </a:lnTo>
                    <a:lnTo>
                      <a:pt x="2834" y="12"/>
                    </a:lnTo>
                    <a:lnTo>
                      <a:pt x="2993" y="34"/>
                    </a:lnTo>
                    <a:lnTo>
                      <a:pt x="3152" y="68"/>
                    </a:lnTo>
                    <a:lnTo>
                      <a:pt x="3311" y="125"/>
                    </a:lnTo>
                    <a:lnTo>
                      <a:pt x="3458" y="204"/>
                    </a:lnTo>
                    <a:lnTo>
                      <a:pt x="3605" y="295"/>
                    </a:lnTo>
                    <a:lnTo>
                      <a:pt x="3741" y="408"/>
                    </a:lnTo>
                    <a:lnTo>
                      <a:pt x="3855" y="544"/>
                    </a:lnTo>
                    <a:lnTo>
                      <a:pt x="3968" y="692"/>
                    </a:lnTo>
                    <a:lnTo>
                      <a:pt x="4059" y="862"/>
                    </a:lnTo>
                    <a:lnTo>
                      <a:pt x="4138" y="1054"/>
                    </a:lnTo>
                    <a:lnTo>
                      <a:pt x="4138" y="1054"/>
                    </a:lnTo>
                    <a:lnTo>
                      <a:pt x="4183" y="1225"/>
                    </a:lnTo>
                    <a:lnTo>
                      <a:pt x="4229" y="1406"/>
                    </a:lnTo>
                    <a:lnTo>
                      <a:pt x="4251" y="1576"/>
                    </a:lnTo>
                    <a:lnTo>
                      <a:pt x="4263" y="1757"/>
                    </a:lnTo>
                    <a:lnTo>
                      <a:pt x="4263" y="1939"/>
                    </a:lnTo>
                    <a:lnTo>
                      <a:pt x="4251" y="2109"/>
                    </a:lnTo>
                    <a:lnTo>
                      <a:pt x="4229" y="2290"/>
                    </a:lnTo>
                    <a:lnTo>
                      <a:pt x="4206" y="2472"/>
                    </a:lnTo>
                    <a:lnTo>
                      <a:pt x="4161" y="2642"/>
                    </a:lnTo>
                    <a:lnTo>
                      <a:pt x="4115" y="2812"/>
                    </a:lnTo>
                    <a:lnTo>
                      <a:pt x="4059" y="2982"/>
                    </a:lnTo>
                    <a:lnTo>
                      <a:pt x="3991" y="3152"/>
                    </a:lnTo>
                    <a:lnTo>
                      <a:pt x="3855" y="3480"/>
                    </a:lnTo>
                    <a:lnTo>
                      <a:pt x="3696" y="3787"/>
                    </a:lnTo>
                    <a:lnTo>
                      <a:pt x="3696" y="3787"/>
                    </a:lnTo>
                    <a:lnTo>
                      <a:pt x="3594" y="3968"/>
                    </a:lnTo>
                    <a:lnTo>
                      <a:pt x="3481" y="4149"/>
                    </a:lnTo>
                    <a:lnTo>
                      <a:pt x="3242" y="4489"/>
                    </a:lnTo>
                    <a:lnTo>
                      <a:pt x="2993" y="4818"/>
                    </a:lnTo>
                    <a:lnTo>
                      <a:pt x="2721" y="5136"/>
                    </a:lnTo>
                    <a:lnTo>
                      <a:pt x="2449" y="5442"/>
                    </a:lnTo>
                    <a:lnTo>
                      <a:pt x="2177" y="5736"/>
                    </a:lnTo>
                    <a:lnTo>
                      <a:pt x="1621" y="6337"/>
                    </a:lnTo>
                    <a:lnTo>
                      <a:pt x="1621" y="6337"/>
                    </a:lnTo>
                    <a:lnTo>
                      <a:pt x="1349" y="6643"/>
                    </a:lnTo>
                    <a:lnTo>
                      <a:pt x="987" y="7097"/>
                    </a:lnTo>
                    <a:lnTo>
                      <a:pt x="817" y="7346"/>
                    </a:lnTo>
                    <a:lnTo>
                      <a:pt x="658" y="7573"/>
                    </a:lnTo>
                    <a:lnTo>
                      <a:pt x="544" y="7777"/>
                    </a:lnTo>
                    <a:lnTo>
                      <a:pt x="510" y="7856"/>
                    </a:lnTo>
                    <a:lnTo>
                      <a:pt x="488" y="792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5445650" y="-779675"/>
                <a:ext cx="64625" cy="3115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2460" extrusionOk="0">
                    <a:moveTo>
                      <a:pt x="2573" y="1"/>
                    </a:moveTo>
                    <a:lnTo>
                      <a:pt x="2505" y="57"/>
                    </a:lnTo>
                    <a:lnTo>
                      <a:pt x="2437" y="148"/>
                    </a:lnTo>
                    <a:lnTo>
                      <a:pt x="2358" y="250"/>
                    </a:lnTo>
                    <a:lnTo>
                      <a:pt x="2267" y="386"/>
                    </a:lnTo>
                    <a:lnTo>
                      <a:pt x="2120" y="658"/>
                    </a:lnTo>
                    <a:lnTo>
                      <a:pt x="1950" y="1009"/>
                    </a:lnTo>
                    <a:lnTo>
                      <a:pt x="1769" y="1418"/>
                    </a:lnTo>
                    <a:lnTo>
                      <a:pt x="1576" y="1894"/>
                    </a:lnTo>
                    <a:lnTo>
                      <a:pt x="1394" y="2426"/>
                    </a:lnTo>
                    <a:lnTo>
                      <a:pt x="1202" y="3005"/>
                    </a:lnTo>
                    <a:lnTo>
                      <a:pt x="1020" y="3651"/>
                    </a:lnTo>
                    <a:lnTo>
                      <a:pt x="839" y="4342"/>
                    </a:lnTo>
                    <a:lnTo>
                      <a:pt x="669" y="5079"/>
                    </a:lnTo>
                    <a:lnTo>
                      <a:pt x="510" y="5861"/>
                    </a:lnTo>
                    <a:lnTo>
                      <a:pt x="363" y="6689"/>
                    </a:lnTo>
                    <a:lnTo>
                      <a:pt x="238" y="7562"/>
                    </a:lnTo>
                    <a:lnTo>
                      <a:pt x="181" y="8004"/>
                    </a:lnTo>
                    <a:lnTo>
                      <a:pt x="136" y="8457"/>
                    </a:lnTo>
                    <a:lnTo>
                      <a:pt x="91" y="8922"/>
                    </a:lnTo>
                    <a:lnTo>
                      <a:pt x="57" y="9398"/>
                    </a:lnTo>
                    <a:lnTo>
                      <a:pt x="34" y="9874"/>
                    </a:lnTo>
                    <a:lnTo>
                      <a:pt x="11" y="10362"/>
                    </a:lnTo>
                    <a:lnTo>
                      <a:pt x="0" y="10861"/>
                    </a:lnTo>
                    <a:lnTo>
                      <a:pt x="0" y="11371"/>
                    </a:lnTo>
                    <a:lnTo>
                      <a:pt x="0" y="11915"/>
                    </a:lnTo>
                    <a:lnTo>
                      <a:pt x="11" y="12459"/>
                    </a:lnTo>
                    <a:lnTo>
                      <a:pt x="45" y="12459"/>
                    </a:lnTo>
                    <a:lnTo>
                      <a:pt x="34" y="11915"/>
                    </a:lnTo>
                    <a:lnTo>
                      <a:pt x="34" y="11371"/>
                    </a:lnTo>
                    <a:lnTo>
                      <a:pt x="34" y="10793"/>
                    </a:lnTo>
                    <a:lnTo>
                      <a:pt x="57" y="10226"/>
                    </a:lnTo>
                    <a:lnTo>
                      <a:pt x="79" y="9670"/>
                    </a:lnTo>
                    <a:lnTo>
                      <a:pt x="113" y="9126"/>
                    </a:lnTo>
                    <a:lnTo>
                      <a:pt x="159" y="8593"/>
                    </a:lnTo>
                    <a:lnTo>
                      <a:pt x="215" y="8072"/>
                    </a:lnTo>
                    <a:lnTo>
                      <a:pt x="272" y="7562"/>
                    </a:lnTo>
                    <a:lnTo>
                      <a:pt x="340" y="7063"/>
                    </a:lnTo>
                    <a:lnTo>
                      <a:pt x="420" y="6576"/>
                    </a:lnTo>
                    <a:lnTo>
                      <a:pt x="499" y="6099"/>
                    </a:lnTo>
                    <a:lnTo>
                      <a:pt x="578" y="5646"/>
                    </a:lnTo>
                    <a:lnTo>
                      <a:pt x="669" y="5193"/>
                    </a:lnTo>
                    <a:lnTo>
                      <a:pt x="771" y="4762"/>
                    </a:lnTo>
                    <a:lnTo>
                      <a:pt x="873" y="4354"/>
                    </a:lnTo>
                    <a:lnTo>
                      <a:pt x="1077" y="3560"/>
                    </a:lnTo>
                    <a:lnTo>
                      <a:pt x="1292" y="2846"/>
                    </a:lnTo>
                    <a:lnTo>
                      <a:pt x="1508" y="2200"/>
                    </a:lnTo>
                    <a:lnTo>
                      <a:pt x="1723" y="1622"/>
                    </a:lnTo>
                    <a:lnTo>
                      <a:pt x="1927" y="1134"/>
                    </a:lnTo>
                    <a:lnTo>
                      <a:pt x="2120" y="726"/>
                    </a:lnTo>
                    <a:lnTo>
                      <a:pt x="2301" y="397"/>
                    </a:lnTo>
                    <a:lnTo>
                      <a:pt x="2381" y="273"/>
                    </a:lnTo>
                    <a:lnTo>
                      <a:pt x="2460" y="171"/>
                    </a:lnTo>
                    <a:lnTo>
                      <a:pt x="2528" y="91"/>
                    </a:lnTo>
                    <a:lnTo>
                      <a:pt x="2585" y="35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extrusionOk="0">
                    <a:moveTo>
                      <a:pt x="2483" y="1"/>
                    </a:moveTo>
                    <a:lnTo>
                      <a:pt x="2313" y="35"/>
                    </a:lnTo>
                    <a:lnTo>
                      <a:pt x="2165" y="69"/>
                    </a:lnTo>
                    <a:lnTo>
                      <a:pt x="2007" y="137"/>
                    </a:lnTo>
                    <a:lnTo>
                      <a:pt x="1859" y="216"/>
                    </a:lnTo>
                    <a:lnTo>
                      <a:pt x="1723" y="307"/>
                    </a:lnTo>
                    <a:lnTo>
                      <a:pt x="1587" y="420"/>
                    </a:lnTo>
                    <a:lnTo>
                      <a:pt x="1463" y="534"/>
                    </a:lnTo>
                    <a:lnTo>
                      <a:pt x="1338" y="670"/>
                    </a:lnTo>
                    <a:lnTo>
                      <a:pt x="1213" y="806"/>
                    </a:lnTo>
                    <a:lnTo>
                      <a:pt x="1111" y="953"/>
                    </a:lnTo>
                    <a:lnTo>
                      <a:pt x="998" y="1112"/>
                    </a:lnTo>
                    <a:lnTo>
                      <a:pt x="907" y="1282"/>
                    </a:lnTo>
                    <a:lnTo>
                      <a:pt x="805" y="1475"/>
                    </a:lnTo>
                    <a:lnTo>
                      <a:pt x="703" y="1667"/>
                    </a:lnTo>
                    <a:lnTo>
                      <a:pt x="612" y="1871"/>
                    </a:lnTo>
                    <a:lnTo>
                      <a:pt x="522" y="2087"/>
                    </a:lnTo>
                    <a:lnTo>
                      <a:pt x="442" y="2302"/>
                    </a:lnTo>
                    <a:lnTo>
                      <a:pt x="363" y="2529"/>
                    </a:lnTo>
                    <a:lnTo>
                      <a:pt x="295" y="2756"/>
                    </a:lnTo>
                    <a:lnTo>
                      <a:pt x="238" y="2994"/>
                    </a:lnTo>
                    <a:lnTo>
                      <a:pt x="182" y="3232"/>
                    </a:lnTo>
                    <a:lnTo>
                      <a:pt x="136" y="3470"/>
                    </a:lnTo>
                    <a:lnTo>
                      <a:pt x="91" y="3719"/>
                    </a:lnTo>
                    <a:lnTo>
                      <a:pt x="57" y="3980"/>
                    </a:lnTo>
                    <a:lnTo>
                      <a:pt x="34" y="4229"/>
                    </a:lnTo>
                    <a:lnTo>
                      <a:pt x="12" y="4490"/>
                    </a:lnTo>
                    <a:lnTo>
                      <a:pt x="0" y="4751"/>
                    </a:lnTo>
                    <a:lnTo>
                      <a:pt x="0" y="5011"/>
                    </a:lnTo>
                    <a:lnTo>
                      <a:pt x="91" y="4909"/>
                    </a:lnTo>
                    <a:lnTo>
                      <a:pt x="193" y="4807"/>
                    </a:lnTo>
                    <a:lnTo>
                      <a:pt x="397" y="4626"/>
                    </a:lnTo>
                    <a:lnTo>
                      <a:pt x="601" y="4479"/>
                    </a:lnTo>
                    <a:lnTo>
                      <a:pt x="828" y="4343"/>
                    </a:lnTo>
                    <a:lnTo>
                      <a:pt x="1270" y="4082"/>
                    </a:lnTo>
                    <a:lnTo>
                      <a:pt x="1497" y="3946"/>
                    </a:lnTo>
                    <a:lnTo>
                      <a:pt x="1723" y="3798"/>
                    </a:lnTo>
                    <a:lnTo>
                      <a:pt x="1939" y="3640"/>
                    </a:lnTo>
                    <a:lnTo>
                      <a:pt x="2154" y="3458"/>
                    </a:lnTo>
                    <a:lnTo>
                      <a:pt x="2358" y="3266"/>
                    </a:lnTo>
                    <a:lnTo>
                      <a:pt x="2562" y="3073"/>
                    </a:lnTo>
                    <a:lnTo>
                      <a:pt x="2959" y="2665"/>
                    </a:lnTo>
                    <a:lnTo>
                      <a:pt x="3356" y="2257"/>
                    </a:lnTo>
                    <a:lnTo>
                      <a:pt x="3616" y="1996"/>
                    </a:lnTo>
                    <a:lnTo>
                      <a:pt x="3888" y="1735"/>
                    </a:lnTo>
                    <a:lnTo>
                      <a:pt x="4161" y="1486"/>
                    </a:lnTo>
                    <a:lnTo>
                      <a:pt x="4455" y="1270"/>
                    </a:lnTo>
                    <a:lnTo>
                      <a:pt x="4603" y="1168"/>
                    </a:lnTo>
                    <a:lnTo>
                      <a:pt x="4761" y="1066"/>
                    </a:lnTo>
                    <a:lnTo>
                      <a:pt x="4909" y="976"/>
                    </a:lnTo>
                    <a:lnTo>
                      <a:pt x="5067" y="908"/>
                    </a:lnTo>
                    <a:lnTo>
                      <a:pt x="5237" y="840"/>
                    </a:lnTo>
                    <a:lnTo>
                      <a:pt x="5396" y="772"/>
                    </a:lnTo>
                    <a:lnTo>
                      <a:pt x="5566" y="726"/>
                    </a:lnTo>
                    <a:lnTo>
                      <a:pt x="5736" y="692"/>
                    </a:lnTo>
                    <a:lnTo>
                      <a:pt x="5612" y="602"/>
                    </a:lnTo>
                    <a:lnTo>
                      <a:pt x="5476" y="522"/>
                    </a:lnTo>
                    <a:lnTo>
                      <a:pt x="5328" y="454"/>
                    </a:lnTo>
                    <a:lnTo>
                      <a:pt x="5181" y="409"/>
                    </a:lnTo>
                    <a:lnTo>
                      <a:pt x="5033" y="364"/>
                    </a:lnTo>
                    <a:lnTo>
                      <a:pt x="4886" y="330"/>
                    </a:lnTo>
                    <a:lnTo>
                      <a:pt x="4727" y="318"/>
                    </a:lnTo>
                    <a:lnTo>
                      <a:pt x="4580" y="318"/>
                    </a:lnTo>
                    <a:lnTo>
                      <a:pt x="4353" y="330"/>
                    </a:lnTo>
                    <a:lnTo>
                      <a:pt x="4127" y="352"/>
                    </a:lnTo>
                    <a:lnTo>
                      <a:pt x="4025" y="364"/>
                    </a:lnTo>
                    <a:lnTo>
                      <a:pt x="3911" y="364"/>
                    </a:lnTo>
                    <a:lnTo>
                      <a:pt x="3798" y="352"/>
                    </a:lnTo>
                    <a:lnTo>
                      <a:pt x="3684" y="330"/>
                    </a:lnTo>
                    <a:lnTo>
                      <a:pt x="3560" y="284"/>
                    </a:lnTo>
                    <a:lnTo>
                      <a:pt x="3424" y="228"/>
                    </a:lnTo>
                    <a:lnTo>
                      <a:pt x="3174" y="114"/>
                    </a:lnTo>
                    <a:lnTo>
                      <a:pt x="2993" y="57"/>
                    </a:lnTo>
                    <a:lnTo>
                      <a:pt x="2812" y="12"/>
                    </a:lnTo>
                    <a:lnTo>
                      <a:pt x="26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fill="none" extrusionOk="0">
                    <a:moveTo>
                      <a:pt x="0" y="5011"/>
                    </a:moveTo>
                    <a:lnTo>
                      <a:pt x="0" y="5011"/>
                    </a:lnTo>
                    <a:lnTo>
                      <a:pt x="0" y="4751"/>
                    </a:lnTo>
                    <a:lnTo>
                      <a:pt x="12" y="4490"/>
                    </a:lnTo>
                    <a:lnTo>
                      <a:pt x="34" y="4229"/>
                    </a:lnTo>
                    <a:lnTo>
                      <a:pt x="57" y="3980"/>
                    </a:lnTo>
                    <a:lnTo>
                      <a:pt x="91" y="3719"/>
                    </a:lnTo>
                    <a:lnTo>
                      <a:pt x="136" y="3470"/>
                    </a:lnTo>
                    <a:lnTo>
                      <a:pt x="182" y="3232"/>
                    </a:lnTo>
                    <a:lnTo>
                      <a:pt x="238" y="2994"/>
                    </a:lnTo>
                    <a:lnTo>
                      <a:pt x="295" y="2756"/>
                    </a:lnTo>
                    <a:lnTo>
                      <a:pt x="363" y="2529"/>
                    </a:lnTo>
                    <a:lnTo>
                      <a:pt x="442" y="2302"/>
                    </a:lnTo>
                    <a:lnTo>
                      <a:pt x="522" y="2087"/>
                    </a:lnTo>
                    <a:lnTo>
                      <a:pt x="612" y="1871"/>
                    </a:lnTo>
                    <a:lnTo>
                      <a:pt x="703" y="1667"/>
                    </a:lnTo>
                    <a:lnTo>
                      <a:pt x="805" y="1475"/>
                    </a:lnTo>
                    <a:lnTo>
                      <a:pt x="907" y="1282"/>
                    </a:lnTo>
                    <a:lnTo>
                      <a:pt x="907" y="1282"/>
                    </a:lnTo>
                    <a:lnTo>
                      <a:pt x="998" y="1112"/>
                    </a:lnTo>
                    <a:lnTo>
                      <a:pt x="1111" y="953"/>
                    </a:lnTo>
                    <a:lnTo>
                      <a:pt x="1213" y="806"/>
                    </a:lnTo>
                    <a:lnTo>
                      <a:pt x="1338" y="670"/>
                    </a:lnTo>
                    <a:lnTo>
                      <a:pt x="1463" y="534"/>
                    </a:lnTo>
                    <a:lnTo>
                      <a:pt x="1587" y="420"/>
                    </a:lnTo>
                    <a:lnTo>
                      <a:pt x="1723" y="307"/>
                    </a:lnTo>
                    <a:lnTo>
                      <a:pt x="1859" y="216"/>
                    </a:lnTo>
                    <a:lnTo>
                      <a:pt x="2007" y="137"/>
                    </a:lnTo>
                    <a:lnTo>
                      <a:pt x="2165" y="69"/>
                    </a:lnTo>
                    <a:lnTo>
                      <a:pt x="2313" y="35"/>
                    </a:lnTo>
                    <a:lnTo>
                      <a:pt x="2483" y="1"/>
                    </a:lnTo>
                    <a:lnTo>
                      <a:pt x="2642" y="1"/>
                    </a:lnTo>
                    <a:lnTo>
                      <a:pt x="2812" y="12"/>
                    </a:lnTo>
                    <a:lnTo>
                      <a:pt x="2993" y="57"/>
                    </a:lnTo>
                    <a:lnTo>
                      <a:pt x="3174" y="114"/>
                    </a:lnTo>
                    <a:lnTo>
                      <a:pt x="3174" y="114"/>
                    </a:lnTo>
                    <a:lnTo>
                      <a:pt x="3424" y="228"/>
                    </a:lnTo>
                    <a:lnTo>
                      <a:pt x="3560" y="284"/>
                    </a:lnTo>
                    <a:lnTo>
                      <a:pt x="3684" y="330"/>
                    </a:lnTo>
                    <a:lnTo>
                      <a:pt x="3684" y="330"/>
                    </a:lnTo>
                    <a:lnTo>
                      <a:pt x="3798" y="352"/>
                    </a:lnTo>
                    <a:lnTo>
                      <a:pt x="3911" y="364"/>
                    </a:lnTo>
                    <a:lnTo>
                      <a:pt x="4025" y="364"/>
                    </a:lnTo>
                    <a:lnTo>
                      <a:pt x="4127" y="352"/>
                    </a:lnTo>
                    <a:lnTo>
                      <a:pt x="4353" y="330"/>
                    </a:lnTo>
                    <a:lnTo>
                      <a:pt x="4580" y="318"/>
                    </a:lnTo>
                    <a:lnTo>
                      <a:pt x="4580" y="318"/>
                    </a:lnTo>
                    <a:lnTo>
                      <a:pt x="4727" y="318"/>
                    </a:lnTo>
                    <a:lnTo>
                      <a:pt x="4886" y="330"/>
                    </a:lnTo>
                    <a:lnTo>
                      <a:pt x="5033" y="364"/>
                    </a:lnTo>
                    <a:lnTo>
                      <a:pt x="5181" y="409"/>
                    </a:lnTo>
                    <a:lnTo>
                      <a:pt x="5328" y="454"/>
                    </a:lnTo>
                    <a:lnTo>
                      <a:pt x="5476" y="522"/>
                    </a:lnTo>
                    <a:lnTo>
                      <a:pt x="5612" y="602"/>
                    </a:lnTo>
                    <a:lnTo>
                      <a:pt x="5736" y="692"/>
                    </a:lnTo>
                    <a:lnTo>
                      <a:pt x="5736" y="692"/>
                    </a:lnTo>
                    <a:lnTo>
                      <a:pt x="5566" y="726"/>
                    </a:lnTo>
                    <a:lnTo>
                      <a:pt x="5396" y="772"/>
                    </a:lnTo>
                    <a:lnTo>
                      <a:pt x="5237" y="840"/>
                    </a:lnTo>
                    <a:lnTo>
                      <a:pt x="5067" y="908"/>
                    </a:lnTo>
                    <a:lnTo>
                      <a:pt x="4909" y="976"/>
                    </a:lnTo>
                    <a:lnTo>
                      <a:pt x="4761" y="1066"/>
                    </a:lnTo>
                    <a:lnTo>
                      <a:pt x="4603" y="1168"/>
                    </a:lnTo>
                    <a:lnTo>
                      <a:pt x="4455" y="1270"/>
                    </a:lnTo>
                    <a:lnTo>
                      <a:pt x="4161" y="1486"/>
                    </a:lnTo>
                    <a:lnTo>
                      <a:pt x="3888" y="1735"/>
                    </a:lnTo>
                    <a:lnTo>
                      <a:pt x="3616" y="1996"/>
                    </a:lnTo>
                    <a:lnTo>
                      <a:pt x="3356" y="2257"/>
                    </a:lnTo>
                    <a:lnTo>
                      <a:pt x="3356" y="2257"/>
                    </a:lnTo>
                    <a:lnTo>
                      <a:pt x="2959" y="2665"/>
                    </a:lnTo>
                    <a:lnTo>
                      <a:pt x="2562" y="3073"/>
                    </a:lnTo>
                    <a:lnTo>
                      <a:pt x="2358" y="3266"/>
                    </a:lnTo>
                    <a:lnTo>
                      <a:pt x="2154" y="3458"/>
                    </a:lnTo>
                    <a:lnTo>
                      <a:pt x="1939" y="3640"/>
                    </a:lnTo>
                    <a:lnTo>
                      <a:pt x="1723" y="3798"/>
                    </a:lnTo>
                    <a:lnTo>
                      <a:pt x="1723" y="3798"/>
                    </a:lnTo>
                    <a:lnTo>
                      <a:pt x="1497" y="3946"/>
                    </a:lnTo>
                    <a:lnTo>
                      <a:pt x="1270" y="4082"/>
                    </a:lnTo>
                    <a:lnTo>
                      <a:pt x="828" y="4343"/>
                    </a:lnTo>
                    <a:lnTo>
                      <a:pt x="601" y="4479"/>
                    </a:lnTo>
                    <a:lnTo>
                      <a:pt x="397" y="4626"/>
                    </a:lnTo>
                    <a:lnTo>
                      <a:pt x="193" y="4807"/>
                    </a:lnTo>
                    <a:lnTo>
                      <a:pt x="91" y="4909"/>
                    </a:lnTo>
                    <a:lnTo>
                      <a:pt x="0" y="50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5472575" y="-674825"/>
                <a:ext cx="112800" cy="21175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8470" extrusionOk="0">
                    <a:moveTo>
                      <a:pt x="4500" y="1"/>
                    </a:moveTo>
                    <a:lnTo>
                      <a:pt x="4353" y="46"/>
                    </a:lnTo>
                    <a:lnTo>
                      <a:pt x="4206" y="103"/>
                    </a:lnTo>
                    <a:lnTo>
                      <a:pt x="4058" y="171"/>
                    </a:lnTo>
                    <a:lnTo>
                      <a:pt x="3922" y="239"/>
                    </a:lnTo>
                    <a:lnTo>
                      <a:pt x="3639" y="409"/>
                    </a:lnTo>
                    <a:lnTo>
                      <a:pt x="3367" y="590"/>
                    </a:lnTo>
                    <a:lnTo>
                      <a:pt x="3106" y="794"/>
                    </a:lnTo>
                    <a:lnTo>
                      <a:pt x="2857" y="1021"/>
                    </a:lnTo>
                    <a:lnTo>
                      <a:pt x="2619" y="1248"/>
                    </a:lnTo>
                    <a:lnTo>
                      <a:pt x="2403" y="1486"/>
                    </a:lnTo>
                    <a:lnTo>
                      <a:pt x="2120" y="1826"/>
                    </a:lnTo>
                    <a:lnTo>
                      <a:pt x="1859" y="2177"/>
                    </a:lnTo>
                    <a:lnTo>
                      <a:pt x="1621" y="2552"/>
                    </a:lnTo>
                    <a:lnTo>
                      <a:pt x="1383" y="2937"/>
                    </a:lnTo>
                    <a:lnTo>
                      <a:pt x="1168" y="3334"/>
                    </a:lnTo>
                    <a:lnTo>
                      <a:pt x="975" y="3742"/>
                    </a:lnTo>
                    <a:lnTo>
                      <a:pt x="794" y="4161"/>
                    </a:lnTo>
                    <a:lnTo>
                      <a:pt x="635" y="4592"/>
                    </a:lnTo>
                    <a:lnTo>
                      <a:pt x="487" y="5023"/>
                    </a:lnTo>
                    <a:lnTo>
                      <a:pt x="363" y="5476"/>
                    </a:lnTo>
                    <a:lnTo>
                      <a:pt x="249" y="5930"/>
                    </a:lnTo>
                    <a:lnTo>
                      <a:pt x="159" y="6383"/>
                    </a:lnTo>
                    <a:lnTo>
                      <a:pt x="91" y="6848"/>
                    </a:lnTo>
                    <a:lnTo>
                      <a:pt x="45" y="7313"/>
                    </a:lnTo>
                    <a:lnTo>
                      <a:pt x="11" y="7789"/>
                    </a:lnTo>
                    <a:lnTo>
                      <a:pt x="0" y="8254"/>
                    </a:lnTo>
                    <a:lnTo>
                      <a:pt x="0" y="8469"/>
                    </a:lnTo>
                    <a:lnTo>
                      <a:pt x="34" y="8469"/>
                    </a:lnTo>
                    <a:lnTo>
                      <a:pt x="34" y="8254"/>
                    </a:lnTo>
                    <a:lnTo>
                      <a:pt x="45" y="7789"/>
                    </a:lnTo>
                    <a:lnTo>
                      <a:pt x="79" y="7324"/>
                    </a:lnTo>
                    <a:lnTo>
                      <a:pt x="125" y="6859"/>
                    </a:lnTo>
                    <a:lnTo>
                      <a:pt x="193" y="6395"/>
                    </a:lnTo>
                    <a:lnTo>
                      <a:pt x="283" y="5930"/>
                    </a:lnTo>
                    <a:lnTo>
                      <a:pt x="397" y="5488"/>
                    </a:lnTo>
                    <a:lnTo>
                      <a:pt x="521" y="5034"/>
                    </a:lnTo>
                    <a:lnTo>
                      <a:pt x="669" y="4603"/>
                    </a:lnTo>
                    <a:lnTo>
                      <a:pt x="828" y="4173"/>
                    </a:lnTo>
                    <a:lnTo>
                      <a:pt x="1009" y="3753"/>
                    </a:lnTo>
                    <a:lnTo>
                      <a:pt x="1202" y="3345"/>
                    </a:lnTo>
                    <a:lnTo>
                      <a:pt x="1417" y="2948"/>
                    </a:lnTo>
                    <a:lnTo>
                      <a:pt x="1644" y="2563"/>
                    </a:lnTo>
                    <a:lnTo>
                      <a:pt x="1893" y="2200"/>
                    </a:lnTo>
                    <a:lnTo>
                      <a:pt x="2154" y="1849"/>
                    </a:lnTo>
                    <a:lnTo>
                      <a:pt x="2426" y="1509"/>
                    </a:lnTo>
                    <a:lnTo>
                      <a:pt x="2641" y="1271"/>
                    </a:lnTo>
                    <a:lnTo>
                      <a:pt x="2879" y="1044"/>
                    </a:lnTo>
                    <a:lnTo>
                      <a:pt x="3117" y="828"/>
                    </a:lnTo>
                    <a:lnTo>
                      <a:pt x="3378" y="624"/>
                    </a:lnTo>
                    <a:lnTo>
                      <a:pt x="3650" y="432"/>
                    </a:lnTo>
                    <a:lnTo>
                      <a:pt x="3934" y="273"/>
                    </a:lnTo>
                    <a:lnTo>
                      <a:pt x="4081" y="205"/>
                    </a:lnTo>
                    <a:lnTo>
                      <a:pt x="4217" y="137"/>
                    </a:lnTo>
                    <a:lnTo>
                      <a:pt x="4364" y="80"/>
                    </a:lnTo>
                    <a:lnTo>
                      <a:pt x="4512" y="35"/>
                    </a:lnTo>
                    <a:lnTo>
                      <a:pt x="450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extrusionOk="0">
                    <a:moveTo>
                      <a:pt x="3685" y="0"/>
                    </a:move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fill="none" extrusionOk="0">
                    <a:moveTo>
                      <a:pt x="6745" y="5306"/>
                    </a:move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lnTo>
                      <a:pt x="3685" y="0"/>
                    </a:ln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567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5297425" y="-760975"/>
                <a:ext cx="129525" cy="29875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11950" extrusionOk="0">
                    <a:moveTo>
                      <a:pt x="12" y="1"/>
                    </a:moveTo>
                    <a:lnTo>
                      <a:pt x="0" y="35"/>
                    </a:lnTo>
                    <a:lnTo>
                      <a:pt x="159" y="91"/>
                    </a:lnTo>
                    <a:lnTo>
                      <a:pt x="329" y="171"/>
                    </a:lnTo>
                    <a:lnTo>
                      <a:pt x="499" y="261"/>
                    </a:lnTo>
                    <a:lnTo>
                      <a:pt x="680" y="363"/>
                    </a:lnTo>
                    <a:lnTo>
                      <a:pt x="1055" y="590"/>
                    </a:lnTo>
                    <a:lnTo>
                      <a:pt x="1429" y="851"/>
                    </a:lnTo>
                    <a:lnTo>
                      <a:pt x="1791" y="1134"/>
                    </a:lnTo>
                    <a:lnTo>
                      <a:pt x="2120" y="1406"/>
                    </a:lnTo>
                    <a:lnTo>
                      <a:pt x="2404" y="1690"/>
                    </a:lnTo>
                    <a:lnTo>
                      <a:pt x="2528" y="1815"/>
                    </a:lnTo>
                    <a:lnTo>
                      <a:pt x="2642" y="1939"/>
                    </a:lnTo>
                    <a:lnTo>
                      <a:pt x="2914" y="2279"/>
                    </a:lnTo>
                    <a:lnTo>
                      <a:pt x="3163" y="2619"/>
                    </a:lnTo>
                    <a:lnTo>
                      <a:pt x="3401" y="2982"/>
                    </a:lnTo>
                    <a:lnTo>
                      <a:pt x="3514" y="3164"/>
                    </a:lnTo>
                    <a:lnTo>
                      <a:pt x="3628" y="3356"/>
                    </a:lnTo>
                    <a:lnTo>
                      <a:pt x="3730" y="3560"/>
                    </a:lnTo>
                    <a:lnTo>
                      <a:pt x="3821" y="3776"/>
                    </a:lnTo>
                    <a:lnTo>
                      <a:pt x="3923" y="3991"/>
                    </a:lnTo>
                    <a:lnTo>
                      <a:pt x="4013" y="4218"/>
                    </a:lnTo>
                    <a:lnTo>
                      <a:pt x="4093" y="4456"/>
                    </a:lnTo>
                    <a:lnTo>
                      <a:pt x="4183" y="4694"/>
                    </a:lnTo>
                    <a:lnTo>
                      <a:pt x="4263" y="4955"/>
                    </a:lnTo>
                    <a:lnTo>
                      <a:pt x="4331" y="5227"/>
                    </a:lnTo>
                    <a:lnTo>
                      <a:pt x="4478" y="5816"/>
                    </a:lnTo>
                    <a:lnTo>
                      <a:pt x="4603" y="6462"/>
                    </a:lnTo>
                    <a:lnTo>
                      <a:pt x="4727" y="7177"/>
                    </a:lnTo>
                    <a:lnTo>
                      <a:pt x="4829" y="7959"/>
                    </a:lnTo>
                    <a:lnTo>
                      <a:pt x="4920" y="8820"/>
                    </a:lnTo>
                    <a:lnTo>
                      <a:pt x="5011" y="9773"/>
                    </a:lnTo>
                    <a:lnTo>
                      <a:pt x="5090" y="10815"/>
                    </a:lnTo>
                    <a:lnTo>
                      <a:pt x="5147" y="11949"/>
                    </a:lnTo>
                    <a:lnTo>
                      <a:pt x="5181" y="11949"/>
                    </a:lnTo>
                    <a:lnTo>
                      <a:pt x="5124" y="10804"/>
                    </a:lnTo>
                    <a:lnTo>
                      <a:pt x="5045" y="9761"/>
                    </a:lnTo>
                    <a:lnTo>
                      <a:pt x="4954" y="8820"/>
                    </a:lnTo>
                    <a:lnTo>
                      <a:pt x="4863" y="7947"/>
                    </a:lnTo>
                    <a:lnTo>
                      <a:pt x="4761" y="7165"/>
                    </a:lnTo>
                    <a:lnTo>
                      <a:pt x="4637" y="6451"/>
                    </a:lnTo>
                    <a:lnTo>
                      <a:pt x="4512" y="5805"/>
                    </a:lnTo>
                    <a:lnTo>
                      <a:pt x="4365" y="5227"/>
                    </a:lnTo>
                    <a:lnTo>
                      <a:pt x="4297" y="4955"/>
                    </a:lnTo>
                    <a:lnTo>
                      <a:pt x="4217" y="4694"/>
                    </a:lnTo>
                    <a:lnTo>
                      <a:pt x="4127" y="4445"/>
                    </a:lnTo>
                    <a:lnTo>
                      <a:pt x="4036" y="4206"/>
                    </a:lnTo>
                    <a:lnTo>
                      <a:pt x="3945" y="3980"/>
                    </a:lnTo>
                    <a:lnTo>
                      <a:pt x="3855" y="3753"/>
                    </a:lnTo>
                    <a:lnTo>
                      <a:pt x="3753" y="3549"/>
                    </a:lnTo>
                    <a:lnTo>
                      <a:pt x="3650" y="3345"/>
                    </a:lnTo>
                    <a:lnTo>
                      <a:pt x="3548" y="3152"/>
                    </a:lnTo>
                    <a:lnTo>
                      <a:pt x="3435" y="2959"/>
                    </a:lnTo>
                    <a:lnTo>
                      <a:pt x="3197" y="2597"/>
                    </a:lnTo>
                    <a:lnTo>
                      <a:pt x="2936" y="2257"/>
                    </a:lnTo>
                    <a:lnTo>
                      <a:pt x="2664" y="1917"/>
                    </a:lnTo>
                    <a:lnTo>
                      <a:pt x="2551" y="1792"/>
                    </a:lnTo>
                    <a:lnTo>
                      <a:pt x="2426" y="1656"/>
                    </a:lnTo>
                    <a:lnTo>
                      <a:pt x="2143" y="1384"/>
                    </a:lnTo>
                    <a:lnTo>
                      <a:pt x="1803" y="1100"/>
                    </a:lnTo>
                    <a:lnTo>
                      <a:pt x="1451" y="828"/>
                    </a:lnTo>
                    <a:lnTo>
                      <a:pt x="1077" y="568"/>
                    </a:lnTo>
                    <a:lnTo>
                      <a:pt x="703" y="329"/>
                    </a:lnTo>
                    <a:lnTo>
                      <a:pt x="522" y="227"/>
                    </a:lnTo>
                    <a:lnTo>
                      <a:pt x="340" y="137"/>
                    </a:lnTo>
                    <a:lnTo>
                      <a:pt x="170" y="57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5346175" y="-535950"/>
                <a:ext cx="178850" cy="16327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6531" extrusionOk="0">
                    <a:moveTo>
                      <a:pt x="0" y="1"/>
                    </a:moveTo>
                    <a:lnTo>
                      <a:pt x="0" y="6292"/>
                    </a:lnTo>
                    <a:lnTo>
                      <a:pt x="0" y="6338"/>
                    </a:lnTo>
                    <a:lnTo>
                      <a:pt x="11" y="6383"/>
                    </a:lnTo>
                    <a:lnTo>
                      <a:pt x="34" y="6428"/>
                    </a:lnTo>
                    <a:lnTo>
                      <a:pt x="68" y="6462"/>
                    </a:lnTo>
                    <a:lnTo>
                      <a:pt x="102" y="6485"/>
                    </a:lnTo>
                    <a:lnTo>
                      <a:pt x="147" y="6508"/>
                    </a:lnTo>
                    <a:lnTo>
                      <a:pt x="193" y="6530"/>
                    </a:lnTo>
                    <a:lnTo>
                      <a:pt x="6949" y="6530"/>
                    </a:lnTo>
                    <a:lnTo>
                      <a:pt x="6994" y="6508"/>
                    </a:lnTo>
                    <a:lnTo>
                      <a:pt x="7040" y="6485"/>
                    </a:lnTo>
                    <a:lnTo>
                      <a:pt x="7074" y="6462"/>
                    </a:lnTo>
                    <a:lnTo>
                      <a:pt x="7108" y="6428"/>
                    </a:lnTo>
                    <a:lnTo>
                      <a:pt x="7131" y="6383"/>
                    </a:lnTo>
                    <a:lnTo>
                      <a:pt x="7142" y="6338"/>
                    </a:lnTo>
                    <a:lnTo>
                      <a:pt x="7153" y="6292"/>
                    </a:lnTo>
                    <a:lnTo>
                      <a:pt x="7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5346175" y="-526025"/>
                <a:ext cx="178850" cy="6662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2665" extrusionOk="0">
                    <a:moveTo>
                      <a:pt x="0" y="0"/>
                    </a:moveTo>
                    <a:lnTo>
                      <a:pt x="0" y="2664"/>
                    </a:lnTo>
                    <a:lnTo>
                      <a:pt x="7153" y="2120"/>
                    </a:lnTo>
                    <a:lnTo>
                      <a:pt x="7153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5338800" y="-535950"/>
                <a:ext cx="193300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7732" h="2302" extrusionOk="0">
                    <a:moveTo>
                      <a:pt x="0" y="1"/>
                    </a:moveTo>
                    <a:lnTo>
                      <a:pt x="0" y="2302"/>
                    </a:lnTo>
                    <a:lnTo>
                      <a:pt x="7732" y="2302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88" name="Google Shape;188;p6"/>
          <p:cNvGrpSpPr/>
          <p:nvPr/>
        </p:nvGrpSpPr>
        <p:grpSpPr>
          <a:xfrm>
            <a:off x="11338097" y="4176718"/>
            <a:ext cx="3936409" cy="2316524"/>
            <a:chOff x="8351172" y="3132538"/>
            <a:chExt cx="2952307" cy="1737393"/>
          </a:xfrm>
        </p:grpSpPr>
        <p:sp>
          <p:nvSpPr>
            <p:cNvPr id="189" name="Google Shape;189;p6"/>
            <p:cNvSpPr/>
            <p:nvPr/>
          </p:nvSpPr>
          <p:spPr>
            <a:xfrm flipH="1">
              <a:off x="8578261" y="3397069"/>
              <a:ext cx="3032" cy="1472861"/>
            </a:xfrm>
            <a:custGeom>
              <a:avLst/>
              <a:gdLst/>
              <a:ahLst/>
              <a:cxnLst/>
              <a:rect l="l" t="t" r="r" b="b"/>
              <a:pathLst>
                <a:path w="46" h="22344" extrusionOk="0">
                  <a:moveTo>
                    <a:pt x="0" y="0"/>
                  </a:moveTo>
                  <a:lnTo>
                    <a:pt x="0" y="22344"/>
                  </a:lnTo>
                  <a:lnTo>
                    <a:pt x="45" y="2234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6"/>
            <p:cNvSpPr/>
            <p:nvPr/>
          </p:nvSpPr>
          <p:spPr>
            <a:xfrm flipH="1">
              <a:off x="8578261" y="3397069"/>
              <a:ext cx="3032" cy="1472861"/>
            </a:xfrm>
            <a:custGeom>
              <a:avLst/>
              <a:gdLst/>
              <a:ahLst/>
              <a:cxnLst/>
              <a:rect l="l" t="t" r="r" b="b"/>
              <a:pathLst>
                <a:path w="46" h="22344" fill="none" extrusionOk="0">
                  <a:moveTo>
                    <a:pt x="0" y="0"/>
                  </a:moveTo>
                  <a:lnTo>
                    <a:pt x="0" y="22344"/>
                  </a:lnTo>
                  <a:lnTo>
                    <a:pt x="45" y="22344"/>
                  </a:lnTo>
                  <a:lnTo>
                    <a:pt x="45" y="0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6"/>
            <p:cNvSpPr/>
            <p:nvPr/>
          </p:nvSpPr>
          <p:spPr>
            <a:xfrm flipH="1">
              <a:off x="8351172" y="3341763"/>
              <a:ext cx="2952307" cy="78499"/>
            </a:xfrm>
            <a:custGeom>
              <a:avLst/>
              <a:gdLst/>
              <a:ahLst/>
              <a:cxnLst/>
              <a:rect l="l" t="t" r="r" b="b"/>
              <a:pathLst>
                <a:path w="76883" h="1191" extrusionOk="0">
                  <a:moveTo>
                    <a:pt x="1" y="0"/>
                  </a:moveTo>
                  <a:lnTo>
                    <a:pt x="1" y="1191"/>
                  </a:lnTo>
                  <a:lnTo>
                    <a:pt x="76883" y="1191"/>
                  </a:lnTo>
                  <a:lnTo>
                    <a:pt x="76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2" name="Google Shape;192;p6"/>
            <p:cNvGrpSpPr/>
            <p:nvPr/>
          </p:nvGrpSpPr>
          <p:grpSpPr>
            <a:xfrm flipH="1">
              <a:off x="8823288" y="3132538"/>
              <a:ext cx="245881" cy="210807"/>
              <a:chOff x="5367757" y="-2469750"/>
              <a:chExt cx="245881" cy="210807"/>
            </a:xfrm>
          </p:grpSpPr>
          <p:sp>
            <p:nvSpPr>
              <p:cNvPr id="193" name="Google Shape;193;p6"/>
              <p:cNvSpPr/>
              <p:nvPr/>
            </p:nvSpPr>
            <p:spPr>
              <a:xfrm>
                <a:off x="5367757" y="-2442130"/>
                <a:ext cx="84509" cy="120365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826" extrusionOk="0">
                    <a:moveTo>
                      <a:pt x="658" y="1"/>
                    </a:moveTo>
                    <a:lnTo>
                      <a:pt x="590" y="12"/>
                    </a:lnTo>
                    <a:lnTo>
                      <a:pt x="533" y="12"/>
                    </a:lnTo>
                    <a:lnTo>
                      <a:pt x="408" y="57"/>
                    </a:lnTo>
                    <a:lnTo>
                      <a:pt x="295" y="114"/>
                    </a:lnTo>
                    <a:lnTo>
                      <a:pt x="193" y="193"/>
                    </a:lnTo>
                    <a:lnTo>
                      <a:pt x="113" y="295"/>
                    </a:lnTo>
                    <a:lnTo>
                      <a:pt x="57" y="409"/>
                    </a:lnTo>
                    <a:lnTo>
                      <a:pt x="23" y="533"/>
                    </a:lnTo>
                    <a:lnTo>
                      <a:pt x="11" y="590"/>
                    </a:lnTo>
                    <a:lnTo>
                      <a:pt x="0" y="658"/>
                    </a:lnTo>
                    <a:lnTo>
                      <a:pt x="0" y="1168"/>
                    </a:lnTo>
                    <a:lnTo>
                      <a:pt x="11" y="1236"/>
                    </a:lnTo>
                    <a:lnTo>
                      <a:pt x="23" y="1304"/>
                    </a:lnTo>
                    <a:lnTo>
                      <a:pt x="57" y="1429"/>
                    </a:lnTo>
                    <a:lnTo>
                      <a:pt x="113" y="1542"/>
                    </a:lnTo>
                    <a:lnTo>
                      <a:pt x="193" y="1633"/>
                    </a:lnTo>
                    <a:lnTo>
                      <a:pt x="295" y="1712"/>
                    </a:lnTo>
                    <a:lnTo>
                      <a:pt x="408" y="1780"/>
                    </a:lnTo>
                    <a:lnTo>
                      <a:pt x="533" y="1814"/>
                    </a:lnTo>
                    <a:lnTo>
                      <a:pt x="590" y="1826"/>
                    </a:lnTo>
                    <a:lnTo>
                      <a:pt x="1281" y="1826"/>
                    </a:lnTo>
                    <a:lnTo>
                      <a:pt x="1281" y="1531"/>
                    </a:lnTo>
                    <a:lnTo>
                      <a:pt x="590" y="1531"/>
                    </a:lnTo>
                    <a:lnTo>
                      <a:pt x="522" y="1508"/>
                    </a:lnTo>
                    <a:lnTo>
                      <a:pt x="465" y="1474"/>
                    </a:lnTo>
                    <a:lnTo>
                      <a:pt x="408" y="1429"/>
                    </a:lnTo>
                    <a:lnTo>
                      <a:pt x="363" y="1372"/>
                    </a:lnTo>
                    <a:lnTo>
                      <a:pt x="329" y="1316"/>
                    </a:lnTo>
                    <a:lnTo>
                      <a:pt x="306" y="1248"/>
                    </a:lnTo>
                    <a:lnTo>
                      <a:pt x="295" y="1168"/>
                    </a:lnTo>
                    <a:lnTo>
                      <a:pt x="295" y="658"/>
                    </a:lnTo>
                    <a:lnTo>
                      <a:pt x="306" y="590"/>
                    </a:lnTo>
                    <a:lnTo>
                      <a:pt x="329" y="522"/>
                    </a:lnTo>
                    <a:lnTo>
                      <a:pt x="363" y="454"/>
                    </a:lnTo>
                    <a:lnTo>
                      <a:pt x="408" y="409"/>
                    </a:lnTo>
                    <a:lnTo>
                      <a:pt x="465" y="363"/>
                    </a:lnTo>
                    <a:lnTo>
                      <a:pt x="522" y="329"/>
                    </a:lnTo>
                    <a:lnTo>
                      <a:pt x="590" y="307"/>
                    </a:lnTo>
                    <a:lnTo>
                      <a:pt x="658" y="295"/>
                    </a:lnTo>
                    <a:lnTo>
                      <a:pt x="1281" y="295"/>
                    </a:lnTo>
                    <a:lnTo>
                      <a:pt x="12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>
                <a:off x="5421546" y="-2469750"/>
                <a:ext cx="165196" cy="199532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3027" extrusionOk="0">
                    <a:moveTo>
                      <a:pt x="0" y="0"/>
                    </a:moveTo>
                    <a:lnTo>
                      <a:pt x="0" y="2891"/>
                    </a:lnTo>
                    <a:lnTo>
                      <a:pt x="12" y="2948"/>
                    </a:lnTo>
                    <a:lnTo>
                      <a:pt x="46" y="2982"/>
                    </a:lnTo>
                    <a:lnTo>
                      <a:pt x="80" y="3016"/>
                    </a:lnTo>
                    <a:lnTo>
                      <a:pt x="136" y="3027"/>
                    </a:lnTo>
                    <a:lnTo>
                      <a:pt x="2370" y="3027"/>
                    </a:lnTo>
                    <a:lnTo>
                      <a:pt x="2426" y="3016"/>
                    </a:lnTo>
                    <a:lnTo>
                      <a:pt x="2460" y="2982"/>
                    </a:lnTo>
                    <a:lnTo>
                      <a:pt x="2494" y="2948"/>
                    </a:lnTo>
                    <a:lnTo>
                      <a:pt x="2506" y="2891"/>
                    </a:lnTo>
                    <a:lnTo>
                      <a:pt x="25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6"/>
              <p:cNvSpPr/>
              <p:nvPr/>
            </p:nvSpPr>
            <p:spPr>
              <a:xfrm>
                <a:off x="5394651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2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36" y="295"/>
                    </a:lnTo>
                    <a:lnTo>
                      <a:pt x="182" y="341"/>
                    </a:lnTo>
                    <a:lnTo>
                      <a:pt x="250" y="397"/>
                    </a:lnTo>
                    <a:lnTo>
                      <a:pt x="318" y="454"/>
                    </a:lnTo>
                    <a:lnTo>
                      <a:pt x="408" y="488"/>
                    </a:lnTo>
                    <a:lnTo>
                      <a:pt x="522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40" y="579"/>
                    </a:lnTo>
                    <a:lnTo>
                      <a:pt x="2676" y="556"/>
                    </a:lnTo>
                    <a:lnTo>
                      <a:pt x="2800" y="533"/>
                    </a:lnTo>
                    <a:lnTo>
                      <a:pt x="2914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6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5394651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2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36" y="295"/>
                    </a:lnTo>
                    <a:lnTo>
                      <a:pt x="182" y="341"/>
                    </a:lnTo>
                    <a:lnTo>
                      <a:pt x="250" y="397"/>
                    </a:lnTo>
                    <a:lnTo>
                      <a:pt x="318" y="454"/>
                    </a:lnTo>
                    <a:lnTo>
                      <a:pt x="408" y="488"/>
                    </a:lnTo>
                    <a:lnTo>
                      <a:pt x="522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40" y="579"/>
                    </a:lnTo>
                    <a:lnTo>
                      <a:pt x="2676" y="556"/>
                    </a:lnTo>
                    <a:lnTo>
                      <a:pt x="2800" y="533"/>
                    </a:lnTo>
                    <a:lnTo>
                      <a:pt x="2914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6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 flipH="1">
              <a:off x="8492171" y="3198258"/>
              <a:ext cx="239948" cy="145086"/>
              <a:chOff x="5933407" y="-2404029"/>
              <a:chExt cx="239948" cy="145086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5933407" y="-2387549"/>
                <a:ext cx="69546" cy="79233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202" extrusionOk="0">
                    <a:moveTo>
                      <a:pt x="545" y="0"/>
                    </a:moveTo>
                    <a:lnTo>
                      <a:pt x="431" y="12"/>
                    </a:lnTo>
                    <a:lnTo>
                      <a:pt x="329" y="46"/>
                    </a:lnTo>
                    <a:lnTo>
                      <a:pt x="239" y="91"/>
                    </a:lnTo>
                    <a:lnTo>
                      <a:pt x="159" y="159"/>
                    </a:lnTo>
                    <a:lnTo>
                      <a:pt x="91" y="238"/>
                    </a:lnTo>
                    <a:lnTo>
                      <a:pt x="46" y="329"/>
                    </a:lnTo>
                    <a:lnTo>
                      <a:pt x="12" y="431"/>
                    </a:lnTo>
                    <a:lnTo>
                      <a:pt x="1" y="544"/>
                    </a:lnTo>
                    <a:lnTo>
                      <a:pt x="1" y="658"/>
                    </a:lnTo>
                    <a:lnTo>
                      <a:pt x="12" y="771"/>
                    </a:lnTo>
                    <a:lnTo>
                      <a:pt x="46" y="873"/>
                    </a:lnTo>
                    <a:lnTo>
                      <a:pt x="91" y="964"/>
                    </a:lnTo>
                    <a:lnTo>
                      <a:pt x="159" y="1043"/>
                    </a:lnTo>
                    <a:lnTo>
                      <a:pt x="239" y="1111"/>
                    </a:lnTo>
                    <a:lnTo>
                      <a:pt x="329" y="1157"/>
                    </a:lnTo>
                    <a:lnTo>
                      <a:pt x="431" y="1191"/>
                    </a:lnTo>
                    <a:lnTo>
                      <a:pt x="545" y="1202"/>
                    </a:lnTo>
                    <a:lnTo>
                      <a:pt x="1055" y="1202"/>
                    </a:lnTo>
                    <a:lnTo>
                      <a:pt x="1055" y="952"/>
                    </a:lnTo>
                    <a:lnTo>
                      <a:pt x="488" y="952"/>
                    </a:lnTo>
                    <a:lnTo>
                      <a:pt x="431" y="930"/>
                    </a:lnTo>
                    <a:lnTo>
                      <a:pt x="375" y="907"/>
                    </a:lnTo>
                    <a:lnTo>
                      <a:pt x="329" y="873"/>
                    </a:lnTo>
                    <a:lnTo>
                      <a:pt x="295" y="828"/>
                    </a:lnTo>
                    <a:lnTo>
                      <a:pt x="273" y="771"/>
                    </a:lnTo>
                    <a:lnTo>
                      <a:pt x="250" y="714"/>
                    </a:lnTo>
                    <a:lnTo>
                      <a:pt x="239" y="658"/>
                    </a:lnTo>
                    <a:lnTo>
                      <a:pt x="239" y="544"/>
                    </a:lnTo>
                    <a:lnTo>
                      <a:pt x="250" y="488"/>
                    </a:lnTo>
                    <a:lnTo>
                      <a:pt x="273" y="431"/>
                    </a:lnTo>
                    <a:lnTo>
                      <a:pt x="295" y="374"/>
                    </a:lnTo>
                    <a:lnTo>
                      <a:pt x="329" y="329"/>
                    </a:lnTo>
                    <a:lnTo>
                      <a:pt x="375" y="295"/>
                    </a:lnTo>
                    <a:lnTo>
                      <a:pt x="431" y="272"/>
                    </a:lnTo>
                    <a:lnTo>
                      <a:pt x="488" y="250"/>
                    </a:lnTo>
                    <a:lnTo>
                      <a:pt x="1055" y="250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5981264" y="-2404029"/>
                <a:ext cx="165196" cy="133813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2030" extrusionOk="0">
                    <a:moveTo>
                      <a:pt x="0" y="1"/>
                    </a:moveTo>
                    <a:lnTo>
                      <a:pt x="0" y="1894"/>
                    </a:lnTo>
                    <a:lnTo>
                      <a:pt x="11" y="1951"/>
                    </a:lnTo>
                    <a:lnTo>
                      <a:pt x="34" y="1985"/>
                    </a:lnTo>
                    <a:lnTo>
                      <a:pt x="79" y="2019"/>
                    </a:lnTo>
                    <a:lnTo>
                      <a:pt x="136" y="2030"/>
                    </a:lnTo>
                    <a:lnTo>
                      <a:pt x="2369" y="2030"/>
                    </a:lnTo>
                    <a:lnTo>
                      <a:pt x="2426" y="2019"/>
                    </a:lnTo>
                    <a:lnTo>
                      <a:pt x="2460" y="1985"/>
                    </a:lnTo>
                    <a:lnTo>
                      <a:pt x="2494" y="1951"/>
                    </a:lnTo>
                    <a:lnTo>
                      <a:pt x="2505" y="1894"/>
                    </a:lnTo>
                    <a:lnTo>
                      <a:pt x="25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5954369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1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25" y="295"/>
                    </a:lnTo>
                    <a:lnTo>
                      <a:pt x="181" y="341"/>
                    </a:lnTo>
                    <a:lnTo>
                      <a:pt x="238" y="397"/>
                    </a:lnTo>
                    <a:lnTo>
                      <a:pt x="317" y="454"/>
                    </a:lnTo>
                    <a:lnTo>
                      <a:pt x="408" y="488"/>
                    </a:lnTo>
                    <a:lnTo>
                      <a:pt x="521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39" y="579"/>
                    </a:lnTo>
                    <a:lnTo>
                      <a:pt x="2675" y="556"/>
                    </a:lnTo>
                    <a:lnTo>
                      <a:pt x="2800" y="533"/>
                    </a:lnTo>
                    <a:lnTo>
                      <a:pt x="2913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5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5954369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1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25" y="295"/>
                    </a:lnTo>
                    <a:lnTo>
                      <a:pt x="181" y="341"/>
                    </a:lnTo>
                    <a:lnTo>
                      <a:pt x="238" y="397"/>
                    </a:lnTo>
                    <a:lnTo>
                      <a:pt x="317" y="454"/>
                    </a:lnTo>
                    <a:lnTo>
                      <a:pt x="408" y="488"/>
                    </a:lnTo>
                    <a:lnTo>
                      <a:pt x="521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39" y="579"/>
                    </a:lnTo>
                    <a:lnTo>
                      <a:pt x="2675" y="556"/>
                    </a:lnTo>
                    <a:lnTo>
                      <a:pt x="2800" y="533"/>
                    </a:lnTo>
                    <a:lnTo>
                      <a:pt x="2913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5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2489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5"/>
          <p:cNvGrpSpPr/>
          <p:nvPr/>
        </p:nvGrpSpPr>
        <p:grpSpPr>
          <a:xfrm>
            <a:off x="-84667" y="685801"/>
            <a:ext cx="12276800" cy="6171967"/>
            <a:chOff x="-63500" y="514350"/>
            <a:chExt cx="9207600" cy="4628975"/>
          </a:xfrm>
        </p:grpSpPr>
        <p:cxnSp>
          <p:nvCxnSpPr>
            <p:cNvPr id="809" name="Google Shape;809;p25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0" name="Google Shape;810;p25"/>
            <p:cNvSpPr/>
            <p:nvPr/>
          </p:nvSpPr>
          <p:spPr>
            <a:xfrm>
              <a:off x="-63500" y="4599425"/>
              <a:ext cx="92076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1" name="Google Shape;811;p25"/>
          <p:cNvGrpSpPr/>
          <p:nvPr/>
        </p:nvGrpSpPr>
        <p:grpSpPr>
          <a:xfrm>
            <a:off x="11431067" y="5554367"/>
            <a:ext cx="567967" cy="581200"/>
            <a:chOff x="5216375" y="-808575"/>
            <a:chExt cx="425975" cy="435900"/>
          </a:xfrm>
        </p:grpSpPr>
        <p:sp>
          <p:nvSpPr>
            <p:cNvPr id="812" name="Google Shape;812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fill="none" extrusionOk="0">
                  <a:moveTo>
                    <a:pt x="1928" y="35"/>
                  </a:moveTo>
                  <a:lnTo>
                    <a:pt x="1928" y="35"/>
                  </a:lnTo>
                  <a:lnTo>
                    <a:pt x="2098" y="12"/>
                  </a:lnTo>
                  <a:lnTo>
                    <a:pt x="2279" y="1"/>
                  </a:lnTo>
                  <a:lnTo>
                    <a:pt x="2449" y="12"/>
                  </a:lnTo>
                  <a:lnTo>
                    <a:pt x="2619" y="35"/>
                  </a:lnTo>
                  <a:lnTo>
                    <a:pt x="2789" y="69"/>
                  </a:lnTo>
                  <a:lnTo>
                    <a:pt x="2869" y="103"/>
                  </a:lnTo>
                  <a:lnTo>
                    <a:pt x="2937" y="137"/>
                  </a:lnTo>
                  <a:lnTo>
                    <a:pt x="3005" y="171"/>
                  </a:lnTo>
                  <a:lnTo>
                    <a:pt x="3073" y="228"/>
                  </a:lnTo>
                  <a:lnTo>
                    <a:pt x="3141" y="273"/>
                  </a:lnTo>
                  <a:lnTo>
                    <a:pt x="3197" y="341"/>
                  </a:lnTo>
                  <a:lnTo>
                    <a:pt x="3197" y="341"/>
                  </a:lnTo>
                  <a:lnTo>
                    <a:pt x="3254" y="420"/>
                  </a:lnTo>
                  <a:lnTo>
                    <a:pt x="3299" y="500"/>
                  </a:lnTo>
                  <a:lnTo>
                    <a:pt x="3345" y="590"/>
                  </a:lnTo>
                  <a:lnTo>
                    <a:pt x="3379" y="681"/>
                  </a:lnTo>
                  <a:lnTo>
                    <a:pt x="3379" y="681"/>
                  </a:lnTo>
                  <a:lnTo>
                    <a:pt x="3413" y="840"/>
                  </a:lnTo>
                  <a:lnTo>
                    <a:pt x="3435" y="1010"/>
                  </a:lnTo>
                  <a:lnTo>
                    <a:pt x="3435" y="1180"/>
                  </a:lnTo>
                  <a:lnTo>
                    <a:pt x="3401" y="1350"/>
                  </a:lnTo>
                  <a:lnTo>
                    <a:pt x="3367" y="1520"/>
                  </a:lnTo>
                  <a:lnTo>
                    <a:pt x="3299" y="1679"/>
                  </a:lnTo>
                  <a:lnTo>
                    <a:pt x="3220" y="1826"/>
                  </a:lnTo>
                  <a:lnTo>
                    <a:pt x="3118" y="1962"/>
                  </a:lnTo>
                  <a:lnTo>
                    <a:pt x="3118" y="1962"/>
                  </a:lnTo>
                  <a:lnTo>
                    <a:pt x="2993" y="2075"/>
                  </a:lnTo>
                  <a:lnTo>
                    <a:pt x="2857" y="2189"/>
                  </a:lnTo>
                  <a:lnTo>
                    <a:pt x="2710" y="2268"/>
                  </a:lnTo>
                  <a:lnTo>
                    <a:pt x="2551" y="2336"/>
                  </a:lnTo>
                  <a:lnTo>
                    <a:pt x="2392" y="2382"/>
                  </a:lnTo>
                  <a:lnTo>
                    <a:pt x="2222" y="2404"/>
                  </a:lnTo>
                  <a:lnTo>
                    <a:pt x="2052" y="2404"/>
                  </a:lnTo>
                  <a:lnTo>
                    <a:pt x="1882" y="2370"/>
                  </a:lnTo>
                  <a:lnTo>
                    <a:pt x="1882" y="2370"/>
                  </a:lnTo>
                  <a:lnTo>
                    <a:pt x="1792" y="2348"/>
                  </a:lnTo>
                  <a:lnTo>
                    <a:pt x="1701" y="2314"/>
                  </a:lnTo>
                  <a:lnTo>
                    <a:pt x="1622" y="2280"/>
                  </a:lnTo>
                  <a:lnTo>
                    <a:pt x="1531" y="2234"/>
                  </a:lnTo>
                  <a:lnTo>
                    <a:pt x="1463" y="2177"/>
                  </a:lnTo>
                  <a:lnTo>
                    <a:pt x="1384" y="2109"/>
                  </a:lnTo>
                  <a:lnTo>
                    <a:pt x="1327" y="2041"/>
                  </a:lnTo>
                  <a:lnTo>
                    <a:pt x="1270" y="1973"/>
                  </a:lnTo>
                  <a:lnTo>
                    <a:pt x="1270" y="1973"/>
                  </a:lnTo>
                  <a:lnTo>
                    <a:pt x="1225" y="1905"/>
                  </a:lnTo>
                  <a:lnTo>
                    <a:pt x="1191" y="1826"/>
                  </a:lnTo>
                  <a:lnTo>
                    <a:pt x="1123" y="1679"/>
                  </a:lnTo>
                  <a:lnTo>
                    <a:pt x="1032" y="1361"/>
                  </a:lnTo>
                  <a:lnTo>
                    <a:pt x="1032" y="1361"/>
                  </a:lnTo>
                  <a:lnTo>
                    <a:pt x="964" y="1169"/>
                  </a:lnTo>
                  <a:lnTo>
                    <a:pt x="885" y="976"/>
                  </a:lnTo>
                  <a:lnTo>
                    <a:pt x="783" y="783"/>
                  </a:lnTo>
                  <a:lnTo>
                    <a:pt x="658" y="613"/>
                  </a:lnTo>
                  <a:lnTo>
                    <a:pt x="601" y="534"/>
                  </a:lnTo>
                  <a:lnTo>
                    <a:pt x="522" y="466"/>
                  </a:lnTo>
                  <a:lnTo>
                    <a:pt x="454" y="398"/>
                  </a:lnTo>
                  <a:lnTo>
                    <a:pt x="375" y="330"/>
                  </a:lnTo>
                  <a:lnTo>
                    <a:pt x="284" y="284"/>
                  </a:lnTo>
                  <a:lnTo>
                    <a:pt x="193" y="239"/>
                  </a:lnTo>
                  <a:lnTo>
                    <a:pt x="103" y="194"/>
                  </a:lnTo>
                  <a:lnTo>
                    <a:pt x="1" y="1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extrusionOk="0">
                  <a:moveTo>
                    <a:pt x="1701" y="0"/>
                  </a:moveTo>
                  <a:lnTo>
                    <a:pt x="1440" y="23"/>
                  </a:lnTo>
                  <a:lnTo>
                    <a:pt x="1304" y="34"/>
                  </a:lnTo>
                  <a:lnTo>
                    <a:pt x="1179" y="57"/>
                  </a:lnTo>
                  <a:lnTo>
                    <a:pt x="1054" y="102"/>
                  </a:lnTo>
                  <a:lnTo>
                    <a:pt x="930" y="148"/>
                  </a:lnTo>
                  <a:lnTo>
                    <a:pt x="805" y="193"/>
                  </a:lnTo>
                  <a:lnTo>
                    <a:pt x="692" y="261"/>
                  </a:lnTo>
                  <a:lnTo>
                    <a:pt x="578" y="341"/>
                  </a:lnTo>
                  <a:lnTo>
                    <a:pt x="488" y="420"/>
                  </a:lnTo>
                  <a:lnTo>
                    <a:pt x="397" y="511"/>
                  </a:lnTo>
                  <a:lnTo>
                    <a:pt x="329" y="613"/>
                  </a:lnTo>
                  <a:lnTo>
                    <a:pt x="261" y="715"/>
                  </a:lnTo>
                  <a:lnTo>
                    <a:pt x="204" y="828"/>
                  </a:lnTo>
                  <a:lnTo>
                    <a:pt x="147" y="941"/>
                  </a:lnTo>
                  <a:lnTo>
                    <a:pt x="113" y="1066"/>
                  </a:lnTo>
                  <a:lnTo>
                    <a:pt x="45" y="1304"/>
                  </a:lnTo>
                  <a:lnTo>
                    <a:pt x="23" y="1417"/>
                  </a:lnTo>
                  <a:lnTo>
                    <a:pt x="0" y="1531"/>
                  </a:lnTo>
                  <a:lnTo>
                    <a:pt x="0" y="1644"/>
                  </a:lnTo>
                  <a:lnTo>
                    <a:pt x="0" y="1769"/>
                  </a:lnTo>
                  <a:lnTo>
                    <a:pt x="11" y="1882"/>
                  </a:lnTo>
                  <a:lnTo>
                    <a:pt x="34" y="1984"/>
                  </a:lnTo>
                  <a:lnTo>
                    <a:pt x="79" y="2086"/>
                  </a:lnTo>
                  <a:lnTo>
                    <a:pt x="125" y="2188"/>
                  </a:lnTo>
                  <a:lnTo>
                    <a:pt x="204" y="2279"/>
                  </a:lnTo>
                  <a:lnTo>
                    <a:pt x="284" y="2358"/>
                  </a:lnTo>
                  <a:lnTo>
                    <a:pt x="374" y="2426"/>
                  </a:lnTo>
                  <a:lnTo>
                    <a:pt x="465" y="2494"/>
                  </a:lnTo>
                  <a:lnTo>
                    <a:pt x="601" y="2574"/>
                  </a:lnTo>
                  <a:lnTo>
                    <a:pt x="726" y="2630"/>
                  </a:lnTo>
                  <a:lnTo>
                    <a:pt x="862" y="2676"/>
                  </a:lnTo>
                  <a:lnTo>
                    <a:pt x="1009" y="2710"/>
                  </a:lnTo>
                  <a:lnTo>
                    <a:pt x="1145" y="2721"/>
                  </a:lnTo>
                  <a:lnTo>
                    <a:pt x="1281" y="2721"/>
                  </a:lnTo>
                  <a:lnTo>
                    <a:pt x="1349" y="2698"/>
                  </a:lnTo>
                  <a:lnTo>
                    <a:pt x="1417" y="2676"/>
                  </a:lnTo>
                  <a:lnTo>
                    <a:pt x="1485" y="2653"/>
                  </a:lnTo>
                  <a:lnTo>
                    <a:pt x="1542" y="2619"/>
                  </a:lnTo>
                  <a:lnTo>
                    <a:pt x="1621" y="2562"/>
                  </a:lnTo>
                  <a:lnTo>
                    <a:pt x="1678" y="2494"/>
                  </a:lnTo>
                  <a:lnTo>
                    <a:pt x="1746" y="2415"/>
                  </a:lnTo>
                  <a:lnTo>
                    <a:pt x="1791" y="2336"/>
                  </a:lnTo>
                  <a:lnTo>
                    <a:pt x="1882" y="2166"/>
                  </a:lnTo>
                  <a:lnTo>
                    <a:pt x="1961" y="1984"/>
                  </a:lnTo>
                  <a:lnTo>
                    <a:pt x="2041" y="1848"/>
                  </a:lnTo>
                  <a:lnTo>
                    <a:pt x="2120" y="1712"/>
                  </a:lnTo>
                  <a:lnTo>
                    <a:pt x="2211" y="1576"/>
                  </a:lnTo>
                  <a:lnTo>
                    <a:pt x="2301" y="1451"/>
                  </a:lnTo>
                  <a:lnTo>
                    <a:pt x="2403" y="1327"/>
                  </a:lnTo>
                  <a:lnTo>
                    <a:pt x="2517" y="1225"/>
                  </a:lnTo>
                  <a:lnTo>
                    <a:pt x="2630" y="1123"/>
                  </a:lnTo>
                  <a:lnTo>
                    <a:pt x="2766" y="1032"/>
                  </a:lnTo>
                  <a:lnTo>
                    <a:pt x="2902" y="953"/>
                  </a:lnTo>
                  <a:lnTo>
                    <a:pt x="3050" y="885"/>
                  </a:lnTo>
                  <a:lnTo>
                    <a:pt x="3197" y="839"/>
                  </a:lnTo>
                  <a:lnTo>
                    <a:pt x="3356" y="805"/>
                  </a:lnTo>
                  <a:lnTo>
                    <a:pt x="3503" y="794"/>
                  </a:lnTo>
                  <a:lnTo>
                    <a:pt x="3662" y="805"/>
                  </a:lnTo>
                  <a:lnTo>
                    <a:pt x="3820" y="828"/>
                  </a:lnTo>
                  <a:lnTo>
                    <a:pt x="3968" y="873"/>
                  </a:lnTo>
                  <a:lnTo>
                    <a:pt x="2494" y="68"/>
                  </a:lnTo>
                  <a:lnTo>
                    <a:pt x="2233" y="34"/>
                  </a:lnTo>
                  <a:lnTo>
                    <a:pt x="1973" y="12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fill="none" extrusionOk="0">
                  <a:moveTo>
                    <a:pt x="3968" y="873"/>
                  </a:moveTo>
                  <a:lnTo>
                    <a:pt x="3968" y="873"/>
                  </a:lnTo>
                  <a:lnTo>
                    <a:pt x="3820" y="828"/>
                  </a:lnTo>
                  <a:lnTo>
                    <a:pt x="3662" y="805"/>
                  </a:lnTo>
                  <a:lnTo>
                    <a:pt x="3503" y="794"/>
                  </a:lnTo>
                  <a:lnTo>
                    <a:pt x="3356" y="805"/>
                  </a:lnTo>
                  <a:lnTo>
                    <a:pt x="3197" y="839"/>
                  </a:lnTo>
                  <a:lnTo>
                    <a:pt x="3050" y="885"/>
                  </a:lnTo>
                  <a:lnTo>
                    <a:pt x="2902" y="953"/>
                  </a:lnTo>
                  <a:lnTo>
                    <a:pt x="2766" y="1032"/>
                  </a:lnTo>
                  <a:lnTo>
                    <a:pt x="2766" y="1032"/>
                  </a:lnTo>
                  <a:lnTo>
                    <a:pt x="2630" y="1123"/>
                  </a:lnTo>
                  <a:lnTo>
                    <a:pt x="2517" y="1225"/>
                  </a:lnTo>
                  <a:lnTo>
                    <a:pt x="2403" y="1327"/>
                  </a:lnTo>
                  <a:lnTo>
                    <a:pt x="2301" y="1451"/>
                  </a:lnTo>
                  <a:lnTo>
                    <a:pt x="2211" y="1576"/>
                  </a:lnTo>
                  <a:lnTo>
                    <a:pt x="2120" y="1712"/>
                  </a:lnTo>
                  <a:lnTo>
                    <a:pt x="2041" y="1848"/>
                  </a:lnTo>
                  <a:lnTo>
                    <a:pt x="1961" y="1984"/>
                  </a:lnTo>
                  <a:lnTo>
                    <a:pt x="1961" y="1984"/>
                  </a:lnTo>
                  <a:lnTo>
                    <a:pt x="1882" y="2166"/>
                  </a:lnTo>
                  <a:lnTo>
                    <a:pt x="1791" y="2336"/>
                  </a:lnTo>
                  <a:lnTo>
                    <a:pt x="1746" y="2415"/>
                  </a:lnTo>
                  <a:lnTo>
                    <a:pt x="1678" y="2494"/>
                  </a:lnTo>
                  <a:lnTo>
                    <a:pt x="1621" y="2562"/>
                  </a:lnTo>
                  <a:lnTo>
                    <a:pt x="1542" y="2619"/>
                  </a:lnTo>
                  <a:lnTo>
                    <a:pt x="1542" y="2619"/>
                  </a:lnTo>
                  <a:lnTo>
                    <a:pt x="1485" y="2653"/>
                  </a:lnTo>
                  <a:lnTo>
                    <a:pt x="1417" y="2676"/>
                  </a:lnTo>
                  <a:lnTo>
                    <a:pt x="1349" y="2698"/>
                  </a:lnTo>
                  <a:lnTo>
                    <a:pt x="1281" y="2721"/>
                  </a:lnTo>
                  <a:lnTo>
                    <a:pt x="1145" y="2721"/>
                  </a:lnTo>
                  <a:lnTo>
                    <a:pt x="1009" y="2710"/>
                  </a:lnTo>
                  <a:lnTo>
                    <a:pt x="862" y="2676"/>
                  </a:lnTo>
                  <a:lnTo>
                    <a:pt x="726" y="2630"/>
                  </a:lnTo>
                  <a:lnTo>
                    <a:pt x="601" y="2574"/>
                  </a:lnTo>
                  <a:lnTo>
                    <a:pt x="465" y="2494"/>
                  </a:lnTo>
                  <a:lnTo>
                    <a:pt x="465" y="2494"/>
                  </a:lnTo>
                  <a:lnTo>
                    <a:pt x="374" y="2426"/>
                  </a:lnTo>
                  <a:lnTo>
                    <a:pt x="284" y="2358"/>
                  </a:lnTo>
                  <a:lnTo>
                    <a:pt x="204" y="2279"/>
                  </a:lnTo>
                  <a:lnTo>
                    <a:pt x="125" y="2188"/>
                  </a:lnTo>
                  <a:lnTo>
                    <a:pt x="125" y="2188"/>
                  </a:lnTo>
                  <a:lnTo>
                    <a:pt x="79" y="2086"/>
                  </a:lnTo>
                  <a:lnTo>
                    <a:pt x="34" y="1984"/>
                  </a:lnTo>
                  <a:lnTo>
                    <a:pt x="11" y="1882"/>
                  </a:lnTo>
                  <a:lnTo>
                    <a:pt x="0" y="1769"/>
                  </a:lnTo>
                  <a:lnTo>
                    <a:pt x="0" y="1644"/>
                  </a:lnTo>
                  <a:lnTo>
                    <a:pt x="0" y="1531"/>
                  </a:lnTo>
                  <a:lnTo>
                    <a:pt x="23" y="1417"/>
                  </a:lnTo>
                  <a:lnTo>
                    <a:pt x="45" y="1304"/>
                  </a:lnTo>
                  <a:lnTo>
                    <a:pt x="45" y="1304"/>
                  </a:lnTo>
                  <a:lnTo>
                    <a:pt x="113" y="1066"/>
                  </a:lnTo>
                  <a:lnTo>
                    <a:pt x="147" y="941"/>
                  </a:lnTo>
                  <a:lnTo>
                    <a:pt x="204" y="828"/>
                  </a:lnTo>
                  <a:lnTo>
                    <a:pt x="261" y="715"/>
                  </a:lnTo>
                  <a:lnTo>
                    <a:pt x="329" y="613"/>
                  </a:lnTo>
                  <a:lnTo>
                    <a:pt x="397" y="511"/>
                  </a:lnTo>
                  <a:lnTo>
                    <a:pt x="488" y="420"/>
                  </a:lnTo>
                  <a:lnTo>
                    <a:pt x="488" y="420"/>
                  </a:lnTo>
                  <a:lnTo>
                    <a:pt x="578" y="341"/>
                  </a:lnTo>
                  <a:lnTo>
                    <a:pt x="692" y="261"/>
                  </a:lnTo>
                  <a:lnTo>
                    <a:pt x="805" y="193"/>
                  </a:lnTo>
                  <a:lnTo>
                    <a:pt x="930" y="148"/>
                  </a:lnTo>
                  <a:lnTo>
                    <a:pt x="1054" y="102"/>
                  </a:lnTo>
                  <a:lnTo>
                    <a:pt x="1179" y="57"/>
                  </a:lnTo>
                  <a:lnTo>
                    <a:pt x="1304" y="34"/>
                  </a:lnTo>
                  <a:lnTo>
                    <a:pt x="1440" y="23"/>
                  </a:lnTo>
                  <a:lnTo>
                    <a:pt x="1440" y="23"/>
                  </a:lnTo>
                  <a:lnTo>
                    <a:pt x="1701" y="0"/>
                  </a:lnTo>
                  <a:lnTo>
                    <a:pt x="1973" y="12"/>
                  </a:lnTo>
                  <a:lnTo>
                    <a:pt x="2233" y="34"/>
                  </a:lnTo>
                  <a:lnTo>
                    <a:pt x="2494" y="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extrusionOk="0">
                  <a:moveTo>
                    <a:pt x="2290" y="1"/>
                  </a:moveTo>
                  <a:lnTo>
                    <a:pt x="2097" y="12"/>
                  </a:lnTo>
                  <a:lnTo>
                    <a:pt x="1905" y="35"/>
                  </a:lnTo>
                  <a:lnTo>
                    <a:pt x="1723" y="80"/>
                  </a:lnTo>
                  <a:lnTo>
                    <a:pt x="1542" y="125"/>
                  </a:lnTo>
                  <a:lnTo>
                    <a:pt x="1360" y="193"/>
                  </a:lnTo>
                  <a:lnTo>
                    <a:pt x="1179" y="273"/>
                  </a:lnTo>
                  <a:lnTo>
                    <a:pt x="1009" y="363"/>
                  </a:lnTo>
                  <a:lnTo>
                    <a:pt x="839" y="465"/>
                  </a:lnTo>
                  <a:lnTo>
                    <a:pt x="669" y="590"/>
                  </a:lnTo>
                  <a:lnTo>
                    <a:pt x="510" y="726"/>
                  </a:lnTo>
                  <a:lnTo>
                    <a:pt x="408" y="828"/>
                  </a:lnTo>
                  <a:lnTo>
                    <a:pt x="318" y="930"/>
                  </a:lnTo>
                  <a:lnTo>
                    <a:pt x="238" y="1043"/>
                  </a:lnTo>
                  <a:lnTo>
                    <a:pt x="170" y="1168"/>
                  </a:lnTo>
                  <a:lnTo>
                    <a:pt x="113" y="1293"/>
                  </a:lnTo>
                  <a:lnTo>
                    <a:pt x="68" y="1418"/>
                  </a:lnTo>
                  <a:lnTo>
                    <a:pt x="34" y="1542"/>
                  </a:lnTo>
                  <a:lnTo>
                    <a:pt x="11" y="1678"/>
                  </a:lnTo>
                  <a:lnTo>
                    <a:pt x="0" y="1814"/>
                  </a:lnTo>
                  <a:lnTo>
                    <a:pt x="11" y="1950"/>
                  </a:lnTo>
                  <a:lnTo>
                    <a:pt x="23" y="2075"/>
                  </a:lnTo>
                  <a:lnTo>
                    <a:pt x="57" y="2211"/>
                  </a:lnTo>
                  <a:lnTo>
                    <a:pt x="102" y="2336"/>
                  </a:lnTo>
                  <a:lnTo>
                    <a:pt x="159" y="2461"/>
                  </a:lnTo>
                  <a:lnTo>
                    <a:pt x="227" y="2574"/>
                  </a:lnTo>
                  <a:lnTo>
                    <a:pt x="318" y="2687"/>
                  </a:lnTo>
                  <a:lnTo>
                    <a:pt x="420" y="2801"/>
                  </a:lnTo>
                  <a:lnTo>
                    <a:pt x="533" y="2891"/>
                  </a:lnTo>
                  <a:lnTo>
                    <a:pt x="646" y="2982"/>
                  </a:lnTo>
                  <a:lnTo>
                    <a:pt x="771" y="3061"/>
                  </a:lnTo>
                  <a:lnTo>
                    <a:pt x="907" y="3141"/>
                  </a:lnTo>
                  <a:lnTo>
                    <a:pt x="1032" y="3209"/>
                  </a:lnTo>
                  <a:lnTo>
                    <a:pt x="1168" y="3265"/>
                  </a:lnTo>
                  <a:lnTo>
                    <a:pt x="1315" y="3311"/>
                  </a:lnTo>
                  <a:lnTo>
                    <a:pt x="1598" y="3401"/>
                  </a:lnTo>
                  <a:lnTo>
                    <a:pt x="1893" y="3481"/>
                  </a:lnTo>
                  <a:lnTo>
                    <a:pt x="2471" y="3605"/>
                  </a:lnTo>
                  <a:lnTo>
                    <a:pt x="3707" y="3866"/>
                  </a:lnTo>
                  <a:lnTo>
                    <a:pt x="4024" y="3934"/>
                  </a:lnTo>
                  <a:lnTo>
                    <a:pt x="4331" y="4014"/>
                  </a:lnTo>
                  <a:lnTo>
                    <a:pt x="4637" y="4093"/>
                  </a:lnTo>
                  <a:lnTo>
                    <a:pt x="4931" y="4195"/>
                  </a:lnTo>
                  <a:lnTo>
                    <a:pt x="5181" y="4274"/>
                  </a:lnTo>
                  <a:lnTo>
                    <a:pt x="5430" y="4342"/>
                  </a:lnTo>
                  <a:lnTo>
                    <a:pt x="5929" y="4478"/>
                  </a:lnTo>
                  <a:lnTo>
                    <a:pt x="6190" y="4558"/>
                  </a:lnTo>
                  <a:lnTo>
                    <a:pt x="6439" y="4660"/>
                  </a:lnTo>
                  <a:lnTo>
                    <a:pt x="6688" y="4784"/>
                  </a:lnTo>
                  <a:lnTo>
                    <a:pt x="6949" y="4932"/>
                  </a:lnTo>
                  <a:lnTo>
                    <a:pt x="6961" y="4750"/>
                  </a:lnTo>
                  <a:lnTo>
                    <a:pt x="6961" y="4558"/>
                  </a:lnTo>
                  <a:lnTo>
                    <a:pt x="6949" y="4354"/>
                  </a:lnTo>
                  <a:lnTo>
                    <a:pt x="6927" y="4161"/>
                  </a:lnTo>
                  <a:lnTo>
                    <a:pt x="6904" y="3946"/>
                  </a:lnTo>
                  <a:lnTo>
                    <a:pt x="6858" y="3742"/>
                  </a:lnTo>
                  <a:lnTo>
                    <a:pt x="6813" y="3537"/>
                  </a:lnTo>
                  <a:lnTo>
                    <a:pt x="6745" y="3322"/>
                  </a:lnTo>
                  <a:lnTo>
                    <a:pt x="6677" y="3118"/>
                  </a:lnTo>
                  <a:lnTo>
                    <a:pt x="6609" y="2914"/>
                  </a:lnTo>
                  <a:lnTo>
                    <a:pt x="6518" y="2721"/>
                  </a:lnTo>
                  <a:lnTo>
                    <a:pt x="6428" y="2529"/>
                  </a:lnTo>
                  <a:lnTo>
                    <a:pt x="6337" y="2347"/>
                  </a:lnTo>
                  <a:lnTo>
                    <a:pt x="6235" y="2177"/>
                  </a:lnTo>
                  <a:lnTo>
                    <a:pt x="6122" y="2007"/>
                  </a:lnTo>
                  <a:lnTo>
                    <a:pt x="6008" y="1860"/>
                  </a:lnTo>
                  <a:lnTo>
                    <a:pt x="5895" y="1724"/>
                  </a:lnTo>
                  <a:lnTo>
                    <a:pt x="5770" y="1576"/>
                  </a:lnTo>
                  <a:lnTo>
                    <a:pt x="5634" y="1452"/>
                  </a:lnTo>
                  <a:lnTo>
                    <a:pt x="5498" y="1316"/>
                  </a:lnTo>
                  <a:lnTo>
                    <a:pt x="5351" y="1191"/>
                  </a:lnTo>
                  <a:lnTo>
                    <a:pt x="5203" y="1066"/>
                  </a:lnTo>
                  <a:lnTo>
                    <a:pt x="5045" y="941"/>
                  </a:lnTo>
                  <a:lnTo>
                    <a:pt x="4875" y="828"/>
                  </a:lnTo>
                  <a:lnTo>
                    <a:pt x="4716" y="726"/>
                  </a:lnTo>
                  <a:lnTo>
                    <a:pt x="4535" y="624"/>
                  </a:lnTo>
                  <a:lnTo>
                    <a:pt x="4365" y="522"/>
                  </a:lnTo>
                  <a:lnTo>
                    <a:pt x="4183" y="431"/>
                  </a:lnTo>
                  <a:lnTo>
                    <a:pt x="4002" y="352"/>
                  </a:lnTo>
                  <a:lnTo>
                    <a:pt x="3809" y="273"/>
                  </a:lnTo>
                  <a:lnTo>
                    <a:pt x="3628" y="205"/>
                  </a:lnTo>
                  <a:lnTo>
                    <a:pt x="3435" y="148"/>
                  </a:lnTo>
                  <a:lnTo>
                    <a:pt x="3242" y="103"/>
                  </a:lnTo>
                  <a:lnTo>
                    <a:pt x="3050" y="57"/>
                  </a:lnTo>
                  <a:lnTo>
                    <a:pt x="2857" y="23"/>
                  </a:lnTo>
                  <a:lnTo>
                    <a:pt x="2675" y="12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fill="none" extrusionOk="0">
                  <a:moveTo>
                    <a:pt x="6949" y="4932"/>
                  </a:moveTo>
                  <a:lnTo>
                    <a:pt x="6949" y="4932"/>
                  </a:lnTo>
                  <a:lnTo>
                    <a:pt x="6688" y="4784"/>
                  </a:lnTo>
                  <a:lnTo>
                    <a:pt x="6439" y="4660"/>
                  </a:lnTo>
                  <a:lnTo>
                    <a:pt x="6190" y="4558"/>
                  </a:lnTo>
                  <a:lnTo>
                    <a:pt x="5929" y="4478"/>
                  </a:lnTo>
                  <a:lnTo>
                    <a:pt x="5430" y="4342"/>
                  </a:lnTo>
                  <a:lnTo>
                    <a:pt x="5181" y="4274"/>
                  </a:lnTo>
                  <a:lnTo>
                    <a:pt x="4931" y="4195"/>
                  </a:lnTo>
                  <a:lnTo>
                    <a:pt x="4931" y="4195"/>
                  </a:lnTo>
                  <a:lnTo>
                    <a:pt x="4637" y="4093"/>
                  </a:lnTo>
                  <a:lnTo>
                    <a:pt x="4331" y="4014"/>
                  </a:lnTo>
                  <a:lnTo>
                    <a:pt x="4024" y="3934"/>
                  </a:lnTo>
                  <a:lnTo>
                    <a:pt x="3707" y="3866"/>
                  </a:lnTo>
                  <a:lnTo>
                    <a:pt x="2471" y="3605"/>
                  </a:lnTo>
                  <a:lnTo>
                    <a:pt x="2471" y="3605"/>
                  </a:lnTo>
                  <a:lnTo>
                    <a:pt x="1893" y="3481"/>
                  </a:lnTo>
                  <a:lnTo>
                    <a:pt x="1598" y="3401"/>
                  </a:lnTo>
                  <a:lnTo>
                    <a:pt x="1315" y="3311"/>
                  </a:lnTo>
                  <a:lnTo>
                    <a:pt x="1168" y="3265"/>
                  </a:lnTo>
                  <a:lnTo>
                    <a:pt x="1032" y="3209"/>
                  </a:lnTo>
                  <a:lnTo>
                    <a:pt x="907" y="3141"/>
                  </a:lnTo>
                  <a:lnTo>
                    <a:pt x="771" y="3061"/>
                  </a:lnTo>
                  <a:lnTo>
                    <a:pt x="646" y="2982"/>
                  </a:lnTo>
                  <a:lnTo>
                    <a:pt x="533" y="2891"/>
                  </a:lnTo>
                  <a:lnTo>
                    <a:pt x="420" y="2801"/>
                  </a:lnTo>
                  <a:lnTo>
                    <a:pt x="318" y="2687"/>
                  </a:lnTo>
                  <a:lnTo>
                    <a:pt x="318" y="2687"/>
                  </a:lnTo>
                  <a:lnTo>
                    <a:pt x="227" y="2574"/>
                  </a:lnTo>
                  <a:lnTo>
                    <a:pt x="159" y="2461"/>
                  </a:lnTo>
                  <a:lnTo>
                    <a:pt x="102" y="2336"/>
                  </a:lnTo>
                  <a:lnTo>
                    <a:pt x="57" y="2211"/>
                  </a:lnTo>
                  <a:lnTo>
                    <a:pt x="23" y="2075"/>
                  </a:lnTo>
                  <a:lnTo>
                    <a:pt x="11" y="1950"/>
                  </a:lnTo>
                  <a:lnTo>
                    <a:pt x="0" y="1814"/>
                  </a:lnTo>
                  <a:lnTo>
                    <a:pt x="11" y="1678"/>
                  </a:lnTo>
                  <a:lnTo>
                    <a:pt x="34" y="1542"/>
                  </a:lnTo>
                  <a:lnTo>
                    <a:pt x="68" y="1418"/>
                  </a:lnTo>
                  <a:lnTo>
                    <a:pt x="113" y="1293"/>
                  </a:lnTo>
                  <a:lnTo>
                    <a:pt x="170" y="1168"/>
                  </a:lnTo>
                  <a:lnTo>
                    <a:pt x="238" y="1043"/>
                  </a:lnTo>
                  <a:lnTo>
                    <a:pt x="318" y="930"/>
                  </a:lnTo>
                  <a:lnTo>
                    <a:pt x="408" y="828"/>
                  </a:lnTo>
                  <a:lnTo>
                    <a:pt x="510" y="726"/>
                  </a:lnTo>
                  <a:lnTo>
                    <a:pt x="510" y="726"/>
                  </a:lnTo>
                  <a:lnTo>
                    <a:pt x="669" y="590"/>
                  </a:lnTo>
                  <a:lnTo>
                    <a:pt x="839" y="465"/>
                  </a:lnTo>
                  <a:lnTo>
                    <a:pt x="1009" y="363"/>
                  </a:lnTo>
                  <a:lnTo>
                    <a:pt x="1179" y="273"/>
                  </a:lnTo>
                  <a:lnTo>
                    <a:pt x="1360" y="193"/>
                  </a:lnTo>
                  <a:lnTo>
                    <a:pt x="1542" y="125"/>
                  </a:lnTo>
                  <a:lnTo>
                    <a:pt x="1723" y="80"/>
                  </a:lnTo>
                  <a:lnTo>
                    <a:pt x="1905" y="35"/>
                  </a:lnTo>
                  <a:lnTo>
                    <a:pt x="2097" y="12"/>
                  </a:lnTo>
                  <a:lnTo>
                    <a:pt x="2290" y="1"/>
                  </a:lnTo>
                  <a:lnTo>
                    <a:pt x="2483" y="1"/>
                  </a:lnTo>
                  <a:lnTo>
                    <a:pt x="2675" y="12"/>
                  </a:lnTo>
                  <a:lnTo>
                    <a:pt x="2857" y="23"/>
                  </a:lnTo>
                  <a:lnTo>
                    <a:pt x="3050" y="57"/>
                  </a:lnTo>
                  <a:lnTo>
                    <a:pt x="3242" y="103"/>
                  </a:lnTo>
                  <a:lnTo>
                    <a:pt x="3435" y="148"/>
                  </a:lnTo>
                  <a:lnTo>
                    <a:pt x="3628" y="205"/>
                  </a:lnTo>
                  <a:lnTo>
                    <a:pt x="3809" y="273"/>
                  </a:lnTo>
                  <a:lnTo>
                    <a:pt x="4002" y="352"/>
                  </a:lnTo>
                  <a:lnTo>
                    <a:pt x="4183" y="431"/>
                  </a:lnTo>
                  <a:lnTo>
                    <a:pt x="4365" y="522"/>
                  </a:lnTo>
                  <a:lnTo>
                    <a:pt x="4535" y="624"/>
                  </a:lnTo>
                  <a:lnTo>
                    <a:pt x="4716" y="726"/>
                  </a:lnTo>
                  <a:lnTo>
                    <a:pt x="4875" y="828"/>
                  </a:lnTo>
                  <a:lnTo>
                    <a:pt x="5045" y="941"/>
                  </a:lnTo>
                  <a:lnTo>
                    <a:pt x="5203" y="1066"/>
                  </a:lnTo>
                  <a:lnTo>
                    <a:pt x="5351" y="1191"/>
                  </a:lnTo>
                  <a:lnTo>
                    <a:pt x="5498" y="1316"/>
                  </a:lnTo>
                  <a:lnTo>
                    <a:pt x="5634" y="1452"/>
                  </a:lnTo>
                  <a:lnTo>
                    <a:pt x="5770" y="1576"/>
                  </a:lnTo>
                  <a:lnTo>
                    <a:pt x="5895" y="1724"/>
                  </a:lnTo>
                  <a:lnTo>
                    <a:pt x="6008" y="1860"/>
                  </a:lnTo>
                  <a:lnTo>
                    <a:pt x="6008" y="1860"/>
                  </a:lnTo>
                  <a:lnTo>
                    <a:pt x="6122" y="2007"/>
                  </a:lnTo>
                  <a:lnTo>
                    <a:pt x="6235" y="2177"/>
                  </a:lnTo>
                  <a:lnTo>
                    <a:pt x="6337" y="2347"/>
                  </a:lnTo>
                  <a:lnTo>
                    <a:pt x="6428" y="2529"/>
                  </a:lnTo>
                  <a:lnTo>
                    <a:pt x="6518" y="2721"/>
                  </a:lnTo>
                  <a:lnTo>
                    <a:pt x="6609" y="2914"/>
                  </a:lnTo>
                  <a:lnTo>
                    <a:pt x="6677" y="3118"/>
                  </a:lnTo>
                  <a:lnTo>
                    <a:pt x="6745" y="3322"/>
                  </a:lnTo>
                  <a:lnTo>
                    <a:pt x="6813" y="3537"/>
                  </a:lnTo>
                  <a:lnTo>
                    <a:pt x="6858" y="3742"/>
                  </a:lnTo>
                  <a:lnTo>
                    <a:pt x="6904" y="3946"/>
                  </a:lnTo>
                  <a:lnTo>
                    <a:pt x="6927" y="4161"/>
                  </a:lnTo>
                  <a:lnTo>
                    <a:pt x="6949" y="4354"/>
                  </a:lnTo>
                  <a:lnTo>
                    <a:pt x="6961" y="4558"/>
                  </a:lnTo>
                  <a:lnTo>
                    <a:pt x="6961" y="4750"/>
                  </a:lnTo>
                  <a:lnTo>
                    <a:pt x="6949" y="49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5242450" y="-642225"/>
              <a:ext cx="159275" cy="192750"/>
            </a:xfrm>
            <a:custGeom>
              <a:avLst/>
              <a:gdLst/>
              <a:ahLst/>
              <a:cxnLst/>
              <a:rect l="l" t="t" r="r" b="b"/>
              <a:pathLst>
                <a:path w="6371" h="7710" extrusionOk="0">
                  <a:moveTo>
                    <a:pt x="0" y="1"/>
                  </a:moveTo>
                  <a:lnTo>
                    <a:pt x="0" y="35"/>
                  </a:lnTo>
                  <a:lnTo>
                    <a:pt x="306" y="46"/>
                  </a:lnTo>
                  <a:lnTo>
                    <a:pt x="658" y="80"/>
                  </a:lnTo>
                  <a:lnTo>
                    <a:pt x="1054" y="148"/>
                  </a:lnTo>
                  <a:lnTo>
                    <a:pt x="1474" y="250"/>
                  </a:lnTo>
                  <a:lnTo>
                    <a:pt x="1927" y="386"/>
                  </a:lnTo>
                  <a:lnTo>
                    <a:pt x="2154" y="454"/>
                  </a:lnTo>
                  <a:lnTo>
                    <a:pt x="2392" y="545"/>
                  </a:lnTo>
                  <a:lnTo>
                    <a:pt x="2619" y="635"/>
                  </a:lnTo>
                  <a:lnTo>
                    <a:pt x="2857" y="737"/>
                  </a:lnTo>
                  <a:lnTo>
                    <a:pt x="3095" y="839"/>
                  </a:lnTo>
                  <a:lnTo>
                    <a:pt x="3322" y="964"/>
                  </a:lnTo>
                  <a:lnTo>
                    <a:pt x="3560" y="1089"/>
                  </a:lnTo>
                  <a:lnTo>
                    <a:pt x="3786" y="1225"/>
                  </a:lnTo>
                  <a:lnTo>
                    <a:pt x="4002" y="1372"/>
                  </a:lnTo>
                  <a:lnTo>
                    <a:pt x="4217" y="1531"/>
                  </a:lnTo>
                  <a:lnTo>
                    <a:pt x="4432" y="1690"/>
                  </a:lnTo>
                  <a:lnTo>
                    <a:pt x="4637" y="1860"/>
                  </a:lnTo>
                  <a:lnTo>
                    <a:pt x="4829" y="2041"/>
                  </a:lnTo>
                  <a:lnTo>
                    <a:pt x="5011" y="2234"/>
                  </a:lnTo>
                  <a:lnTo>
                    <a:pt x="5181" y="2438"/>
                  </a:lnTo>
                  <a:lnTo>
                    <a:pt x="5351" y="2653"/>
                  </a:lnTo>
                  <a:lnTo>
                    <a:pt x="5498" y="2880"/>
                  </a:lnTo>
                  <a:lnTo>
                    <a:pt x="5634" y="3107"/>
                  </a:lnTo>
                  <a:lnTo>
                    <a:pt x="5747" y="3356"/>
                  </a:lnTo>
                  <a:lnTo>
                    <a:pt x="5861" y="3606"/>
                  </a:lnTo>
                  <a:lnTo>
                    <a:pt x="5940" y="3878"/>
                  </a:lnTo>
                  <a:lnTo>
                    <a:pt x="6020" y="4150"/>
                  </a:lnTo>
                  <a:lnTo>
                    <a:pt x="6099" y="4558"/>
                  </a:lnTo>
                  <a:lnTo>
                    <a:pt x="6167" y="4955"/>
                  </a:lnTo>
                  <a:lnTo>
                    <a:pt x="6224" y="5363"/>
                  </a:lnTo>
                  <a:lnTo>
                    <a:pt x="6269" y="5771"/>
                  </a:lnTo>
                  <a:lnTo>
                    <a:pt x="6303" y="6190"/>
                  </a:lnTo>
                  <a:lnTo>
                    <a:pt x="6326" y="6598"/>
                  </a:lnTo>
                  <a:lnTo>
                    <a:pt x="6337" y="7006"/>
                  </a:lnTo>
                  <a:lnTo>
                    <a:pt x="6337" y="7414"/>
                  </a:lnTo>
                  <a:lnTo>
                    <a:pt x="6337" y="7709"/>
                  </a:lnTo>
                  <a:lnTo>
                    <a:pt x="6371" y="7709"/>
                  </a:lnTo>
                  <a:lnTo>
                    <a:pt x="6371" y="7414"/>
                  </a:lnTo>
                  <a:lnTo>
                    <a:pt x="6371" y="7006"/>
                  </a:lnTo>
                  <a:lnTo>
                    <a:pt x="6360" y="6598"/>
                  </a:lnTo>
                  <a:lnTo>
                    <a:pt x="6337" y="6179"/>
                  </a:lnTo>
                  <a:lnTo>
                    <a:pt x="6303" y="5771"/>
                  </a:lnTo>
                  <a:lnTo>
                    <a:pt x="6258" y="5363"/>
                  </a:lnTo>
                  <a:lnTo>
                    <a:pt x="6201" y="4955"/>
                  </a:lnTo>
                  <a:lnTo>
                    <a:pt x="6133" y="4546"/>
                  </a:lnTo>
                  <a:lnTo>
                    <a:pt x="6054" y="4150"/>
                  </a:lnTo>
                  <a:lnTo>
                    <a:pt x="5974" y="3866"/>
                  </a:lnTo>
                  <a:lnTo>
                    <a:pt x="5895" y="3594"/>
                  </a:lnTo>
                  <a:lnTo>
                    <a:pt x="5781" y="3345"/>
                  </a:lnTo>
                  <a:lnTo>
                    <a:pt x="5657" y="3095"/>
                  </a:lnTo>
                  <a:lnTo>
                    <a:pt x="5521" y="2857"/>
                  </a:lnTo>
                  <a:lnTo>
                    <a:pt x="5373" y="2631"/>
                  </a:lnTo>
                  <a:lnTo>
                    <a:pt x="5215" y="2415"/>
                  </a:lnTo>
                  <a:lnTo>
                    <a:pt x="5033" y="2211"/>
                  </a:lnTo>
                  <a:lnTo>
                    <a:pt x="4852" y="2018"/>
                  </a:lnTo>
                  <a:lnTo>
                    <a:pt x="4659" y="1837"/>
                  </a:lnTo>
                  <a:lnTo>
                    <a:pt x="4455" y="1667"/>
                  </a:lnTo>
                  <a:lnTo>
                    <a:pt x="4240" y="1497"/>
                  </a:lnTo>
                  <a:lnTo>
                    <a:pt x="4024" y="1338"/>
                  </a:lnTo>
                  <a:lnTo>
                    <a:pt x="3798" y="1202"/>
                  </a:lnTo>
                  <a:lnTo>
                    <a:pt x="3571" y="1066"/>
                  </a:lnTo>
                  <a:lnTo>
                    <a:pt x="3344" y="930"/>
                  </a:lnTo>
                  <a:lnTo>
                    <a:pt x="3106" y="817"/>
                  </a:lnTo>
                  <a:lnTo>
                    <a:pt x="2868" y="703"/>
                  </a:lnTo>
                  <a:lnTo>
                    <a:pt x="2641" y="601"/>
                  </a:lnTo>
                  <a:lnTo>
                    <a:pt x="2403" y="511"/>
                  </a:lnTo>
                  <a:lnTo>
                    <a:pt x="2165" y="420"/>
                  </a:lnTo>
                  <a:lnTo>
                    <a:pt x="1939" y="352"/>
                  </a:lnTo>
                  <a:lnTo>
                    <a:pt x="1485" y="216"/>
                  </a:lnTo>
                  <a:lnTo>
                    <a:pt x="1054" y="125"/>
                  </a:lnTo>
                  <a:lnTo>
                    <a:pt x="669" y="46"/>
                  </a:lnTo>
                  <a:lnTo>
                    <a:pt x="306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extrusionOk="0">
                  <a:moveTo>
                    <a:pt x="2664" y="0"/>
                  </a:moveTo>
                  <a:lnTo>
                    <a:pt x="2494" y="23"/>
                  </a:lnTo>
                  <a:lnTo>
                    <a:pt x="2336" y="46"/>
                  </a:lnTo>
                  <a:lnTo>
                    <a:pt x="2166" y="102"/>
                  </a:lnTo>
                  <a:lnTo>
                    <a:pt x="2007" y="170"/>
                  </a:lnTo>
                  <a:lnTo>
                    <a:pt x="1848" y="250"/>
                  </a:lnTo>
                  <a:lnTo>
                    <a:pt x="1655" y="397"/>
                  </a:lnTo>
                  <a:lnTo>
                    <a:pt x="1463" y="544"/>
                  </a:lnTo>
                  <a:lnTo>
                    <a:pt x="1281" y="714"/>
                  </a:lnTo>
                  <a:lnTo>
                    <a:pt x="1123" y="884"/>
                  </a:lnTo>
                  <a:lnTo>
                    <a:pt x="964" y="1077"/>
                  </a:lnTo>
                  <a:lnTo>
                    <a:pt x="828" y="1281"/>
                  </a:lnTo>
                  <a:lnTo>
                    <a:pt x="703" y="1485"/>
                  </a:lnTo>
                  <a:lnTo>
                    <a:pt x="590" y="1701"/>
                  </a:lnTo>
                  <a:lnTo>
                    <a:pt x="488" y="1939"/>
                  </a:lnTo>
                  <a:lnTo>
                    <a:pt x="397" y="2165"/>
                  </a:lnTo>
                  <a:lnTo>
                    <a:pt x="306" y="2415"/>
                  </a:lnTo>
                  <a:lnTo>
                    <a:pt x="238" y="2664"/>
                  </a:lnTo>
                  <a:lnTo>
                    <a:pt x="182" y="2925"/>
                  </a:lnTo>
                  <a:lnTo>
                    <a:pt x="125" y="3186"/>
                  </a:lnTo>
                  <a:lnTo>
                    <a:pt x="80" y="3446"/>
                  </a:lnTo>
                  <a:lnTo>
                    <a:pt x="57" y="3719"/>
                  </a:lnTo>
                  <a:lnTo>
                    <a:pt x="23" y="3991"/>
                  </a:lnTo>
                  <a:lnTo>
                    <a:pt x="12" y="4263"/>
                  </a:lnTo>
                  <a:lnTo>
                    <a:pt x="0" y="4535"/>
                  </a:lnTo>
                  <a:lnTo>
                    <a:pt x="0" y="4807"/>
                  </a:lnTo>
                  <a:lnTo>
                    <a:pt x="12" y="5090"/>
                  </a:lnTo>
                  <a:lnTo>
                    <a:pt x="23" y="5362"/>
                  </a:lnTo>
                  <a:lnTo>
                    <a:pt x="68" y="5906"/>
                  </a:lnTo>
                  <a:lnTo>
                    <a:pt x="148" y="6439"/>
                  </a:lnTo>
                  <a:lnTo>
                    <a:pt x="238" y="6961"/>
                  </a:lnTo>
                  <a:lnTo>
                    <a:pt x="352" y="7459"/>
                  </a:lnTo>
                  <a:lnTo>
                    <a:pt x="488" y="7924"/>
                  </a:lnTo>
                  <a:lnTo>
                    <a:pt x="510" y="7856"/>
                  </a:lnTo>
                  <a:lnTo>
                    <a:pt x="544" y="7777"/>
                  </a:lnTo>
                  <a:lnTo>
                    <a:pt x="658" y="7573"/>
                  </a:lnTo>
                  <a:lnTo>
                    <a:pt x="817" y="7346"/>
                  </a:lnTo>
                  <a:lnTo>
                    <a:pt x="987" y="7097"/>
                  </a:lnTo>
                  <a:lnTo>
                    <a:pt x="1349" y="6643"/>
                  </a:lnTo>
                  <a:lnTo>
                    <a:pt x="1621" y="6337"/>
                  </a:lnTo>
                  <a:lnTo>
                    <a:pt x="2177" y="5736"/>
                  </a:lnTo>
                  <a:lnTo>
                    <a:pt x="2449" y="5442"/>
                  </a:lnTo>
                  <a:lnTo>
                    <a:pt x="2721" y="5136"/>
                  </a:lnTo>
                  <a:lnTo>
                    <a:pt x="2993" y="4818"/>
                  </a:lnTo>
                  <a:lnTo>
                    <a:pt x="3242" y="4489"/>
                  </a:lnTo>
                  <a:lnTo>
                    <a:pt x="3481" y="4149"/>
                  </a:lnTo>
                  <a:lnTo>
                    <a:pt x="3594" y="3968"/>
                  </a:lnTo>
                  <a:lnTo>
                    <a:pt x="3696" y="3787"/>
                  </a:lnTo>
                  <a:lnTo>
                    <a:pt x="3855" y="3480"/>
                  </a:lnTo>
                  <a:lnTo>
                    <a:pt x="3991" y="3152"/>
                  </a:lnTo>
                  <a:lnTo>
                    <a:pt x="4059" y="2982"/>
                  </a:lnTo>
                  <a:lnTo>
                    <a:pt x="4115" y="2812"/>
                  </a:lnTo>
                  <a:lnTo>
                    <a:pt x="4161" y="2642"/>
                  </a:lnTo>
                  <a:lnTo>
                    <a:pt x="4206" y="2472"/>
                  </a:lnTo>
                  <a:lnTo>
                    <a:pt x="4229" y="2290"/>
                  </a:lnTo>
                  <a:lnTo>
                    <a:pt x="4251" y="2109"/>
                  </a:lnTo>
                  <a:lnTo>
                    <a:pt x="4263" y="1939"/>
                  </a:lnTo>
                  <a:lnTo>
                    <a:pt x="4263" y="1757"/>
                  </a:lnTo>
                  <a:lnTo>
                    <a:pt x="4251" y="1576"/>
                  </a:lnTo>
                  <a:lnTo>
                    <a:pt x="4229" y="1406"/>
                  </a:lnTo>
                  <a:lnTo>
                    <a:pt x="4183" y="1225"/>
                  </a:lnTo>
                  <a:lnTo>
                    <a:pt x="4138" y="1054"/>
                  </a:lnTo>
                  <a:lnTo>
                    <a:pt x="4059" y="862"/>
                  </a:lnTo>
                  <a:lnTo>
                    <a:pt x="3968" y="692"/>
                  </a:lnTo>
                  <a:lnTo>
                    <a:pt x="3855" y="544"/>
                  </a:lnTo>
                  <a:lnTo>
                    <a:pt x="3741" y="408"/>
                  </a:lnTo>
                  <a:lnTo>
                    <a:pt x="3605" y="295"/>
                  </a:lnTo>
                  <a:lnTo>
                    <a:pt x="3458" y="204"/>
                  </a:lnTo>
                  <a:lnTo>
                    <a:pt x="3311" y="125"/>
                  </a:lnTo>
                  <a:lnTo>
                    <a:pt x="3152" y="68"/>
                  </a:lnTo>
                  <a:lnTo>
                    <a:pt x="2993" y="34"/>
                  </a:lnTo>
                  <a:lnTo>
                    <a:pt x="2834" y="12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fill="none" extrusionOk="0">
                  <a:moveTo>
                    <a:pt x="488" y="7924"/>
                  </a:moveTo>
                  <a:lnTo>
                    <a:pt x="488" y="7924"/>
                  </a:lnTo>
                  <a:lnTo>
                    <a:pt x="352" y="7459"/>
                  </a:lnTo>
                  <a:lnTo>
                    <a:pt x="238" y="6961"/>
                  </a:lnTo>
                  <a:lnTo>
                    <a:pt x="148" y="6439"/>
                  </a:lnTo>
                  <a:lnTo>
                    <a:pt x="68" y="5906"/>
                  </a:lnTo>
                  <a:lnTo>
                    <a:pt x="23" y="5362"/>
                  </a:lnTo>
                  <a:lnTo>
                    <a:pt x="12" y="5090"/>
                  </a:lnTo>
                  <a:lnTo>
                    <a:pt x="0" y="4807"/>
                  </a:lnTo>
                  <a:lnTo>
                    <a:pt x="0" y="4535"/>
                  </a:lnTo>
                  <a:lnTo>
                    <a:pt x="12" y="4263"/>
                  </a:lnTo>
                  <a:lnTo>
                    <a:pt x="23" y="3991"/>
                  </a:lnTo>
                  <a:lnTo>
                    <a:pt x="57" y="3719"/>
                  </a:lnTo>
                  <a:lnTo>
                    <a:pt x="80" y="3446"/>
                  </a:lnTo>
                  <a:lnTo>
                    <a:pt x="125" y="3186"/>
                  </a:lnTo>
                  <a:lnTo>
                    <a:pt x="182" y="2925"/>
                  </a:lnTo>
                  <a:lnTo>
                    <a:pt x="238" y="2664"/>
                  </a:lnTo>
                  <a:lnTo>
                    <a:pt x="306" y="2415"/>
                  </a:lnTo>
                  <a:lnTo>
                    <a:pt x="397" y="2165"/>
                  </a:lnTo>
                  <a:lnTo>
                    <a:pt x="488" y="1939"/>
                  </a:lnTo>
                  <a:lnTo>
                    <a:pt x="590" y="1701"/>
                  </a:lnTo>
                  <a:lnTo>
                    <a:pt x="703" y="1485"/>
                  </a:lnTo>
                  <a:lnTo>
                    <a:pt x="828" y="1281"/>
                  </a:lnTo>
                  <a:lnTo>
                    <a:pt x="964" y="1077"/>
                  </a:lnTo>
                  <a:lnTo>
                    <a:pt x="1123" y="884"/>
                  </a:lnTo>
                  <a:lnTo>
                    <a:pt x="1281" y="714"/>
                  </a:lnTo>
                  <a:lnTo>
                    <a:pt x="1463" y="544"/>
                  </a:lnTo>
                  <a:lnTo>
                    <a:pt x="1655" y="397"/>
                  </a:lnTo>
                  <a:lnTo>
                    <a:pt x="1848" y="250"/>
                  </a:lnTo>
                  <a:lnTo>
                    <a:pt x="1848" y="250"/>
                  </a:lnTo>
                  <a:lnTo>
                    <a:pt x="2007" y="170"/>
                  </a:lnTo>
                  <a:lnTo>
                    <a:pt x="2166" y="102"/>
                  </a:lnTo>
                  <a:lnTo>
                    <a:pt x="2336" y="46"/>
                  </a:lnTo>
                  <a:lnTo>
                    <a:pt x="2494" y="23"/>
                  </a:lnTo>
                  <a:lnTo>
                    <a:pt x="2664" y="0"/>
                  </a:lnTo>
                  <a:lnTo>
                    <a:pt x="2834" y="12"/>
                  </a:lnTo>
                  <a:lnTo>
                    <a:pt x="2993" y="34"/>
                  </a:lnTo>
                  <a:lnTo>
                    <a:pt x="3152" y="68"/>
                  </a:lnTo>
                  <a:lnTo>
                    <a:pt x="3311" y="125"/>
                  </a:lnTo>
                  <a:lnTo>
                    <a:pt x="3458" y="204"/>
                  </a:lnTo>
                  <a:lnTo>
                    <a:pt x="3605" y="295"/>
                  </a:lnTo>
                  <a:lnTo>
                    <a:pt x="3741" y="408"/>
                  </a:lnTo>
                  <a:lnTo>
                    <a:pt x="3855" y="544"/>
                  </a:lnTo>
                  <a:lnTo>
                    <a:pt x="3968" y="692"/>
                  </a:lnTo>
                  <a:lnTo>
                    <a:pt x="4059" y="862"/>
                  </a:lnTo>
                  <a:lnTo>
                    <a:pt x="4138" y="1054"/>
                  </a:lnTo>
                  <a:lnTo>
                    <a:pt x="4138" y="1054"/>
                  </a:lnTo>
                  <a:lnTo>
                    <a:pt x="4183" y="1225"/>
                  </a:lnTo>
                  <a:lnTo>
                    <a:pt x="4229" y="1406"/>
                  </a:lnTo>
                  <a:lnTo>
                    <a:pt x="4251" y="1576"/>
                  </a:lnTo>
                  <a:lnTo>
                    <a:pt x="4263" y="1757"/>
                  </a:lnTo>
                  <a:lnTo>
                    <a:pt x="4263" y="1939"/>
                  </a:lnTo>
                  <a:lnTo>
                    <a:pt x="4251" y="2109"/>
                  </a:lnTo>
                  <a:lnTo>
                    <a:pt x="4229" y="2290"/>
                  </a:lnTo>
                  <a:lnTo>
                    <a:pt x="4206" y="2472"/>
                  </a:lnTo>
                  <a:lnTo>
                    <a:pt x="4161" y="2642"/>
                  </a:lnTo>
                  <a:lnTo>
                    <a:pt x="4115" y="2812"/>
                  </a:lnTo>
                  <a:lnTo>
                    <a:pt x="4059" y="2982"/>
                  </a:lnTo>
                  <a:lnTo>
                    <a:pt x="3991" y="3152"/>
                  </a:lnTo>
                  <a:lnTo>
                    <a:pt x="3855" y="3480"/>
                  </a:lnTo>
                  <a:lnTo>
                    <a:pt x="3696" y="3787"/>
                  </a:lnTo>
                  <a:lnTo>
                    <a:pt x="3696" y="3787"/>
                  </a:lnTo>
                  <a:lnTo>
                    <a:pt x="3594" y="3968"/>
                  </a:lnTo>
                  <a:lnTo>
                    <a:pt x="3481" y="4149"/>
                  </a:lnTo>
                  <a:lnTo>
                    <a:pt x="3242" y="4489"/>
                  </a:lnTo>
                  <a:lnTo>
                    <a:pt x="2993" y="4818"/>
                  </a:lnTo>
                  <a:lnTo>
                    <a:pt x="2721" y="5136"/>
                  </a:lnTo>
                  <a:lnTo>
                    <a:pt x="2449" y="5442"/>
                  </a:lnTo>
                  <a:lnTo>
                    <a:pt x="2177" y="5736"/>
                  </a:lnTo>
                  <a:lnTo>
                    <a:pt x="1621" y="6337"/>
                  </a:lnTo>
                  <a:lnTo>
                    <a:pt x="1621" y="6337"/>
                  </a:lnTo>
                  <a:lnTo>
                    <a:pt x="1349" y="6643"/>
                  </a:lnTo>
                  <a:lnTo>
                    <a:pt x="987" y="7097"/>
                  </a:lnTo>
                  <a:lnTo>
                    <a:pt x="817" y="7346"/>
                  </a:lnTo>
                  <a:lnTo>
                    <a:pt x="658" y="7573"/>
                  </a:lnTo>
                  <a:lnTo>
                    <a:pt x="544" y="7777"/>
                  </a:lnTo>
                  <a:lnTo>
                    <a:pt x="510" y="7856"/>
                  </a:lnTo>
                  <a:lnTo>
                    <a:pt x="488" y="7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5445650" y="-779675"/>
              <a:ext cx="64625" cy="311500"/>
            </a:xfrm>
            <a:custGeom>
              <a:avLst/>
              <a:gdLst/>
              <a:ahLst/>
              <a:cxnLst/>
              <a:rect l="l" t="t" r="r" b="b"/>
              <a:pathLst>
                <a:path w="2585" h="12460" extrusionOk="0">
                  <a:moveTo>
                    <a:pt x="2573" y="1"/>
                  </a:moveTo>
                  <a:lnTo>
                    <a:pt x="2505" y="57"/>
                  </a:lnTo>
                  <a:lnTo>
                    <a:pt x="2437" y="148"/>
                  </a:lnTo>
                  <a:lnTo>
                    <a:pt x="2358" y="250"/>
                  </a:lnTo>
                  <a:lnTo>
                    <a:pt x="2267" y="386"/>
                  </a:lnTo>
                  <a:lnTo>
                    <a:pt x="2120" y="658"/>
                  </a:lnTo>
                  <a:lnTo>
                    <a:pt x="1950" y="1009"/>
                  </a:lnTo>
                  <a:lnTo>
                    <a:pt x="1769" y="1418"/>
                  </a:lnTo>
                  <a:lnTo>
                    <a:pt x="1576" y="1894"/>
                  </a:lnTo>
                  <a:lnTo>
                    <a:pt x="1394" y="2426"/>
                  </a:lnTo>
                  <a:lnTo>
                    <a:pt x="1202" y="3005"/>
                  </a:lnTo>
                  <a:lnTo>
                    <a:pt x="1020" y="3651"/>
                  </a:lnTo>
                  <a:lnTo>
                    <a:pt x="839" y="4342"/>
                  </a:lnTo>
                  <a:lnTo>
                    <a:pt x="669" y="5079"/>
                  </a:lnTo>
                  <a:lnTo>
                    <a:pt x="510" y="5861"/>
                  </a:lnTo>
                  <a:lnTo>
                    <a:pt x="363" y="6689"/>
                  </a:lnTo>
                  <a:lnTo>
                    <a:pt x="238" y="7562"/>
                  </a:lnTo>
                  <a:lnTo>
                    <a:pt x="181" y="8004"/>
                  </a:lnTo>
                  <a:lnTo>
                    <a:pt x="136" y="8457"/>
                  </a:lnTo>
                  <a:lnTo>
                    <a:pt x="91" y="8922"/>
                  </a:lnTo>
                  <a:lnTo>
                    <a:pt x="57" y="9398"/>
                  </a:lnTo>
                  <a:lnTo>
                    <a:pt x="34" y="9874"/>
                  </a:lnTo>
                  <a:lnTo>
                    <a:pt x="11" y="10362"/>
                  </a:lnTo>
                  <a:lnTo>
                    <a:pt x="0" y="10861"/>
                  </a:lnTo>
                  <a:lnTo>
                    <a:pt x="0" y="11371"/>
                  </a:lnTo>
                  <a:lnTo>
                    <a:pt x="0" y="11915"/>
                  </a:lnTo>
                  <a:lnTo>
                    <a:pt x="11" y="12459"/>
                  </a:lnTo>
                  <a:lnTo>
                    <a:pt x="45" y="12459"/>
                  </a:lnTo>
                  <a:lnTo>
                    <a:pt x="34" y="11915"/>
                  </a:lnTo>
                  <a:lnTo>
                    <a:pt x="34" y="11371"/>
                  </a:lnTo>
                  <a:lnTo>
                    <a:pt x="34" y="10793"/>
                  </a:lnTo>
                  <a:lnTo>
                    <a:pt x="57" y="10226"/>
                  </a:lnTo>
                  <a:lnTo>
                    <a:pt x="79" y="9670"/>
                  </a:lnTo>
                  <a:lnTo>
                    <a:pt x="113" y="9126"/>
                  </a:lnTo>
                  <a:lnTo>
                    <a:pt x="159" y="8593"/>
                  </a:lnTo>
                  <a:lnTo>
                    <a:pt x="215" y="8072"/>
                  </a:lnTo>
                  <a:lnTo>
                    <a:pt x="272" y="7562"/>
                  </a:lnTo>
                  <a:lnTo>
                    <a:pt x="340" y="7063"/>
                  </a:lnTo>
                  <a:lnTo>
                    <a:pt x="420" y="6576"/>
                  </a:lnTo>
                  <a:lnTo>
                    <a:pt x="499" y="6099"/>
                  </a:lnTo>
                  <a:lnTo>
                    <a:pt x="578" y="5646"/>
                  </a:lnTo>
                  <a:lnTo>
                    <a:pt x="669" y="5193"/>
                  </a:lnTo>
                  <a:lnTo>
                    <a:pt x="771" y="4762"/>
                  </a:lnTo>
                  <a:lnTo>
                    <a:pt x="873" y="4354"/>
                  </a:lnTo>
                  <a:lnTo>
                    <a:pt x="1077" y="3560"/>
                  </a:lnTo>
                  <a:lnTo>
                    <a:pt x="1292" y="2846"/>
                  </a:lnTo>
                  <a:lnTo>
                    <a:pt x="1508" y="2200"/>
                  </a:lnTo>
                  <a:lnTo>
                    <a:pt x="1723" y="1622"/>
                  </a:lnTo>
                  <a:lnTo>
                    <a:pt x="1927" y="1134"/>
                  </a:lnTo>
                  <a:lnTo>
                    <a:pt x="2120" y="726"/>
                  </a:lnTo>
                  <a:lnTo>
                    <a:pt x="2301" y="397"/>
                  </a:lnTo>
                  <a:lnTo>
                    <a:pt x="2381" y="273"/>
                  </a:lnTo>
                  <a:lnTo>
                    <a:pt x="2460" y="171"/>
                  </a:lnTo>
                  <a:lnTo>
                    <a:pt x="2528" y="91"/>
                  </a:lnTo>
                  <a:lnTo>
                    <a:pt x="2585" y="35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extrusionOk="0">
                  <a:moveTo>
                    <a:pt x="2483" y="1"/>
                  </a:moveTo>
                  <a:lnTo>
                    <a:pt x="2313" y="35"/>
                  </a:lnTo>
                  <a:lnTo>
                    <a:pt x="2165" y="69"/>
                  </a:lnTo>
                  <a:lnTo>
                    <a:pt x="2007" y="137"/>
                  </a:lnTo>
                  <a:lnTo>
                    <a:pt x="1859" y="216"/>
                  </a:lnTo>
                  <a:lnTo>
                    <a:pt x="1723" y="307"/>
                  </a:lnTo>
                  <a:lnTo>
                    <a:pt x="1587" y="420"/>
                  </a:lnTo>
                  <a:lnTo>
                    <a:pt x="1463" y="534"/>
                  </a:lnTo>
                  <a:lnTo>
                    <a:pt x="1338" y="670"/>
                  </a:lnTo>
                  <a:lnTo>
                    <a:pt x="1213" y="806"/>
                  </a:lnTo>
                  <a:lnTo>
                    <a:pt x="1111" y="953"/>
                  </a:lnTo>
                  <a:lnTo>
                    <a:pt x="998" y="1112"/>
                  </a:lnTo>
                  <a:lnTo>
                    <a:pt x="907" y="1282"/>
                  </a:lnTo>
                  <a:lnTo>
                    <a:pt x="805" y="1475"/>
                  </a:lnTo>
                  <a:lnTo>
                    <a:pt x="703" y="1667"/>
                  </a:lnTo>
                  <a:lnTo>
                    <a:pt x="612" y="1871"/>
                  </a:lnTo>
                  <a:lnTo>
                    <a:pt x="522" y="2087"/>
                  </a:lnTo>
                  <a:lnTo>
                    <a:pt x="442" y="2302"/>
                  </a:lnTo>
                  <a:lnTo>
                    <a:pt x="363" y="2529"/>
                  </a:lnTo>
                  <a:lnTo>
                    <a:pt x="295" y="2756"/>
                  </a:lnTo>
                  <a:lnTo>
                    <a:pt x="238" y="2994"/>
                  </a:lnTo>
                  <a:lnTo>
                    <a:pt x="182" y="3232"/>
                  </a:lnTo>
                  <a:lnTo>
                    <a:pt x="136" y="3470"/>
                  </a:lnTo>
                  <a:lnTo>
                    <a:pt x="91" y="3719"/>
                  </a:lnTo>
                  <a:lnTo>
                    <a:pt x="57" y="3980"/>
                  </a:lnTo>
                  <a:lnTo>
                    <a:pt x="34" y="4229"/>
                  </a:lnTo>
                  <a:lnTo>
                    <a:pt x="12" y="4490"/>
                  </a:lnTo>
                  <a:lnTo>
                    <a:pt x="0" y="4751"/>
                  </a:lnTo>
                  <a:lnTo>
                    <a:pt x="0" y="5011"/>
                  </a:lnTo>
                  <a:lnTo>
                    <a:pt x="91" y="4909"/>
                  </a:lnTo>
                  <a:lnTo>
                    <a:pt x="193" y="4807"/>
                  </a:lnTo>
                  <a:lnTo>
                    <a:pt x="397" y="4626"/>
                  </a:lnTo>
                  <a:lnTo>
                    <a:pt x="601" y="4479"/>
                  </a:lnTo>
                  <a:lnTo>
                    <a:pt x="828" y="4343"/>
                  </a:lnTo>
                  <a:lnTo>
                    <a:pt x="1270" y="4082"/>
                  </a:lnTo>
                  <a:lnTo>
                    <a:pt x="1497" y="3946"/>
                  </a:lnTo>
                  <a:lnTo>
                    <a:pt x="1723" y="3798"/>
                  </a:lnTo>
                  <a:lnTo>
                    <a:pt x="1939" y="3640"/>
                  </a:lnTo>
                  <a:lnTo>
                    <a:pt x="2154" y="3458"/>
                  </a:lnTo>
                  <a:lnTo>
                    <a:pt x="2358" y="3266"/>
                  </a:lnTo>
                  <a:lnTo>
                    <a:pt x="2562" y="3073"/>
                  </a:lnTo>
                  <a:lnTo>
                    <a:pt x="2959" y="2665"/>
                  </a:lnTo>
                  <a:lnTo>
                    <a:pt x="3356" y="2257"/>
                  </a:lnTo>
                  <a:lnTo>
                    <a:pt x="3616" y="1996"/>
                  </a:lnTo>
                  <a:lnTo>
                    <a:pt x="3888" y="1735"/>
                  </a:lnTo>
                  <a:lnTo>
                    <a:pt x="4161" y="1486"/>
                  </a:lnTo>
                  <a:lnTo>
                    <a:pt x="4455" y="1270"/>
                  </a:lnTo>
                  <a:lnTo>
                    <a:pt x="4603" y="1168"/>
                  </a:lnTo>
                  <a:lnTo>
                    <a:pt x="4761" y="1066"/>
                  </a:lnTo>
                  <a:lnTo>
                    <a:pt x="4909" y="976"/>
                  </a:lnTo>
                  <a:lnTo>
                    <a:pt x="5067" y="908"/>
                  </a:lnTo>
                  <a:lnTo>
                    <a:pt x="5237" y="840"/>
                  </a:lnTo>
                  <a:lnTo>
                    <a:pt x="5396" y="772"/>
                  </a:lnTo>
                  <a:lnTo>
                    <a:pt x="5566" y="726"/>
                  </a:lnTo>
                  <a:lnTo>
                    <a:pt x="5736" y="692"/>
                  </a:lnTo>
                  <a:lnTo>
                    <a:pt x="5612" y="602"/>
                  </a:lnTo>
                  <a:lnTo>
                    <a:pt x="5476" y="522"/>
                  </a:lnTo>
                  <a:lnTo>
                    <a:pt x="5328" y="454"/>
                  </a:lnTo>
                  <a:lnTo>
                    <a:pt x="5181" y="409"/>
                  </a:lnTo>
                  <a:lnTo>
                    <a:pt x="5033" y="364"/>
                  </a:lnTo>
                  <a:lnTo>
                    <a:pt x="4886" y="330"/>
                  </a:lnTo>
                  <a:lnTo>
                    <a:pt x="4727" y="318"/>
                  </a:lnTo>
                  <a:lnTo>
                    <a:pt x="4580" y="318"/>
                  </a:lnTo>
                  <a:lnTo>
                    <a:pt x="4353" y="330"/>
                  </a:lnTo>
                  <a:lnTo>
                    <a:pt x="4127" y="352"/>
                  </a:lnTo>
                  <a:lnTo>
                    <a:pt x="4025" y="364"/>
                  </a:lnTo>
                  <a:lnTo>
                    <a:pt x="3911" y="364"/>
                  </a:lnTo>
                  <a:lnTo>
                    <a:pt x="3798" y="352"/>
                  </a:lnTo>
                  <a:lnTo>
                    <a:pt x="3684" y="330"/>
                  </a:lnTo>
                  <a:lnTo>
                    <a:pt x="3560" y="284"/>
                  </a:lnTo>
                  <a:lnTo>
                    <a:pt x="3424" y="228"/>
                  </a:lnTo>
                  <a:lnTo>
                    <a:pt x="3174" y="114"/>
                  </a:lnTo>
                  <a:lnTo>
                    <a:pt x="2993" y="57"/>
                  </a:lnTo>
                  <a:lnTo>
                    <a:pt x="2812" y="12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fill="none" extrusionOk="0">
                  <a:moveTo>
                    <a:pt x="0" y="5011"/>
                  </a:moveTo>
                  <a:lnTo>
                    <a:pt x="0" y="5011"/>
                  </a:lnTo>
                  <a:lnTo>
                    <a:pt x="0" y="4751"/>
                  </a:lnTo>
                  <a:lnTo>
                    <a:pt x="12" y="4490"/>
                  </a:lnTo>
                  <a:lnTo>
                    <a:pt x="34" y="4229"/>
                  </a:lnTo>
                  <a:lnTo>
                    <a:pt x="57" y="3980"/>
                  </a:lnTo>
                  <a:lnTo>
                    <a:pt x="91" y="3719"/>
                  </a:lnTo>
                  <a:lnTo>
                    <a:pt x="136" y="3470"/>
                  </a:lnTo>
                  <a:lnTo>
                    <a:pt x="182" y="3232"/>
                  </a:lnTo>
                  <a:lnTo>
                    <a:pt x="238" y="2994"/>
                  </a:lnTo>
                  <a:lnTo>
                    <a:pt x="295" y="2756"/>
                  </a:lnTo>
                  <a:lnTo>
                    <a:pt x="363" y="2529"/>
                  </a:lnTo>
                  <a:lnTo>
                    <a:pt x="442" y="2302"/>
                  </a:lnTo>
                  <a:lnTo>
                    <a:pt x="522" y="2087"/>
                  </a:lnTo>
                  <a:lnTo>
                    <a:pt x="612" y="1871"/>
                  </a:lnTo>
                  <a:lnTo>
                    <a:pt x="703" y="1667"/>
                  </a:lnTo>
                  <a:lnTo>
                    <a:pt x="805" y="1475"/>
                  </a:lnTo>
                  <a:lnTo>
                    <a:pt x="907" y="1282"/>
                  </a:lnTo>
                  <a:lnTo>
                    <a:pt x="907" y="1282"/>
                  </a:lnTo>
                  <a:lnTo>
                    <a:pt x="998" y="1112"/>
                  </a:lnTo>
                  <a:lnTo>
                    <a:pt x="1111" y="953"/>
                  </a:lnTo>
                  <a:lnTo>
                    <a:pt x="1213" y="806"/>
                  </a:lnTo>
                  <a:lnTo>
                    <a:pt x="1338" y="670"/>
                  </a:lnTo>
                  <a:lnTo>
                    <a:pt x="1463" y="534"/>
                  </a:lnTo>
                  <a:lnTo>
                    <a:pt x="1587" y="420"/>
                  </a:lnTo>
                  <a:lnTo>
                    <a:pt x="1723" y="307"/>
                  </a:lnTo>
                  <a:lnTo>
                    <a:pt x="1859" y="216"/>
                  </a:lnTo>
                  <a:lnTo>
                    <a:pt x="2007" y="137"/>
                  </a:lnTo>
                  <a:lnTo>
                    <a:pt x="2165" y="69"/>
                  </a:lnTo>
                  <a:lnTo>
                    <a:pt x="2313" y="35"/>
                  </a:lnTo>
                  <a:lnTo>
                    <a:pt x="2483" y="1"/>
                  </a:lnTo>
                  <a:lnTo>
                    <a:pt x="2642" y="1"/>
                  </a:lnTo>
                  <a:lnTo>
                    <a:pt x="2812" y="12"/>
                  </a:lnTo>
                  <a:lnTo>
                    <a:pt x="2993" y="57"/>
                  </a:lnTo>
                  <a:lnTo>
                    <a:pt x="3174" y="114"/>
                  </a:lnTo>
                  <a:lnTo>
                    <a:pt x="3174" y="114"/>
                  </a:lnTo>
                  <a:lnTo>
                    <a:pt x="3424" y="228"/>
                  </a:lnTo>
                  <a:lnTo>
                    <a:pt x="3560" y="284"/>
                  </a:lnTo>
                  <a:lnTo>
                    <a:pt x="3684" y="330"/>
                  </a:lnTo>
                  <a:lnTo>
                    <a:pt x="3684" y="330"/>
                  </a:lnTo>
                  <a:lnTo>
                    <a:pt x="3798" y="352"/>
                  </a:lnTo>
                  <a:lnTo>
                    <a:pt x="3911" y="364"/>
                  </a:lnTo>
                  <a:lnTo>
                    <a:pt x="4025" y="364"/>
                  </a:lnTo>
                  <a:lnTo>
                    <a:pt x="4127" y="352"/>
                  </a:lnTo>
                  <a:lnTo>
                    <a:pt x="4353" y="330"/>
                  </a:lnTo>
                  <a:lnTo>
                    <a:pt x="4580" y="318"/>
                  </a:lnTo>
                  <a:lnTo>
                    <a:pt x="4580" y="318"/>
                  </a:lnTo>
                  <a:lnTo>
                    <a:pt x="4727" y="318"/>
                  </a:lnTo>
                  <a:lnTo>
                    <a:pt x="4886" y="330"/>
                  </a:lnTo>
                  <a:lnTo>
                    <a:pt x="5033" y="364"/>
                  </a:lnTo>
                  <a:lnTo>
                    <a:pt x="5181" y="409"/>
                  </a:lnTo>
                  <a:lnTo>
                    <a:pt x="5328" y="454"/>
                  </a:lnTo>
                  <a:lnTo>
                    <a:pt x="5476" y="522"/>
                  </a:lnTo>
                  <a:lnTo>
                    <a:pt x="5612" y="602"/>
                  </a:lnTo>
                  <a:lnTo>
                    <a:pt x="5736" y="692"/>
                  </a:lnTo>
                  <a:lnTo>
                    <a:pt x="5736" y="692"/>
                  </a:lnTo>
                  <a:lnTo>
                    <a:pt x="5566" y="726"/>
                  </a:lnTo>
                  <a:lnTo>
                    <a:pt x="5396" y="772"/>
                  </a:lnTo>
                  <a:lnTo>
                    <a:pt x="5237" y="840"/>
                  </a:lnTo>
                  <a:lnTo>
                    <a:pt x="5067" y="908"/>
                  </a:lnTo>
                  <a:lnTo>
                    <a:pt x="4909" y="976"/>
                  </a:lnTo>
                  <a:lnTo>
                    <a:pt x="4761" y="1066"/>
                  </a:lnTo>
                  <a:lnTo>
                    <a:pt x="4603" y="1168"/>
                  </a:lnTo>
                  <a:lnTo>
                    <a:pt x="4455" y="1270"/>
                  </a:lnTo>
                  <a:lnTo>
                    <a:pt x="4161" y="1486"/>
                  </a:lnTo>
                  <a:lnTo>
                    <a:pt x="3888" y="1735"/>
                  </a:lnTo>
                  <a:lnTo>
                    <a:pt x="3616" y="1996"/>
                  </a:lnTo>
                  <a:lnTo>
                    <a:pt x="3356" y="2257"/>
                  </a:lnTo>
                  <a:lnTo>
                    <a:pt x="3356" y="2257"/>
                  </a:lnTo>
                  <a:lnTo>
                    <a:pt x="2959" y="2665"/>
                  </a:lnTo>
                  <a:lnTo>
                    <a:pt x="2562" y="3073"/>
                  </a:lnTo>
                  <a:lnTo>
                    <a:pt x="2358" y="3266"/>
                  </a:lnTo>
                  <a:lnTo>
                    <a:pt x="2154" y="3458"/>
                  </a:lnTo>
                  <a:lnTo>
                    <a:pt x="1939" y="3640"/>
                  </a:lnTo>
                  <a:lnTo>
                    <a:pt x="1723" y="3798"/>
                  </a:lnTo>
                  <a:lnTo>
                    <a:pt x="1723" y="3798"/>
                  </a:lnTo>
                  <a:lnTo>
                    <a:pt x="1497" y="3946"/>
                  </a:lnTo>
                  <a:lnTo>
                    <a:pt x="1270" y="4082"/>
                  </a:lnTo>
                  <a:lnTo>
                    <a:pt x="828" y="4343"/>
                  </a:lnTo>
                  <a:lnTo>
                    <a:pt x="601" y="4479"/>
                  </a:lnTo>
                  <a:lnTo>
                    <a:pt x="397" y="4626"/>
                  </a:lnTo>
                  <a:lnTo>
                    <a:pt x="193" y="4807"/>
                  </a:lnTo>
                  <a:lnTo>
                    <a:pt x="91" y="4909"/>
                  </a:lnTo>
                  <a:lnTo>
                    <a:pt x="0" y="50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5472575" y="-674825"/>
              <a:ext cx="112800" cy="211750"/>
            </a:xfrm>
            <a:custGeom>
              <a:avLst/>
              <a:gdLst/>
              <a:ahLst/>
              <a:cxnLst/>
              <a:rect l="l" t="t" r="r" b="b"/>
              <a:pathLst>
                <a:path w="4512" h="8470" extrusionOk="0">
                  <a:moveTo>
                    <a:pt x="4500" y="1"/>
                  </a:moveTo>
                  <a:lnTo>
                    <a:pt x="4353" y="46"/>
                  </a:lnTo>
                  <a:lnTo>
                    <a:pt x="4206" y="103"/>
                  </a:lnTo>
                  <a:lnTo>
                    <a:pt x="4058" y="171"/>
                  </a:lnTo>
                  <a:lnTo>
                    <a:pt x="3922" y="239"/>
                  </a:lnTo>
                  <a:lnTo>
                    <a:pt x="3639" y="409"/>
                  </a:lnTo>
                  <a:lnTo>
                    <a:pt x="3367" y="590"/>
                  </a:lnTo>
                  <a:lnTo>
                    <a:pt x="3106" y="794"/>
                  </a:lnTo>
                  <a:lnTo>
                    <a:pt x="2857" y="1021"/>
                  </a:lnTo>
                  <a:lnTo>
                    <a:pt x="2619" y="1248"/>
                  </a:lnTo>
                  <a:lnTo>
                    <a:pt x="2403" y="1486"/>
                  </a:lnTo>
                  <a:lnTo>
                    <a:pt x="2120" y="1826"/>
                  </a:lnTo>
                  <a:lnTo>
                    <a:pt x="1859" y="2177"/>
                  </a:lnTo>
                  <a:lnTo>
                    <a:pt x="1621" y="2552"/>
                  </a:lnTo>
                  <a:lnTo>
                    <a:pt x="1383" y="2937"/>
                  </a:lnTo>
                  <a:lnTo>
                    <a:pt x="1168" y="3334"/>
                  </a:lnTo>
                  <a:lnTo>
                    <a:pt x="975" y="3742"/>
                  </a:lnTo>
                  <a:lnTo>
                    <a:pt x="794" y="4161"/>
                  </a:lnTo>
                  <a:lnTo>
                    <a:pt x="635" y="4592"/>
                  </a:lnTo>
                  <a:lnTo>
                    <a:pt x="487" y="5023"/>
                  </a:lnTo>
                  <a:lnTo>
                    <a:pt x="363" y="5476"/>
                  </a:lnTo>
                  <a:lnTo>
                    <a:pt x="249" y="5930"/>
                  </a:lnTo>
                  <a:lnTo>
                    <a:pt x="159" y="6383"/>
                  </a:lnTo>
                  <a:lnTo>
                    <a:pt x="91" y="6848"/>
                  </a:lnTo>
                  <a:lnTo>
                    <a:pt x="45" y="7313"/>
                  </a:lnTo>
                  <a:lnTo>
                    <a:pt x="11" y="7789"/>
                  </a:lnTo>
                  <a:lnTo>
                    <a:pt x="0" y="8254"/>
                  </a:lnTo>
                  <a:lnTo>
                    <a:pt x="0" y="8469"/>
                  </a:lnTo>
                  <a:lnTo>
                    <a:pt x="34" y="8469"/>
                  </a:lnTo>
                  <a:lnTo>
                    <a:pt x="34" y="8254"/>
                  </a:lnTo>
                  <a:lnTo>
                    <a:pt x="45" y="7789"/>
                  </a:lnTo>
                  <a:lnTo>
                    <a:pt x="79" y="7324"/>
                  </a:lnTo>
                  <a:lnTo>
                    <a:pt x="125" y="6859"/>
                  </a:lnTo>
                  <a:lnTo>
                    <a:pt x="193" y="6395"/>
                  </a:lnTo>
                  <a:lnTo>
                    <a:pt x="283" y="5930"/>
                  </a:lnTo>
                  <a:lnTo>
                    <a:pt x="397" y="5488"/>
                  </a:lnTo>
                  <a:lnTo>
                    <a:pt x="521" y="5034"/>
                  </a:lnTo>
                  <a:lnTo>
                    <a:pt x="669" y="4603"/>
                  </a:lnTo>
                  <a:lnTo>
                    <a:pt x="828" y="4173"/>
                  </a:lnTo>
                  <a:lnTo>
                    <a:pt x="1009" y="3753"/>
                  </a:lnTo>
                  <a:lnTo>
                    <a:pt x="1202" y="3345"/>
                  </a:lnTo>
                  <a:lnTo>
                    <a:pt x="1417" y="2948"/>
                  </a:lnTo>
                  <a:lnTo>
                    <a:pt x="1644" y="2563"/>
                  </a:lnTo>
                  <a:lnTo>
                    <a:pt x="1893" y="2200"/>
                  </a:lnTo>
                  <a:lnTo>
                    <a:pt x="2154" y="1849"/>
                  </a:lnTo>
                  <a:lnTo>
                    <a:pt x="2426" y="1509"/>
                  </a:lnTo>
                  <a:lnTo>
                    <a:pt x="2641" y="1271"/>
                  </a:lnTo>
                  <a:lnTo>
                    <a:pt x="2879" y="1044"/>
                  </a:lnTo>
                  <a:lnTo>
                    <a:pt x="3117" y="828"/>
                  </a:lnTo>
                  <a:lnTo>
                    <a:pt x="3378" y="624"/>
                  </a:lnTo>
                  <a:lnTo>
                    <a:pt x="3650" y="432"/>
                  </a:lnTo>
                  <a:lnTo>
                    <a:pt x="3934" y="273"/>
                  </a:lnTo>
                  <a:lnTo>
                    <a:pt x="4081" y="205"/>
                  </a:lnTo>
                  <a:lnTo>
                    <a:pt x="4217" y="137"/>
                  </a:lnTo>
                  <a:lnTo>
                    <a:pt x="4364" y="80"/>
                  </a:lnTo>
                  <a:lnTo>
                    <a:pt x="4512" y="35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extrusionOk="0">
                  <a:moveTo>
                    <a:pt x="3685" y="0"/>
                  </a:move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fill="none" extrusionOk="0">
                  <a:moveTo>
                    <a:pt x="6745" y="5306"/>
                  </a:move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lnTo>
                    <a:pt x="3685" y="0"/>
                  </a:ln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567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5297425" y="-760975"/>
              <a:ext cx="129525" cy="298750"/>
            </a:xfrm>
            <a:custGeom>
              <a:avLst/>
              <a:gdLst/>
              <a:ahLst/>
              <a:cxnLst/>
              <a:rect l="l" t="t" r="r" b="b"/>
              <a:pathLst>
                <a:path w="5181" h="11950" extrusionOk="0">
                  <a:moveTo>
                    <a:pt x="12" y="1"/>
                  </a:moveTo>
                  <a:lnTo>
                    <a:pt x="0" y="35"/>
                  </a:lnTo>
                  <a:lnTo>
                    <a:pt x="159" y="91"/>
                  </a:lnTo>
                  <a:lnTo>
                    <a:pt x="329" y="171"/>
                  </a:lnTo>
                  <a:lnTo>
                    <a:pt x="499" y="261"/>
                  </a:lnTo>
                  <a:lnTo>
                    <a:pt x="680" y="363"/>
                  </a:lnTo>
                  <a:lnTo>
                    <a:pt x="1055" y="590"/>
                  </a:lnTo>
                  <a:lnTo>
                    <a:pt x="1429" y="851"/>
                  </a:lnTo>
                  <a:lnTo>
                    <a:pt x="1791" y="1134"/>
                  </a:lnTo>
                  <a:lnTo>
                    <a:pt x="2120" y="1406"/>
                  </a:lnTo>
                  <a:lnTo>
                    <a:pt x="2404" y="1690"/>
                  </a:lnTo>
                  <a:lnTo>
                    <a:pt x="2528" y="1815"/>
                  </a:lnTo>
                  <a:lnTo>
                    <a:pt x="2642" y="1939"/>
                  </a:lnTo>
                  <a:lnTo>
                    <a:pt x="2914" y="2279"/>
                  </a:lnTo>
                  <a:lnTo>
                    <a:pt x="3163" y="2619"/>
                  </a:lnTo>
                  <a:lnTo>
                    <a:pt x="3401" y="2982"/>
                  </a:lnTo>
                  <a:lnTo>
                    <a:pt x="3514" y="3164"/>
                  </a:lnTo>
                  <a:lnTo>
                    <a:pt x="3628" y="3356"/>
                  </a:lnTo>
                  <a:lnTo>
                    <a:pt x="3730" y="3560"/>
                  </a:lnTo>
                  <a:lnTo>
                    <a:pt x="3821" y="3776"/>
                  </a:lnTo>
                  <a:lnTo>
                    <a:pt x="3923" y="3991"/>
                  </a:lnTo>
                  <a:lnTo>
                    <a:pt x="4013" y="4218"/>
                  </a:lnTo>
                  <a:lnTo>
                    <a:pt x="4093" y="4456"/>
                  </a:lnTo>
                  <a:lnTo>
                    <a:pt x="4183" y="4694"/>
                  </a:lnTo>
                  <a:lnTo>
                    <a:pt x="4263" y="4955"/>
                  </a:lnTo>
                  <a:lnTo>
                    <a:pt x="4331" y="5227"/>
                  </a:lnTo>
                  <a:lnTo>
                    <a:pt x="4478" y="5816"/>
                  </a:lnTo>
                  <a:lnTo>
                    <a:pt x="4603" y="6462"/>
                  </a:lnTo>
                  <a:lnTo>
                    <a:pt x="4727" y="7177"/>
                  </a:lnTo>
                  <a:lnTo>
                    <a:pt x="4829" y="7959"/>
                  </a:lnTo>
                  <a:lnTo>
                    <a:pt x="4920" y="8820"/>
                  </a:lnTo>
                  <a:lnTo>
                    <a:pt x="5011" y="9773"/>
                  </a:lnTo>
                  <a:lnTo>
                    <a:pt x="5090" y="10815"/>
                  </a:lnTo>
                  <a:lnTo>
                    <a:pt x="5147" y="11949"/>
                  </a:lnTo>
                  <a:lnTo>
                    <a:pt x="5181" y="11949"/>
                  </a:lnTo>
                  <a:lnTo>
                    <a:pt x="5124" y="10804"/>
                  </a:lnTo>
                  <a:lnTo>
                    <a:pt x="5045" y="9761"/>
                  </a:lnTo>
                  <a:lnTo>
                    <a:pt x="4954" y="8820"/>
                  </a:lnTo>
                  <a:lnTo>
                    <a:pt x="4863" y="7947"/>
                  </a:lnTo>
                  <a:lnTo>
                    <a:pt x="4761" y="7165"/>
                  </a:lnTo>
                  <a:lnTo>
                    <a:pt x="4637" y="6451"/>
                  </a:lnTo>
                  <a:lnTo>
                    <a:pt x="4512" y="5805"/>
                  </a:lnTo>
                  <a:lnTo>
                    <a:pt x="4365" y="5227"/>
                  </a:lnTo>
                  <a:lnTo>
                    <a:pt x="4297" y="4955"/>
                  </a:lnTo>
                  <a:lnTo>
                    <a:pt x="4217" y="4694"/>
                  </a:lnTo>
                  <a:lnTo>
                    <a:pt x="4127" y="4445"/>
                  </a:lnTo>
                  <a:lnTo>
                    <a:pt x="4036" y="4206"/>
                  </a:lnTo>
                  <a:lnTo>
                    <a:pt x="3945" y="3980"/>
                  </a:lnTo>
                  <a:lnTo>
                    <a:pt x="3855" y="3753"/>
                  </a:lnTo>
                  <a:lnTo>
                    <a:pt x="3753" y="3549"/>
                  </a:lnTo>
                  <a:lnTo>
                    <a:pt x="3650" y="3345"/>
                  </a:lnTo>
                  <a:lnTo>
                    <a:pt x="3548" y="3152"/>
                  </a:lnTo>
                  <a:lnTo>
                    <a:pt x="3435" y="2959"/>
                  </a:lnTo>
                  <a:lnTo>
                    <a:pt x="3197" y="2597"/>
                  </a:lnTo>
                  <a:lnTo>
                    <a:pt x="2936" y="2257"/>
                  </a:lnTo>
                  <a:lnTo>
                    <a:pt x="2664" y="1917"/>
                  </a:lnTo>
                  <a:lnTo>
                    <a:pt x="2551" y="1792"/>
                  </a:lnTo>
                  <a:lnTo>
                    <a:pt x="2426" y="1656"/>
                  </a:lnTo>
                  <a:lnTo>
                    <a:pt x="2143" y="1384"/>
                  </a:lnTo>
                  <a:lnTo>
                    <a:pt x="1803" y="1100"/>
                  </a:lnTo>
                  <a:lnTo>
                    <a:pt x="1451" y="828"/>
                  </a:lnTo>
                  <a:lnTo>
                    <a:pt x="1077" y="568"/>
                  </a:lnTo>
                  <a:lnTo>
                    <a:pt x="703" y="329"/>
                  </a:lnTo>
                  <a:lnTo>
                    <a:pt x="522" y="227"/>
                  </a:lnTo>
                  <a:lnTo>
                    <a:pt x="340" y="137"/>
                  </a:lnTo>
                  <a:lnTo>
                    <a:pt x="170" y="57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5346175" y="-535950"/>
              <a:ext cx="178850" cy="163275"/>
            </a:xfrm>
            <a:custGeom>
              <a:avLst/>
              <a:gdLst/>
              <a:ahLst/>
              <a:cxnLst/>
              <a:rect l="l" t="t" r="r" b="b"/>
              <a:pathLst>
                <a:path w="7154" h="6531" extrusionOk="0">
                  <a:moveTo>
                    <a:pt x="0" y="1"/>
                  </a:moveTo>
                  <a:lnTo>
                    <a:pt x="0" y="6292"/>
                  </a:lnTo>
                  <a:lnTo>
                    <a:pt x="0" y="6338"/>
                  </a:lnTo>
                  <a:lnTo>
                    <a:pt x="11" y="6383"/>
                  </a:lnTo>
                  <a:lnTo>
                    <a:pt x="34" y="6428"/>
                  </a:lnTo>
                  <a:lnTo>
                    <a:pt x="68" y="6462"/>
                  </a:lnTo>
                  <a:lnTo>
                    <a:pt x="102" y="6485"/>
                  </a:lnTo>
                  <a:lnTo>
                    <a:pt x="147" y="6508"/>
                  </a:lnTo>
                  <a:lnTo>
                    <a:pt x="193" y="6530"/>
                  </a:lnTo>
                  <a:lnTo>
                    <a:pt x="6949" y="6530"/>
                  </a:lnTo>
                  <a:lnTo>
                    <a:pt x="6994" y="6508"/>
                  </a:lnTo>
                  <a:lnTo>
                    <a:pt x="7040" y="6485"/>
                  </a:lnTo>
                  <a:lnTo>
                    <a:pt x="7074" y="6462"/>
                  </a:lnTo>
                  <a:lnTo>
                    <a:pt x="7108" y="6428"/>
                  </a:lnTo>
                  <a:lnTo>
                    <a:pt x="7131" y="6383"/>
                  </a:lnTo>
                  <a:lnTo>
                    <a:pt x="7142" y="6338"/>
                  </a:lnTo>
                  <a:lnTo>
                    <a:pt x="7153" y="6292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5346175" y="-526025"/>
              <a:ext cx="178850" cy="66625"/>
            </a:xfrm>
            <a:custGeom>
              <a:avLst/>
              <a:gdLst/>
              <a:ahLst/>
              <a:cxnLst/>
              <a:rect l="l" t="t" r="r" b="b"/>
              <a:pathLst>
                <a:path w="7154" h="2665" extrusionOk="0">
                  <a:moveTo>
                    <a:pt x="0" y="0"/>
                  </a:moveTo>
                  <a:lnTo>
                    <a:pt x="0" y="2664"/>
                  </a:lnTo>
                  <a:lnTo>
                    <a:pt x="7153" y="2120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5338800" y="-535950"/>
              <a:ext cx="193300" cy="57550"/>
            </a:xfrm>
            <a:custGeom>
              <a:avLst/>
              <a:gdLst/>
              <a:ahLst/>
              <a:cxnLst/>
              <a:rect l="l" t="t" r="r" b="b"/>
              <a:pathLst>
                <a:path w="7732" h="2302" extrusionOk="0">
                  <a:moveTo>
                    <a:pt x="0" y="1"/>
                  </a:moveTo>
                  <a:lnTo>
                    <a:pt x="0" y="2302"/>
                  </a:lnTo>
                  <a:lnTo>
                    <a:pt x="7732" y="2302"/>
                  </a:lnTo>
                  <a:lnTo>
                    <a:pt x="7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2" name="Google Shape;832;p25"/>
          <p:cNvGrpSpPr/>
          <p:nvPr/>
        </p:nvGrpSpPr>
        <p:grpSpPr>
          <a:xfrm>
            <a:off x="178867" y="5554367"/>
            <a:ext cx="567967" cy="581200"/>
            <a:chOff x="5216375" y="-808575"/>
            <a:chExt cx="425975" cy="435900"/>
          </a:xfrm>
        </p:grpSpPr>
        <p:sp>
          <p:nvSpPr>
            <p:cNvPr id="833" name="Google Shape;833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extrusionOk="0">
                  <a:moveTo>
                    <a:pt x="2279" y="1"/>
                  </a:moveTo>
                  <a:lnTo>
                    <a:pt x="2098" y="12"/>
                  </a:lnTo>
                  <a:lnTo>
                    <a:pt x="1928" y="35"/>
                  </a:lnTo>
                  <a:lnTo>
                    <a:pt x="1" y="171"/>
                  </a:lnTo>
                  <a:lnTo>
                    <a:pt x="103" y="194"/>
                  </a:lnTo>
                  <a:lnTo>
                    <a:pt x="193" y="239"/>
                  </a:lnTo>
                  <a:lnTo>
                    <a:pt x="284" y="284"/>
                  </a:lnTo>
                  <a:lnTo>
                    <a:pt x="375" y="330"/>
                  </a:lnTo>
                  <a:lnTo>
                    <a:pt x="454" y="398"/>
                  </a:lnTo>
                  <a:lnTo>
                    <a:pt x="522" y="466"/>
                  </a:lnTo>
                  <a:lnTo>
                    <a:pt x="601" y="534"/>
                  </a:lnTo>
                  <a:lnTo>
                    <a:pt x="658" y="613"/>
                  </a:lnTo>
                  <a:lnTo>
                    <a:pt x="783" y="783"/>
                  </a:lnTo>
                  <a:lnTo>
                    <a:pt x="885" y="976"/>
                  </a:lnTo>
                  <a:lnTo>
                    <a:pt x="964" y="1169"/>
                  </a:lnTo>
                  <a:lnTo>
                    <a:pt x="1032" y="1361"/>
                  </a:lnTo>
                  <a:lnTo>
                    <a:pt x="1123" y="1679"/>
                  </a:lnTo>
                  <a:lnTo>
                    <a:pt x="1191" y="1826"/>
                  </a:lnTo>
                  <a:lnTo>
                    <a:pt x="1225" y="1905"/>
                  </a:lnTo>
                  <a:lnTo>
                    <a:pt x="1270" y="1973"/>
                  </a:lnTo>
                  <a:lnTo>
                    <a:pt x="1327" y="2041"/>
                  </a:lnTo>
                  <a:lnTo>
                    <a:pt x="1384" y="2109"/>
                  </a:lnTo>
                  <a:lnTo>
                    <a:pt x="1463" y="2177"/>
                  </a:lnTo>
                  <a:lnTo>
                    <a:pt x="1531" y="2234"/>
                  </a:lnTo>
                  <a:lnTo>
                    <a:pt x="1622" y="2280"/>
                  </a:lnTo>
                  <a:lnTo>
                    <a:pt x="1701" y="2314"/>
                  </a:lnTo>
                  <a:lnTo>
                    <a:pt x="1792" y="2348"/>
                  </a:lnTo>
                  <a:lnTo>
                    <a:pt x="1882" y="2370"/>
                  </a:lnTo>
                  <a:lnTo>
                    <a:pt x="2052" y="2404"/>
                  </a:lnTo>
                  <a:lnTo>
                    <a:pt x="2222" y="2404"/>
                  </a:lnTo>
                  <a:lnTo>
                    <a:pt x="2392" y="2382"/>
                  </a:lnTo>
                  <a:lnTo>
                    <a:pt x="2551" y="2336"/>
                  </a:lnTo>
                  <a:lnTo>
                    <a:pt x="2710" y="2268"/>
                  </a:lnTo>
                  <a:lnTo>
                    <a:pt x="2857" y="2189"/>
                  </a:lnTo>
                  <a:lnTo>
                    <a:pt x="2993" y="2075"/>
                  </a:lnTo>
                  <a:lnTo>
                    <a:pt x="3118" y="1962"/>
                  </a:lnTo>
                  <a:lnTo>
                    <a:pt x="3220" y="1826"/>
                  </a:lnTo>
                  <a:lnTo>
                    <a:pt x="3299" y="1679"/>
                  </a:lnTo>
                  <a:lnTo>
                    <a:pt x="3367" y="1520"/>
                  </a:lnTo>
                  <a:lnTo>
                    <a:pt x="3401" y="1350"/>
                  </a:lnTo>
                  <a:lnTo>
                    <a:pt x="3435" y="1180"/>
                  </a:lnTo>
                  <a:lnTo>
                    <a:pt x="3435" y="1010"/>
                  </a:lnTo>
                  <a:lnTo>
                    <a:pt x="3413" y="840"/>
                  </a:lnTo>
                  <a:lnTo>
                    <a:pt x="3379" y="681"/>
                  </a:lnTo>
                  <a:lnTo>
                    <a:pt x="3345" y="590"/>
                  </a:lnTo>
                  <a:lnTo>
                    <a:pt x="3299" y="500"/>
                  </a:lnTo>
                  <a:lnTo>
                    <a:pt x="3254" y="420"/>
                  </a:lnTo>
                  <a:lnTo>
                    <a:pt x="3197" y="341"/>
                  </a:lnTo>
                  <a:lnTo>
                    <a:pt x="3141" y="273"/>
                  </a:lnTo>
                  <a:lnTo>
                    <a:pt x="3073" y="228"/>
                  </a:lnTo>
                  <a:lnTo>
                    <a:pt x="3005" y="171"/>
                  </a:lnTo>
                  <a:lnTo>
                    <a:pt x="2937" y="137"/>
                  </a:lnTo>
                  <a:lnTo>
                    <a:pt x="2869" y="103"/>
                  </a:lnTo>
                  <a:lnTo>
                    <a:pt x="2789" y="69"/>
                  </a:lnTo>
                  <a:lnTo>
                    <a:pt x="2619" y="35"/>
                  </a:lnTo>
                  <a:lnTo>
                    <a:pt x="2449" y="12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5556450" y="-672275"/>
              <a:ext cx="85900" cy="60125"/>
            </a:xfrm>
            <a:custGeom>
              <a:avLst/>
              <a:gdLst/>
              <a:ahLst/>
              <a:cxnLst/>
              <a:rect l="l" t="t" r="r" b="b"/>
              <a:pathLst>
                <a:path w="3436" h="2405" fill="none" extrusionOk="0">
                  <a:moveTo>
                    <a:pt x="1928" y="35"/>
                  </a:moveTo>
                  <a:lnTo>
                    <a:pt x="1928" y="35"/>
                  </a:lnTo>
                  <a:lnTo>
                    <a:pt x="2098" y="12"/>
                  </a:lnTo>
                  <a:lnTo>
                    <a:pt x="2279" y="1"/>
                  </a:lnTo>
                  <a:lnTo>
                    <a:pt x="2449" y="12"/>
                  </a:lnTo>
                  <a:lnTo>
                    <a:pt x="2619" y="35"/>
                  </a:lnTo>
                  <a:lnTo>
                    <a:pt x="2789" y="69"/>
                  </a:lnTo>
                  <a:lnTo>
                    <a:pt x="2869" y="103"/>
                  </a:lnTo>
                  <a:lnTo>
                    <a:pt x="2937" y="137"/>
                  </a:lnTo>
                  <a:lnTo>
                    <a:pt x="3005" y="171"/>
                  </a:lnTo>
                  <a:lnTo>
                    <a:pt x="3073" y="228"/>
                  </a:lnTo>
                  <a:lnTo>
                    <a:pt x="3141" y="273"/>
                  </a:lnTo>
                  <a:lnTo>
                    <a:pt x="3197" y="341"/>
                  </a:lnTo>
                  <a:lnTo>
                    <a:pt x="3197" y="341"/>
                  </a:lnTo>
                  <a:lnTo>
                    <a:pt x="3254" y="420"/>
                  </a:lnTo>
                  <a:lnTo>
                    <a:pt x="3299" y="500"/>
                  </a:lnTo>
                  <a:lnTo>
                    <a:pt x="3345" y="590"/>
                  </a:lnTo>
                  <a:lnTo>
                    <a:pt x="3379" y="681"/>
                  </a:lnTo>
                  <a:lnTo>
                    <a:pt x="3379" y="681"/>
                  </a:lnTo>
                  <a:lnTo>
                    <a:pt x="3413" y="840"/>
                  </a:lnTo>
                  <a:lnTo>
                    <a:pt x="3435" y="1010"/>
                  </a:lnTo>
                  <a:lnTo>
                    <a:pt x="3435" y="1180"/>
                  </a:lnTo>
                  <a:lnTo>
                    <a:pt x="3401" y="1350"/>
                  </a:lnTo>
                  <a:lnTo>
                    <a:pt x="3367" y="1520"/>
                  </a:lnTo>
                  <a:lnTo>
                    <a:pt x="3299" y="1679"/>
                  </a:lnTo>
                  <a:lnTo>
                    <a:pt x="3220" y="1826"/>
                  </a:lnTo>
                  <a:lnTo>
                    <a:pt x="3118" y="1962"/>
                  </a:lnTo>
                  <a:lnTo>
                    <a:pt x="3118" y="1962"/>
                  </a:lnTo>
                  <a:lnTo>
                    <a:pt x="2993" y="2075"/>
                  </a:lnTo>
                  <a:lnTo>
                    <a:pt x="2857" y="2189"/>
                  </a:lnTo>
                  <a:lnTo>
                    <a:pt x="2710" y="2268"/>
                  </a:lnTo>
                  <a:lnTo>
                    <a:pt x="2551" y="2336"/>
                  </a:lnTo>
                  <a:lnTo>
                    <a:pt x="2392" y="2382"/>
                  </a:lnTo>
                  <a:lnTo>
                    <a:pt x="2222" y="2404"/>
                  </a:lnTo>
                  <a:lnTo>
                    <a:pt x="2052" y="2404"/>
                  </a:lnTo>
                  <a:lnTo>
                    <a:pt x="1882" y="2370"/>
                  </a:lnTo>
                  <a:lnTo>
                    <a:pt x="1882" y="2370"/>
                  </a:lnTo>
                  <a:lnTo>
                    <a:pt x="1792" y="2348"/>
                  </a:lnTo>
                  <a:lnTo>
                    <a:pt x="1701" y="2314"/>
                  </a:lnTo>
                  <a:lnTo>
                    <a:pt x="1622" y="2280"/>
                  </a:lnTo>
                  <a:lnTo>
                    <a:pt x="1531" y="2234"/>
                  </a:lnTo>
                  <a:lnTo>
                    <a:pt x="1463" y="2177"/>
                  </a:lnTo>
                  <a:lnTo>
                    <a:pt x="1384" y="2109"/>
                  </a:lnTo>
                  <a:lnTo>
                    <a:pt x="1327" y="2041"/>
                  </a:lnTo>
                  <a:lnTo>
                    <a:pt x="1270" y="1973"/>
                  </a:lnTo>
                  <a:lnTo>
                    <a:pt x="1270" y="1973"/>
                  </a:lnTo>
                  <a:lnTo>
                    <a:pt x="1225" y="1905"/>
                  </a:lnTo>
                  <a:lnTo>
                    <a:pt x="1191" y="1826"/>
                  </a:lnTo>
                  <a:lnTo>
                    <a:pt x="1123" y="1679"/>
                  </a:lnTo>
                  <a:lnTo>
                    <a:pt x="1032" y="1361"/>
                  </a:lnTo>
                  <a:lnTo>
                    <a:pt x="1032" y="1361"/>
                  </a:lnTo>
                  <a:lnTo>
                    <a:pt x="964" y="1169"/>
                  </a:lnTo>
                  <a:lnTo>
                    <a:pt x="885" y="976"/>
                  </a:lnTo>
                  <a:lnTo>
                    <a:pt x="783" y="783"/>
                  </a:lnTo>
                  <a:lnTo>
                    <a:pt x="658" y="613"/>
                  </a:lnTo>
                  <a:lnTo>
                    <a:pt x="601" y="534"/>
                  </a:lnTo>
                  <a:lnTo>
                    <a:pt x="522" y="466"/>
                  </a:lnTo>
                  <a:lnTo>
                    <a:pt x="454" y="398"/>
                  </a:lnTo>
                  <a:lnTo>
                    <a:pt x="375" y="330"/>
                  </a:lnTo>
                  <a:lnTo>
                    <a:pt x="284" y="284"/>
                  </a:lnTo>
                  <a:lnTo>
                    <a:pt x="193" y="239"/>
                  </a:lnTo>
                  <a:lnTo>
                    <a:pt x="103" y="194"/>
                  </a:lnTo>
                  <a:lnTo>
                    <a:pt x="1" y="1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extrusionOk="0">
                  <a:moveTo>
                    <a:pt x="1701" y="0"/>
                  </a:moveTo>
                  <a:lnTo>
                    <a:pt x="1440" y="23"/>
                  </a:lnTo>
                  <a:lnTo>
                    <a:pt x="1304" y="34"/>
                  </a:lnTo>
                  <a:lnTo>
                    <a:pt x="1179" y="57"/>
                  </a:lnTo>
                  <a:lnTo>
                    <a:pt x="1054" y="102"/>
                  </a:lnTo>
                  <a:lnTo>
                    <a:pt x="930" y="148"/>
                  </a:lnTo>
                  <a:lnTo>
                    <a:pt x="805" y="193"/>
                  </a:lnTo>
                  <a:lnTo>
                    <a:pt x="692" y="261"/>
                  </a:lnTo>
                  <a:lnTo>
                    <a:pt x="578" y="341"/>
                  </a:lnTo>
                  <a:lnTo>
                    <a:pt x="488" y="420"/>
                  </a:lnTo>
                  <a:lnTo>
                    <a:pt x="397" y="511"/>
                  </a:lnTo>
                  <a:lnTo>
                    <a:pt x="329" y="613"/>
                  </a:lnTo>
                  <a:lnTo>
                    <a:pt x="261" y="715"/>
                  </a:lnTo>
                  <a:lnTo>
                    <a:pt x="204" y="828"/>
                  </a:lnTo>
                  <a:lnTo>
                    <a:pt x="147" y="941"/>
                  </a:lnTo>
                  <a:lnTo>
                    <a:pt x="113" y="1066"/>
                  </a:lnTo>
                  <a:lnTo>
                    <a:pt x="45" y="1304"/>
                  </a:lnTo>
                  <a:lnTo>
                    <a:pt x="23" y="1417"/>
                  </a:lnTo>
                  <a:lnTo>
                    <a:pt x="0" y="1531"/>
                  </a:lnTo>
                  <a:lnTo>
                    <a:pt x="0" y="1644"/>
                  </a:lnTo>
                  <a:lnTo>
                    <a:pt x="0" y="1769"/>
                  </a:lnTo>
                  <a:lnTo>
                    <a:pt x="11" y="1882"/>
                  </a:lnTo>
                  <a:lnTo>
                    <a:pt x="34" y="1984"/>
                  </a:lnTo>
                  <a:lnTo>
                    <a:pt x="79" y="2086"/>
                  </a:lnTo>
                  <a:lnTo>
                    <a:pt x="125" y="2188"/>
                  </a:lnTo>
                  <a:lnTo>
                    <a:pt x="204" y="2279"/>
                  </a:lnTo>
                  <a:lnTo>
                    <a:pt x="284" y="2358"/>
                  </a:lnTo>
                  <a:lnTo>
                    <a:pt x="374" y="2426"/>
                  </a:lnTo>
                  <a:lnTo>
                    <a:pt x="465" y="2494"/>
                  </a:lnTo>
                  <a:lnTo>
                    <a:pt x="601" y="2574"/>
                  </a:lnTo>
                  <a:lnTo>
                    <a:pt x="726" y="2630"/>
                  </a:lnTo>
                  <a:lnTo>
                    <a:pt x="862" y="2676"/>
                  </a:lnTo>
                  <a:lnTo>
                    <a:pt x="1009" y="2710"/>
                  </a:lnTo>
                  <a:lnTo>
                    <a:pt x="1145" y="2721"/>
                  </a:lnTo>
                  <a:lnTo>
                    <a:pt x="1281" y="2721"/>
                  </a:lnTo>
                  <a:lnTo>
                    <a:pt x="1349" y="2698"/>
                  </a:lnTo>
                  <a:lnTo>
                    <a:pt x="1417" y="2676"/>
                  </a:lnTo>
                  <a:lnTo>
                    <a:pt x="1485" y="2653"/>
                  </a:lnTo>
                  <a:lnTo>
                    <a:pt x="1542" y="2619"/>
                  </a:lnTo>
                  <a:lnTo>
                    <a:pt x="1621" y="2562"/>
                  </a:lnTo>
                  <a:lnTo>
                    <a:pt x="1678" y="2494"/>
                  </a:lnTo>
                  <a:lnTo>
                    <a:pt x="1746" y="2415"/>
                  </a:lnTo>
                  <a:lnTo>
                    <a:pt x="1791" y="2336"/>
                  </a:lnTo>
                  <a:lnTo>
                    <a:pt x="1882" y="2166"/>
                  </a:lnTo>
                  <a:lnTo>
                    <a:pt x="1961" y="1984"/>
                  </a:lnTo>
                  <a:lnTo>
                    <a:pt x="2041" y="1848"/>
                  </a:lnTo>
                  <a:lnTo>
                    <a:pt x="2120" y="1712"/>
                  </a:lnTo>
                  <a:lnTo>
                    <a:pt x="2211" y="1576"/>
                  </a:lnTo>
                  <a:lnTo>
                    <a:pt x="2301" y="1451"/>
                  </a:lnTo>
                  <a:lnTo>
                    <a:pt x="2403" y="1327"/>
                  </a:lnTo>
                  <a:lnTo>
                    <a:pt x="2517" y="1225"/>
                  </a:lnTo>
                  <a:lnTo>
                    <a:pt x="2630" y="1123"/>
                  </a:lnTo>
                  <a:lnTo>
                    <a:pt x="2766" y="1032"/>
                  </a:lnTo>
                  <a:lnTo>
                    <a:pt x="2902" y="953"/>
                  </a:lnTo>
                  <a:lnTo>
                    <a:pt x="3050" y="885"/>
                  </a:lnTo>
                  <a:lnTo>
                    <a:pt x="3197" y="839"/>
                  </a:lnTo>
                  <a:lnTo>
                    <a:pt x="3356" y="805"/>
                  </a:lnTo>
                  <a:lnTo>
                    <a:pt x="3503" y="794"/>
                  </a:lnTo>
                  <a:lnTo>
                    <a:pt x="3662" y="805"/>
                  </a:lnTo>
                  <a:lnTo>
                    <a:pt x="3820" y="828"/>
                  </a:lnTo>
                  <a:lnTo>
                    <a:pt x="3968" y="873"/>
                  </a:lnTo>
                  <a:lnTo>
                    <a:pt x="2494" y="68"/>
                  </a:lnTo>
                  <a:lnTo>
                    <a:pt x="2233" y="34"/>
                  </a:lnTo>
                  <a:lnTo>
                    <a:pt x="1973" y="12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5217225" y="-754450"/>
              <a:ext cx="99200" cy="68050"/>
            </a:xfrm>
            <a:custGeom>
              <a:avLst/>
              <a:gdLst/>
              <a:ahLst/>
              <a:cxnLst/>
              <a:rect l="l" t="t" r="r" b="b"/>
              <a:pathLst>
                <a:path w="3968" h="2722" fill="none" extrusionOk="0">
                  <a:moveTo>
                    <a:pt x="3968" y="873"/>
                  </a:moveTo>
                  <a:lnTo>
                    <a:pt x="3968" y="873"/>
                  </a:lnTo>
                  <a:lnTo>
                    <a:pt x="3820" y="828"/>
                  </a:lnTo>
                  <a:lnTo>
                    <a:pt x="3662" y="805"/>
                  </a:lnTo>
                  <a:lnTo>
                    <a:pt x="3503" y="794"/>
                  </a:lnTo>
                  <a:lnTo>
                    <a:pt x="3356" y="805"/>
                  </a:lnTo>
                  <a:lnTo>
                    <a:pt x="3197" y="839"/>
                  </a:lnTo>
                  <a:lnTo>
                    <a:pt x="3050" y="885"/>
                  </a:lnTo>
                  <a:lnTo>
                    <a:pt x="2902" y="953"/>
                  </a:lnTo>
                  <a:lnTo>
                    <a:pt x="2766" y="1032"/>
                  </a:lnTo>
                  <a:lnTo>
                    <a:pt x="2766" y="1032"/>
                  </a:lnTo>
                  <a:lnTo>
                    <a:pt x="2630" y="1123"/>
                  </a:lnTo>
                  <a:lnTo>
                    <a:pt x="2517" y="1225"/>
                  </a:lnTo>
                  <a:lnTo>
                    <a:pt x="2403" y="1327"/>
                  </a:lnTo>
                  <a:lnTo>
                    <a:pt x="2301" y="1451"/>
                  </a:lnTo>
                  <a:lnTo>
                    <a:pt x="2211" y="1576"/>
                  </a:lnTo>
                  <a:lnTo>
                    <a:pt x="2120" y="1712"/>
                  </a:lnTo>
                  <a:lnTo>
                    <a:pt x="2041" y="1848"/>
                  </a:lnTo>
                  <a:lnTo>
                    <a:pt x="1961" y="1984"/>
                  </a:lnTo>
                  <a:lnTo>
                    <a:pt x="1961" y="1984"/>
                  </a:lnTo>
                  <a:lnTo>
                    <a:pt x="1882" y="2166"/>
                  </a:lnTo>
                  <a:lnTo>
                    <a:pt x="1791" y="2336"/>
                  </a:lnTo>
                  <a:lnTo>
                    <a:pt x="1746" y="2415"/>
                  </a:lnTo>
                  <a:lnTo>
                    <a:pt x="1678" y="2494"/>
                  </a:lnTo>
                  <a:lnTo>
                    <a:pt x="1621" y="2562"/>
                  </a:lnTo>
                  <a:lnTo>
                    <a:pt x="1542" y="2619"/>
                  </a:lnTo>
                  <a:lnTo>
                    <a:pt x="1542" y="2619"/>
                  </a:lnTo>
                  <a:lnTo>
                    <a:pt x="1485" y="2653"/>
                  </a:lnTo>
                  <a:lnTo>
                    <a:pt x="1417" y="2676"/>
                  </a:lnTo>
                  <a:lnTo>
                    <a:pt x="1349" y="2698"/>
                  </a:lnTo>
                  <a:lnTo>
                    <a:pt x="1281" y="2721"/>
                  </a:lnTo>
                  <a:lnTo>
                    <a:pt x="1145" y="2721"/>
                  </a:lnTo>
                  <a:lnTo>
                    <a:pt x="1009" y="2710"/>
                  </a:lnTo>
                  <a:lnTo>
                    <a:pt x="862" y="2676"/>
                  </a:lnTo>
                  <a:lnTo>
                    <a:pt x="726" y="2630"/>
                  </a:lnTo>
                  <a:lnTo>
                    <a:pt x="601" y="2574"/>
                  </a:lnTo>
                  <a:lnTo>
                    <a:pt x="465" y="2494"/>
                  </a:lnTo>
                  <a:lnTo>
                    <a:pt x="465" y="2494"/>
                  </a:lnTo>
                  <a:lnTo>
                    <a:pt x="374" y="2426"/>
                  </a:lnTo>
                  <a:lnTo>
                    <a:pt x="284" y="2358"/>
                  </a:lnTo>
                  <a:lnTo>
                    <a:pt x="204" y="2279"/>
                  </a:lnTo>
                  <a:lnTo>
                    <a:pt x="125" y="2188"/>
                  </a:lnTo>
                  <a:lnTo>
                    <a:pt x="125" y="2188"/>
                  </a:lnTo>
                  <a:lnTo>
                    <a:pt x="79" y="2086"/>
                  </a:lnTo>
                  <a:lnTo>
                    <a:pt x="34" y="1984"/>
                  </a:lnTo>
                  <a:lnTo>
                    <a:pt x="11" y="1882"/>
                  </a:lnTo>
                  <a:lnTo>
                    <a:pt x="0" y="1769"/>
                  </a:lnTo>
                  <a:lnTo>
                    <a:pt x="0" y="1644"/>
                  </a:lnTo>
                  <a:lnTo>
                    <a:pt x="0" y="1531"/>
                  </a:lnTo>
                  <a:lnTo>
                    <a:pt x="23" y="1417"/>
                  </a:lnTo>
                  <a:lnTo>
                    <a:pt x="45" y="1304"/>
                  </a:lnTo>
                  <a:lnTo>
                    <a:pt x="45" y="1304"/>
                  </a:lnTo>
                  <a:lnTo>
                    <a:pt x="113" y="1066"/>
                  </a:lnTo>
                  <a:lnTo>
                    <a:pt x="147" y="941"/>
                  </a:lnTo>
                  <a:lnTo>
                    <a:pt x="204" y="828"/>
                  </a:lnTo>
                  <a:lnTo>
                    <a:pt x="261" y="715"/>
                  </a:lnTo>
                  <a:lnTo>
                    <a:pt x="329" y="613"/>
                  </a:lnTo>
                  <a:lnTo>
                    <a:pt x="397" y="511"/>
                  </a:lnTo>
                  <a:lnTo>
                    <a:pt x="488" y="420"/>
                  </a:lnTo>
                  <a:lnTo>
                    <a:pt x="488" y="420"/>
                  </a:lnTo>
                  <a:lnTo>
                    <a:pt x="578" y="341"/>
                  </a:lnTo>
                  <a:lnTo>
                    <a:pt x="692" y="261"/>
                  </a:lnTo>
                  <a:lnTo>
                    <a:pt x="805" y="193"/>
                  </a:lnTo>
                  <a:lnTo>
                    <a:pt x="930" y="148"/>
                  </a:lnTo>
                  <a:lnTo>
                    <a:pt x="1054" y="102"/>
                  </a:lnTo>
                  <a:lnTo>
                    <a:pt x="1179" y="57"/>
                  </a:lnTo>
                  <a:lnTo>
                    <a:pt x="1304" y="34"/>
                  </a:lnTo>
                  <a:lnTo>
                    <a:pt x="1440" y="23"/>
                  </a:lnTo>
                  <a:lnTo>
                    <a:pt x="1440" y="23"/>
                  </a:lnTo>
                  <a:lnTo>
                    <a:pt x="1701" y="0"/>
                  </a:lnTo>
                  <a:lnTo>
                    <a:pt x="1973" y="12"/>
                  </a:lnTo>
                  <a:lnTo>
                    <a:pt x="2233" y="34"/>
                  </a:lnTo>
                  <a:lnTo>
                    <a:pt x="2494" y="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extrusionOk="0">
                  <a:moveTo>
                    <a:pt x="2290" y="1"/>
                  </a:moveTo>
                  <a:lnTo>
                    <a:pt x="2097" y="12"/>
                  </a:lnTo>
                  <a:lnTo>
                    <a:pt x="1905" y="35"/>
                  </a:lnTo>
                  <a:lnTo>
                    <a:pt x="1723" y="80"/>
                  </a:lnTo>
                  <a:lnTo>
                    <a:pt x="1542" y="125"/>
                  </a:lnTo>
                  <a:lnTo>
                    <a:pt x="1360" y="193"/>
                  </a:lnTo>
                  <a:lnTo>
                    <a:pt x="1179" y="273"/>
                  </a:lnTo>
                  <a:lnTo>
                    <a:pt x="1009" y="363"/>
                  </a:lnTo>
                  <a:lnTo>
                    <a:pt x="839" y="465"/>
                  </a:lnTo>
                  <a:lnTo>
                    <a:pt x="669" y="590"/>
                  </a:lnTo>
                  <a:lnTo>
                    <a:pt x="510" y="726"/>
                  </a:lnTo>
                  <a:lnTo>
                    <a:pt x="408" y="828"/>
                  </a:lnTo>
                  <a:lnTo>
                    <a:pt x="318" y="930"/>
                  </a:lnTo>
                  <a:lnTo>
                    <a:pt x="238" y="1043"/>
                  </a:lnTo>
                  <a:lnTo>
                    <a:pt x="170" y="1168"/>
                  </a:lnTo>
                  <a:lnTo>
                    <a:pt x="113" y="1293"/>
                  </a:lnTo>
                  <a:lnTo>
                    <a:pt x="68" y="1418"/>
                  </a:lnTo>
                  <a:lnTo>
                    <a:pt x="34" y="1542"/>
                  </a:lnTo>
                  <a:lnTo>
                    <a:pt x="11" y="1678"/>
                  </a:lnTo>
                  <a:lnTo>
                    <a:pt x="0" y="1814"/>
                  </a:lnTo>
                  <a:lnTo>
                    <a:pt x="11" y="1950"/>
                  </a:lnTo>
                  <a:lnTo>
                    <a:pt x="23" y="2075"/>
                  </a:lnTo>
                  <a:lnTo>
                    <a:pt x="57" y="2211"/>
                  </a:lnTo>
                  <a:lnTo>
                    <a:pt x="102" y="2336"/>
                  </a:lnTo>
                  <a:lnTo>
                    <a:pt x="159" y="2461"/>
                  </a:lnTo>
                  <a:lnTo>
                    <a:pt x="227" y="2574"/>
                  </a:lnTo>
                  <a:lnTo>
                    <a:pt x="318" y="2687"/>
                  </a:lnTo>
                  <a:lnTo>
                    <a:pt x="420" y="2801"/>
                  </a:lnTo>
                  <a:lnTo>
                    <a:pt x="533" y="2891"/>
                  </a:lnTo>
                  <a:lnTo>
                    <a:pt x="646" y="2982"/>
                  </a:lnTo>
                  <a:lnTo>
                    <a:pt x="771" y="3061"/>
                  </a:lnTo>
                  <a:lnTo>
                    <a:pt x="907" y="3141"/>
                  </a:lnTo>
                  <a:lnTo>
                    <a:pt x="1032" y="3209"/>
                  </a:lnTo>
                  <a:lnTo>
                    <a:pt x="1168" y="3265"/>
                  </a:lnTo>
                  <a:lnTo>
                    <a:pt x="1315" y="3311"/>
                  </a:lnTo>
                  <a:lnTo>
                    <a:pt x="1598" y="3401"/>
                  </a:lnTo>
                  <a:lnTo>
                    <a:pt x="1893" y="3481"/>
                  </a:lnTo>
                  <a:lnTo>
                    <a:pt x="2471" y="3605"/>
                  </a:lnTo>
                  <a:lnTo>
                    <a:pt x="3707" y="3866"/>
                  </a:lnTo>
                  <a:lnTo>
                    <a:pt x="4024" y="3934"/>
                  </a:lnTo>
                  <a:lnTo>
                    <a:pt x="4331" y="4014"/>
                  </a:lnTo>
                  <a:lnTo>
                    <a:pt x="4637" y="4093"/>
                  </a:lnTo>
                  <a:lnTo>
                    <a:pt x="4931" y="4195"/>
                  </a:lnTo>
                  <a:lnTo>
                    <a:pt x="5181" y="4274"/>
                  </a:lnTo>
                  <a:lnTo>
                    <a:pt x="5430" y="4342"/>
                  </a:lnTo>
                  <a:lnTo>
                    <a:pt x="5929" y="4478"/>
                  </a:lnTo>
                  <a:lnTo>
                    <a:pt x="6190" y="4558"/>
                  </a:lnTo>
                  <a:lnTo>
                    <a:pt x="6439" y="4660"/>
                  </a:lnTo>
                  <a:lnTo>
                    <a:pt x="6688" y="4784"/>
                  </a:lnTo>
                  <a:lnTo>
                    <a:pt x="6949" y="4932"/>
                  </a:lnTo>
                  <a:lnTo>
                    <a:pt x="6961" y="4750"/>
                  </a:lnTo>
                  <a:lnTo>
                    <a:pt x="6961" y="4558"/>
                  </a:lnTo>
                  <a:lnTo>
                    <a:pt x="6949" y="4354"/>
                  </a:lnTo>
                  <a:lnTo>
                    <a:pt x="6927" y="4161"/>
                  </a:lnTo>
                  <a:lnTo>
                    <a:pt x="6904" y="3946"/>
                  </a:lnTo>
                  <a:lnTo>
                    <a:pt x="6858" y="3742"/>
                  </a:lnTo>
                  <a:lnTo>
                    <a:pt x="6813" y="3537"/>
                  </a:lnTo>
                  <a:lnTo>
                    <a:pt x="6745" y="3322"/>
                  </a:lnTo>
                  <a:lnTo>
                    <a:pt x="6677" y="3118"/>
                  </a:lnTo>
                  <a:lnTo>
                    <a:pt x="6609" y="2914"/>
                  </a:lnTo>
                  <a:lnTo>
                    <a:pt x="6518" y="2721"/>
                  </a:lnTo>
                  <a:lnTo>
                    <a:pt x="6428" y="2529"/>
                  </a:lnTo>
                  <a:lnTo>
                    <a:pt x="6337" y="2347"/>
                  </a:lnTo>
                  <a:lnTo>
                    <a:pt x="6235" y="2177"/>
                  </a:lnTo>
                  <a:lnTo>
                    <a:pt x="6122" y="2007"/>
                  </a:lnTo>
                  <a:lnTo>
                    <a:pt x="6008" y="1860"/>
                  </a:lnTo>
                  <a:lnTo>
                    <a:pt x="5895" y="1724"/>
                  </a:lnTo>
                  <a:lnTo>
                    <a:pt x="5770" y="1576"/>
                  </a:lnTo>
                  <a:lnTo>
                    <a:pt x="5634" y="1452"/>
                  </a:lnTo>
                  <a:lnTo>
                    <a:pt x="5498" y="1316"/>
                  </a:lnTo>
                  <a:lnTo>
                    <a:pt x="5351" y="1191"/>
                  </a:lnTo>
                  <a:lnTo>
                    <a:pt x="5203" y="1066"/>
                  </a:lnTo>
                  <a:lnTo>
                    <a:pt x="5045" y="941"/>
                  </a:lnTo>
                  <a:lnTo>
                    <a:pt x="4875" y="828"/>
                  </a:lnTo>
                  <a:lnTo>
                    <a:pt x="4716" y="726"/>
                  </a:lnTo>
                  <a:lnTo>
                    <a:pt x="4535" y="624"/>
                  </a:lnTo>
                  <a:lnTo>
                    <a:pt x="4365" y="522"/>
                  </a:lnTo>
                  <a:lnTo>
                    <a:pt x="4183" y="431"/>
                  </a:lnTo>
                  <a:lnTo>
                    <a:pt x="4002" y="352"/>
                  </a:lnTo>
                  <a:lnTo>
                    <a:pt x="3809" y="273"/>
                  </a:lnTo>
                  <a:lnTo>
                    <a:pt x="3628" y="205"/>
                  </a:lnTo>
                  <a:lnTo>
                    <a:pt x="3435" y="148"/>
                  </a:lnTo>
                  <a:lnTo>
                    <a:pt x="3242" y="103"/>
                  </a:lnTo>
                  <a:lnTo>
                    <a:pt x="3050" y="57"/>
                  </a:lnTo>
                  <a:lnTo>
                    <a:pt x="2857" y="23"/>
                  </a:lnTo>
                  <a:lnTo>
                    <a:pt x="2675" y="12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5216375" y="-676800"/>
              <a:ext cx="174025" cy="123300"/>
            </a:xfrm>
            <a:custGeom>
              <a:avLst/>
              <a:gdLst/>
              <a:ahLst/>
              <a:cxnLst/>
              <a:rect l="l" t="t" r="r" b="b"/>
              <a:pathLst>
                <a:path w="6961" h="4932" fill="none" extrusionOk="0">
                  <a:moveTo>
                    <a:pt x="6949" y="4932"/>
                  </a:moveTo>
                  <a:lnTo>
                    <a:pt x="6949" y="4932"/>
                  </a:lnTo>
                  <a:lnTo>
                    <a:pt x="6688" y="4784"/>
                  </a:lnTo>
                  <a:lnTo>
                    <a:pt x="6439" y="4660"/>
                  </a:lnTo>
                  <a:lnTo>
                    <a:pt x="6190" y="4558"/>
                  </a:lnTo>
                  <a:lnTo>
                    <a:pt x="5929" y="4478"/>
                  </a:lnTo>
                  <a:lnTo>
                    <a:pt x="5430" y="4342"/>
                  </a:lnTo>
                  <a:lnTo>
                    <a:pt x="5181" y="4274"/>
                  </a:lnTo>
                  <a:lnTo>
                    <a:pt x="4931" y="4195"/>
                  </a:lnTo>
                  <a:lnTo>
                    <a:pt x="4931" y="4195"/>
                  </a:lnTo>
                  <a:lnTo>
                    <a:pt x="4637" y="4093"/>
                  </a:lnTo>
                  <a:lnTo>
                    <a:pt x="4331" y="4014"/>
                  </a:lnTo>
                  <a:lnTo>
                    <a:pt x="4024" y="3934"/>
                  </a:lnTo>
                  <a:lnTo>
                    <a:pt x="3707" y="3866"/>
                  </a:lnTo>
                  <a:lnTo>
                    <a:pt x="2471" y="3605"/>
                  </a:lnTo>
                  <a:lnTo>
                    <a:pt x="2471" y="3605"/>
                  </a:lnTo>
                  <a:lnTo>
                    <a:pt x="1893" y="3481"/>
                  </a:lnTo>
                  <a:lnTo>
                    <a:pt x="1598" y="3401"/>
                  </a:lnTo>
                  <a:lnTo>
                    <a:pt x="1315" y="3311"/>
                  </a:lnTo>
                  <a:lnTo>
                    <a:pt x="1168" y="3265"/>
                  </a:lnTo>
                  <a:lnTo>
                    <a:pt x="1032" y="3209"/>
                  </a:lnTo>
                  <a:lnTo>
                    <a:pt x="907" y="3141"/>
                  </a:lnTo>
                  <a:lnTo>
                    <a:pt x="771" y="3061"/>
                  </a:lnTo>
                  <a:lnTo>
                    <a:pt x="646" y="2982"/>
                  </a:lnTo>
                  <a:lnTo>
                    <a:pt x="533" y="2891"/>
                  </a:lnTo>
                  <a:lnTo>
                    <a:pt x="420" y="2801"/>
                  </a:lnTo>
                  <a:lnTo>
                    <a:pt x="318" y="2687"/>
                  </a:lnTo>
                  <a:lnTo>
                    <a:pt x="318" y="2687"/>
                  </a:lnTo>
                  <a:lnTo>
                    <a:pt x="227" y="2574"/>
                  </a:lnTo>
                  <a:lnTo>
                    <a:pt x="159" y="2461"/>
                  </a:lnTo>
                  <a:lnTo>
                    <a:pt x="102" y="2336"/>
                  </a:lnTo>
                  <a:lnTo>
                    <a:pt x="57" y="2211"/>
                  </a:lnTo>
                  <a:lnTo>
                    <a:pt x="23" y="2075"/>
                  </a:lnTo>
                  <a:lnTo>
                    <a:pt x="11" y="1950"/>
                  </a:lnTo>
                  <a:lnTo>
                    <a:pt x="0" y="1814"/>
                  </a:lnTo>
                  <a:lnTo>
                    <a:pt x="11" y="1678"/>
                  </a:lnTo>
                  <a:lnTo>
                    <a:pt x="34" y="1542"/>
                  </a:lnTo>
                  <a:lnTo>
                    <a:pt x="68" y="1418"/>
                  </a:lnTo>
                  <a:lnTo>
                    <a:pt x="113" y="1293"/>
                  </a:lnTo>
                  <a:lnTo>
                    <a:pt x="170" y="1168"/>
                  </a:lnTo>
                  <a:lnTo>
                    <a:pt x="238" y="1043"/>
                  </a:lnTo>
                  <a:lnTo>
                    <a:pt x="318" y="930"/>
                  </a:lnTo>
                  <a:lnTo>
                    <a:pt x="408" y="828"/>
                  </a:lnTo>
                  <a:lnTo>
                    <a:pt x="510" y="726"/>
                  </a:lnTo>
                  <a:lnTo>
                    <a:pt x="510" y="726"/>
                  </a:lnTo>
                  <a:lnTo>
                    <a:pt x="669" y="590"/>
                  </a:lnTo>
                  <a:lnTo>
                    <a:pt x="839" y="465"/>
                  </a:lnTo>
                  <a:lnTo>
                    <a:pt x="1009" y="363"/>
                  </a:lnTo>
                  <a:lnTo>
                    <a:pt x="1179" y="273"/>
                  </a:lnTo>
                  <a:lnTo>
                    <a:pt x="1360" y="193"/>
                  </a:lnTo>
                  <a:lnTo>
                    <a:pt x="1542" y="125"/>
                  </a:lnTo>
                  <a:lnTo>
                    <a:pt x="1723" y="80"/>
                  </a:lnTo>
                  <a:lnTo>
                    <a:pt x="1905" y="35"/>
                  </a:lnTo>
                  <a:lnTo>
                    <a:pt x="2097" y="12"/>
                  </a:lnTo>
                  <a:lnTo>
                    <a:pt x="2290" y="1"/>
                  </a:lnTo>
                  <a:lnTo>
                    <a:pt x="2483" y="1"/>
                  </a:lnTo>
                  <a:lnTo>
                    <a:pt x="2675" y="12"/>
                  </a:lnTo>
                  <a:lnTo>
                    <a:pt x="2857" y="23"/>
                  </a:lnTo>
                  <a:lnTo>
                    <a:pt x="3050" y="57"/>
                  </a:lnTo>
                  <a:lnTo>
                    <a:pt x="3242" y="103"/>
                  </a:lnTo>
                  <a:lnTo>
                    <a:pt x="3435" y="148"/>
                  </a:lnTo>
                  <a:lnTo>
                    <a:pt x="3628" y="205"/>
                  </a:lnTo>
                  <a:lnTo>
                    <a:pt x="3809" y="273"/>
                  </a:lnTo>
                  <a:lnTo>
                    <a:pt x="4002" y="352"/>
                  </a:lnTo>
                  <a:lnTo>
                    <a:pt x="4183" y="431"/>
                  </a:lnTo>
                  <a:lnTo>
                    <a:pt x="4365" y="522"/>
                  </a:lnTo>
                  <a:lnTo>
                    <a:pt x="4535" y="624"/>
                  </a:lnTo>
                  <a:lnTo>
                    <a:pt x="4716" y="726"/>
                  </a:lnTo>
                  <a:lnTo>
                    <a:pt x="4875" y="828"/>
                  </a:lnTo>
                  <a:lnTo>
                    <a:pt x="5045" y="941"/>
                  </a:lnTo>
                  <a:lnTo>
                    <a:pt x="5203" y="1066"/>
                  </a:lnTo>
                  <a:lnTo>
                    <a:pt x="5351" y="1191"/>
                  </a:lnTo>
                  <a:lnTo>
                    <a:pt x="5498" y="1316"/>
                  </a:lnTo>
                  <a:lnTo>
                    <a:pt x="5634" y="1452"/>
                  </a:lnTo>
                  <a:lnTo>
                    <a:pt x="5770" y="1576"/>
                  </a:lnTo>
                  <a:lnTo>
                    <a:pt x="5895" y="1724"/>
                  </a:lnTo>
                  <a:lnTo>
                    <a:pt x="6008" y="1860"/>
                  </a:lnTo>
                  <a:lnTo>
                    <a:pt x="6008" y="1860"/>
                  </a:lnTo>
                  <a:lnTo>
                    <a:pt x="6122" y="2007"/>
                  </a:lnTo>
                  <a:lnTo>
                    <a:pt x="6235" y="2177"/>
                  </a:lnTo>
                  <a:lnTo>
                    <a:pt x="6337" y="2347"/>
                  </a:lnTo>
                  <a:lnTo>
                    <a:pt x="6428" y="2529"/>
                  </a:lnTo>
                  <a:lnTo>
                    <a:pt x="6518" y="2721"/>
                  </a:lnTo>
                  <a:lnTo>
                    <a:pt x="6609" y="2914"/>
                  </a:lnTo>
                  <a:lnTo>
                    <a:pt x="6677" y="3118"/>
                  </a:lnTo>
                  <a:lnTo>
                    <a:pt x="6745" y="3322"/>
                  </a:lnTo>
                  <a:lnTo>
                    <a:pt x="6813" y="3537"/>
                  </a:lnTo>
                  <a:lnTo>
                    <a:pt x="6858" y="3742"/>
                  </a:lnTo>
                  <a:lnTo>
                    <a:pt x="6904" y="3946"/>
                  </a:lnTo>
                  <a:lnTo>
                    <a:pt x="6927" y="4161"/>
                  </a:lnTo>
                  <a:lnTo>
                    <a:pt x="6949" y="4354"/>
                  </a:lnTo>
                  <a:lnTo>
                    <a:pt x="6961" y="4558"/>
                  </a:lnTo>
                  <a:lnTo>
                    <a:pt x="6961" y="4750"/>
                  </a:lnTo>
                  <a:lnTo>
                    <a:pt x="6949" y="49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5242450" y="-642225"/>
              <a:ext cx="159275" cy="192750"/>
            </a:xfrm>
            <a:custGeom>
              <a:avLst/>
              <a:gdLst/>
              <a:ahLst/>
              <a:cxnLst/>
              <a:rect l="l" t="t" r="r" b="b"/>
              <a:pathLst>
                <a:path w="6371" h="7710" extrusionOk="0">
                  <a:moveTo>
                    <a:pt x="0" y="1"/>
                  </a:moveTo>
                  <a:lnTo>
                    <a:pt x="0" y="35"/>
                  </a:lnTo>
                  <a:lnTo>
                    <a:pt x="306" y="46"/>
                  </a:lnTo>
                  <a:lnTo>
                    <a:pt x="658" y="80"/>
                  </a:lnTo>
                  <a:lnTo>
                    <a:pt x="1054" y="148"/>
                  </a:lnTo>
                  <a:lnTo>
                    <a:pt x="1474" y="250"/>
                  </a:lnTo>
                  <a:lnTo>
                    <a:pt x="1927" y="386"/>
                  </a:lnTo>
                  <a:lnTo>
                    <a:pt x="2154" y="454"/>
                  </a:lnTo>
                  <a:lnTo>
                    <a:pt x="2392" y="545"/>
                  </a:lnTo>
                  <a:lnTo>
                    <a:pt x="2619" y="635"/>
                  </a:lnTo>
                  <a:lnTo>
                    <a:pt x="2857" y="737"/>
                  </a:lnTo>
                  <a:lnTo>
                    <a:pt x="3095" y="839"/>
                  </a:lnTo>
                  <a:lnTo>
                    <a:pt x="3322" y="964"/>
                  </a:lnTo>
                  <a:lnTo>
                    <a:pt x="3560" y="1089"/>
                  </a:lnTo>
                  <a:lnTo>
                    <a:pt x="3786" y="1225"/>
                  </a:lnTo>
                  <a:lnTo>
                    <a:pt x="4002" y="1372"/>
                  </a:lnTo>
                  <a:lnTo>
                    <a:pt x="4217" y="1531"/>
                  </a:lnTo>
                  <a:lnTo>
                    <a:pt x="4432" y="1690"/>
                  </a:lnTo>
                  <a:lnTo>
                    <a:pt x="4637" y="1860"/>
                  </a:lnTo>
                  <a:lnTo>
                    <a:pt x="4829" y="2041"/>
                  </a:lnTo>
                  <a:lnTo>
                    <a:pt x="5011" y="2234"/>
                  </a:lnTo>
                  <a:lnTo>
                    <a:pt x="5181" y="2438"/>
                  </a:lnTo>
                  <a:lnTo>
                    <a:pt x="5351" y="2653"/>
                  </a:lnTo>
                  <a:lnTo>
                    <a:pt x="5498" y="2880"/>
                  </a:lnTo>
                  <a:lnTo>
                    <a:pt x="5634" y="3107"/>
                  </a:lnTo>
                  <a:lnTo>
                    <a:pt x="5747" y="3356"/>
                  </a:lnTo>
                  <a:lnTo>
                    <a:pt x="5861" y="3606"/>
                  </a:lnTo>
                  <a:lnTo>
                    <a:pt x="5940" y="3878"/>
                  </a:lnTo>
                  <a:lnTo>
                    <a:pt x="6020" y="4150"/>
                  </a:lnTo>
                  <a:lnTo>
                    <a:pt x="6099" y="4558"/>
                  </a:lnTo>
                  <a:lnTo>
                    <a:pt x="6167" y="4955"/>
                  </a:lnTo>
                  <a:lnTo>
                    <a:pt x="6224" y="5363"/>
                  </a:lnTo>
                  <a:lnTo>
                    <a:pt x="6269" y="5771"/>
                  </a:lnTo>
                  <a:lnTo>
                    <a:pt x="6303" y="6190"/>
                  </a:lnTo>
                  <a:lnTo>
                    <a:pt x="6326" y="6598"/>
                  </a:lnTo>
                  <a:lnTo>
                    <a:pt x="6337" y="7006"/>
                  </a:lnTo>
                  <a:lnTo>
                    <a:pt x="6337" y="7414"/>
                  </a:lnTo>
                  <a:lnTo>
                    <a:pt x="6337" y="7709"/>
                  </a:lnTo>
                  <a:lnTo>
                    <a:pt x="6371" y="7709"/>
                  </a:lnTo>
                  <a:lnTo>
                    <a:pt x="6371" y="7414"/>
                  </a:lnTo>
                  <a:lnTo>
                    <a:pt x="6371" y="7006"/>
                  </a:lnTo>
                  <a:lnTo>
                    <a:pt x="6360" y="6598"/>
                  </a:lnTo>
                  <a:lnTo>
                    <a:pt x="6337" y="6179"/>
                  </a:lnTo>
                  <a:lnTo>
                    <a:pt x="6303" y="5771"/>
                  </a:lnTo>
                  <a:lnTo>
                    <a:pt x="6258" y="5363"/>
                  </a:lnTo>
                  <a:lnTo>
                    <a:pt x="6201" y="4955"/>
                  </a:lnTo>
                  <a:lnTo>
                    <a:pt x="6133" y="4546"/>
                  </a:lnTo>
                  <a:lnTo>
                    <a:pt x="6054" y="4150"/>
                  </a:lnTo>
                  <a:lnTo>
                    <a:pt x="5974" y="3866"/>
                  </a:lnTo>
                  <a:lnTo>
                    <a:pt x="5895" y="3594"/>
                  </a:lnTo>
                  <a:lnTo>
                    <a:pt x="5781" y="3345"/>
                  </a:lnTo>
                  <a:lnTo>
                    <a:pt x="5657" y="3095"/>
                  </a:lnTo>
                  <a:lnTo>
                    <a:pt x="5521" y="2857"/>
                  </a:lnTo>
                  <a:lnTo>
                    <a:pt x="5373" y="2631"/>
                  </a:lnTo>
                  <a:lnTo>
                    <a:pt x="5215" y="2415"/>
                  </a:lnTo>
                  <a:lnTo>
                    <a:pt x="5033" y="2211"/>
                  </a:lnTo>
                  <a:lnTo>
                    <a:pt x="4852" y="2018"/>
                  </a:lnTo>
                  <a:lnTo>
                    <a:pt x="4659" y="1837"/>
                  </a:lnTo>
                  <a:lnTo>
                    <a:pt x="4455" y="1667"/>
                  </a:lnTo>
                  <a:lnTo>
                    <a:pt x="4240" y="1497"/>
                  </a:lnTo>
                  <a:lnTo>
                    <a:pt x="4024" y="1338"/>
                  </a:lnTo>
                  <a:lnTo>
                    <a:pt x="3798" y="1202"/>
                  </a:lnTo>
                  <a:lnTo>
                    <a:pt x="3571" y="1066"/>
                  </a:lnTo>
                  <a:lnTo>
                    <a:pt x="3344" y="930"/>
                  </a:lnTo>
                  <a:lnTo>
                    <a:pt x="3106" y="817"/>
                  </a:lnTo>
                  <a:lnTo>
                    <a:pt x="2868" y="703"/>
                  </a:lnTo>
                  <a:lnTo>
                    <a:pt x="2641" y="601"/>
                  </a:lnTo>
                  <a:lnTo>
                    <a:pt x="2403" y="511"/>
                  </a:lnTo>
                  <a:lnTo>
                    <a:pt x="2165" y="420"/>
                  </a:lnTo>
                  <a:lnTo>
                    <a:pt x="1939" y="352"/>
                  </a:lnTo>
                  <a:lnTo>
                    <a:pt x="1485" y="216"/>
                  </a:lnTo>
                  <a:lnTo>
                    <a:pt x="1054" y="125"/>
                  </a:lnTo>
                  <a:lnTo>
                    <a:pt x="669" y="46"/>
                  </a:lnTo>
                  <a:lnTo>
                    <a:pt x="306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extrusionOk="0">
                  <a:moveTo>
                    <a:pt x="2664" y="0"/>
                  </a:moveTo>
                  <a:lnTo>
                    <a:pt x="2494" y="23"/>
                  </a:lnTo>
                  <a:lnTo>
                    <a:pt x="2336" y="46"/>
                  </a:lnTo>
                  <a:lnTo>
                    <a:pt x="2166" y="102"/>
                  </a:lnTo>
                  <a:lnTo>
                    <a:pt x="2007" y="170"/>
                  </a:lnTo>
                  <a:lnTo>
                    <a:pt x="1848" y="250"/>
                  </a:lnTo>
                  <a:lnTo>
                    <a:pt x="1655" y="397"/>
                  </a:lnTo>
                  <a:lnTo>
                    <a:pt x="1463" y="544"/>
                  </a:lnTo>
                  <a:lnTo>
                    <a:pt x="1281" y="714"/>
                  </a:lnTo>
                  <a:lnTo>
                    <a:pt x="1123" y="884"/>
                  </a:lnTo>
                  <a:lnTo>
                    <a:pt x="964" y="1077"/>
                  </a:lnTo>
                  <a:lnTo>
                    <a:pt x="828" y="1281"/>
                  </a:lnTo>
                  <a:lnTo>
                    <a:pt x="703" y="1485"/>
                  </a:lnTo>
                  <a:lnTo>
                    <a:pt x="590" y="1701"/>
                  </a:lnTo>
                  <a:lnTo>
                    <a:pt x="488" y="1939"/>
                  </a:lnTo>
                  <a:lnTo>
                    <a:pt x="397" y="2165"/>
                  </a:lnTo>
                  <a:lnTo>
                    <a:pt x="306" y="2415"/>
                  </a:lnTo>
                  <a:lnTo>
                    <a:pt x="238" y="2664"/>
                  </a:lnTo>
                  <a:lnTo>
                    <a:pt x="182" y="2925"/>
                  </a:lnTo>
                  <a:lnTo>
                    <a:pt x="125" y="3186"/>
                  </a:lnTo>
                  <a:lnTo>
                    <a:pt x="80" y="3446"/>
                  </a:lnTo>
                  <a:lnTo>
                    <a:pt x="57" y="3719"/>
                  </a:lnTo>
                  <a:lnTo>
                    <a:pt x="23" y="3991"/>
                  </a:lnTo>
                  <a:lnTo>
                    <a:pt x="12" y="4263"/>
                  </a:lnTo>
                  <a:lnTo>
                    <a:pt x="0" y="4535"/>
                  </a:lnTo>
                  <a:lnTo>
                    <a:pt x="0" y="4807"/>
                  </a:lnTo>
                  <a:lnTo>
                    <a:pt x="12" y="5090"/>
                  </a:lnTo>
                  <a:lnTo>
                    <a:pt x="23" y="5362"/>
                  </a:lnTo>
                  <a:lnTo>
                    <a:pt x="68" y="5906"/>
                  </a:lnTo>
                  <a:lnTo>
                    <a:pt x="148" y="6439"/>
                  </a:lnTo>
                  <a:lnTo>
                    <a:pt x="238" y="6961"/>
                  </a:lnTo>
                  <a:lnTo>
                    <a:pt x="352" y="7459"/>
                  </a:lnTo>
                  <a:lnTo>
                    <a:pt x="488" y="7924"/>
                  </a:lnTo>
                  <a:lnTo>
                    <a:pt x="510" y="7856"/>
                  </a:lnTo>
                  <a:lnTo>
                    <a:pt x="544" y="7777"/>
                  </a:lnTo>
                  <a:lnTo>
                    <a:pt x="658" y="7573"/>
                  </a:lnTo>
                  <a:lnTo>
                    <a:pt x="817" y="7346"/>
                  </a:lnTo>
                  <a:lnTo>
                    <a:pt x="987" y="7097"/>
                  </a:lnTo>
                  <a:lnTo>
                    <a:pt x="1349" y="6643"/>
                  </a:lnTo>
                  <a:lnTo>
                    <a:pt x="1621" y="6337"/>
                  </a:lnTo>
                  <a:lnTo>
                    <a:pt x="2177" y="5736"/>
                  </a:lnTo>
                  <a:lnTo>
                    <a:pt x="2449" y="5442"/>
                  </a:lnTo>
                  <a:lnTo>
                    <a:pt x="2721" y="5136"/>
                  </a:lnTo>
                  <a:lnTo>
                    <a:pt x="2993" y="4818"/>
                  </a:lnTo>
                  <a:lnTo>
                    <a:pt x="3242" y="4489"/>
                  </a:lnTo>
                  <a:lnTo>
                    <a:pt x="3481" y="4149"/>
                  </a:lnTo>
                  <a:lnTo>
                    <a:pt x="3594" y="3968"/>
                  </a:lnTo>
                  <a:lnTo>
                    <a:pt x="3696" y="3787"/>
                  </a:lnTo>
                  <a:lnTo>
                    <a:pt x="3855" y="3480"/>
                  </a:lnTo>
                  <a:lnTo>
                    <a:pt x="3991" y="3152"/>
                  </a:lnTo>
                  <a:lnTo>
                    <a:pt x="4059" y="2982"/>
                  </a:lnTo>
                  <a:lnTo>
                    <a:pt x="4115" y="2812"/>
                  </a:lnTo>
                  <a:lnTo>
                    <a:pt x="4161" y="2642"/>
                  </a:lnTo>
                  <a:lnTo>
                    <a:pt x="4206" y="2472"/>
                  </a:lnTo>
                  <a:lnTo>
                    <a:pt x="4229" y="2290"/>
                  </a:lnTo>
                  <a:lnTo>
                    <a:pt x="4251" y="2109"/>
                  </a:lnTo>
                  <a:lnTo>
                    <a:pt x="4263" y="1939"/>
                  </a:lnTo>
                  <a:lnTo>
                    <a:pt x="4263" y="1757"/>
                  </a:lnTo>
                  <a:lnTo>
                    <a:pt x="4251" y="1576"/>
                  </a:lnTo>
                  <a:lnTo>
                    <a:pt x="4229" y="1406"/>
                  </a:lnTo>
                  <a:lnTo>
                    <a:pt x="4183" y="1225"/>
                  </a:lnTo>
                  <a:lnTo>
                    <a:pt x="4138" y="1054"/>
                  </a:lnTo>
                  <a:lnTo>
                    <a:pt x="4059" y="862"/>
                  </a:lnTo>
                  <a:lnTo>
                    <a:pt x="3968" y="692"/>
                  </a:lnTo>
                  <a:lnTo>
                    <a:pt x="3855" y="544"/>
                  </a:lnTo>
                  <a:lnTo>
                    <a:pt x="3741" y="408"/>
                  </a:lnTo>
                  <a:lnTo>
                    <a:pt x="3605" y="295"/>
                  </a:lnTo>
                  <a:lnTo>
                    <a:pt x="3458" y="204"/>
                  </a:lnTo>
                  <a:lnTo>
                    <a:pt x="3311" y="125"/>
                  </a:lnTo>
                  <a:lnTo>
                    <a:pt x="3152" y="68"/>
                  </a:lnTo>
                  <a:lnTo>
                    <a:pt x="2993" y="34"/>
                  </a:lnTo>
                  <a:lnTo>
                    <a:pt x="2834" y="12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5439125" y="-808575"/>
              <a:ext cx="106575" cy="198125"/>
            </a:xfrm>
            <a:custGeom>
              <a:avLst/>
              <a:gdLst/>
              <a:ahLst/>
              <a:cxnLst/>
              <a:rect l="l" t="t" r="r" b="b"/>
              <a:pathLst>
                <a:path w="4263" h="7925" fill="none" extrusionOk="0">
                  <a:moveTo>
                    <a:pt x="488" y="7924"/>
                  </a:moveTo>
                  <a:lnTo>
                    <a:pt x="488" y="7924"/>
                  </a:lnTo>
                  <a:lnTo>
                    <a:pt x="352" y="7459"/>
                  </a:lnTo>
                  <a:lnTo>
                    <a:pt x="238" y="6961"/>
                  </a:lnTo>
                  <a:lnTo>
                    <a:pt x="148" y="6439"/>
                  </a:lnTo>
                  <a:lnTo>
                    <a:pt x="68" y="5906"/>
                  </a:lnTo>
                  <a:lnTo>
                    <a:pt x="23" y="5362"/>
                  </a:lnTo>
                  <a:lnTo>
                    <a:pt x="12" y="5090"/>
                  </a:lnTo>
                  <a:lnTo>
                    <a:pt x="0" y="4807"/>
                  </a:lnTo>
                  <a:lnTo>
                    <a:pt x="0" y="4535"/>
                  </a:lnTo>
                  <a:lnTo>
                    <a:pt x="12" y="4263"/>
                  </a:lnTo>
                  <a:lnTo>
                    <a:pt x="23" y="3991"/>
                  </a:lnTo>
                  <a:lnTo>
                    <a:pt x="57" y="3719"/>
                  </a:lnTo>
                  <a:lnTo>
                    <a:pt x="80" y="3446"/>
                  </a:lnTo>
                  <a:lnTo>
                    <a:pt x="125" y="3186"/>
                  </a:lnTo>
                  <a:lnTo>
                    <a:pt x="182" y="2925"/>
                  </a:lnTo>
                  <a:lnTo>
                    <a:pt x="238" y="2664"/>
                  </a:lnTo>
                  <a:lnTo>
                    <a:pt x="306" y="2415"/>
                  </a:lnTo>
                  <a:lnTo>
                    <a:pt x="397" y="2165"/>
                  </a:lnTo>
                  <a:lnTo>
                    <a:pt x="488" y="1939"/>
                  </a:lnTo>
                  <a:lnTo>
                    <a:pt x="590" y="1701"/>
                  </a:lnTo>
                  <a:lnTo>
                    <a:pt x="703" y="1485"/>
                  </a:lnTo>
                  <a:lnTo>
                    <a:pt x="828" y="1281"/>
                  </a:lnTo>
                  <a:lnTo>
                    <a:pt x="964" y="1077"/>
                  </a:lnTo>
                  <a:lnTo>
                    <a:pt x="1123" y="884"/>
                  </a:lnTo>
                  <a:lnTo>
                    <a:pt x="1281" y="714"/>
                  </a:lnTo>
                  <a:lnTo>
                    <a:pt x="1463" y="544"/>
                  </a:lnTo>
                  <a:lnTo>
                    <a:pt x="1655" y="397"/>
                  </a:lnTo>
                  <a:lnTo>
                    <a:pt x="1848" y="250"/>
                  </a:lnTo>
                  <a:lnTo>
                    <a:pt x="1848" y="250"/>
                  </a:lnTo>
                  <a:lnTo>
                    <a:pt x="2007" y="170"/>
                  </a:lnTo>
                  <a:lnTo>
                    <a:pt x="2166" y="102"/>
                  </a:lnTo>
                  <a:lnTo>
                    <a:pt x="2336" y="46"/>
                  </a:lnTo>
                  <a:lnTo>
                    <a:pt x="2494" y="23"/>
                  </a:lnTo>
                  <a:lnTo>
                    <a:pt x="2664" y="0"/>
                  </a:lnTo>
                  <a:lnTo>
                    <a:pt x="2834" y="12"/>
                  </a:lnTo>
                  <a:lnTo>
                    <a:pt x="2993" y="34"/>
                  </a:lnTo>
                  <a:lnTo>
                    <a:pt x="3152" y="68"/>
                  </a:lnTo>
                  <a:lnTo>
                    <a:pt x="3311" y="125"/>
                  </a:lnTo>
                  <a:lnTo>
                    <a:pt x="3458" y="204"/>
                  </a:lnTo>
                  <a:lnTo>
                    <a:pt x="3605" y="295"/>
                  </a:lnTo>
                  <a:lnTo>
                    <a:pt x="3741" y="408"/>
                  </a:lnTo>
                  <a:lnTo>
                    <a:pt x="3855" y="544"/>
                  </a:lnTo>
                  <a:lnTo>
                    <a:pt x="3968" y="692"/>
                  </a:lnTo>
                  <a:lnTo>
                    <a:pt x="4059" y="862"/>
                  </a:lnTo>
                  <a:lnTo>
                    <a:pt x="4138" y="1054"/>
                  </a:lnTo>
                  <a:lnTo>
                    <a:pt x="4138" y="1054"/>
                  </a:lnTo>
                  <a:lnTo>
                    <a:pt x="4183" y="1225"/>
                  </a:lnTo>
                  <a:lnTo>
                    <a:pt x="4229" y="1406"/>
                  </a:lnTo>
                  <a:lnTo>
                    <a:pt x="4251" y="1576"/>
                  </a:lnTo>
                  <a:lnTo>
                    <a:pt x="4263" y="1757"/>
                  </a:lnTo>
                  <a:lnTo>
                    <a:pt x="4263" y="1939"/>
                  </a:lnTo>
                  <a:lnTo>
                    <a:pt x="4251" y="2109"/>
                  </a:lnTo>
                  <a:lnTo>
                    <a:pt x="4229" y="2290"/>
                  </a:lnTo>
                  <a:lnTo>
                    <a:pt x="4206" y="2472"/>
                  </a:lnTo>
                  <a:lnTo>
                    <a:pt x="4161" y="2642"/>
                  </a:lnTo>
                  <a:lnTo>
                    <a:pt x="4115" y="2812"/>
                  </a:lnTo>
                  <a:lnTo>
                    <a:pt x="4059" y="2982"/>
                  </a:lnTo>
                  <a:lnTo>
                    <a:pt x="3991" y="3152"/>
                  </a:lnTo>
                  <a:lnTo>
                    <a:pt x="3855" y="3480"/>
                  </a:lnTo>
                  <a:lnTo>
                    <a:pt x="3696" y="3787"/>
                  </a:lnTo>
                  <a:lnTo>
                    <a:pt x="3696" y="3787"/>
                  </a:lnTo>
                  <a:lnTo>
                    <a:pt x="3594" y="3968"/>
                  </a:lnTo>
                  <a:lnTo>
                    <a:pt x="3481" y="4149"/>
                  </a:lnTo>
                  <a:lnTo>
                    <a:pt x="3242" y="4489"/>
                  </a:lnTo>
                  <a:lnTo>
                    <a:pt x="2993" y="4818"/>
                  </a:lnTo>
                  <a:lnTo>
                    <a:pt x="2721" y="5136"/>
                  </a:lnTo>
                  <a:lnTo>
                    <a:pt x="2449" y="5442"/>
                  </a:lnTo>
                  <a:lnTo>
                    <a:pt x="2177" y="5736"/>
                  </a:lnTo>
                  <a:lnTo>
                    <a:pt x="1621" y="6337"/>
                  </a:lnTo>
                  <a:lnTo>
                    <a:pt x="1621" y="6337"/>
                  </a:lnTo>
                  <a:lnTo>
                    <a:pt x="1349" y="6643"/>
                  </a:lnTo>
                  <a:lnTo>
                    <a:pt x="987" y="7097"/>
                  </a:lnTo>
                  <a:lnTo>
                    <a:pt x="817" y="7346"/>
                  </a:lnTo>
                  <a:lnTo>
                    <a:pt x="658" y="7573"/>
                  </a:lnTo>
                  <a:lnTo>
                    <a:pt x="544" y="7777"/>
                  </a:lnTo>
                  <a:lnTo>
                    <a:pt x="510" y="7856"/>
                  </a:lnTo>
                  <a:lnTo>
                    <a:pt x="488" y="7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5445650" y="-779675"/>
              <a:ext cx="64625" cy="311500"/>
            </a:xfrm>
            <a:custGeom>
              <a:avLst/>
              <a:gdLst/>
              <a:ahLst/>
              <a:cxnLst/>
              <a:rect l="l" t="t" r="r" b="b"/>
              <a:pathLst>
                <a:path w="2585" h="12460" extrusionOk="0">
                  <a:moveTo>
                    <a:pt x="2573" y="1"/>
                  </a:moveTo>
                  <a:lnTo>
                    <a:pt x="2505" y="57"/>
                  </a:lnTo>
                  <a:lnTo>
                    <a:pt x="2437" y="148"/>
                  </a:lnTo>
                  <a:lnTo>
                    <a:pt x="2358" y="250"/>
                  </a:lnTo>
                  <a:lnTo>
                    <a:pt x="2267" y="386"/>
                  </a:lnTo>
                  <a:lnTo>
                    <a:pt x="2120" y="658"/>
                  </a:lnTo>
                  <a:lnTo>
                    <a:pt x="1950" y="1009"/>
                  </a:lnTo>
                  <a:lnTo>
                    <a:pt x="1769" y="1418"/>
                  </a:lnTo>
                  <a:lnTo>
                    <a:pt x="1576" y="1894"/>
                  </a:lnTo>
                  <a:lnTo>
                    <a:pt x="1394" y="2426"/>
                  </a:lnTo>
                  <a:lnTo>
                    <a:pt x="1202" y="3005"/>
                  </a:lnTo>
                  <a:lnTo>
                    <a:pt x="1020" y="3651"/>
                  </a:lnTo>
                  <a:lnTo>
                    <a:pt x="839" y="4342"/>
                  </a:lnTo>
                  <a:lnTo>
                    <a:pt x="669" y="5079"/>
                  </a:lnTo>
                  <a:lnTo>
                    <a:pt x="510" y="5861"/>
                  </a:lnTo>
                  <a:lnTo>
                    <a:pt x="363" y="6689"/>
                  </a:lnTo>
                  <a:lnTo>
                    <a:pt x="238" y="7562"/>
                  </a:lnTo>
                  <a:lnTo>
                    <a:pt x="181" y="8004"/>
                  </a:lnTo>
                  <a:lnTo>
                    <a:pt x="136" y="8457"/>
                  </a:lnTo>
                  <a:lnTo>
                    <a:pt x="91" y="8922"/>
                  </a:lnTo>
                  <a:lnTo>
                    <a:pt x="57" y="9398"/>
                  </a:lnTo>
                  <a:lnTo>
                    <a:pt x="34" y="9874"/>
                  </a:lnTo>
                  <a:lnTo>
                    <a:pt x="11" y="10362"/>
                  </a:lnTo>
                  <a:lnTo>
                    <a:pt x="0" y="10861"/>
                  </a:lnTo>
                  <a:lnTo>
                    <a:pt x="0" y="11371"/>
                  </a:lnTo>
                  <a:lnTo>
                    <a:pt x="0" y="11915"/>
                  </a:lnTo>
                  <a:lnTo>
                    <a:pt x="11" y="12459"/>
                  </a:lnTo>
                  <a:lnTo>
                    <a:pt x="45" y="12459"/>
                  </a:lnTo>
                  <a:lnTo>
                    <a:pt x="34" y="11915"/>
                  </a:lnTo>
                  <a:lnTo>
                    <a:pt x="34" y="11371"/>
                  </a:lnTo>
                  <a:lnTo>
                    <a:pt x="34" y="10793"/>
                  </a:lnTo>
                  <a:lnTo>
                    <a:pt x="57" y="10226"/>
                  </a:lnTo>
                  <a:lnTo>
                    <a:pt x="79" y="9670"/>
                  </a:lnTo>
                  <a:lnTo>
                    <a:pt x="113" y="9126"/>
                  </a:lnTo>
                  <a:lnTo>
                    <a:pt x="159" y="8593"/>
                  </a:lnTo>
                  <a:lnTo>
                    <a:pt x="215" y="8072"/>
                  </a:lnTo>
                  <a:lnTo>
                    <a:pt x="272" y="7562"/>
                  </a:lnTo>
                  <a:lnTo>
                    <a:pt x="340" y="7063"/>
                  </a:lnTo>
                  <a:lnTo>
                    <a:pt x="420" y="6576"/>
                  </a:lnTo>
                  <a:lnTo>
                    <a:pt x="499" y="6099"/>
                  </a:lnTo>
                  <a:lnTo>
                    <a:pt x="578" y="5646"/>
                  </a:lnTo>
                  <a:lnTo>
                    <a:pt x="669" y="5193"/>
                  </a:lnTo>
                  <a:lnTo>
                    <a:pt x="771" y="4762"/>
                  </a:lnTo>
                  <a:lnTo>
                    <a:pt x="873" y="4354"/>
                  </a:lnTo>
                  <a:lnTo>
                    <a:pt x="1077" y="3560"/>
                  </a:lnTo>
                  <a:lnTo>
                    <a:pt x="1292" y="2846"/>
                  </a:lnTo>
                  <a:lnTo>
                    <a:pt x="1508" y="2200"/>
                  </a:lnTo>
                  <a:lnTo>
                    <a:pt x="1723" y="1622"/>
                  </a:lnTo>
                  <a:lnTo>
                    <a:pt x="1927" y="1134"/>
                  </a:lnTo>
                  <a:lnTo>
                    <a:pt x="2120" y="726"/>
                  </a:lnTo>
                  <a:lnTo>
                    <a:pt x="2301" y="397"/>
                  </a:lnTo>
                  <a:lnTo>
                    <a:pt x="2381" y="273"/>
                  </a:lnTo>
                  <a:lnTo>
                    <a:pt x="2460" y="171"/>
                  </a:lnTo>
                  <a:lnTo>
                    <a:pt x="2528" y="91"/>
                  </a:lnTo>
                  <a:lnTo>
                    <a:pt x="2585" y="35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extrusionOk="0">
                  <a:moveTo>
                    <a:pt x="2483" y="1"/>
                  </a:moveTo>
                  <a:lnTo>
                    <a:pt x="2313" y="35"/>
                  </a:lnTo>
                  <a:lnTo>
                    <a:pt x="2165" y="69"/>
                  </a:lnTo>
                  <a:lnTo>
                    <a:pt x="2007" y="137"/>
                  </a:lnTo>
                  <a:lnTo>
                    <a:pt x="1859" y="216"/>
                  </a:lnTo>
                  <a:lnTo>
                    <a:pt x="1723" y="307"/>
                  </a:lnTo>
                  <a:lnTo>
                    <a:pt x="1587" y="420"/>
                  </a:lnTo>
                  <a:lnTo>
                    <a:pt x="1463" y="534"/>
                  </a:lnTo>
                  <a:lnTo>
                    <a:pt x="1338" y="670"/>
                  </a:lnTo>
                  <a:lnTo>
                    <a:pt x="1213" y="806"/>
                  </a:lnTo>
                  <a:lnTo>
                    <a:pt x="1111" y="953"/>
                  </a:lnTo>
                  <a:lnTo>
                    <a:pt x="998" y="1112"/>
                  </a:lnTo>
                  <a:lnTo>
                    <a:pt x="907" y="1282"/>
                  </a:lnTo>
                  <a:lnTo>
                    <a:pt x="805" y="1475"/>
                  </a:lnTo>
                  <a:lnTo>
                    <a:pt x="703" y="1667"/>
                  </a:lnTo>
                  <a:lnTo>
                    <a:pt x="612" y="1871"/>
                  </a:lnTo>
                  <a:lnTo>
                    <a:pt x="522" y="2087"/>
                  </a:lnTo>
                  <a:lnTo>
                    <a:pt x="442" y="2302"/>
                  </a:lnTo>
                  <a:lnTo>
                    <a:pt x="363" y="2529"/>
                  </a:lnTo>
                  <a:lnTo>
                    <a:pt x="295" y="2756"/>
                  </a:lnTo>
                  <a:lnTo>
                    <a:pt x="238" y="2994"/>
                  </a:lnTo>
                  <a:lnTo>
                    <a:pt x="182" y="3232"/>
                  </a:lnTo>
                  <a:lnTo>
                    <a:pt x="136" y="3470"/>
                  </a:lnTo>
                  <a:lnTo>
                    <a:pt x="91" y="3719"/>
                  </a:lnTo>
                  <a:lnTo>
                    <a:pt x="57" y="3980"/>
                  </a:lnTo>
                  <a:lnTo>
                    <a:pt x="34" y="4229"/>
                  </a:lnTo>
                  <a:lnTo>
                    <a:pt x="12" y="4490"/>
                  </a:lnTo>
                  <a:lnTo>
                    <a:pt x="0" y="4751"/>
                  </a:lnTo>
                  <a:lnTo>
                    <a:pt x="0" y="5011"/>
                  </a:lnTo>
                  <a:lnTo>
                    <a:pt x="91" y="4909"/>
                  </a:lnTo>
                  <a:lnTo>
                    <a:pt x="193" y="4807"/>
                  </a:lnTo>
                  <a:lnTo>
                    <a:pt x="397" y="4626"/>
                  </a:lnTo>
                  <a:lnTo>
                    <a:pt x="601" y="4479"/>
                  </a:lnTo>
                  <a:lnTo>
                    <a:pt x="828" y="4343"/>
                  </a:lnTo>
                  <a:lnTo>
                    <a:pt x="1270" y="4082"/>
                  </a:lnTo>
                  <a:lnTo>
                    <a:pt x="1497" y="3946"/>
                  </a:lnTo>
                  <a:lnTo>
                    <a:pt x="1723" y="3798"/>
                  </a:lnTo>
                  <a:lnTo>
                    <a:pt x="1939" y="3640"/>
                  </a:lnTo>
                  <a:lnTo>
                    <a:pt x="2154" y="3458"/>
                  </a:lnTo>
                  <a:lnTo>
                    <a:pt x="2358" y="3266"/>
                  </a:lnTo>
                  <a:lnTo>
                    <a:pt x="2562" y="3073"/>
                  </a:lnTo>
                  <a:lnTo>
                    <a:pt x="2959" y="2665"/>
                  </a:lnTo>
                  <a:lnTo>
                    <a:pt x="3356" y="2257"/>
                  </a:lnTo>
                  <a:lnTo>
                    <a:pt x="3616" y="1996"/>
                  </a:lnTo>
                  <a:lnTo>
                    <a:pt x="3888" y="1735"/>
                  </a:lnTo>
                  <a:lnTo>
                    <a:pt x="4161" y="1486"/>
                  </a:lnTo>
                  <a:lnTo>
                    <a:pt x="4455" y="1270"/>
                  </a:lnTo>
                  <a:lnTo>
                    <a:pt x="4603" y="1168"/>
                  </a:lnTo>
                  <a:lnTo>
                    <a:pt x="4761" y="1066"/>
                  </a:lnTo>
                  <a:lnTo>
                    <a:pt x="4909" y="976"/>
                  </a:lnTo>
                  <a:lnTo>
                    <a:pt x="5067" y="908"/>
                  </a:lnTo>
                  <a:lnTo>
                    <a:pt x="5237" y="840"/>
                  </a:lnTo>
                  <a:lnTo>
                    <a:pt x="5396" y="772"/>
                  </a:lnTo>
                  <a:lnTo>
                    <a:pt x="5566" y="726"/>
                  </a:lnTo>
                  <a:lnTo>
                    <a:pt x="5736" y="692"/>
                  </a:lnTo>
                  <a:lnTo>
                    <a:pt x="5612" y="602"/>
                  </a:lnTo>
                  <a:lnTo>
                    <a:pt x="5476" y="522"/>
                  </a:lnTo>
                  <a:lnTo>
                    <a:pt x="5328" y="454"/>
                  </a:lnTo>
                  <a:lnTo>
                    <a:pt x="5181" y="409"/>
                  </a:lnTo>
                  <a:lnTo>
                    <a:pt x="5033" y="364"/>
                  </a:lnTo>
                  <a:lnTo>
                    <a:pt x="4886" y="330"/>
                  </a:lnTo>
                  <a:lnTo>
                    <a:pt x="4727" y="318"/>
                  </a:lnTo>
                  <a:lnTo>
                    <a:pt x="4580" y="318"/>
                  </a:lnTo>
                  <a:lnTo>
                    <a:pt x="4353" y="330"/>
                  </a:lnTo>
                  <a:lnTo>
                    <a:pt x="4127" y="352"/>
                  </a:lnTo>
                  <a:lnTo>
                    <a:pt x="4025" y="364"/>
                  </a:lnTo>
                  <a:lnTo>
                    <a:pt x="3911" y="364"/>
                  </a:lnTo>
                  <a:lnTo>
                    <a:pt x="3798" y="352"/>
                  </a:lnTo>
                  <a:lnTo>
                    <a:pt x="3684" y="330"/>
                  </a:lnTo>
                  <a:lnTo>
                    <a:pt x="3560" y="284"/>
                  </a:lnTo>
                  <a:lnTo>
                    <a:pt x="3424" y="228"/>
                  </a:lnTo>
                  <a:lnTo>
                    <a:pt x="3174" y="114"/>
                  </a:lnTo>
                  <a:lnTo>
                    <a:pt x="2993" y="57"/>
                  </a:lnTo>
                  <a:lnTo>
                    <a:pt x="2812" y="12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5488725" y="-685025"/>
              <a:ext cx="143425" cy="125300"/>
            </a:xfrm>
            <a:custGeom>
              <a:avLst/>
              <a:gdLst/>
              <a:ahLst/>
              <a:cxnLst/>
              <a:rect l="l" t="t" r="r" b="b"/>
              <a:pathLst>
                <a:path w="5737" h="5012" fill="none" extrusionOk="0">
                  <a:moveTo>
                    <a:pt x="0" y="5011"/>
                  </a:moveTo>
                  <a:lnTo>
                    <a:pt x="0" y="5011"/>
                  </a:lnTo>
                  <a:lnTo>
                    <a:pt x="0" y="4751"/>
                  </a:lnTo>
                  <a:lnTo>
                    <a:pt x="12" y="4490"/>
                  </a:lnTo>
                  <a:lnTo>
                    <a:pt x="34" y="4229"/>
                  </a:lnTo>
                  <a:lnTo>
                    <a:pt x="57" y="3980"/>
                  </a:lnTo>
                  <a:lnTo>
                    <a:pt x="91" y="3719"/>
                  </a:lnTo>
                  <a:lnTo>
                    <a:pt x="136" y="3470"/>
                  </a:lnTo>
                  <a:lnTo>
                    <a:pt x="182" y="3232"/>
                  </a:lnTo>
                  <a:lnTo>
                    <a:pt x="238" y="2994"/>
                  </a:lnTo>
                  <a:lnTo>
                    <a:pt x="295" y="2756"/>
                  </a:lnTo>
                  <a:lnTo>
                    <a:pt x="363" y="2529"/>
                  </a:lnTo>
                  <a:lnTo>
                    <a:pt x="442" y="2302"/>
                  </a:lnTo>
                  <a:lnTo>
                    <a:pt x="522" y="2087"/>
                  </a:lnTo>
                  <a:lnTo>
                    <a:pt x="612" y="1871"/>
                  </a:lnTo>
                  <a:lnTo>
                    <a:pt x="703" y="1667"/>
                  </a:lnTo>
                  <a:lnTo>
                    <a:pt x="805" y="1475"/>
                  </a:lnTo>
                  <a:lnTo>
                    <a:pt x="907" y="1282"/>
                  </a:lnTo>
                  <a:lnTo>
                    <a:pt x="907" y="1282"/>
                  </a:lnTo>
                  <a:lnTo>
                    <a:pt x="998" y="1112"/>
                  </a:lnTo>
                  <a:lnTo>
                    <a:pt x="1111" y="953"/>
                  </a:lnTo>
                  <a:lnTo>
                    <a:pt x="1213" y="806"/>
                  </a:lnTo>
                  <a:lnTo>
                    <a:pt x="1338" y="670"/>
                  </a:lnTo>
                  <a:lnTo>
                    <a:pt x="1463" y="534"/>
                  </a:lnTo>
                  <a:lnTo>
                    <a:pt x="1587" y="420"/>
                  </a:lnTo>
                  <a:lnTo>
                    <a:pt x="1723" y="307"/>
                  </a:lnTo>
                  <a:lnTo>
                    <a:pt x="1859" y="216"/>
                  </a:lnTo>
                  <a:lnTo>
                    <a:pt x="2007" y="137"/>
                  </a:lnTo>
                  <a:lnTo>
                    <a:pt x="2165" y="69"/>
                  </a:lnTo>
                  <a:lnTo>
                    <a:pt x="2313" y="35"/>
                  </a:lnTo>
                  <a:lnTo>
                    <a:pt x="2483" y="1"/>
                  </a:lnTo>
                  <a:lnTo>
                    <a:pt x="2642" y="1"/>
                  </a:lnTo>
                  <a:lnTo>
                    <a:pt x="2812" y="12"/>
                  </a:lnTo>
                  <a:lnTo>
                    <a:pt x="2993" y="57"/>
                  </a:lnTo>
                  <a:lnTo>
                    <a:pt x="3174" y="114"/>
                  </a:lnTo>
                  <a:lnTo>
                    <a:pt x="3174" y="114"/>
                  </a:lnTo>
                  <a:lnTo>
                    <a:pt x="3424" y="228"/>
                  </a:lnTo>
                  <a:lnTo>
                    <a:pt x="3560" y="284"/>
                  </a:lnTo>
                  <a:lnTo>
                    <a:pt x="3684" y="330"/>
                  </a:lnTo>
                  <a:lnTo>
                    <a:pt x="3684" y="330"/>
                  </a:lnTo>
                  <a:lnTo>
                    <a:pt x="3798" y="352"/>
                  </a:lnTo>
                  <a:lnTo>
                    <a:pt x="3911" y="364"/>
                  </a:lnTo>
                  <a:lnTo>
                    <a:pt x="4025" y="364"/>
                  </a:lnTo>
                  <a:lnTo>
                    <a:pt x="4127" y="352"/>
                  </a:lnTo>
                  <a:lnTo>
                    <a:pt x="4353" y="330"/>
                  </a:lnTo>
                  <a:lnTo>
                    <a:pt x="4580" y="318"/>
                  </a:lnTo>
                  <a:lnTo>
                    <a:pt x="4580" y="318"/>
                  </a:lnTo>
                  <a:lnTo>
                    <a:pt x="4727" y="318"/>
                  </a:lnTo>
                  <a:lnTo>
                    <a:pt x="4886" y="330"/>
                  </a:lnTo>
                  <a:lnTo>
                    <a:pt x="5033" y="364"/>
                  </a:lnTo>
                  <a:lnTo>
                    <a:pt x="5181" y="409"/>
                  </a:lnTo>
                  <a:lnTo>
                    <a:pt x="5328" y="454"/>
                  </a:lnTo>
                  <a:lnTo>
                    <a:pt x="5476" y="522"/>
                  </a:lnTo>
                  <a:lnTo>
                    <a:pt x="5612" y="602"/>
                  </a:lnTo>
                  <a:lnTo>
                    <a:pt x="5736" y="692"/>
                  </a:lnTo>
                  <a:lnTo>
                    <a:pt x="5736" y="692"/>
                  </a:lnTo>
                  <a:lnTo>
                    <a:pt x="5566" y="726"/>
                  </a:lnTo>
                  <a:lnTo>
                    <a:pt x="5396" y="772"/>
                  </a:lnTo>
                  <a:lnTo>
                    <a:pt x="5237" y="840"/>
                  </a:lnTo>
                  <a:lnTo>
                    <a:pt x="5067" y="908"/>
                  </a:lnTo>
                  <a:lnTo>
                    <a:pt x="4909" y="976"/>
                  </a:lnTo>
                  <a:lnTo>
                    <a:pt x="4761" y="1066"/>
                  </a:lnTo>
                  <a:lnTo>
                    <a:pt x="4603" y="1168"/>
                  </a:lnTo>
                  <a:lnTo>
                    <a:pt x="4455" y="1270"/>
                  </a:lnTo>
                  <a:lnTo>
                    <a:pt x="4161" y="1486"/>
                  </a:lnTo>
                  <a:lnTo>
                    <a:pt x="3888" y="1735"/>
                  </a:lnTo>
                  <a:lnTo>
                    <a:pt x="3616" y="1996"/>
                  </a:lnTo>
                  <a:lnTo>
                    <a:pt x="3356" y="2257"/>
                  </a:lnTo>
                  <a:lnTo>
                    <a:pt x="3356" y="2257"/>
                  </a:lnTo>
                  <a:lnTo>
                    <a:pt x="2959" y="2665"/>
                  </a:lnTo>
                  <a:lnTo>
                    <a:pt x="2562" y="3073"/>
                  </a:lnTo>
                  <a:lnTo>
                    <a:pt x="2358" y="3266"/>
                  </a:lnTo>
                  <a:lnTo>
                    <a:pt x="2154" y="3458"/>
                  </a:lnTo>
                  <a:lnTo>
                    <a:pt x="1939" y="3640"/>
                  </a:lnTo>
                  <a:lnTo>
                    <a:pt x="1723" y="3798"/>
                  </a:lnTo>
                  <a:lnTo>
                    <a:pt x="1723" y="3798"/>
                  </a:lnTo>
                  <a:lnTo>
                    <a:pt x="1497" y="3946"/>
                  </a:lnTo>
                  <a:lnTo>
                    <a:pt x="1270" y="4082"/>
                  </a:lnTo>
                  <a:lnTo>
                    <a:pt x="828" y="4343"/>
                  </a:lnTo>
                  <a:lnTo>
                    <a:pt x="601" y="4479"/>
                  </a:lnTo>
                  <a:lnTo>
                    <a:pt x="397" y="4626"/>
                  </a:lnTo>
                  <a:lnTo>
                    <a:pt x="193" y="4807"/>
                  </a:lnTo>
                  <a:lnTo>
                    <a:pt x="91" y="4909"/>
                  </a:lnTo>
                  <a:lnTo>
                    <a:pt x="0" y="50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5472575" y="-674825"/>
              <a:ext cx="112800" cy="211750"/>
            </a:xfrm>
            <a:custGeom>
              <a:avLst/>
              <a:gdLst/>
              <a:ahLst/>
              <a:cxnLst/>
              <a:rect l="l" t="t" r="r" b="b"/>
              <a:pathLst>
                <a:path w="4512" h="8470" extrusionOk="0">
                  <a:moveTo>
                    <a:pt x="4500" y="1"/>
                  </a:moveTo>
                  <a:lnTo>
                    <a:pt x="4353" y="46"/>
                  </a:lnTo>
                  <a:lnTo>
                    <a:pt x="4206" y="103"/>
                  </a:lnTo>
                  <a:lnTo>
                    <a:pt x="4058" y="171"/>
                  </a:lnTo>
                  <a:lnTo>
                    <a:pt x="3922" y="239"/>
                  </a:lnTo>
                  <a:lnTo>
                    <a:pt x="3639" y="409"/>
                  </a:lnTo>
                  <a:lnTo>
                    <a:pt x="3367" y="590"/>
                  </a:lnTo>
                  <a:lnTo>
                    <a:pt x="3106" y="794"/>
                  </a:lnTo>
                  <a:lnTo>
                    <a:pt x="2857" y="1021"/>
                  </a:lnTo>
                  <a:lnTo>
                    <a:pt x="2619" y="1248"/>
                  </a:lnTo>
                  <a:lnTo>
                    <a:pt x="2403" y="1486"/>
                  </a:lnTo>
                  <a:lnTo>
                    <a:pt x="2120" y="1826"/>
                  </a:lnTo>
                  <a:lnTo>
                    <a:pt x="1859" y="2177"/>
                  </a:lnTo>
                  <a:lnTo>
                    <a:pt x="1621" y="2552"/>
                  </a:lnTo>
                  <a:lnTo>
                    <a:pt x="1383" y="2937"/>
                  </a:lnTo>
                  <a:lnTo>
                    <a:pt x="1168" y="3334"/>
                  </a:lnTo>
                  <a:lnTo>
                    <a:pt x="975" y="3742"/>
                  </a:lnTo>
                  <a:lnTo>
                    <a:pt x="794" y="4161"/>
                  </a:lnTo>
                  <a:lnTo>
                    <a:pt x="635" y="4592"/>
                  </a:lnTo>
                  <a:lnTo>
                    <a:pt x="487" y="5023"/>
                  </a:lnTo>
                  <a:lnTo>
                    <a:pt x="363" y="5476"/>
                  </a:lnTo>
                  <a:lnTo>
                    <a:pt x="249" y="5930"/>
                  </a:lnTo>
                  <a:lnTo>
                    <a:pt x="159" y="6383"/>
                  </a:lnTo>
                  <a:lnTo>
                    <a:pt x="91" y="6848"/>
                  </a:lnTo>
                  <a:lnTo>
                    <a:pt x="45" y="7313"/>
                  </a:lnTo>
                  <a:lnTo>
                    <a:pt x="11" y="7789"/>
                  </a:lnTo>
                  <a:lnTo>
                    <a:pt x="0" y="8254"/>
                  </a:lnTo>
                  <a:lnTo>
                    <a:pt x="0" y="8469"/>
                  </a:lnTo>
                  <a:lnTo>
                    <a:pt x="34" y="8469"/>
                  </a:lnTo>
                  <a:lnTo>
                    <a:pt x="34" y="8254"/>
                  </a:lnTo>
                  <a:lnTo>
                    <a:pt x="45" y="7789"/>
                  </a:lnTo>
                  <a:lnTo>
                    <a:pt x="79" y="7324"/>
                  </a:lnTo>
                  <a:lnTo>
                    <a:pt x="125" y="6859"/>
                  </a:lnTo>
                  <a:lnTo>
                    <a:pt x="193" y="6395"/>
                  </a:lnTo>
                  <a:lnTo>
                    <a:pt x="283" y="5930"/>
                  </a:lnTo>
                  <a:lnTo>
                    <a:pt x="397" y="5488"/>
                  </a:lnTo>
                  <a:lnTo>
                    <a:pt x="521" y="5034"/>
                  </a:lnTo>
                  <a:lnTo>
                    <a:pt x="669" y="4603"/>
                  </a:lnTo>
                  <a:lnTo>
                    <a:pt x="828" y="4173"/>
                  </a:lnTo>
                  <a:lnTo>
                    <a:pt x="1009" y="3753"/>
                  </a:lnTo>
                  <a:lnTo>
                    <a:pt x="1202" y="3345"/>
                  </a:lnTo>
                  <a:lnTo>
                    <a:pt x="1417" y="2948"/>
                  </a:lnTo>
                  <a:lnTo>
                    <a:pt x="1644" y="2563"/>
                  </a:lnTo>
                  <a:lnTo>
                    <a:pt x="1893" y="2200"/>
                  </a:lnTo>
                  <a:lnTo>
                    <a:pt x="2154" y="1849"/>
                  </a:lnTo>
                  <a:lnTo>
                    <a:pt x="2426" y="1509"/>
                  </a:lnTo>
                  <a:lnTo>
                    <a:pt x="2641" y="1271"/>
                  </a:lnTo>
                  <a:lnTo>
                    <a:pt x="2879" y="1044"/>
                  </a:lnTo>
                  <a:lnTo>
                    <a:pt x="3117" y="828"/>
                  </a:lnTo>
                  <a:lnTo>
                    <a:pt x="3378" y="624"/>
                  </a:lnTo>
                  <a:lnTo>
                    <a:pt x="3650" y="432"/>
                  </a:lnTo>
                  <a:lnTo>
                    <a:pt x="3934" y="273"/>
                  </a:lnTo>
                  <a:lnTo>
                    <a:pt x="4081" y="205"/>
                  </a:lnTo>
                  <a:lnTo>
                    <a:pt x="4217" y="137"/>
                  </a:lnTo>
                  <a:lnTo>
                    <a:pt x="4364" y="80"/>
                  </a:lnTo>
                  <a:lnTo>
                    <a:pt x="4512" y="35"/>
                  </a:lnTo>
                  <a:lnTo>
                    <a:pt x="450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extrusionOk="0">
                  <a:moveTo>
                    <a:pt x="3685" y="0"/>
                  </a:move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5235925" y="-770600"/>
              <a:ext cx="169500" cy="132650"/>
            </a:xfrm>
            <a:custGeom>
              <a:avLst/>
              <a:gdLst/>
              <a:ahLst/>
              <a:cxnLst/>
              <a:rect l="l" t="t" r="r" b="b"/>
              <a:pathLst>
                <a:path w="6780" h="5306" fill="none" extrusionOk="0">
                  <a:moveTo>
                    <a:pt x="6745" y="5306"/>
                  </a:moveTo>
                  <a:lnTo>
                    <a:pt x="6745" y="5306"/>
                  </a:lnTo>
                  <a:lnTo>
                    <a:pt x="6757" y="5068"/>
                  </a:lnTo>
                  <a:lnTo>
                    <a:pt x="6768" y="4830"/>
                  </a:lnTo>
                  <a:lnTo>
                    <a:pt x="6779" y="4591"/>
                  </a:lnTo>
                  <a:lnTo>
                    <a:pt x="6768" y="4353"/>
                  </a:lnTo>
                  <a:lnTo>
                    <a:pt x="6757" y="4127"/>
                  </a:lnTo>
                  <a:lnTo>
                    <a:pt x="6734" y="3900"/>
                  </a:lnTo>
                  <a:lnTo>
                    <a:pt x="6700" y="3673"/>
                  </a:lnTo>
                  <a:lnTo>
                    <a:pt x="6666" y="3446"/>
                  </a:lnTo>
                  <a:lnTo>
                    <a:pt x="6621" y="3231"/>
                  </a:lnTo>
                  <a:lnTo>
                    <a:pt x="6564" y="3016"/>
                  </a:lnTo>
                  <a:lnTo>
                    <a:pt x="6507" y="2812"/>
                  </a:lnTo>
                  <a:lnTo>
                    <a:pt x="6439" y="2608"/>
                  </a:lnTo>
                  <a:lnTo>
                    <a:pt x="6360" y="2404"/>
                  </a:lnTo>
                  <a:lnTo>
                    <a:pt x="6281" y="2211"/>
                  </a:lnTo>
                  <a:lnTo>
                    <a:pt x="6190" y="2018"/>
                  </a:lnTo>
                  <a:lnTo>
                    <a:pt x="6099" y="1837"/>
                  </a:lnTo>
                  <a:lnTo>
                    <a:pt x="6099" y="1837"/>
                  </a:lnTo>
                  <a:lnTo>
                    <a:pt x="5963" y="1610"/>
                  </a:lnTo>
                  <a:lnTo>
                    <a:pt x="5816" y="1406"/>
                  </a:lnTo>
                  <a:lnTo>
                    <a:pt x="5657" y="1213"/>
                  </a:lnTo>
                  <a:lnTo>
                    <a:pt x="5487" y="1043"/>
                  </a:lnTo>
                  <a:lnTo>
                    <a:pt x="5306" y="873"/>
                  </a:lnTo>
                  <a:lnTo>
                    <a:pt x="5113" y="703"/>
                  </a:lnTo>
                  <a:lnTo>
                    <a:pt x="4727" y="363"/>
                  </a:lnTo>
                  <a:lnTo>
                    <a:pt x="4727" y="363"/>
                  </a:lnTo>
                  <a:lnTo>
                    <a:pt x="4637" y="295"/>
                  </a:lnTo>
                  <a:lnTo>
                    <a:pt x="4546" y="227"/>
                  </a:lnTo>
                  <a:lnTo>
                    <a:pt x="4444" y="170"/>
                  </a:lnTo>
                  <a:lnTo>
                    <a:pt x="4342" y="125"/>
                  </a:lnTo>
                  <a:lnTo>
                    <a:pt x="4240" y="91"/>
                  </a:lnTo>
                  <a:lnTo>
                    <a:pt x="4127" y="57"/>
                  </a:lnTo>
                  <a:lnTo>
                    <a:pt x="4013" y="23"/>
                  </a:lnTo>
                  <a:lnTo>
                    <a:pt x="3911" y="12"/>
                  </a:lnTo>
                  <a:lnTo>
                    <a:pt x="3798" y="0"/>
                  </a:lnTo>
                  <a:lnTo>
                    <a:pt x="3685" y="0"/>
                  </a:lnTo>
                  <a:lnTo>
                    <a:pt x="3446" y="12"/>
                  </a:lnTo>
                  <a:lnTo>
                    <a:pt x="3220" y="57"/>
                  </a:lnTo>
                  <a:lnTo>
                    <a:pt x="2993" y="114"/>
                  </a:lnTo>
                  <a:lnTo>
                    <a:pt x="2993" y="114"/>
                  </a:lnTo>
                  <a:lnTo>
                    <a:pt x="2846" y="170"/>
                  </a:lnTo>
                  <a:lnTo>
                    <a:pt x="2698" y="238"/>
                  </a:lnTo>
                  <a:lnTo>
                    <a:pt x="2551" y="295"/>
                  </a:lnTo>
                  <a:lnTo>
                    <a:pt x="2404" y="340"/>
                  </a:lnTo>
                  <a:lnTo>
                    <a:pt x="2404" y="340"/>
                  </a:lnTo>
                  <a:lnTo>
                    <a:pt x="2211" y="386"/>
                  </a:lnTo>
                  <a:lnTo>
                    <a:pt x="2007" y="420"/>
                  </a:lnTo>
                  <a:lnTo>
                    <a:pt x="1599" y="442"/>
                  </a:lnTo>
                  <a:lnTo>
                    <a:pt x="1599" y="442"/>
                  </a:lnTo>
                  <a:lnTo>
                    <a:pt x="1429" y="465"/>
                  </a:lnTo>
                  <a:lnTo>
                    <a:pt x="1225" y="488"/>
                  </a:lnTo>
                  <a:lnTo>
                    <a:pt x="1021" y="522"/>
                  </a:lnTo>
                  <a:lnTo>
                    <a:pt x="805" y="567"/>
                  </a:lnTo>
                  <a:lnTo>
                    <a:pt x="590" y="624"/>
                  </a:lnTo>
                  <a:lnTo>
                    <a:pt x="374" y="692"/>
                  </a:lnTo>
                  <a:lnTo>
                    <a:pt x="182" y="782"/>
                  </a:lnTo>
                  <a:lnTo>
                    <a:pt x="0" y="873"/>
                  </a:lnTo>
                  <a:lnTo>
                    <a:pt x="0" y="873"/>
                  </a:lnTo>
                  <a:lnTo>
                    <a:pt x="193" y="839"/>
                  </a:lnTo>
                  <a:lnTo>
                    <a:pt x="386" y="828"/>
                  </a:lnTo>
                  <a:lnTo>
                    <a:pt x="567" y="828"/>
                  </a:lnTo>
                  <a:lnTo>
                    <a:pt x="737" y="828"/>
                  </a:lnTo>
                  <a:lnTo>
                    <a:pt x="919" y="850"/>
                  </a:lnTo>
                  <a:lnTo>
                    <a:pt x="1089" y="873"/>
                  </a:lnTo>
                  <a:lnTo>
                    <a:pt x="1247" y="919"/>
                  </a:lnTo>
                  <a:lnTo>
                    <a:pt x="1406" y="964"/>
                  </a:lnTo>
                  <a:lnTo>
                    <a:pt x="1553" y="1021"/>
                  </a:lnTo>
                  <a:lnTo>
                    <a:pt x="1712" y="1089"/>
                  </a:lnTo>
                  <a:lnTo>
                    <a:pt x="1848" y="1157"/>
                  </a:lnTo>
                  <a:lnTo>
                    <a:pt x="1995" y="1236"/>
                  </a:lnTo>
                  <a:lnTo>
                    <a:pt x="2268" y="1406"/>
                  </a:lnTo>
                  <a:lnTo>
                    <a:pt x="2517" y="1587"/>
                  </a:lnTo>
                  <a:lnTo>
                    <a:pt x="2766" y="1791"/>
                  </a:lnTo>
                  <a:lnTo>
                    <a:pt x="2993" y="1995"/>
                  </a:lnTo>
                  <a:lnTo>
                    <a:pt x="3208" y="2211"/>
                  </a:lnTo>
                  <a:lnTo>
                    <a:pt x="3412" y="2415"/>
                  </a:lnTo>
                  <a:lnTo>
                    <a:pt x="3798" y="2800"/>
                  </a:lnTo>
                  <a:lnTo>
                    <a:pt x="3979" y="2970"/>
                  </a:lnTo>
                  <a:lnTo>
                    <a:pt x="4161" y="3118"/>
                  </a:lnTo>
                  <a:lnTo>
                    <a:pt x="4161" y="3118"/>
                  </a:lnTo>
                  <a:lnTo>
                    <a:pt x="4501" y="3378"/>
                  </a:lnTo>
                  <a:lnTo>
                    <a:pt x="4830" y="3651"/>
                  </a:lnTo>
                  <a:lnTo>
                    <a:pt x="5487" y="4217"/>
                  </a:lnTo>
                  <a:lnTo>
                    <a:pt x="5487" y="4217"/>
                  </a:lnTo>
                  <a:lnTo>
                    <a:pt x="5816" y="4478"/>
                  </a:lnTo>
                  <a:lnTo>
                    <a:pt x="6145" y="4727"/>
                  </a:lnTo>
                  <a:lnTo>
                    <a:pt x="6303" y="4864"/>
                  </a:lnTo>
                  <a:lnTo>
                    <a:pt x="6451" y="5000"/>
                  </a:lnTo>
                  <a:lnTo>
                    <a:pt x="6598" y="5147"/>
                  </a:lnTo>
                  <a:lnTo>
                    <a:pt x="6745" y="53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5297425" y="-760975"/>
              <a:ext cx="129525" cy="298750"/>
            </a:xfrm>
            <a:custGeom>
              <a:avLst/>
              <a:gdLst/>
              <a:ahLst/>
              <a:cxnLst/>
              <a:rect l="l" t="t" r="r" b="b"/>
              <a:pathLst>
                <a:path w="5181" h="11950" extrusionOk="0">
                  <a:moveTo>
                    <a:pt x="12" y="1"/>
                  </a:moveTo>
                  <a:lnTo>
                    <a:pt x="0" y="35"/>
                  </a:lnTo>
                  <a:lnTo>
                    <a:pt x="159" y="91"/>
                  </a:lnTo>
                  <a:lnTo>
                    <a:pt x="329" y="171"/>
                  </a:lnTo>
                  <a:lnTo>
                    <a:pt x="499" y="261"/>
                  </a:lnTo>
                  <a:lnTo>
                    <a:pt x="680" y="363"/>
                  </a:lnTo>
                  <a:lnTo>
                    <a:pt x="1055" y="590"/>
                  </a:lnTo>
                  <a:lnTo>
                    <a:pt x="1429" y="851"/>
                  </a:lnTo>
                  <a:lnTo>
                    <a:pt x="1791" y="1134"/>
                  </a:lnTo>
                  <a:lnTo>
                    <a:pt x="2120" y="1406"/>
                  </a:lnTo>
                  <a:lnTo>
                    <a:pt x="2404" y="1690"/>
                  </a:lnTo>
                  <a:lnTo>
                    <a:pt x="2528" y="1815"/>
                  </a:lnTo>
                  <a:lnTo>
                    <a:pt x="2642" y="1939"/>
                  </a:lnTo>
                  <a:lnTo>
                    <a:pt x="2914" y="2279"/>
                  </a:lnTo>
                  <a:lnTo>
                    <a:pt x="3163" y="2619"/>
                  </a:lnTo>
                  <a:lnTo>
                    <a:pt x="3401" y="2982"/>
                  </a:lnTo>
                  <a:lnTo>
                    <a:pt x="3514" y="3164"/>
                  </a:lnTo>
                  <a:lnTo>
                    <a:pt x="3628" y="3356"/>
                  </a:lnTo>
                  <a:lnTo>
                    <a:pt x="3730" y="3560"/>
                  </a:lnTo>
                  <a:lnTo>
                    <a:pt x="3821" y="3776"/>
                  </a:lnTo>
                  <a:lnTo>
                    <a:pt x="3923" y="3991"/>
                  </a:lnTo>
                  <a:lnTo>
                    <a:pt x="4013" y="4218"/>
                  </a:lnTo>
                  <a:lnTo>
                    <a:pt x="4093" y="4456"/>
                  </a:lnTo>
                  <a:lnTo>
                    <a:pt x="4183" y="4694"/>
                  </a:lnTo>
                  <a:lnTo>
                    <a:pt x="4263" y="4955"/>
                  </a:lnTo>
                  <a:lnTo>
                    <a:pt x="4331" y="5227"/>
                  </a:lnTo>
                  <a:lnTo>
                    <a:pt x="4478" y="5816"/>
                  </a:lnTo>
                  <a:lnTo>
                    <a:pt x="4603" y="6462"/>
                  </a:lnTo>
                  <a:lnTo>
                    <a:pt x="4727" y="7177"/>
                  </a:lnTo>
                  <a:lnTo>
                    <a:pt x="4829" y="7959"/>
                  </a:lnTo>
                  <a:lnTo>
                    <a:pt x="4920" y="8820"/>
                  </a:lnTo>
                  <a:lnTo>
                    <a:pt x="5011" y="9773"/>
                  </a:lnTo>
                  <a:lnTo>
                    <a:pt x="5090" y="10815"/>
                  </a:lnTo>
                  <a:lnTo>
                    <a:pt x="5147" y="11949"/>
                  </a:lnTo>
                  <a:lnTo>
                    <a:pt x="5181" y="11949"/>
                  </a:lnTo>
                  <a:lnTo>
                    <a:pt x="5124" y="10804"/>
                  </a:lnTo>
                  <a:lnTo>
                    <a:pt x="5045" y="9761"/>
                  </a:lnTo>
                  <a:lnTo>
                    <a:pt x="4954" y="8820"/>
                  </a:lnTo>
                  <a:lnTo>
                    <a:pt x="4863" y="7947"/>
                  </a:lnTo>
                  <a:lnTo>
                    <a:pt x="4761" y="7165"/>
                  </a:lnTo>
                  <a:lnTo>
                    <a:pt x="4637" y="6451"/>
                  </a:lnTo>
                  <a:lnTo>
                    <a:pt x="4512" y="5805"/>
                  </a:lnTo>
                  <a:lnTo>
                    <a:pt x="4365" y="5227"/>
                  </a:lnTo>
                  <a:lnTo>
                    <a:pt x="4297" y="4955"/>
                  </a:lnTo>
                  <a:lnTo>
                    <a:pt x="4217" y="4694"/>
                  </a:lnTo>
                  <a:lnTo>
                    <a:pt x="4127" y="4445"/>
                  </a:lnTo>
                  <a:lnTo>
                    <a:pt x="4036" y="4206"/>
                  </a:lnTo>
                  <a:lnTo>
                    <a:pt x="3945" y="3980"/>
                  </a:lnTo>
                  <a:lnTo>
                    <a:pt x="3855" y="3753"/>
                  </a:lnTo>
                  <a:lnTo>
                    <a:pt x="3753" y="3549"/>
                  </a:lnTo>
                  <a:lnTo>
                    <a:pt x="3650" y="3345"/>
                  </a:lnTo>
                  <a:lnTo>
                    <a:pt x="3548" y="3152"/>
                  </a:lnTo>
                  <a:lnTo>
                    <a:pt x="3435" y="2959"/>
                  </a:lnTo>
                  <a:lnTo>
                    <a:pt x="3197" y="2597"/>
                  </a:lnTo>
                  <a:lnTo>
                    <a:pt x="2936" y="2257"/>
                  </a:lnTo>
                  <a:lnTo>
                    <a:pt x="2664" y="1917"/>
                  </a:lnTo>
                  <a:lnTo>
                    <a:pt x="2551" y="1792"/>
                  </a:lnTo>
                  <a:lnTo>
                    <a:pt x="2426" y="1656"/>
                  </a:lnTo>
                  <a:lnTo>
                    <a:pt x="2143" y="1384"/>
                  </a:lnTo>
                  <a:lnTo>
                    <a:pt x="1803" y="1100"/>
                  </a:lnTo>
                  <a:lnTo>
                    <a:pt x="1451" y="828"/>
                  </a:lnTo>
                  <a:lnTo>
                    <a:pt x="1077" y="568"/>
                  </a:lnTo>
                  <a:lnTo>
                    <a:pt x="703" y="329"/>
                  </a:lnTo>
                  <a:lnTo>
                    <a:pt x="522" y="227"/>
                  </a:lnTo>
                  <a:lnTo>
                    <a:pt x="340" y="137"/>
                  </a:lnTo>
                  <a:lnTo>
                    <a:pt x="170" y="57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5346175" y="-535950"/>
              <a:ext cx="178850" cy="163275"/>
            </a:xfrm>
            <a:custGeom>
              <a:avLst/>
              <a:gdLst/>
              <a:ahLst/>
              <a:cxnLst/>
              <a:rect l="l" t="t" r="r" b="b"/>
              <a:pathLst>
                <a:path w="7154" h="6531" extrusionOk="0">
                  <a:moveTo>
                    <a:pt x="0" y="1"/>
                  </a:moveTo>
                  <a:lnTo>
                    <a:pt x="0" y="6292"/>
                  </a:lnTo>
                  <a:lnTo>
                    <a:pt x="0" y="6338"/>
                  </a:lnTo>
                  <a:lnTo>
                    <a:pt x="11" y="6383"/>
                  </a:lnTo>
                  <a:lnTo>
                    <a:pt x="34" y="6428"/>
                  </a:lnTo>
                  <a:lnTo>
                    <a:pt x="68" y="6462"/>
                  </a:lnTo>
                  <a:lnTo>
                    <a:pt x="102" y="6485"/>
                  </a:lnTo>
                  <a:lnTo>
                    <a:pt x="147" y="6508"/>
                  </a:lnTo>
                  <a:lnTo>
                    <a:pt x="193" y="6530"/>
                  </a:lnTo>
                  <a:lnTo>
                    <a:pt x="6949" y="6530"/>
                  </a:lnTo>
                  <a:lnTo>
                    <a:pt x="6994" y="6508"/>
                  </a:lnTo>
                  <a:lnTo>
                    <a:pt x="7040" y="6485"/>
                  </a:lnTo>
                  <a:lnTo>
                    <a:pt x="7074" y="6462"/>
                  </a:lnTo>
                  <a:lnTo>
                    <a:pt x="7108" y="6428"/>
                  </a:lnTo>
                  <a:lnTo>
                    <a:pt x="7131" y="6383"/>
                  </a:lnTo>
                  <a:lnTo>
                    <a:pt x="7142" y="6338"/>
                  </a:lnTo>
                  <a:lnTo>
                    <a:pt x="7153" y="6292"/>
                  </a:lnTo>
                  <a:lnTo>
                    <a:pt x="7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5346175" y="-526025"/>
              <a:ext cx="178850" cy="66625"/>
            </a:xfrm>
            <a:custGeom>
              <a:avLst/>
              <a:gdLst/>
              <a:ahLst/>
              <a:cxnLst/>
              <a:rect l="l" t="t" r="r" b="b"/>
              <a:pathLst>
                <a:path w="7154" h="2665" extrusionOk="0">
                  <a:moveTo>
                    <a:pt x="0" y="0"/>
                  </a:moveTo>
                  <a:lnTo>
                    <a:pt x="0" y="2664"/>
                  </a:lnTo>
                  <a:lnTo>
                    <a:pt x="7153" y="2120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5338800" y="-535950"/>
              <a:ext cx="193300" cy="57550"/>
            </a:xfrm>
            <a:custGeom>
              <a:avLst/>
              <a:gdLst/>
              <a:ahLst/>
              <a:cxnLst/>
              <a:rect l="l" t="t" r="r" b="b"/>
              <a:pathLst>
                <a:path w="7732" h="2302" extrusionOk="0">
                  <a:moveTo>
                    <a:pt x="0" y="1"/>
                  </a:moveTo>
                  <a:lnTo>
                    <a:pt x="0" y="2302"/>
                  </a:lnTo>
                  <a:lnTo>
                    <a:pt x="7732" y="2302"/>
                  </a:lnTo>
                  <a:lnTo>
                    <a:pt x="7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2489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>
            <a:spLocks noGrp="1"/>
          </p:cNvSpPr>
          <p:nvPr>
            <p:ph type="body" idx="1"/>
          </p:nvPr>
        </p:nvSpPr>
        <p:spPr>
          <a:xfrm flipH="1">
            <a:off x="5133400" y="2237159"/>
            <a:ext cx="6120400" cy="29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AutoNum type="alphaLcPeriod"/>
              <a:defRPr/>
            </a:lvl2pPr>
            <a:lvl3pPr marL="1828754" lvl="2" indent="-431789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AutoNum type="romanLcPeriod"/>
              <a:defRPr/>
            </a:lvl3pPr>
            <a:lvl4pPr marL="2438339" lvl="3" indent="-431789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AutoNum type="arabicPeriod"/>
              <a:defRPr/>
            </a:lvl4pPr>
            <a:lvl5pPr marL="3047924" lvl="4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AutoNum type="alphaLcPeriod"/>
              <a:defRPr/>
            </a:lvl5pPr>
            <a:lvl6pPr marL="3657509" lvl="5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AutoNum type="romanLcPeriod"/>
              <a:defRPr/>
            </a:lvl6pPr>
            <a:lvl7pPr marL="4267093" lvl="6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AutoNum type="arabicPeriod"/>
              <a:defRPr/>
            </a:lvl7pPr>
            <a:lvl8pPr marL="4876678" lvl="7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AutoNum type="alphaLcPeriod"/>
              <a:defRPr/>
            </a:lvl8pPr>
            <a:lvl9pPr marL="5486263" lvl="8" indent="-406390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 flipH="1">
            <a:off x="5112217" y="487667"/>
            <a:ext cx="6120400" cy="12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>
            <a:spLocks noGrp="1"/>
          </p:cNvSpPr>
          <p:nvPr>
            <p:ph type="pic" idx="2"/>
          </p:nvPr>
        </p:nvSpPr>
        <p:spPr>
          <a:xfrm>
            <a:off x="950967" y="722367"/>
            <a:ext cx="3791600" cy="50476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06" name="Google Shape;206;p7"/>
          <p:cNvGrpSpPr/>
          <p:nvPr/>
        </p:nvGrpSpPr>
        <p:grpSpPr>
          <a:xfrm>
            <a:off x="-135467" y="381000"/>
            <a:ext cx="12327600" cy="6476733"/>
            <a:chOff x="-101600" y="285750"/>
            <a:chExt cx="9245700" cy="4857550"/>
          </a:xfrm>
        </p:grpSpPr>
        <p:cxnSp>
          <p:nvCxnSpPr>
            <p:cNvPr id="207" name="Google Shape;207;p7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8" name="Google Shape;208;p7"/>
            <p:cNvSpPr/>
            <p:nvPr/>
          </p:nvSpPr>
          <p:spPr>
            <a:xfrm>
              <a:off x="-101600" y="4854100"/>
              <a:ext cx="92457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" name="Google Shape;209;p7"/>
          <p:cNvGrpSpPr/>
          <p:nvPr/>
        </p:nvGrpSpPr>
        <p:grpSpPr>
          <a:xfrm>
            <a:off x="10983801" y="5349200"/>
            <a:ext cx="1140873" cy="1122944"/>
            <a:chOff x="3693450" y="-758825"/>
            <a:chExt cx="855655" cy="842208"/>
          </a:xfrm>
        </p:grpSpPr>
        <p:sp>
          <p:nvSpPr>
            <p:cNvPr id="210" name="Google Shape;210;p7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5015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>
            <a:spLocks noGrp="1"/>
          </p:cNvSpPr>
          <p:nvPr>
            <p:ph type="title"/>
          </p:nvPr>
        </p:nvSpPr>
        <p:spPr>
          <a:xfrm>
            <a:off x="1707000" y="1976400"/>
            <a:ext cx="8778000" cy="2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232" name="Google Shape;232;p8"/>
          <p:cNvGrpSpPr/>
          <p:nvPr/>
        </p:nvGrpSpPr>
        <p:grpSpPr>
          <a:xfrm>
            <a:off x="-97367" y="685801"/>
            <a:ext cx="12289200" cy="6171967"/>
            <a:chOff x="-73025" y="514350"/>
            <a:chExt cx="9216900" cy="4628975"/>
          </a:xfrm>
        </p:grpSpPr>
        <p:cxnSp>
          <p:nvCxnSpPr>
            <p:cNvPr id="233" name="Google Shape;233;p8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4" name="Google Shape;234;p8"/>
            <p:cNvSpPr/>
            <p:nvPr/>
          </p:nvSpPr>
          <p:spPr>
            <a:xfrm>
              <a:off x="-73025" y="4599425"/>
              <a:ext cx="92169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5" name="Google Shape;235;p8"/>
          <p:cNvGrpSpPr/>
          <p:nvPr/>
        </p:nvGrpSpPr>
        <p:grpSpPr>
          <a:xfrm flipH="1">
            <a:off x="172778" y="5019000"/>
            <a:ext cx="1140873" cy="1122944"/>
            <a:chOff x="3693450" y="-758825"/>
            <a:chExt cx="855655" cy="842208"/>
          </a:xfrm>
        </p:grpSpPr>
        <p:sp>
          <p:nvSpPr>
            <p:cNvPr id="236" name="Google Shape;236;p8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6" name="Google Shape;256;p8"/>
          <p:cNvGrpSpPr/>
          <p:nvPr/>
        </p:nvGrpSpPr>
        <p:grpSpPr>
          <a:xfrm>
            <a:off x="10568276" y="3629517"/>
            <a:ext cx="1556397" cy="2512408"/>
            <a:chOff x="5849258" y="-2134587"/>
            <a:chExt cx="1167298" cy="1884306"/>
          </a:xfrm>
        </p:grpSpPr>
        <p:sp>
          <p:nvSpPr>
            <p:cNvPr id="257" name="Google Shape;257;p8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extrusionOk="0">
                  <a:moveTo>
                    <a:pt x="1" y="0"/>
                  </a:moveTo>
                  <a:lnTo>
                    <a:pt x="2528" y="7618"/>
                  </a:lnTo>
                  <a:lnTo>
                    <a:pt x="20700" y="7618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fill="none" extrusionOk="0">
                  <a:moveTo>
                    <a:pt x="1" y="0"/>
                  </a:moveTo>
                  <a:lnTo>
                    <a:pt x="18161" y="0"/>
                  </a:lnTo>
                  <a:lnTo>
                    <a:pt x="20700" y="7618"/>
                  </a:lnTo>
                  <a:lnTo>
                    <a:pt x="2528" y="76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extrusionOk="0">
                  <a:moveTo>
                    <a:pt x="0" y="1"/>
                  </a:move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fill="none" extrusionOk="0">
                  <a:moveTo>
                    <a:pt x="16415" y="1"/>
                  </a:moveTo>
                  <a:lnTo>
                    <a:pt x="0" y="1"/>
                  </a:ln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697868" y="-1705494"/>
              <a:ext cx="318687" cy="1455213"/>
            </a:xfrm>
            <a:custGeom>
              <a:avLst/>
              <a:gdLst/>
              <a:ahLst/>
              <a:cxnLst/>
              <a:rect l="l" t="t" r="r" b="b"/>
              <a:pathLst>
                <a:path w="5658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5657" y="25835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1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5849258" y="-1705494"/>
              <a:ext cx="1167279" cy="1455213"/>
            </a:xfrm>
            <a:custGeom>
              <a:avLst/>
              <a:gdLst/>
              <a:ahLst/>
              <a:cxnLst/>
              <a:rect l="l" t="t" r="r" b="b"/>
              <a:pathLst>
                <a:path w="20724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20723" y="25835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1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5"/>
                  </a:lnTo>
                  <a:lnTo>
                    <a:pt x="6575" y="885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5"/>
                  </a:moveTo>
                  <a:lnTo>
                    <a:pt x="6575" y="885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0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986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"/>
          <p:cNvSpPr txBox="1">
            <a:spLocks noGrp="1"/>
          </p:cNvSpPr>
          <p:nvPr>
            <p:ph type="title"/>
          </p:nvPr>
        </p:nvSpPr>
        <p:spPr>
          <a:xfrm>
            <a:off x="1492600" y="2270000"/>
            <a:ext cx="9206800" cy="10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66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9"/>
          <p:cNvSpPr txBox="1">
            <a:spLocks noGrp="1"/>
          </p:cNvSpPr>
          <p:nvPr>
            <p:ph type="subTitle" idx="1"/>
          </p:nvPr>
        </p:nvSpPr>
        <p:spPr>
          <a:xfrm>
            <a:off x="1492600" y="3368797"/>
            <a:ext cx="9206800" cy="12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82" name="Google Shape;282;p9"/>
          <p:cNvGrpSpPr/>
          <p:nvPr/>
        </p:nvGrpSpPr>
        <p:grpSpPr>
          <a:xfrm>
            <a:off x="-97367" y="685801"/>
            <a:ext cx="12289200" cy="6171967"/>
            <a:chOff x="-73025" y="514350"/>
            <a:chExt cx="9216900" cy="4628975"/>
          </a:xfrm>
        </p:grpSpPr>
        <p:cxnSp>
          <p:nvCxnSpPr>
            <p:cNvPr id="283" name="Google Shape;283;p9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" name="Google Shape;284;p9"/>
            <p:cNvSpPr/>
            <p:nvPr/>
          </p:nvSpPr>
          <p:spPr>
            <a:xfrm>
              <a:off x="-73025" y="4599425"/>
              <a:ext cx="92169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5" name="Google Shape;285;p9"/>
          <p:cNvGrpSpPr/>
          <p:nvPr/>
        </p:nvGrpSpPr>
        <p:grpSpPr>
          <a:xfrm>
            <a:off x="10983801" y="5019000"/>
            <a:ext cx="1140873" cy="1122944"/>
            <a:chOff x="3693450" y="-758825"/>
            <a:chExt cx="855655" cy="842208"/>
          </a:xfrm>
        </p:grpSpPr>
        <p:sp>
          <p:nvSpPr>
            <p:cNvPr id="286" name="Google Shape;286;p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6" name="Google Shape;306;p9"/>
          <p:cNvGrpSpPr/>
          <p:nvPr/>
        </p:nvGrpSpPr>
        <p:grpSpPr>
          <a:xfrm flipH="1">
            <a:off x="172778" y="3629517"/>
            <a:ext cx="1556397" cy="2512408"/>
            <a:chOff x="5849258" y="-2134587"/>
            <a:chExt cx="1167298" cy="1884306"/>
          </a:xfrm>
        </p:grpSpPr>
        <p:sp>
          <p:nvSpPr>
            <p:cNvPr id="307" name="Google Shape;307;p9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extrusionOk="0">
                  <a:moveTo>
                    <a:pt x="1" y="0"/>
                  </a:moveTo>
                  <a:lnTo>
                    <a:pt x="2528" y="7618"/>
                  </a:lnTo>
                  <a:lnTo>
                    <a:pt x="20700" y="7618"/>
                  </a:lnTo>
                  <a:lnTo>
                    <a:pt x="18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5850553" y="-2134587"/>
              <a:ext cx="1165984" cy="429140"/>
            </a:xfrm>
            <a:custGeom>
              <a:avLst/>
              <a:gdLst/>
              <a:ahLst/>
              <a:cxnLst/>
              <a:rect l="l" t="t" r="r" b="b"/>
              <a:pathLst>
                <a:path w="20701" h="7619" fill="none" extrusionOk="0">
                  <a:moveTo>
                    <a:pt x="1" y="0"/>
                  </a:moveTo>
                  <a:lnTo>
                    <a:pt x="18161" y="0"/>
                  </a:lnTo>
                  <a:lnTo>
                    <a:pt x="20700" y="7618"/>
                  </a:lnTo>
                  <a:lnTo>
                    <a:pt x="2528" y="76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extrusionOk="0">
                  <a:moveTo>
                    <a:pt x="0" y="1"/>
                  </a:move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5906767" y="-2093751"/>
              <a:ext cx="1053559" cy="388305"/>
            </a:xfrm>
            <a:custGeom>
              <a:avLst/>
              <a:gdLst/>
              <a:ahLst/>
              <a:cxnLst/>
              <a:rect l="l" t="t" r="r" b="b"/>
              <a:pathLst>
                <a:path w="18705" h="6894" fill="none" extrusionOk="0">
                  <a:moveTo>
                    <a:pt x="16415" y="1"/>
                  </a:moveTo>
                  <a:lnTo>
                    <a:pt x="0" y="1"/>
                  </a:lnTo>
                  <a:lnTo>
                    <a:pt x="2290" y="6893"/>
                  </a:lnTo>
                  <a:lnTo>
                    <a:pt x="18705" y="6893"/>
                  </a:lnTo>
                  <a:lnTo>
                    <a:pt x="1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6697868" y="-1705494"/>
              <a:ext cx="318687" cy="1455213"/>
            </a:xfrm>
            <a:custGeom>
              <a:avLst/>
              <a:gdLst/>
              <a:ahLst/>
              <a:cxnLst/>
              <a:rect l="l" t="t" r="r" b="b"/>
              <a:pathLst>
                <a:path w="5658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5657" y="25835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1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849258" y="-1705494"/>
              <a:ext cx="1167279" cy="1455213"/>
            </a:xfrm>
            <a:custGeom>
              <a:avLst/>
              <a:gdLst/>
              <a:ahLst/>
              <a:cxnLst/>
              <a:rect l="l" t="t" r="r" b="b"/>
              <a:pathLst>
                <a:path w="20724" h="25836" extrusionOk="0">
                  <a:moveTo>
                    <a:pt x="1" y="0"/>
                  </a:moveTo>
                  <a:lnTo>
                    <a:pt x="1" y="25835"/>
                  </a:lnTo>
                  <a:lnTo>
                    <a:pt x="20723" y="25835"/>
                  </a:lnTo>
                  <a:lnTo>
                    <a:pt x="207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6697868" y="-1358806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1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849258" y="-1358806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1"/>
                  </a:moveTo>
                  <a:lnTo>
                    <a:pt x="1" y="1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1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5"/>
                  </a:lnTo>
                  <a:lnTo>
                    <a:pt x="6575" y="885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6015307" y="-1357511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5"/>
                  </a:moveTo>
                  <a:lnTo>
                    <a:pt x="6575" y="885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extrusionOk="0">
                  <a:moveTo>
                    <a:pt x="1" y="0"/>
                  </a:move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B1C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6697868" y="-979505"/>
              <a:ext cx="318687" cy="2591"/>
            </a:xfrm>
            <a:custGeom>
              <a:avLst/>
              <a:gdLst/>
              <a:ahLst/>
              <a:cxnLst/>
              <a:rect l="l" t="t" r="r" b="b"/>
              <a:pathLst>
                <a:path w="5658" h="46" fill="none" extrusionOk="0">
                  <a:moveTo>
                    <a:pt x="565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5657" y="46"/>
                  </a:lnTo>
                  <a:lnTo>
                    <a:pt x="56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5849258" y="-97950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extrusionOk="0">
                  <a:moveTo>
                    <a:pt x="1" y="0"/>
                  </a:move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6015307" y="-97821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extrusionOk="0">
                  <a:moveTo>
                    <a:pt x="0" y="0"/>
                  </a:moveTo>
                  <a:lnTo>
                    <a:pt x="0" y="884"/>
                  </a:lnTo>
                  <a:lnTo>
                    <a:pt x="6575" y="884"/>
                  </a:lnTo>
                  <a:lnTo>
                    <a:pt x="65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5849258" y="-599585"/>
              <a:ext cx="848649" cy="2591"/>
            </a:xfrm>
            <a:custGeom>
              <a:avLst/>
              <a:gdLst/>
              <a:ahLst/>
              <a:cxnLst/>
              <a:rect l="l" t="t" r="r" b="b"/>
              <a:pathLst>
                <a:path w="15067" h="46" fill="none" extrusionOk="0">
                  <a:moveTo>
                    <a:pt x="15067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2948" y="46"/>
                  </a:lnTo>
                  <a:lnTo>
                    <a:pt x="2948" y="23"/>
                  </a:lnTo>
                  <a:lnTo>
                    <a:pt x="9523" y="23"/>
                  </a:lnTo>
                  <a:lnTo>
                    <a:pt x="9523" y="46"/>
                  </a:lnTo>
                  <a:lnTo>
                    <a:pt x="15067" y="46"/>
                  </a:lnTo>
                  <a:lnTo>
                    <a:pt x="15067" y="0"/>
                  </a:ln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6015307" y="-598290"/>
              <a:ext cx="370393" cy="49848"/>
            </a:xfrm>
            <a:custGeom>
              <a:avLst/>
              <a:gdLst/>
              <a:ahLst/>
              <a:cxnLst/>
              <a:rect l="l" t="t" r="r" b="b"/>
              <a:pathLst>
                <a:path w="6576" h="885" fill="none" extrusionOk="0">
                  <a:moveTo>
                    <a:pt x="0" y="884"/>
                  </a:moveTo>
                  <a:lnTo>
                    <a:pt x="6575" y="884"/>
                  </a:lnTo>
                  <a:lnTo>
                    <a:pt x="6575" y="0"/>
                  </a:lnTo>
                  <a:lnTo>
                    <a:pt x="0" y="0"/>
                  </a:lnTo>
                  <a:lnTo>
                    <a:pt x="0" y="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1487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10"/>
          <p:cNvSpPr txBox="1">
            <a:spLocks noGrp="1"/>
          </p:cNvSpPr>
          <p:nvPr>
            <p:ph type="title"/>
          </p:nvPr>
        </p:nvSpPr>
        <p:spPr>
          <a:xfrm>
            <a:off x="5649867" y="4790567"/>
            <a:ext cx="5591200" cy="1342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893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"/>
          <p:cNvSpPr txBox="1">
            <a:spLocks noGrp="1"/>
          </p:cNvSpPr>
          <p:nvPr>
            <p:ph type="title" hasCustomPrompt="1"/>
          </p:nvPr>
        </p:nvSpPr>
        <p:spPr>
          <a:xfrm>
            <a:off x="5150025" y="2455367"/>
            <a:ext cx="5913600" cy="11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34" name="Google Shape;334;p11"/>
          <p:cNvSpPr txBox="1">
            <a:spLocks noGrp="1"/>
          </p:cNvSpPr>
          <p:nvPr>
            <p:ph type="subTitle" idx="1"/>
          </p:nvPr>
        </p:nvSpPr>
        <p:spPr>
          <a:xfrm>
            <a:off x="5147733" y="3853833"/>
            <a:ext cx="5918800" cy="548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335" name="Google Shape;335;p11"/>
          <p:cNvGrpSpPr/>
          <p:nvPr/>
        </p:nvGrpSpPr>
        <p:grpSpPr>
          <a:xfrm>
            <a:off x="0" y="685801"/>
            <a:ext cx="12192000" cy="6171967"/>
            <a:chOff x="0" y="514350"/>
            <a:chExt cx="9144000" cy="4628975"/>
          </a:xfrm>
        </p:grpSpPr>
        <p:cxnSp>
          <p:nvCxnSpPr>
            <p:cNvPr id="336" name="Google Shape;336;p11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7" name="Google Shape;337;p11"/>
            <p:cNvSpPr/>
            <p:nvPr/>
          </p:nvSpPr>
          <p:spPr>
            <a:xfrm>
              <a:off x="0" y="4599425"/>
              <a:ext cx="91440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8" name="Google Shape;338;p11"/>
          <p:cNvGrpSpPr/>
          <p:nvPr/>
        </p:nvGrpSpPr>
        <p:grpSpPr>
          <a:xfrm>
            <a:off x="0" y="685801"/>
            <a:ext cx="12192000" cy="6171967"/>
            <a:chOff x="0" y="514350"/>
            <a:chExt cx="9144000" cy="4628975"/>
          </a:xfrm>
        </p:grpSpPr>
        <p:cxnSp>
          <p:nvCxnSpPr>
            <p:cNvPr id="339" name="Google Shape;339;p11"/>
            <p:cNvCxnSpPr/>
            <p:nvPr/>
          </p:nvCxnSpPr>
          <p:spPr>
            <a:xfrm>
              <a:off x="703650" y="5143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0" name="Google Shape;340;p11"/>
            <p:cNvSpPr/>
            <p:nvPr/>
          </p:nvSpPr>
          <p:spPr>
            <a:xfrm>
              <a:off x="0" y="4599425"/>
              <a:ext cx="9144000" cy="543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1" name="Google Shape;341;p11"/>
          <p:cNvGrpSpPr/>
          <p:nvPr/>
        </p:nvGrpSpPr>
        <p:grpSpPr>
          <a:xfrm>
            <a:off x="10975401" y="5009633"/>
            <a:ext cx="1140873" cy="1122944"/>
            <a:chOff x="3693450" y="-758825"/>
            <a:chExt cx="855655" cy="842208"/>
          </a:xfrm>
        </p:grpSpPr>
        <p:sp>
          <p:nvSpPr>
            <p:cNvPr id="342" name="Google Shape;342;p11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extrusionOk="0">
                  <a:moveTo>
                    <a:pt x="1655" y="1"/>
                  </a:move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86AD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693450" y="-537892"/>
              <a:ext cx="176132" cy="123163"/>
            </a:xfrm>
            <a:custGeom>
              <a:avLst/>
              <a:gdLst/>
              <a:ahLst/>
              <a:cxnLst/>
              <a:rect l="l" t="t" r="r" b="b"/>
              <a:pathLst>
                <a:path w="4898" h="3425" fill="none" extrusionOk="0">
                  <a:moveTo>
                    <a:pt x="2154" y="46"/>
                  </a:moveTo>
                  <a:lnTo>
                    <a:pt x="2154" y="46"/>
                  </a:lnTo>
                  <a:lnTo>
                    <a:pt x="1905" y="23"/>
                  </a:lnTo>
                  <a:lnTo>
                    <a:pt x="1655" y="1"/>
                  </a:lnTo>
                  <a:lnTo>
                    <a:pt x="1406" y="12"/>
                  </a:lnTo>
                  <a:lnTo>
                    <a:pt x="1281" y="23"/>
                  </a:lnTo>
                  <a:lnTo>
                    <a:pt x="1156" y="46"/>
                  </a:lnTo>
                  <a:lnTo>
                    <a:pt x="1043" y="69"/>
                  </a:lnTo>
                  <a:lnTo>
                    <a:pt x="930" y="103"/>
                  </a:lnTo>
                  <a:lnTo>
                    <a:pt x="816" y="137"/>
                  </a:lnTo>
                  <a:lnTo>
                    <a:pt x="703" y="193"/>
                  </a:lnTo>
                  <a:lnTo>
                    <a:pt x="612" y="250"/>
                  </a:lnTo>
                  <a:lnTo>
                    <a:pt x="510" y="318"/>
                  </a:lnTo>
                  <a:lnTo>
                    <a:pt x="419" y="397"/>
                  </a:lnTo>
                  <a:lnTo>
                    <a:pt x="340" y="488"/>
                  </a:lnTo>
                  <a:lnTo>
                    <a:pt x="340" y="488"/>
                  </a:lnTo>
                  <a:lnTo>
                    <a:pt x="261" y="590"/>
                  </a:lnTo>
                  <a:lnTo>
                    <a:pt x="193" y="715"/>
                  </a:lnTo>
                  <a:lnTo>
                    <a:pt x="136" y="839"/>
                  </a:lnTo>
                  <a:lnTo>
                    <a:pt x="91" y="976"/>
                  </a:lnTo>
                  <a:lnTo>
                    <a:pt x="91" y="976"/>
                  </a:lnTo>
                  <a:lnTo>
                    <a:pt x="57" y="1089"/>
                  </a:lnTo>
                  <a:lnTo>
                    <a:pt x="34" y="1202"/>
                  </a:lnTo>
                  <a:lnTo>
                    <a:pt x="11" y="1327"/>
                  </a:lnTo>
                  <a:lnTo>
                    <a:pt x="0" y="1452"/>
                  </a:lnTo>
                  <a:lnTo>
                    <a:pt x="0" y="1565"/>
                  </a:lnTo>
                  <a:lnTo>
                    <a:pt x="11" y="1690"/>
                  </a:lnTo>
                  <a:lnTo>
                    <a:pt x="23" y="1814"/>
                  </a:lnTo>
                  <a:lnTo>
                    <a:pt x="45" y="1928"/>
                  </a:lnTo>
                  <a:lnTo>
                    <a:pt x="68" y="2052"/>
                  </a:lnTo>
                  <a:lnTo>
                    <a:pt x="102" y="2166"/>
                  </a:lnTo>
                  <a:lnTo>
                    <a:pt x="147" y="2279"/>
                  </a:lnTo>
                  <a:lnTo>
                    <a:pt x="193" y="2393"/>
                  </a:lnTo>
                  <a:lnTo>
                    <a:pt x="249" y="2495"/>
                  </a:lnTo>
                  <a:lnTo>
                    <a:pt x="306" y="2608"/>
                  </a:lnTo>
                  <a:lnTo>
                    <a:pt x="374" y="2699"/>
                  </a:lnTo>
                  <a:lnTo>
                    <a:pt x="453" y="2801"/>
                  </a:lnTo>
                  <a:lnTo>
                    <a:pt x="453" y="2801"/>
                  </a:lnTo>
                  <a:lnTo>
                    <a:pt x="533" y="2891"/>
                  </a:lnTo>
                  <a:lnTo>
                    <a:pt x="624" y="2971"/>
                  </a:lnTo>
                  <a:lnTo>
                    <a:pt x="726" y="3050"/>
                  </a:lnTo>
                  <a:lnTo>
                    <a:pt x="816" y="3118"/>
                  </a:lnTo>
                  <a:lnTo>
                    <a:pt x="918" y="3186"/>
                  </a:lnTo>
                  <a:lnTo>
                    <a:pt x="1032" y="3243"/>
                  </a:lnTo>
                  <a:lnTo>
                    <a:pt x="1145" y="3288"/>
                  </a:lnTo>
                  <a:lnTo>
                    <a:pt x="1258" y="3333"/>
                  </a:lnTo>
                  <a:lnTo>
                    <a:pt x="1372" y="3367"/>
                  </a:lnTo>
                  <a:lnTo>
                    <a:pt x="1485" y="3390"/>
                  </a:lnTo>
                  <a:lnTo>
                    <a:pt x="1610" y="3413"/>
                  </a:lnTo>
                  <a:lnTo>
                    <a:pt x="1734" y="3424"/>
                  </a:lnTo>
                  <a:lnTo>
                    <a:pt x="1848" y="3424"/>
                  </a:lnTo>
                  <a:lnTo>
                    <a:pt x="1973" y="3424"/>
                  </a:lnTo>
                  <a:lnTo>
                    <a:pt x="2097" y="3413"/>
                  </a:lnTo>
                  <a:lnTo>
                    <a:pt x="2211" y="3390"/>
                  </a:lnTo>
                  <a:lnTo>
                    <a:pt x="2211" y="3390"/>
                  </a:lnTo>
                  <a:lnTo>
                    <a:pt x="2347" y="3356"/>
                  </a:lnTo>
                  <a:lnTo>
                    <a:pt x="2471" y="3311"/>
                  </a:lnTo>
                  <a:lnTo>
                    <a:pt x="2596" y="3254"/>
                  </a:lnTo>
                  <a:lnTo>
                    <a:pt x="2709" y="3186"/>
                  </a:lnTo>
                  <a:lnTo>
                    <a:pt x="2823" y="3107"/>
                  </a:lnTo>
                  <a:lnTo>
                    <a:pt x="2925" y="3016"/>
                  </a:lnTo>
                  <a:lnTo>
                    <a:pt x="3015" y="2914"/>
                  </a:lnTo>
                  <a:lnTo>
                    <a:pt x="3095" y="2812"/>
                  </a:lnTo>
                  <a:lnTo>
                    <a:pt x="3095" y="2812"/>
                  </a:lnTo>
                  <a:lnTo>
                    <a:pt x="3152" y="2710"/>
                  </a:lnTo>
                  <a:lnTo>
                    <a:pt x="3208" y="2608"/>
                  </a:lnTo>
                  <a:lnTo>
                    <a:pt x="3288" y="2393"/>
                  </a:lnTo>
                  <a:lnTo>
                    <a:pt x="3356" y="2177"/>
                  </a:lnTo>
                  <a:lnTo>
                    <a:pt x="3424" y="1950"/>
                  </a:lnTo>
                  <a:lnTo>
                    <a:pt x="3424" y="1950"/>
                  </a:lnTo>
                  <a:lnTo>
                    <a:pt x="3526" y="1667"/>
                  </a:lnTo>
                  <a:lnTo>
                    <a:pt x="3639" y="1384"/>
                  </a:lnTo>
                  <a:lnTo>
                    <a:pt x="3707" y="1248"/>
                  </a:lnTo>
                  <a:lnTo>
                    <a:pt x="3786" y="1123"/>
                  </a:lnTo>
                  <a:lnTo>
                    <a:pt x="3866" y="998"/>
                  </a:lnTo>
                  <a:lnTo>
                    <a:pt x="3956" y="873"/>
                  </a:lnTo>
                  <a:lnTo>
                    <a:pt x="4047" y="760"/>
                  </a:lnTo>
                  <a:lnTo>
                    <a:pt x="4149" y="658"/>
                  </a:lnTo>
                  <a:lnTo>
                    <a:pt x="4262" y="556"/>
                  </a:lnTo>
                  <a:lnTo>
                    <a:pt x="4376" y="477"/>
                  </a:lnTo>
                  <a:lnTo>
                    <a:pt x="4489" y="397"/>
                  </a:lnTo>
                  <a:lnTo>
                    <a:pt x="4625" y="341"/>
                  </a:lnTo>
                  <a:lnTo>
                    <a:pt x="4761" y="284"/>
                  </a:lnTo>
                  <a:lnTo>
                    <a:pt x="4897" y="2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extrusionOk="0">
                  <a:moveTo>
                    <a:pt x="3220" y="0"/>
                  </a:move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  <a:lnTo>
                    <a:pt x="1" y="1315"/>
                  </a:ln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4333417" y="-665871"/>
              <a:ext cx="215688" cy="148407"/>
            </a:xfrm>
            <a:custGeom>
              <a:avLst/>
              <a:gdLst/>
              <a:ahLst/>
              <a:cxnLst/>
              <a:rect l="l" t="t" r="r" b="b"/>
              <a:pathLst>
                <a:path w="5998" h="4127" fill="none" extrusionOk="0">
                  <a:moveTo>
                    <a:pt x="1" y="1315"/>
                  </a:moveTo>
                  <a:lnTo>
                    <a:pt x="1" y="1315"/>
                  </a:lnTo>
                  <a:lnTo>
                    <a:pt x="103" y="1281"/>
                  </a:lnTo>
                  <a:lnTo>
                    <a:pt x="228" y="1247"/>
                  </a:lnTo>
                  <a:lnTo>
                    <a:pt x="341" y="1224"/>
                  </a:lnTo>
                  <a:lnTo>
                    <a:pt x="454" y="1213"/>
                  </a:lnTo>
                  <a:lnTo>
                    <a:pt x="568" y="1202"/>
                  </a:lnTo>
                  <a:lnTo>
                    <a:pt x="692" y="1202"/>
                  </a:lnTo>
                  <a:lnTo>
                    <a:pt x="806" y="1213"/>
                  </a:lnTo>
                  <a:lnTo>
                    <a:pt x="930" y="1224"/>
                  </a:lnTo>
                  <a:lnTo>
                    <a:pt x="1157" y="1270"/>
                  </a:lnTo>
                  <a:lnTo>
                    <a:pt x="1384" y="1338"/>
                  </a:lnTo>
                  <a:lnTo>
                    <a:pt x="1611" y="1440"/>
                  </a:lnTo>
                  <a:lnTo>
                    <a:pt x="1815" y="1553"/>
                  </a:lnTo>
                  <a:lnTo>
                    <a:pt x="1815" y="1553"/>
                  </a:lnTo>
                  <a:lnTo>
                    <a:pt x="2007" y="1689"/>
                  </a:lnTo>
                  <a:lnTo>
                    <a:pt x="2189" y="1848"/>
                  </a:lnTo>
                  <a:lnTo>
                    <a:pt x="2359" y="2007"/>
                  </a:lnTo>
                  <a:lnTo>
                    <a:pt x="2517" y="2188"/>
                  </a:lnTo>
                  <a:lnTo>
                    <a:pt x="2665" y="2381"/>
                  </a:lnTo>
                  <a:lnTo>
                    <a:pt x="2790" y="2573"/>
                  </a:lnTo>
                  <a:lnTo>
                    <a:pt x="2914" y="2789"/>
                  </a:lnTo>
                  <a:lnTo>
                    <a:pt x="3028" y="2993"/>
                  </a:lnTo>
                  <a:lnTo>
                    <a:pt x="3028" y="2993"/>
                  </a:lnTo>
                  <a:lnTo>
                    <a:pt x="3152" y="3265"/>
                  </a:lnTo>
                  <a:lnTo>
                    <a:pt x="3209" y="3401"/>
                  </a:lnTo>
                  <a:lnTo>
                    <a:pt x="3288" y="3526"/>
                  </a:lnTo>
                  <a:lnTo>
                    <a:pt x="3368" y="3650"/>
                  </a:lnTo>
                  <a:lnTo>
                    <a:pt x="3447" y="3764"/>
                  </a:lnTo>
                  <a:lnTo>
                    <a:pt x="3549" y="3866"/>
                  </a:lnTo>
                  <a:lnTo>
                    <a:pt x="3662" y="3956"/>
                  </a:lnTo>
                  <a:lnTo>
                    <a:pt x="3662" y="3956"/>
                  </a:lnTo>
                  <a:lnTo>
                    <a:pt x="3753" y="4013"/>
                  </a:lnTo>
                  <a:lnTo>
                    <a:pt x="3855" y="4058"/>
                  </a:lnTo>
                  <a:lnTo>
                    <a:pt x="3946" y="4081"/>
                  </a:lnTo>
                  <a:lnTo>
                    <a:pt x="4048" y="4104"/>
                  </a:lnTo>
                  <a:lnTo>
                    <a:pt x="4150" y="4115"/>
                  </a:lnTo>
                  <a:lnTo>
                    <a:pt x="4263" y="4126"/>
                  </a:lnTo>
                  <a:lnTo>
                    <a:pt x="4365" y="4115"/>
                  </a:lnTo>
                  <a:lnTo>
                    <a:pt x="4467" y="4104"/>
                  </a:lnTo>
                  <a:lnTo>
                    <a:pt x="4581" y="4081"/>
                  </a:lnTo>
                  <a:lnTo>
                    <a:pt x="4683" y="4047"/>
                  </a:lnTo>
                  <a:lnTo>
                    <a:pt x="4898" y="3979"/>
                  </a:lnTo>
                  <a:lnTo>
                    <a:pt x="5091" y="3888"/>
                  </a:lnTo>
                  <a:lnTo>
                    <a:pt x="5284" y="3775"/>
                  </a:lnTo>
                  <a:lnTo>
                    <a:pt x="5284" y="3775"/>
                  </a:lnTo>
                  <a:lnTo>
                    <a:pt x="5431" y="3673"/>
                  </a:lnTo>
                  <a:lnTo>
                    <a:pt x="5567" y="3571"/>
                  </a:lnTo>
                  <a:lnTo>
                    <a:pt x="5692" y="3446"/>
                  </a:lnTo>
                  <a:lnTo>
                    <a:pt x="5805" y="3310"/>
                  </a:lnTo>
                  <a:lnTo>
                    <a:pt x="5805" y="3310"/>
                  </a:lnTo>
                  <a:lnTo>
                    <a:pt x="5839" y="3231"/>
                  </a:lnTo>
                  <a:lnTo>
                    <a:pt x="5884" y="3163"/>
                  </a:lnTo>
                  <a:lnTo>
                    <a:pt x="5941" y="3004"/>
                  </a:lnTo>
                  <a:lnTo>
                    <a:pt x="5975" y="2834"/>
                  </a:lnTo>
                  <a:lnTo>
                    <a:pt x="5998" y="2664"/>
                  </a:lnTo>
                  <a:lnTo>
                    <a:pt x="5998" y="2494"/>
                  </a:lnTo>
                  <a:lnTo>
                    <a:pt x="5986" y="2313"/>
                  </a:lnTo>
                  <a:lnTo>
                    <a:pt x="5964" y="2143"/>
                  </a:lnTo>
                  <a:lnTo>
                    <a:pt x="5930" y="1973"/>
                  </a:lnTo>
                  <a:lnTo>
                    <a:pt x="5930" y="1973"/>
                  </a:lnTo>
                  <a:lnTo>
                    <a:pt x="5884" y="1791"/>
                  </a:lnTo>
                  <a:lnTo>
                    <a:pt x="5839" y="1610"/>
                  </a:lnTo>
                  <a:lnTo>
                    <a:pt x="5771" y="1428"/>
                  </a:lnTo>
                  <a:lnTo>
                    <a:pt x="5692" y="1247"/>
                  </a:lnTo>
                  <a:lnTo>
                    <a:pt x="5601" y="1088"/>
                  </a:lnTo>
                  <a:lnTo>
                    <a:pt x="5510" y="930"/>
                  </a:lnTo>
                  <a:lnTo>
                    <a:pt x="5397" y="771"/>
                  </a:lnTo>
                  <a:lnTo>
                    <a:pt x="5261" y="635"/>
                  </a:lnTo>
                  <a:lnTo>
                    <a:pt x="5261" y="635"/>
                  </a:lnTo>
                  <a:lnTo>
                    <a:pt x="5113" y="510"/>
                  </a:lnTo>
                  <a:lnTo>
                    <a:pt x="4955" y="397"/>
                  </a:lnTo>
                  <a:lnTo>
                    <a:pt x="4785" y="295"/>
                  </a:lnTo>
                  <a:lnTo>
                    <a:pt x="4592" y="215"/>
                  </a:lnTo>
                  <a:lnTo>
                    <a:pt x="4411" y="147"/>
                  </a:lnTo>
                  <a:lnTo>
                    <a:pt x="4218" y="91"/>
                  </a:lnTo>
                  <a:lnTo>
                    <a:pt x="4014" y="45"/>
                  </a:lnTo>
                  <a:lnTo>
                    <a:pt x="3821" y="23"/>
                  </a:lnTo>
                  <a:lnTo>
                    <a:pt x="3821" y="23"/>
                  </a:lnTo>
                  <a:lnTo>
                    <a:pt x="3617" y="11"/>
                  </a:lnTo>
                  <a:lnTo>
                    <a:pt x="3424" y="0"/>
                  </a:lnTo>
                  <a:lnTo>
                    <a:pt x="3220" y="0"/>
                  </a:lnTo>
                  <a:lnTo>
                    <a:pt x="3016" y="11"/>
                  </a:lnTo>
                  <a:lnTo>
                    <a:pt x="2620" y="45"/>
                  </a:lnTo>
                  <a:lnTo>
                    <a:pt x="2223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extrusionOk="0">
                  <a:moveTo>
                    <a:pt x="4683" y="0"/>
                  </a:move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4160992" y="-470217"/>
              <a:ext cx="261357" cy="185122"/>
            </a:xfrm>
            <a:custGeom>
              <a:avLst/>
              <a:gdLst/>
              <a:ahLst/>
              <a:cxnLst/>
              <a:rect l="l" t="t" r="r" b="b"/>
              <a:pathLst>
                <a:path w="7268" h="5148" fill="none" extrusionOk="0">
                  <a:moveTo>
                    <a:pt x="12" y="5147"/>
                  </a:moveTo>
                  <a:lnTo>
                    <a:pt x="12" y="5147"/>
                  </a:lnTo>
                  <a:lnTo>
                    <a:pt x="148" y="5068"/>
                  </a:lnTo>
                  <a:lnTo>
                    <a:pt x="284" y="5000"/>
                  </a:lnTo>
                  <a:lnTo>
                    <a:pt x="545" y="4875"/>
                  </a:lnTo>
                  <a:lnTo>
                    <a:pt x="806" y="4762"/>
                  </a:lnTo>
                  <a:lnTo>
                    <a:pt x="1066" y="4682"/>
                  </a:lnTo>
                  <a:lnTo>
                    <a:pt x="1599" y="4535"/>
                  </a:lnTo>
                  <a:lnTo>
                    <a:pt x="1860" y="4456"/>
                  </a:lnTo>
                  <a:lnTo>
                    <a:pt x="2121" y="4376"/>
                  </a:lnTo>
                  <a:lnTo>
                    <a:pt x="2121" y="4376"/>
                  </a:lnTo>
                  <a:lnTo>
                    <a:pt x="2427" y="4286"/>
                  </a:lnTo>
                  <a:lnTo>
                    <a:pt x="2755" y="4195"/>
                  </a:lnTo>
                  <a:lnTo>
                    <a:pt x="3073" y="4115"/>
                  </a:lnTo>
                  <a:lnTo>
                    <a:pt x="3390" y="4036"/>
                  </a:lnTo>
                  <a:lnTo>
                    <a:pt x="4694" y="3775"/>
                  </a:lnTo>
                  <a:lnTo>
                    <a:pt x="4694" y="3775"/>
                  </a:lnTo>
                  <a:lnTo>
                    <a:pt x="5295" y="3639"/>
                  </a:lnTo>
                  <a:lnTo>
                    <a:pt x="5601" y="3560"/>
                  </a:lnTo>
                  <a:lnTo>
                    <a:pt x="5895" y="3469"/>
                  </a:lnTo>
                  <a:lnTo>
                    <a:pt x="6043" y="3413"/>
                  </a:lnTo>
                  <a:lnTo>
                    <a:pt x="6190" y="3345"/>
                  </a:lnTo>
                  <a:lnTo>
                    <a:pt x="6326" y="3277"/>
                  </a:lnTo>
                  <a:lnTo>
                    <a:pt x="6462" y="3197"/>
                  </a:lnTo>
                  <a:lnTo>
                    <a:pt x="6587" y="3118"/>
                  </a:lnTo>
                  <a:lnTo>
                    <a:pt x="6712" y="3027"/>
                  </a:lnTo>
                  <a:lnTo>
                    <a:pt x="6825" y="2925"/>
                  </a:lnTo>
                  <a:lnTo>
                    <a:pt x="6938" y="2812"/>
                  </a:lnTo>
                  <a:lnTo>
                    <a:pt x="6938" y="2812"/>
                  </a:lnTo>
                  <a:lnTo>
                    <a:pt x="7029" y="2687"/>
                  </a:lnTo>
                  <a:lnTo>
                    <a:pt x="7108" y="2562"/>
                  </a:lnTo>
                  <a:lnTo>
                    <a:pt x="7165" y="2438"/>
                  </a:lnTo>
                  <a:lnTo>
                    <a:pt x="7210" y="2302"/>
                  </a:lnTo>
                  <a:lnTo>
                    <a:pt x="7244" y="2166"/>
                  </a:lnTo>
                  <a:lnTo>
                    <a:pt x="7267" y="2030"/>
                  </a:lnTo>
                  <a:lnTo>
                    <a:pt x="7267" y="1894"/>
                  </a:lnTo>
                  <a:lnTo>
                    <a:pt x="7256" y="1758"/>
                  </a:lnTo>
                  <a:lnTo>
                    <a:pt x="7233" y="1622"/>
                  </a:lnTo>
                  <a:lnTo>
                    <a:pt x="7199" y="1485"/>
                  </a:lnTo>
                  <a:lnTo>
                    <a:pt x="7154" y="1349"/>
                  </a:lnTo>
                  <a:lnTo>
                    <a:pt x="7086" y="1213"/>
                  </a:lnTo>
                  <a:lnTo>
                    <a:pt x="7018" y="1089"/>
                  </a:lnTo>
                  <a:lnTo>
                    <a:pt x="6938" y="975"/>
                  </a:lnTo>
                  <a:lnTo>
                    <a:pt x="6848" y="862"/>
                  </a:lnTo>
                  <a:lnTo>
                    <a:pt x="6734" y="760"/>
                  </a:lnTo>
                  <a:lnTo>
                    <a:pt x="6734" y="760"/>
                  </a:lnTo>
                  <a:lnTo>
                    <a:pt x="6576" y="613"/>
                  </a:lnTo>
                  <a:lnTo>
                    <a:pt x="6394" y="488"/>
                  </a:lnTo>
                  <a:lnTo>
                    <a:pt x="6224" y="375"/>
                  </a:lnTo>
                  <a:lnTo>
                    <a:pt x="6043" y="284"/>
                  </a:lnTo>
                  <a:lnTo>
                    <a:pt x="5850" y="193"/>
                  </a:lnTo>
                  <a:lnTo>
                    <a:pt x="5669" y="136"/>
                  </a:lnTo>
                  <a:lnTo>
                    <a:pt x="5476" y="80"/>
                  </a:lnTo>
                  <a:lnTo>
                    <a:pt x="5283" y="34"/>
                  </a:lnTo>
                  <a:lnTo>
                    <a:pt x="5079" y="12"/>
                  </a:lnTo>
                  <a:lnTo>
                    <a:pt x="4887" y="0"/>
                  </a:lnTo>
                  <a:lnTo>
                    <a:pt x="4683" y="0"/>
                  </a:lnTo>
                  <a:lnTo>
                    <a:pt x="4478" y="12"/>
                  </a:lnTo>
                  <a:lnTo>
                    <a:pt x="4286" y="34"/>
                  </a:lnTo>
                  <a:lnTo>
                    <a:pt x="4082" y="57"/>
                  </a:lnTo>
                  <a:lnTo>
                    <a:pt x="3878" y="102"/>
                  </a:lnTo>
                  <a:lnTo>
                    <a:pt x="3685" y="159"/>
                  </a:lnTo>
                  <a:lnTo>
                    <a:pt x="3481" y="216"/>
                  </a:lnTo>
                  <a:lnTo>
                    <a:pt x="3288" y="284"/>
                  </a:lnTo>
                  <a:lnTo>
                    <a:pt x="3095" y="363"/>
                  </a:lnTo>
                  <a:lnTo>
                    <a:pt x="2903" y="454"/>
                  </a:lnTo>
                  <a:lnTo>
                    <a:pt x="2710" y="545"/>
                  </a:lnTo>
                  <a:lnTo>
                    <a:pt x="2529" y="647"/>
                  </a:lnTo>
                  <a:lnTo>
                    <a:pt x="2347" y="749"/>
                  </a:lnTo>
                  <a:lnTo>
                    <a:pt x="2177" y="862"/>
                  </a:lnTo>
                  <a:lnTo>
                    <a:pt x="2007" y="987"/>
                  </a:lnTo>
                  <a:lnTo>
                    <a:pt x="1837" y="1111"/>
                  </a:lnTo>
                  <a:lnTo>
                    <a:pt x="1678" y="1236"/>
                  </a:lnTo>
                  <a:lnTo>
                    <a:pt x="1531" y="1372"/>
                  </a:lnTo>
                  <a:lnTo>
                    <a:pt x="1384" y="1508"/>
                  </a:lnTo>
                  <a:lnTo>
                    <a:pt x="1248" y="1656"/>
                  </a:lnTo>
                  <a:lnTo>
                    <a:pt x="1112" y="1792"/>
                  </a:lnTo>
                  <a:lnTo>
                    <a:pt x="998" y="1939"/>
                  </a:lnTo>
                  <a:lnTo>
                    <a:pt x="998" y="1939"/>
                  </a:lnTo>
                  <a:lnTo>
                    <a:pt x="874" y="2098"/>
                  </a:lnTo>
                  <a:lnTo>
                    <a:pt x="760" y="2268"/>
                  </a:lnTo>
                  <a:lnTo>
                    <a:pt x="658" y="2449"/>
                  </a:lnTo>
                  <a:lnTo>
                    <a:pt x="556" y="2642"/>
                  </a:lnTo>
                  <a:lnTo>
                    <a:pt x="454" y="2846"/>
                  </a:lnTo>
                  <a:lnTo>
                    <a:pt x="375" y="3050"/>
                  </a:lnTo>
                  <a:lnTo>
                    <a:pt x="295" y="3254"/>
                  </a:lnTo>
                  <a:lnTo>
                    <a:pt x="216" y="3469"/>
                  </a:lnTo>
                  <a:lnTo>
                    <a:pt x="159" y="3696"/>
                  </a:lnTo>
                  <a:lnTo>
                    <a:pt x="103" y="3911"/>
                  </a:lnTo>
                  <a:lnTo>
                    <a:pt x="57" y="4127"/>
                  </a:lnTo>
                  <a:lnTo>
                    <a:pt x="35" y="4342"/>
                  </a:lnTo>
                  <a:lnTo>
                    <a:pt x="12" y="4558"/>
                  </a:lnTo>
                  <a:lnTo>
                    <a:pt x="1" y="4762"/>
                  </a:lnTo>
                  <a:lnTo>
                    <a:pt x="1" y="4954"/>
                  </a:lnTo>
                  <a:lnTo>
                    <a:pt x="12" y="51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4143875" y="-418435"/>
              <a:ext cx="239314" cy="289874"/>
            </a:xfrm>
            <a:custGeom>
              <a:avLst/>
              <a:gdLst/>
              <a:ahLst/>
              <a:cxnLst/>
              <a:rect l="l" t="t" r="r" b="b"/>
              <a:pathLst>
                <a:path w="6655" h="8061" extrusionOk="0">
                  <a:moveTo>
                    <a:pt x="6655" y="0"/>
                  </a:moveTo>
                  <a:lnTo>
                    <a:pt x="6337" y="11"/>
                  </a:lnTo>
                  <a:lnTo>
                    <a:pt x="5963" y="57"/>
                  </a:lnTo>
                  <a:lnTo>
                    <a:pt x="5555" y="125"/>
                  </a:lnTo>
                  <a:lnTo>
                    <a:pt x="5102" y="238"/>
                  </a:lnTo>
                  <a:lnTo>
                    <a:pt x="4637" y="374"/>
                  </a:lnTo>
                  <a:lnTo>
                    <a:pt x="4399" y="454"/>
                  </a:lnTo>
                  <a:lnTo>
                    <a:pt x="4150" y="533"/>
                  </a:lnTo>
                  <a:lnTo>
                    <a:pt x="3900" y="635"/>
                  </a:lnTo>
                  <a:lnTo>
                    <a:pt x="3662" y="737"/>
                  </a:lnTo>
                  <a:lnTo>
                    <a:pt x="3413" y="850"/>
                  </a:lnTo>
                  <a:lnTo>
                    <a:pt x="3163" y="975"/>
                  </a:lnTo>
                  <a:lnTo>
                    <a:pt x="2925" y="1111"/>
                  </a:lnTo>
                  <a:lnTo>
                    <a:pt x="2687" y="1258"/>
                  </a:lnTo>
                  <a:lnTo>
                    <a:pt x="2449" y="1406"/>
                  </a:lnTo>
                  <a:lnTo>
                    <a:pt x="2222" y="1576"/>
                  </a:lnTo>
                  <a:lnTo>
                    <a:pt x="2007" y="1746"/>
                  </a:lnTo>
                  <a:lnTo>
                    <a:pt x="1792" y="1927"/>
                  </a:lnTo>
                  <a:lnTo>
                    <a:pt x="1588" y="2120"/>
                  </a:lnTo>
                  <a:lnTo>
                    <a:pt x="1395" y="2324"/>
                  </a:lnTo>
                  <a:lnTo>
                    <a:pt x="1214" y="2528"/>
                  </a:lnTo>
                  <a:lnTo>
                    <a:pt x="1043" y="2755"/>
                  </a:lnTo>
                  <a:lnTo>
                    <a:pt x="885" y="2993"/>
                  </a:lnTo>
                  <a:lnTo>
                    <a:pt x="737" y="3242"/>
                  </a:lnTo>
                  <a:lnTo>
                    <a:pt x="613" y="3492"/>
                  </a:lnTo>
                  <a:lnTo>
                    <a:pt x="511" y="3764"/>
                  </a:lnTo>
                  <a:lnTo>
                    <a:pt x="409" y="4047"/>
                  </a:lnTo>
                  <a:lnTo>
                    <a:pt x="341" y="4331"/>
                  </a:lnTo>
                  <a:lnTo>
                    <a:pt x="250" y="4761"/>
                  </a:lnTo>
                  <a:lnTo>
                    <a:pt x="182" y="5181"/>
                  </a:lnTo>
                  <a:lnTo>
                    <a:pt x="125" y="5612"/>
                  </a:lnTo>
                  <a:lnTo>
                    <a:pt x="80" y="6031"/>
                  </a:lnTo>
                  <a:lnTo>
                    <a:pt x="46" y="6462"/>
                  </a:lnTo>
                  <a:lnTo>
                    <a:pt x="12" y="6893"/>
                  </a:lnTo>
                  <a:lnTo>
                    <a:pt x="1" y="7323"/>
                  </a:lnTo>
                  <a:lnTo>
                    <a:pt x="1" y="7754"/>
                  </a:lnTo>
                  <a:lnTo>
                    <a:pt x="1" y="8060"/>
                  </a:lnTo>
                  <a:lnTo>
                    <a:pt x="35" y="8060"/>
                  </a:lnTo>
                  <a:lnTo>
                    <a:pt x="35" y="7754"/>
                  </a:lnTo>
                  <a:lnTo>
                    <a:pt x="35" y="7323"/>
                  </a:lnTo>
                  <a:lnTo>
                    <a:pt x="46" y="6893"/>
                  </a:lnTo>
                  <a:lnTo>
                    <a:pt x="80" y="6462"/>
                  </a:lnTo>
                  <a:lnTo>
                    <a:pt x="114" y="6042"/>
                  </a:lnTo>
                  <a:lnTo>
                    <a:pt x="159" y="5612"/>
                  </a:lnTo>
                  <a:lnTo>
                    <a:pt x="216" y="5181"/>
                  </a:lnTo>
                  <a:lnTo>
                    <a:pt x="284" y="4761"/>
                  </a:lnTo>
                  <a:lnTo>
                    <a:pt x="375" y="4342"/>
                  </a:lnTo>
                  <a:lnTo>
                    <a:pt x="443" y="4047"/>
                  </a:lnTo>
                  <a:lnTo>
                    <a:pt x="533" y="3775"/>
                  </a:lnTo>
                  <a:lnTo>
                    <a:pt x="647" y="3514"/>
                  </a:lnTo>
                  <a:lnTo>
                    <a:pt x="771" y="3254"/>
                  </a:lnTo>
                  <a:lnTo>
                    <a:pt x="919" y="3016"/>
                  </a:lnTo>
                  <a:lnTo>
                    <a:pt x="1066" y="2777"/>
                  </a:lnTo>
                  <a:lnTo>
                    <a:pt x="1236" y="2551"/>
                  </a:lnTo>
                  <a:lnTo>
                    <a:pt x="1418" y="2347"/>
                  </a:lnTo>
                  <a:lnTo>
                    <a:pt x="1610" y="2143"/>
                  </a:lnTo>
                  <a:lnTo>
                    <a:pt x="1814" y="1950"/>
                  </a:lnTo>
                  <a:lnTo>
                    <a:pt x="2030" y="1769"/>
                  </a:lnTo>
                  <a:lnTo>
                    <a:pt x="2245" y="1599"/>
                  </a:lnTo>
                  <a:lnTo>
                    <a:pt x="2472" y="1440"/>
                  </a:lnTo>
                  <a:lnTo>
                    <a:pt x="2710" y="1281"/>
                  </a:lnTo>
                  <a:lnTo>
                    <a:pt x="2948" y="1145"/>
                  </a:lnTo>
                  <a:lnTo>
                    <a:pt x="3186" y="1009"/>
                  </a:lnTo>
                  <a:lnTo>
                    <a:pt x="3424" y="884"/>
                  </a:lnTo>
                  <a:lnTo>
                    <a:pt x="3673" y="771"/>
                  </a:lnTo>
                  <a:lnTo>
                    <a:pt x="3912" y="669"/>
                  </a:lnTo>
                  <a:lnTo>
                    <a:pt x="4161" y="567"/>
                  </a:lnTo>
                  <a:lnTo>
                    <a:pt x="4410" y="476"/>
                  </a:lnTo>
                  <a:lnTo>
                    <a:pt x="4648" y="397"/>
                  </a:lnTo>
                  <a:lnTo>
                    <a:pt x="5113" y="261"/>
                  </a:lnTo>
                  <a:lnTo>
                    <a:pt x="5555" y="159"/>
                  </a:lnTo>
                  <a:lnTo>
                    <a:pt x="5975" y="91"/>
                  </a:lnTo>
                  <a:lnTo>
                    <a:pt x="6337" y="45"/>
                  </a:lnTo>
                  <a:lnTo>
                    <a:pt x="6655" y="34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extrusionOk="0">
                  <a:moveTo>
                    <a:pt x="1950" y="0"/>
                  </a:move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3883818" y="-758825"/>
              <a:ext cx="208748" cy="331875"/>
            </a:xfrm>
            <a:custGeom>
              <a:avLst/>
              <a:gdLst/>
              <a:ahLst/>
              <a:cxnLst/>
              <a:rect l="l" t="t" r="r" b="b"/>
              <a:pathLst>
                <a:path w="5805" h="9229" fill="none" extrusionOk="0">
                  <a:moveTo>
                    <a:pt x="5147" y="9228"/>
                  </a:moveTo>
                  <a:lnTo>
                    <a:pt x="5147" y="9228"/>
                  </a:lnTo>
                  <a:lnTo>
                    <a:pt x="5237" y="8956"/>
                  </a:lnTo>
                  <a:lnTo>
                    <a:pt x="5328" y="8684"/>
                  </a:lnTo>
                  <a:lnTo>
                    <a:pt x="5407" y="8401"/>
                  </a:lnTo>
                  <a:lnTo>
                    <a:pt x="5475" y="8106"/>
                  </a:lnTo>
                  <a:lnTo>
                    <a:pt x="5543" y="7811"/>
                  </a:lnTo>
                  <a:lnTo>
                    <a:pt x="5611" y="7505"/>
                  </a:lnTo>
                  <a:lnTo>
                    <a:pt x="5657" y="7188"/>
                  </a:lnTo>
                  <a:lnTo>
                    <a:pt x="5702" y="6881"/>
                  </a:lnTo>
                  <a:lnTo>
                    <a:pt x="5747" y="6564"/>
                  </a:lnTo>
                  <a:lnTo>
                    <a:pt x="5770" y="6247"/>
                  </a:lnTo>
                  <a:lnTo>
                    <a:pt x="5793" y="5918"/>
                  </a:lnTo>
                  <a:lnTo>
                    <a:pt x="5804" y="5600"/>
                  </a:lnTo>
                  <a:lnTo>
                    <a:pt x="5804" y="5283"/>
                  </a:lnTo>
                  <a:lnTo>
                    <a:pt x="5793" y="4954"/>
                  </a:lnTo>
                  <a:lnTo>
                    <a:pt x="5770" y="4637"/>
                  </a:lnTo>
                  <a:lnTo>
                    <a:pt x="5736" y="4319"/>
                  </a:lnTo>
                  <a:lnTo>
                    <a:pt x="5691" y="4002"/>
                  </a:lnTo>
                  <a:lnTo>
                    <a:pt x="5634" y="3696"/>
                  </a:lnTo>
                  <a:lnTo>
                    <a:pt x="5566" y="3390"/>
                  </a:lnTo>
                  <a:lnTo>
                    <a:pt x="5475" y="3095"/>
                  </a:lnTo>
                  <a:lnTo>
                    <a:pt x="5385" y="2800"/>
                  </a:lnTo>
                  <a:lnTo>
                    <a:pt x="5271" y="2517"/>
                  </a:lnTo>
                  <a:lnTo>
                    <a:pt x="5147" y="2245"/>
                  </a:lnTo>
                  <a:lnTo>
                    <a:pt x="4999" y="1973"/>
                  </a:lnTo>
                  <a:lnTo>
                    <a:pt x="4852" y="1723"/>
                  </a:lnTo>
                  <a:lnTo>
                    <a:pt x="4671" y="1474"/>
                  </a:lnTo>
                  <a:lnTo>
                    <a:pt x="4489" y="1247"/>
                  </a:lnTo>
                  <a:lnTo>
                    <a:pt x="4285" y="1021"/>
                  </a:lnTo>
                  <a:lnTo>
                    <a:pt x="4058" y="817"/>
                  </a:lnTo>
                  <a:lnTo>
                    <a:pt x="3820" y="624"/>
                  </a:lnTo>
                  <a:lnTo>
                    <a:pt x="3560" y="442"/>
                  </a:lnTo>
                  <a:lnTo>
                    <a:pt x="3288" y="284"/>
                  </a:lnTo>
                  <a:lnTo>
                    <a:pt x="3288" y="284"/>
                  </a:lnTo>
                  <a:lnTo>
                    <a:pt x="3072" y="182"/>
                  </a:lnTo>
                  <a:lnTo>
                    <a:pt x="2857" y="102"/>
                  </a:lnTo>
                  <a:lnTo>
                    <a:pt x="2630" y="46"/>
                  </a:lnTo>
                  <a:lnTo>
                    <a:pt x="2403" y="12"/>
                  </a:lnTo>
                  <a:lnTo>
                    <a:pt x="2177" y="0"/>
                  </a:lnTo>
                  <a:lnTo>
                    <a:pt x="1950" y="0"/>
                  </a:lnTo>
                  <a:lnTo>
                    <a:pt x="1723" y="23"/>
                  </a:lnTo>
                  <a:lnTo>
                    <a:pt x="1508" y="68"/>
                  </a:lnTo>
                  <a:lnTo>
                    <a:pt x="1292" y="136"/>
                  </a:lnTo>
                  <a:lnTo>
                    <a:pt x="1088" y="227"/>
                  </a:lnTo>
                  <a:lnTo>
                    <a:pt x="896" y="340"/>
                  </a:lnTo>
                  <a:lnTo>
                    <a:pt x="714" y="465"/>
                  </a:lnTo>
                  <a:lnTo>
                    <a:pt x="635" y="545"/>
                  </a:lnTo>
                  <a:lnTo>
                    <a:pt x="556" y="624"/>
                  </a:lnTo>
                  <a:lnTo>
                    <a:pt x="476" y="703"/>
                  </a:lnTo>
                  <a:lnTo>
                    <a:pt x="408" y="794"/>
                  </a:lnTo>
                  <a:lnTo>
                    <a:pt x="340" y="896"/>
                  </a:lnTo>
                  <a:lnTo>
                    <a:pt x="283" y="998"/>
                  </a:lnTo>
                  <a:lnTo>
                    <a:pt x="227" y="1100"/>
                  </a:lnTo>
                  <a:lnTo>
                    <a:pt x="181" y="1213"/>
                  </a:lnTo>
                  <a:lnTo>
                    <a:pt x="181" y="1213"/>
                  </a:lnTo>
                  <a:lnTo>
                    <a:pt x="102" y="1417"/>
                  </a:lnTo>
                  <a:lnTo>
                    <a:pt x="57" y="1621"/>
                  </a:lnTo>
                  <a:lnTo>
                    <a:pt x="23" y="1826"/>
                  </a:lnTo>
                  <a:lnTo>
                    <a:pt x="0" y="2041"/>
                  </a:lnTo>
                  <a:lnTo>
                    <a:pt x="0" y="2245"/>
                  </a:lnTo>
                  <a:lnTo>
                    <a:pt x="11" y="2449"/>
                  </a:lnTo>
                  <a:lnTo>
                    <a:pt x="45" y="2664"/>
                  </a:lnTo>
                  <a:lnTo>
                    <a:pt x="91" y="2868"/>
                  </a:lnTo>
                  <a:lnTo>
                    <a:pt x="136" y="3072"/>
                  </a:lnTo>
                  <a:lnTo>
                    <a:pt x="204" y="3277"/>
                  </a:lnTo>
                  <a:lnTo>
                    <a:pt x="283" y="3469"/>
                  </a:lnTo>
                  <a:lnTo>
                    <a:pt x="363" y="3662"/>
                  </a:lnTo>
                  <a:lnTo>
                    <a:pt x="453" y="3855"/>
                  </a:lnTo>
                  <a:lnTo>
                    <a:pt x="556" y="4047"/>
                  </a:lnTo>
                  <a:lnTo>
                    <a:pt x="669" y="4229"/>
                  </a:lnTo>
                  <a:lnTo>
                    <a:pt x="771" y="4399"/>
                  </a:lnTo>
                  <a:lnTo>
                    <a:pt x="771" y="4399"/>
                  </a:lnTo>
                  <a:lnTo>
                    <a:pt x="918" y="4614"/>
                  </a:lnTo>
                  <a:lnTo>
                    <a:pt x="1066" y="4818"/>
                  </a:lnTo>
                  <a:lnTo>
                    <a:pt x="1224" y="5022"/>
                  </a:lnTo>
                  <a:lnTo>
                    <a:pt x="1394" y="5226"/>
                  </a:lnTo>
                  <a:lnTo>
                    <a:pt x="1734" y="5600"/>
                  </a:lnTo>
                  <a:lnTo>
                    <a:pt x="2097" y="5975"/>
                  </a:lnTo>
                  <a:lnTo>
                    <a:pt x="2471" y="6326"/>
                  </a:lnTo>
                  <a:lnTo>
                    <a:pt x="2845" y="6677"/>
                  </a:lnTo>
                  <a:lnTo>
                    <a:pt x="3605" y="7369"/>
                  </a:lnTo>
                  <a:lnTo>
                    <a:pt x="3605" y="7369"/>
                  </a:lnTo>
                  <a:lnTo>
                    <a:pt x="3968" y="7732"/>
                  </a:lnTo>
                  <a:lnTo>
                    <a:pt x="4206" y="7981"/>
                  </a:lnTo>
                  <a:lnTo>
                    <a:pt x="4455" y="8264"/>
                  </a:lnTo>
                  <a:lnTo>
                    <a:pt x="4705" y="8548"/>
                  </a:lnTo>
                  <a:lnTo>
                    <a:pt x="4909" y="8820"/>
                  </a:lnTo>
                  <a:lnTo>
                    <a:pt x="4999" y="8945"/>
                  </a:lnTo>
                  <a:lnTo>
                    <a:pt x="5067" y="9047"/>
                  </a:lnTo>
                  <a:lnTo>
                    <a:pt x="5113" y="9149"/>
                  </a:lnTo>
                  <a:lnTo>
                    <a:pt x="5147" y="92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3953112" y="-710712"/>
              <a:ext cx="125572" cy="467192"/>
            </a:xfrm>
            <a:custGeom>
              <a:avLst/>
              <a:gdLst/>
              <a:ahLst/>
              <a:cxnLst/>
              <a:rect l="l" t="t" r="r" b="b"/>
              <a:pathLst>
                <a:path w="3492" h="12992" extrusionOk="0">
                  <a:moveTo>
                    <a:pt x="23" y="0"/>
                  </a:moveTo>
                  <a:lnTo>
                    <a:pt x="0" y="34"/>
                  </a:lnTo>
                  <a:lnTo>
                    <a:pt x="91" y="91"/>
                  </a:lnTo>
                  <a:lnTo>
                    <a:pt x="182" y="181"/>
                  </a:lnTo>
                  <a:lnTo>
                    <a:pt x="284" y="283"/>
                  </a:lnTo>
                  <a:lnTo>
                    <a:pt x="397" y="408"/>
                  </a:lnTo>
                  <a:lnTo>
                    <a:pt x="510" y="544"/>
                  </a:lnTo>
                  <a:lnTo>
                    <a:pt x="635" y="714"/>
                  </a:lnTo>
                  <a:lnTo>
                    <a:pt x="771" y="896"/>
                  </a:lnTo>
                  <a:lnTo>
                    <a:pt x="907" y="1100"/>
                  </a:lnTo>
                  <a:lnTo>
                    <a:pt x="1111" y="1451"/>
                  </a:lnTo>
                  <a:lnTo>
                    <a:pt x="1327" y="1837"/>
                  </a:lnTo>
                  <a:lnTo>
                    <a:pt x="1542" y="2267"/>
                  </a:lnTo>
                  <a:lnTo>
                    <a:pt x="1769" y="2743"/>
                  </a:lnTo>
                  <a:lnTo>
                    <a:pt x="1984" y="3265"/>
                  </a:lnTo>
                  <a:lnTo>
                    <a:pt x="2188" y="3832"/>
                  </a:lnTo>
                  <a:lnTo>
                    <a:pt x="2403" y="4433"/>
                  </a:lnTo>
                  <a:lnTo>
                    <a:pt x="2596" y="5079"/>
                  </a:lnTo>
                  <a:lnTo>
                    <a:pt x="2778" y="5770"/>
                  </a:lnTo>
                  <a:lnTo>
                    <a:pt x="2936" y="6496"/>
                  </a:lnTo>
                  <a:lnTo>
                    <a:pt x="3016" y="6870"/>
                  </a:lnTo>
                  <a:lnTo>
                    <a:pt x="3084" y="7267"/>
                  </a:lnTo>
                  <a:lnTo>
                    <a:pt x="3152" y="7663"/>
                  </a:lnTo>
                  <a:lnTo>
                    <a:pt x="3220" y="8071"/>
                  </a:lnTo>
                  <a:lnTo>
                    <a:pt x="3265" y="8491"/>
                  </a:lnTo>
                  <a:lnTo>
                    <a:pt x="3322" y="8922"/>
                  </a:lnTo>
                  <a:lnTo>
                    <a:pt x="3356" y="9364"/>
                  </a:lnTo>
                  <a:lnTo>
                    <a:pt x="3401" y="9817"/>
                  </a:lnTo>
                  <a:lnTo>
                    <a:pt x="3424" y="10282"/>
                  </a:lnTo>
                  <a:lnTo>
                    <a:pt x="3446" y="10747"/>
                  </a:lnTo>
                  <a:lnTo>
                    <a:pt x="3458" y="11223"/>
                  </a:lnTo>
                  <a:lnTo>
                    <a:pt x="3458" y="11710"/>
                  </a:lnTo>
                  <a:lnTo>
                    <a:pt x="3458" y="12345"/>
                  </a:lnTo>
                  <a:lnTo>
                    <a:pt x="3435" y="12991"/>
                  </a:lnTo>
                  <a:lnTo>
                    <a:pt x="3469" y="12991"/>
                  </a:lnTo>
                  <a:lnTo>
                    <a:pt x="3492" y="12345"/>
                  </a:lnTo>
                  <a:lnTo>
                    <a:pt x="3492" y="11710"/>
                  </a:lnTo>
                  <a:lnTo>
                    <a:pt x="3492" y="11064"/>
                  </a:lnTo>
                  <a:lnTo>
                    <a:pt x="3469" y="10429"/>
                  </a:lnTo>
                  <a:lnTo>
                    <a:pt x="3435" y="9817"/>
                  </a:lnTo>
                  <a:lnTo>
                    <a:pt x="3378" y="9216"/>
                  </a:lnTo>
                  <a:lnTo>
                    <a:pt x="3322" y="8638"/>
                  </a:lnTo>
                  <a:lnTo>
                    <a:pt x="3254" y="8071"/>
                  </a:lnTo>
                  <a:lnTo>
                    <a:pt x="3163" y="7527"/>
                  </a:lnTo>
                  <a:lnTo>
                    <a:pt x="3072" y="6995"/>
                  </a:lnTo>
                  <a:lnTo>
                    <a:pt x="2970" y="6484"/>
                  </a:lnTo>
                  <a:lnTo>
                    <a:pt x="2868" y="5997"/>
                  </a:lnTo>
                  <a:lnTo>
                    <a:pt x="2744" y="5521"/>
                  </a:lnTo>
                  <a:lnTo>
                    <a:pt x="2630" y="5067"/>
                  </a:lnTo>
                  <a:lnTo>
                    <a:pt x="2494" y="4637"/>
                  </a:lnTo>
                  <a:lnTo>
                    <a:pt x="2358" y="4217"/>
                  </a:lnTo>
                  <a:lnTo>
                    <a:pt x="2222" y="3820"/>
                  </a:lnTo>
                  <a:lnTo>
                    <a:pt x="2086" y="3435"/>
                  </a:lnTo>
                  <a:lnTo>
                    <a:pt x="1939" y="3072"/>
                  </a:lnTo>
                  <a:lnTo>
                    <a:pt x="1791" y="2732"/>
                  </a:lnTo>
                  <a:lnTo>
                    <a:pt x="1644" y="2403"/>
                  </a:lnTo>
                  <a:lnTo>
                    <a:pt x="1508" y="2109"/>
                  </a:lnTo>
                  <a:lnTo>
                    <a:pt x="1361" y="1825"/>
                  </a:lnTo>
                  <a:lnTo>
                    <a:pt x="1213" y="1553"/>
                  </a:lnTo>
                  <a:lnTo>
                    <a:pt x="1066" y="1315"/>
                  </a:lnTo>
                  <a:lnTo>
                    <a:pt x="930" y="1088"/>
                  </a:lnTo>
                  <a:lnTo>
                    <a:pt x="794" y="884"/>
                  </a:lnTo>
                  <a:lnTo>
                    <a:pt x="669" y="692"/>
                  </a:lnTo>
                  <a:lnTo>
                    <a:pt x="544" y="533"/>
                  </a:lnTo>
                  <a:lnTo>
                    <a:pt x="420" y="385"/>
                  </a:lnTo>
                  <a:lnTo>
                    <a:pt x="306" y="261"/>
                  </a:lnTo>
                  <a:lnTo>
                    <a:pt x="204" y="147"/>
                  </a:lnTo>
                  <a:lnTo>
                    <a:pt x="114" y="68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extrusionOk="0">
                  <a:moveTo>
                    <a:pt x="4297" y="0"/>
                  </a:move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3714234" y="-563962"/>
              <a:ext cx="294764" cy="257258"/>
            </a:xfrm>
            <a:custGeom>
              <a:avLst/>
              <a:gdLst/>
              <a:ahLst/>
              <a:cxnLst/>
              <a:rect l="l" t="t" r="r" b="b"/>
              <a:pathLst>
                <a:path w="8197" h="7154" fill="none" extrusionOk="0">
                  <a:moveTo>
                    <a:pt x="8196" y="7153"/>
                  </a:moveTo>
                  <a:lnTo>
                    <a:pt x="8196" y="7153"/>
                  </a:lnTo>
                  <a:lnTo>
                    <a:pt x="8185" y="6779"/>
                  </a:lnTo>
                  <a:lnTo>
                    <a:pt x="8174" y="6405"/>
                  </a:lnTo>
                  <a:lnTo>
                    <a:pt x="8140" y="6031"/>
                  </a:lnTo>
                  <a:lnTo>
                    <a:pt x="8106" y="5668"/>
                  </a:lnTo>
                  <a:lnTo>
                    <a:pt x="8060" y="5305"/>
                  </a:lnTo>
                  <a:lnTo>
                    <a:pt x="7992" y="4954"/>
                  </a:lnTo>
                  <a:lnTo>
                    <a:pt x="7924" y="4603"/>
                  </a:lnTo>
                  <a:lnTo>
                    <a:pt x="7845" y="4263"/>
                  </a:lnTo>
                  <a:lnTo>
                    <a:pt x="7765" y="3934"/>
                  </a:lnTo>
                  <a:lnTo>
                    <a:pt x="7663" y="3605"/>
                  </a:lnTo>
                  <a:lnTo>
                    <a:pt x="7561" y="3288"/>
                  </a:lnTo>
                  <a:lnTo>
                    <a:pt x="7448" y="2970"/>
                  </a:lnTo>
                  <a:lnTo>
                    <a:pt x="7323" y="2675"/>
                  </a:lnTo>
                  <a:lnTo>
                    <a:pt x="7187" y="2381"/>
                  </a:lnTo>
                  <a:lnTo>
                    <a:pt x="7051" y="2097"/>
                  </a:lnTo>
                  <a:lnTo>
                    <a:pt x="6904" y="1825"/>
                  </a:lnTo>
                  <a:lnTo>
                    <a:pt x="6904" y="1825"/>
                  </a:lnTo>
                  <a:lnTo>
                    <a:pt x="6757" y="1587"/>
                  </a:lnTo>
                  <a:lnTo>
                    <a:pt x="6609" y="1360"/>
                  </a:lnTo>
                  <a:lnTo>
                    <a:pt x="6450" y="1145"/>
                  </a:lnTo>
                  <a:lnTo>
                    <a:pt x="6280" y="952"/>
                  </a:lnTo>
                  <a:lnTo>
                    <a:pt x="6110" y="760"/>
                  </a:lnTo>
                  <a:lnTo>
                    <a:pt x="5918" y="590"/>
                  </a:lnTo>
                  <a:lnTo>
                    <a:pt x="5725" y="442"/>
                  </a:lnTo>
                  <a:lnTo>
                    <a:pt x="5532" y="306"/>
                  </a:lnTo>
                  <a:lnTo>
                    <a:pt x="5317" y="193"/>
                  </a:lnTo>
                  <a:lnTo>
                    <a:pt x="5101" y="102"/>
                  </a:lnTo>
                  <a:lnTo>
                    <a:pt x="4999" y="68"/>
                  </a:lnTo>
                  <a:lnTo>
                    <a:pt x="4886" y="45"/>
                  </a:lnTo>
                  <a:lnTo>
                    <a:pt x="4773" y="23"/>
                  </a:lnTo>
                  <a:lnTo>
                    <a:pt x="4648" y="0"/>
                  </a:lnTo>
                  <a:lnTo>
                    <a:pt x="4535" y="0"/>
                  </a:lnTo>
                  <a:lnTo>
                    <a:pt x="4410" y="0"/>
                  </a:lnTo>
                  <a:lnTo>
                    <a:pt x="4297" y="0"/>
                  </a:lnTo>
                  <a:lnTo>
                    <a:pt x="4172" y="23"/>
                  </a:lnTo>
                  <a:lnTo>
                    <a:pt x="4047" y="45"/>
                  </a:lnTo>
                  <a:lnTo>
                    <a:pt x="3923" y="79"/>
                  </a:lnTo>
                  <a:lnTo>
                    <a:pt x="3786" y="113"/>
                  </a:lnTo>
                  <a:lnTo>
                    <a:pt x="3662" y="159"/>
                  </a:lnTo>
                  <a:lnTo>
                    <a:pt x="3662" y="159"/>
                  </a:lnTo>
                  <a:lnTo>
                    <a:pt x="3480" y="249"/>
                  </a:lnTo>
                  <a:lnTo>
                    <a:pt x="3299" y="329"/>
                  </a:lnTo>
                  <a:lnTo>
                    <a:pt x="3118" y="408"/>
                  </a:lnTo>
                  <a:lnTo>
                    <a:pt x="2925" y="465"/>
                  </a:lnTo>
                  <a:lnTo>
                    <a:pt x="2925" y="465"/>
                  </a:lnTo>
                  <a:lnTo>
                    <a:pt x="2766" y="499"/>
                  </a:lnTo>
                  <a:lnTo>
                    <a:pt x="2608" y="510"/>
                  </a:lnTo>
                  <a:lnTo>
                    <a:pt x="2449" y="510"/>
                  </a:lnTo>
                  <a:lnTo>
                    <a:pt x="2290" y="499"/>
                  </a:lnTo>
                  <a:lnTo>
                    <a:pt x="1973" y="465"/>
                  </a:lnTo>
                  <a:lnTo>
                    <a:pt x="1814" y="454"/>
                  </a:lnTo>
                  <a:lnTo>
                    <a:pt x="1655" y="442"/>
                  </a:lnTo>
                  <a:lnTo>
                    <a:pt x="1655" y="442"/>
                  </a:lnTo>
                  <a:lnTo>
                    <a:pt x="1440" y="454"/>
                  </a:lnTo>
                  <a:lnTo>
                    <a:pt x="1224" y="476"/>
                  </a:lnTo>
                  <a:lnTo>
                    <a:pt x="1009" y="510"/>
                  </a:lnTo>
                  <a:lnTo>
                    <a:pt x="794" y="578"/>
                  </a:lnTo>
                  <a:lnTo>
                    <a:pt x="590" y="646"/>
                  </a:lnTo>
                  <a:lnTo>
                    <a:pt x="386" y="748"/>
                  </a:lnTo>
                  <a:lnTo>
                    <a:pt x="193" y="862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250" y="1043"/>
                  </a:lnTo>
                  <a:lnTo>
                    <a:pt x="488" y="1111"/>
                  </a:lnTo>
                  <a:lnTo>
                    <a:pt x="726" y="1190"/>
                  </a:lnTo>
                  <a:lnTo>
                    <a:pt x="952" y="1281"/>
                  </a:lnTo>
                  <a:lnTo>
                    <a:pt x="1179" y="1394"/>
                  </a:lnTo>
                  <a:lnTo>
                    <a:pt x="1406" y="1519"/>
                  </a:lnTo>
                  <a:lnTo>
                    <a:pt x="1621" y="1655"/>
                  </a:lnTo>
                  <a:lnTo>
                    <a:pt x="1837" y="1803"/>
                  </a:lnTo>
                  <a:lnTo>
                    <a:pt x="2041" y="1961"/>
                  </a:lnTo>
                  <a:lnTo>
                    <a:pt x="2245" y="2120"/>
                  </a:lnTo>
                  <a:lnTo>
                    <a:pt x="2449" y="2290"/>
                  </a:lnTo>
                  <a:lnTo>
                    <a:pt x="2653" y="2471"/>
                  </a:lnTo>
                  <a:lnTo>
                    <a:pt x="3038" y="2845"/>
                  </a:lnTo>
                  <a:lnTo>
                    <a:pt x="3412" y="3220"/>
                  </a:lnTo>
                  <a:lnTo>
                    <a:pt x="3412" y="3220"/>
                  </a:lnTo>
                  <a:lnTo>
                    <a:pt x="3968" y="3809"/>
                  </a:lnTo>
                  <a:lnTo>
                    <a:pt x="4240" y="4104"/>
                  </a:lnTo>
                  <a:lnTo>
                    <a:pt x="4523" y="4387"/>
                  </a:lnTo>
                  <a:lnTo>
                    <a:pt x="4818" y="4659"/>
                  </a:lnTo>
                  <a:lnTo>
                    <a:pt x="5113" y="4931"/>
                  </a:lnTo>
                  <a:lnTo>
                    <a:pt x="5419" y="5192"/>
                  </a:lnTo>
                  <a:lnTo>
                    <a:pt x="5736" y="5430"/>
                  </a:lnTo>
                  <a:lnTo>
                    <a:pt x="5736" y="5430"/>
                  </a:lnTo>
                  <a:lnTo>
                    <a:pt x="6054" y="5634"/>
                  </a:lnTo>
                  <a:lnTo>
                    <a:pt x="6382" y="5827"/>
                  </a:lnTo>
                  <a:lnTo>
                    <a:pt x="7017" y="6190"/>
                  </a:lnTo>
                  <a:lnTo>
                    <a:pt x="7323" y="6394"/>
                  </a:lnTo>
                  <a:lnTo>
                    <a:pt x="7471" y="6496"/>
                  </a:lnTo>
                  <a:lnTo>
                    <a:pt x="7629" y="6609"/>
                  </a:lnTo>
                  <a:lnTo>
                    <a:pt x="7777" y="6722"/>
                  </a:lnTo>
                  <a:lnTo>
                    <a:pt x="7913" y="6859"/>
                  </a:lnTo>
                  <a:lnTo>
                    <a:pt x="8060" y="6995"/>
                  </a:lnTo>
                  <a:lnTo>
                    <a:pt x="8196" y="7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3810425" y="-542782"/>
              <a:ext cx="231187" cy="434181"/>
            </a:xfrm>
            <a:custGeom>
              <a:avLst/>
              <a:gdLst/>
              <a:ahLst/>
              <a:cxnLst/>
              <a:rect l="l" t="t" r="r" b="b"/>
              <a:pathLst>
                <a:path w="6429" h="12074" extrusionOk="0">
                  <a:moveTo>
                    <a:pt x="12" y="1"/>
                  </a:moveTo>
                  <a:lnTo>
                    <a:pt x="1" y="35"/>
                  </a:lnTo>
                  <a:lnTo>
                    <a:pt x="205" y="103"/>
                  </a:lnTo>
                  <a:lnTo>
                    <a:pt x="420" y="182"/>
                  </a:lnTo>
                  <a:lnTo>
                    <a:pt x="624" y="273"/>
                  </a:lnTo>
                  <a:lnTo>
                    <a:pt x="828" y="375"/>
                  </a:lnTo>
                  <a:lnTo>
                    <a:pt x="1032" y="488"/>
                  </a:lnTo>
                  <a:lnTo>
                    <a:pt x="1225" y="601"/>
                  </a:lnTo>
                  <a:lnTo>
                    <a:pt x="1418" y="737"/>
                  </a:lnTo>
                  <a:lnTo>
                    <a:pt x="1610" y="873"/>
                  </a:lnTo>
                  <a:lnTo>
                    <a:pt x="1803" y="1009"/>
                  </a:lnTo>
                  <a:lnTo>
                    <a:pt x="1984" y="1157"/>
                  </a:lnTo>
                  <a:lnTo>
                    <a:pt x="2166" y="1316"/>
                  </a:lnTo>
                  <a:lnTo>
                    <a:pt x="2336" y="1474"/>
                  </a:lnTo>
                  <a:lnTo>
                    <a:pt x="2676" y="1803"/>
                  </a:lnTo>
                  <a:lnTo>
                    <a:pt x="2982" y="2143"/>
                  </a:lnTo>
                  <a:lnTo>
                    <a:pt x="3175" y="2381"/>
                  </a:lnTo>
                  <a:lnTo>
                    <a:pt x="3379" y="2619"/>
                  </a:lnTo>
                  <a:lnTo>
                    <a:pt x="3560" y="2869"/>
                  </a:lnTo>
                  <a:lnTo>
                    <a:pt x="3741" y="3129"/>
                  </a:lnTo>
                  <a:lnTo>
                    <a:pt x="3923" y="3390"/>
                  </a:lnTo>
                  <a:lnTo>
                    <a:pt x="4093" y="3651"/>
                  </a:lnTo>
                  <a:lnTo>
                    <a:pt x="4263" y="3923"/>
                  </a:lnTo>
                  <a:lnTo>
                    <a:pt x="4422" y="4195"/>
                  </a:lnTo>
                  <a:lnTo>
                    <a:pt x="4580" y="4478"/>
                  </a:lnTo>
                  <a:lnTo>
                    <a:pt x="4728" y="4762"/>
                  </a:lnTo>
                  <a:lnTo>
                    <a:pt x="4875" y="5045"/>
                  </a:lnTo>
                  <a:lnTo>
                    <a:pt x="5011" y="5340"/>
                  </a:lnTo>
                  <a:lnTo>
                    <a:pt x="5136" y="5635"/>
                  </a:lnTo>
                  <a:lnTo>
                    <a:pt x="5261" y="5941"/>
                  </a:lnTo>
                  <a:lnTo>
                    <a:pt x="5385" y="6247"/>
                  </a:lnTo>
                  <a:lnTo>
                    <a:pt x="5499" y="6553"/>
                  </a:lnTo>
                  <a:lnTo>
                    <a:pt x="5601" y="6859"/>
                  </a:lnTo>
                  <a:lnTo>
                    <a:pt x="5703" y="7176"/>
                  </a:lnTo>
                  <a:lnTo>
                    <a:pt x="5793" y="7494"/>
                  </a:lnTo>
                  <a:lnTo>
                    <a:pt x="5884" y="7811"/>
                  </a:lnTo>
                  <a:lnTo>
                    <a:pt x="5963" y="8129"/>
                  </a:lnTo>
                  <a:lnTo>
                    <a:pt x="6031" y="8457"/>
                  </a:lnTo>
                  <a:lnTo>
                    <a:pt x="6099" y="8786"/>
                  </a:lnTo>
                  <a:lnTo>
                    <a:pt x="6167" y="9115"/>
                  </a:lnTo>
                  <a:lnTo>
                    <a:pt x="6213" y="9444"/>
                  </a:lnTo>
                  <a:lnTo>
                    <a:pt x="6258" y="9772"/>
                  </a:lnTo>
                  <a:lnTo>
                    <a:pt x="6303" y="10101"/>
                  </a:lnTo>
                  <a:lnTo>
                    <a:pt x="6337" y="10441"/>
                  </a:lnTo>
                  <a:lnTo>
                    <a:pt x="6360" y="10770"/>
                  </a:lnTo>
                  <a:lnTo>
                    <a:pt x="6383" y="11110"/>
                  </a:lnTo>
                  <a:lnTo>
                    <a:pt x="6394" y="11439"/>
                  </a:lnTo>
                  <a:lnTo>
                    <a:pt x="6394" y="11779"/>
                  </a:lnTo>
                  <a:lnTo>
                    <a:pt x="6394" y="12074"/>
                  </a:lnTo>
                  <a:lnTo>
                    <a:pt x="6428" y="12074"/>
                  </a:lnTo>
                  <a:lnTo>
                    <a:pt x="6428" y="11779"/>
                  </a:lnTo>
                  <a:lnTo>
                    <a:pt x="6428" y="11439"/>
                  </a:lnTo>
                  <a:lnTo>
                    <a:pt x="6417" y="11099"/>
                  </a:lnTo>
                  <a:lnTo>
                    <a:pt x="6394" y="10770"/>
                  </a:lnTo>
                  <a:lnTo>
                    <a:pt x="6371" y="10430"/>
                  </a:lnTo>
                  <a:lnTo>
                    <a:pt x="6337" y="10101"/>
                  </a:lnTo>
                  <a:lnTo>
                    <a:pt x="6292" y="9761"/>
                  </a:lnTo>
                  <a:lnTo>
                    <a:pt x="6247" y="9432"/>
                  </a:lnTo>
                  <a:lnTo>
                    <a:pt x="6201" y="9104"/>
                  </a:lnTo>
                  <a:lnTo>
                    <a:pt x="6133" y="8775"/>
                  </a:lnTo>
                  <a:lnTo>
                    <a:pt x="6065" y="8446"/>
                  </a:lnTo>
                  <a:lnTo>
                    <a:pt x="5997" y="8129"/>
                  </a:lnTo>
                  <a:lnTo>
                    <a:pt x="5918" y="7800"/>
                  </a:lnTo>
                  <a:lnTo>
                    <a:pt x="5827" y="7482"/>
                  </a:lnTo>
                  <a:lnTo>
                    <a:pt x="5737" y="7165"/>
                  </a:lnTo>
                  <a:lnTo>
                    <a:pt x="5635" y="6848"/>
                  </a:lnTo>
                  <a:lnTo>
                    <a:pt x="5521" y="6542"/>
                  </a:lnTo>
                  <a:lnTo>
                    <a:pt x="5419" y="6235"/>
                  </a:lnTo>
                  <a:lnTo>
                    <a:pt x="5295" y="5929"/>
                  </a:lnTo>
                  <a:lnTo>
                    <a:pt x="5170" y="5623"/>
                  </a:lnTo>
                  <a:lnTo>
                    <a:pt x="5034" y="5329"/>
                  </a:lnTo>
                  <a:lnTo>
                    <a:pt x="4898" y="5034"/>
                  </a:lnTo>
                  <a:lnTo>
                    <a:pt x="4762" y="4750"/>
                  </a:lnTo>
                  <a:lnTo>
                    <a:pt x="4603" y="4456"/>
                  </a:lnTo>
                  <a:lnTo>
                    <a:pt x="4456" y="4184"/>
                  </a:lnTo>
                  <a:lnTo>
                    <a:pt x="4286" y="3900"/>
                  </a:lnTo>
                  <a:lnTo>
                    <a:pt x="4127" y="3628"/>
                  </a:lnTo>
                  <a:lnTo>
                    <a:pt x="3957" y="3367"/>
                  </a:lnTo>
                  <a:lnTo>
                    <a:pt x="3775" y="3107"/>
                  </a:lnTo>
                  <a:lnTo>
                    <a:pt x="3594" y="2846"/>
                  </a:lnTo>
                  <a:lnTo>
                    <a:pt x="3401" y="2597"/>
                  </a:lnTo>
                  <a:lnTo>
                    <a:pt x="3209" y="2359"/>
                  </a:lnTo>
                  <a:lnTo>
                    <a:pt x="3005" y="2120"/>
                  </a:lnTo>
                  <a:lnTo>
                    <a:pt x="2699" y="1780"/>
                  </a:lnTo>
                  <a:lnTo>
                    <a:pt x="2358" y="1452"/>
                  </a:lnTo>
                  <a:lnTo>
                    <a:pt x="2188" y="1293"/>
                  </a:lnTo>
                  <a:lnTo>
                    <a:pt x="2007" y="1134"/>
                  </a:lnTo>
                  <a:lnTo>
                    <a:pt x="1826" y="987"/>
                  </a:lnTo>
                  <a:lnTo>
                    <a:pt x="1633" y="839"/>
                  </a:lnTo>
                  <a:lnTo>
                    <a:pt x="1440" y="703"/>
                  </a:lnTo>
                  <a:lnTo>
                    <a:pt x="1248" y="579"/>
                  </a:lnTo>
                  <a:lnTo>
                    <a:pt x="1043" y="454"/>
                  </a:lnTo>
                  <a:lnTo>
                    <a:pt x="839" y="341"/>
                  </a:lnTo>
                  <a:lnTo>
                    <a:pt x="635" y="239"/>
                  </a:lnTo>
                  <a:lnTo>
                    <a:pt x="431" y="148"/>
                  </a:lnTo>
                  <a:lnTo>
                    <a:pt x="216" y="6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extrusionOk="0">
                  <a:moveTo>
                    <a:pt x="4682" y="1"/>
                  </a:moveTo>
                  <a:lnTo>
                    <a:pt x="4512" y="12"/>
                  </a:lnTo>
                  <a:lnTo>
                    <a:pt x="4342" y="23"/>
                  </a:lnTo>
                  <a:lnTo>
                    <a:pt x="4172" y="46"/>
                  </a:lnTo>
                  <a:lnTo>
                    <a:pt x="4002" y="91"/>
                  </a:lnTo>
                  <a:lnTo>
                    <a:pt x="3843" y="137"/>
                  </a:lnTo>
                  <a:lnTo>
                    <a:pt x="3684" y="194"/>
                  </a:lnTo>
                  <a:lnTo>
                    <a:pt x="3526" y="273"/>
                  </a:lnTo>
                  <a:lnTo>
                    <a:pt x="3378" y="352"/>
                  </a:lnTo>
                  <a:lnTo>
                    <a:pt x="3231" y="454"/>
                  </a:lnTo>
                  <a:lnTo>
                    <a:pt x="3095" y="568"/>
                  </a:lnTo>
                  <a:lnTo>
                    <a:pt x="2505" y="1066"/>
                  </a:lnTo>
                  <a:lnTo>
                    <a:pt x="2222" y="1316"/>
                  </a:lnTo>
                  <a:lnTo>
                    <a:pt x="1950" y="1577"/>
                  </a:lnTo>
                  <a:lnTo>
                    <a:pt x="1701" y="1849"/>
                  </a:lnTo>
                  <a:lnTo>
                    <a:pt x="1576" y="1985"/>
                  </a:lnTo>
                  <a:lnTo>
                    <a:pt x="1451" y="2132"/>
                  </a:lnTo>
                  <a:lnTo>
                    <a:pt x="1338" y="2279"/>
                  </a:lnTo>
                  <a:lnTo>
                    <a:pt x="1224" y="2438"/>
                  </a:lnTo>
                  <a:lnTo>
                    <a:pt x="1122" y="2608"/>
                  </a:lnTo>
                  <a:lnTo>
                    <a:pt x="1020" y="2789"/>
                  </a:lnTo>
                  <a:lnTo>
                    <a:pt x="873" y="3062"/>
                  </a:lnTo>
                  <a:lnTo>
                    <a:pt x="748" y="3345"/>
                  </a:lnTo>
                  <a:lnTo>
                    <a:pt x="624" y="3640"/>
                  </a:lnTo>
                  <a:lnTo>
                    <a:pt x="510" y="3946"/>
                  </a:lnTo>
                  <a:lnTo>
                    <a:pt x="408" y="4252"/>
                  </a:lnTo>
                  <a:lnTo>
                    <a:pt x="318" y="4569"/>
                  </a:lnTo>
                  <a:lnTo>
                    <a:pt x="238" y="4898"/>
                  </a:lnTo>
                  <a:lnTo>
                    <a:pt x="170" y="5227"/>
                  </a:lnTo>
                  <a:lnTo>
                    <a:pt x="114" y="5567"/>
                  </a:lnTo>
                  <a:lnTo>
                    <a:pt x="68" y="5907"/>
                  </a:lnTo>
                  <a:lnTo>
                    <a:pt x="34" y="6247"/>
                  </a:lnTo>
                  <a:lnTo>
                    <a:pt x="12" y="6598"/>
                  </a:lnTo>
                  <a:lnTo>
                    <a:pt x="0" y="6950"/>
                  </a:lnTo>
                  <a:lnTo>
                    <a:pt x="0" y="7313"/>
                  </a:lnTo>
                  <a:lnTo>
                    <a:pt x="23" y="7675"/>
                  </a:lnTo>
                  <a:lnTo>
                    <a:pt x="46" y="8027"/>
                  </a:lnTo>
                  <a:lnTo>
                    <a:pt x="261" y="7800"/>
                  </a:lnTo>
                  <a:lnTo>
                    <a:pt x="488" y="7573"/>
                  </a:lnTo>
                  <a:lnTo>
                    <a:pt x="714" y="7369"/>
                  </a:lnTo>
                  <a:lnTo>
                    <a:pt x="964" y="7165"/>
                  </a:lnTo>
                  <a:lnTo>
                    <a:pt x="1451" y="6780"/>
                  </a:lnTo>
                  <a:lnTo>
                    <a:pt x="1701" y="6587"/>
                  </a:lnTo>
                  <a:lnTo>
                    <a:pt x="1939" y="6383"/>
                  </a:lnTo>
                  <a:lnTo>
                    <a:pt x="2437" y="5952"/>
                  </a:lnTo>
                  <a:lnTo>
                    <a:pt x="2936" y="5533"/>
                  </a:lnTo>
                  <a:lnTo>
                    <a:pt x="3446" y="5125"/>
                  </a:lnTo>
                  <a:lnTo>
                    <a:pt x="3957" y="4717"/>
                  </a:lnTo>
                  <a:lnTo>
                    <a:pt x="4217" y="4501"/>
                  </a:lnTo>
                  <a:lnTo>
                    <a:pt x="4489" y="4252"/>
                  </a:lnTo>
                  <a:lnTo>
                    <a:pt x="4784" y="3968"/>
                  </a:lnTo>
                  <a:lnTo>
                    <a:pt x="5079" y="3662"/>
                  </a:lnTo>
                  <a:lnTo>
                    <a:pt x="5396" y="3356"/>
                  </a:lnTo>
                  <a:lnTo>
                    <a:pt x="5725" y="3028"/>
                  </a:lnTo>
                  <a:lnTo>
                    <a:pt x="6065" y="2721"/>
                  </a:lnTo>
                  <a:lnTo>
                    <a:pt x="6439" y="2415"/>
                  </a:lnTo>
                  <a:lnTo>
                    <a:pt x="6621" y="2268"/>
                  </a:lnTo>
                  <a:lnTo>
                    <a:pt x="6825" y="2132"/>
                  </a:lnTo>
                  <a:lnTo>
                    <a:pt x="7017" y="1996"/>
                  </a:lnTo>
                  <a:lnTo>
                    <a:pt x="7233" y="1871"/>
                  </a:lnTo>
                  <a:lnTo>
                    <a:pt x="7448" y="1758"/>
                  </a:lnTo>
                  <a:lnTo>
                    <a:pt x="7663" y="1645"/>
                  </a:lnTo>
                  <a:lnTo>
                    <a:pt x="7890" y="1554"/>
                  </a:lnTo>
                  <a:lnTo>
                    <a:pt x="8128" y="1463"/>
                  </a:lnTo>
                  <a:lnTo>
                    <a:pt x="8366" y="1395"/>
                  </a:lnTo>
                  <a:lnTo>
                    <a:pt x="8604" y="1338"/>
                  </a:lnTo>
                  <a:lnTo>
                    <a:pt x="8865" y="1293"/>
                  </a:lnTo>
                  <a:lnTo>
                    <a:pt x="9126" y="1259"/>
                  </a:lnTo>
                  <a:lnTo>
                    <a:pt x="9398" y="1248"/>
                  </a:lnTo>
                  <a:lnTo>
                    <a:pt x="9670" y="1259"/>
                  </a:lnTo>
                  <a:lnTo>
                    <a:pt x="9953" y="1282"/>
                  </a:lnTo>
                  <a:lnTo>
                    <a:pt x="10248" y="1327"/>
                  </a:lnTo>
                  <a:lnTo>
                    <a:pt x="10112" y="1248"/>
                  </a:lnTo>
                  <a:lnTo>
                    <a:pt x="9976" y="1180"/>
                  </a:lnTo>
                  <a:lnTo>
                    <a:pt x="9670" y="1055"/>
                  </a:lnTo>
                  <a:lnTo>
                    <a:pt x="9353" y="953"/>
                  </a:lnTo>
                  <a:lnTo>
                    <a:pt x="9024" y="862"/>
                  </a:lnTo>
                  <a:lnTo>
                    <a:pt x="8706" y="794"/>
                  </a:lnTo>
                  <a:lnTo>
                    <a:pt x="8389" y="738"/>
                  </a:lnTo>
                  <a:lnTo>
                    <a:pt x="8094" y="704"/>
                  </a:lnTo>
                  <a:lnTo>
                    <a:pt x="7822" y="681"/>
                  </a:lnTo>
                  <a:lnTo>
                    <a:pt x="7516" y="658"/>
                  </a:lnTo>
                  <a:lnTo>
                    <a:pt x="7210" y="636"/>
                  </a:lnTo>
                  <a:lnTo>
                    <a:pt x="6904" y="590"/>
                  </a:lnTo>
                  <a:lnTo>
                    <a:pt x="6757" y="556"/>
                  </a:lnTo>
                  <a:lnTo>
                    <a:pt x="6609" y="522"/>
                  </a:lnTo>
                  <a:lnTo>
                    <a:pt x="6382" y="443"/>
                  </a:lnTo>
                  <a:lnTo>
                    <a:pt x="6156" y="364"/>
                  </a:lnTo>
                  <a:lnTo>
                    <a:pt x="5940" y="262"/>
                  </a:lnTo>
                  <a:lnTo>
                    <a:pt x="5714" y="182"/>
                  </a:lnTo>
                  <a:lnTo>
                    <a:pt x="5544" y="125"/>
                  </a:lnTo>
                  <a:lnTo>
                    <a:pt x="5374" y="80"/>
                  </a:lnTo>
                  <a:lnTo>
                    <a:pt x="5203" y="46"/>
                  </a:lnTo>
                  <a:lnTo>
                    <a:pt x="5022" y="23"/>
                  </a:lnTo>
                  <a:lnTo>
                    <a:pt x="4852" y="12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4139812" y="-701362"/>
              <a:ext cx="368554" cy="288651"/>
            </a:xfrm>
            <a:custGeom>
              <a:avLst/>
              <a:gdLst/>
              <a:ahLst/>
              <a:cxnLst/>
              <a:rect l="l" t="t" r="r" b="b"/>
              <a:pathLst>
                <a:path w="10249" h="8027" fill="none" extrusionOk="0">
                  <a:moveTo>
                    <a:pt x="46" y="8027"/>
                  </a:moveTo>
                  <a:lnTo>
                    <a:pt x="46" y="8027"/>
                  </a:lnTo>
                  <a:lnTo>
                    <a:pt x="23" y="7675"/>
                  </a:lnTo>
                  <a:lnTo>
                    <a:pt x="0" y="7313"/>
                  </a:lnTo>
                  <a:lnTo>
                    <a:pt x="0" y="6950"/>
                  </a:lnTo>
                  <a:lnTo>
                    <a:pt x="12" y="6598"/>
                  </a:lnTo>
                  <a:lnTo>
                    <a:pt x="34" y="6247"/>
                  </a:lnTo>
                  <a:lnTo>
                    <a:pt x="68" y="5907"/>
                  </a:lnTo>
                  <a:lnTo>
                    <a:pt x="114" y="5567"/>
                  </a:lnTo>
                  <a:lnTo>
                    <a:pt x="170" y="5227"/>
                  </a:lnTo>
                  <a:lnTo>
                    <a:pt x="238" y="4898"/>
                  </a:lnTo>
                  <a:lnTo>
                    <a:pt x="318" y="4569"/>
                  </a:lnTo>
                  <a:lnTo>
                    <a:pt x="408" y="4252"/>
                  </a:lnTo>
                  <a:lnTo>
                    <a:pt x="510" y="3946"/>
                  </a:lnTo>
                  <a:lnTo>
                    <a:pt x="624" y="3640"/>
                  </a:lnTo>
                  <a:lnTo>
                    <a:pt x="748" y="3345"/>
                  </a:lnTo>
                  <a:lnTo>
                    <a:pt x="873" y="3062"/>
                  </a:lnTo>
                  <a:lnTo>
                    <a:pt x="1020" y="2789"/>
                  </a:lnTo>
                  <a:lnTo>
                    <a:pt x="1020" y="2789"/>
                  </a:lnTo>
                  <a:lnTo>
                    <a:pt x="1122" y="2608"/>
                  </a:lnTo>
                  <a:lnTo>
                    <a:pt x="1224" y="2438"/>
                  </a:lnTo>
                  <a:lnTo>
                    <a:pt x="1338" y="2279"/>
                  </a:lnTo>
                  <a:lnTo>
                    <a:pt x="1451" y="2132"/>
                  </a:lnTo>
                  <a:lnTo>
                    <a:pt x="1576" y="1985"/>
                  </a:lnTo>
                  <a:lnTo>
                    <a:pt x="1701" y="1849"/>
                  </a:lnTo>
                  <a:lnTo>
                    <a:pt x="1950" y="1577"/>
                  </a:lnTo>
                  <a:lnTo>
                    <a:pt x="2222" y="1316"/>
                  </a:lnTo>
                  <a:lnTo>
                    <a:pt x="2505" y="1066"/>
                  </a:lnTo>
                  <a:lnTo>
                    <a:pt x="3095" y="568"/>
                  </a:lnTo>
                  <a:lnTo>
                    <a:pt x="3095" y="568"/>
                  </a:lnTo>
                  <a:lnTo>
                    <a:pt x="3231" y="454"/>
                  </a:lnTo>
                  <a:lnTo>
                    <a:pt x="3378" y="352"/>
                  </a:lnTo>
                  <a:lnTo>
                    <a:pt x="3526" y="273"/>
                  </a:lnTo>
                  <a:lnTo>
                    <a:pt x="3684" y="194"/>
                  </a:lnTo>
                  <a:lnTo>
                    <a:pt x="3843" y="137"/>
                  </a:lnTo>
                  <a:lnTo>
                    <a:pt x="4002" y="91"/>
                  </a:lnTo>
                  <a:lnTo>
                    <a:pt x="4172" y="46"/>
                  </a:lnTo>
                  <a:lnTo>
                    <a:pt x="4342" y="23"/>
                  </a:lnTo>
                  <a:lnTo>
                    <a:pt x="4512" y="12"/>
                  </a:lnTo>
                  <a:lnTo>
                    <a:pt x="4682" y="1"/>
                  </a:lnTo>
                  <a:lnTo>
                    <a:pt x="4852" y="12"/>
                  </a:lnTo>
                  <a:lnTo>
                    <a:pt x="5022" y="23"/>
                  </a:lnTo>
                  <a:lnTo>
                    <a:pt x="5203" y="46"/>
                  </a:lnTo>
                  <a:lnTo>
                    <a:pt x="5374" y="80"/>
                  </a:lnTo>
                  <a:lnTo>
                    <a:pt x="5544" y="125"/>
                  </a:lnTo>
                  <a:lnTo>
                    <a:pt x="5714" y="182"/>
                  </a:lnTo>
                  <a:lnTo>
                    <a:pt x="5714" y="182"/>
                  </a:lnTo>
                  <a:lnTo>
                    <a:pt x="5940" y="262"/>
                  </a:lnTo>
                  <a:lnTo>
                    <a:pt x="6156" y="364"/>
                  </a:lnTo>
                  <a:lnTo>
                    <a:pt x="6382" y="443"/>
                  </a:lnTo>
                  <a:lnTo>
                    <a:pt x="6609" y="522"/>
                  </a:lnTo>
                  <a:lnTo>
                    <a:pt x="6609" y="522"/>
                  </a:lnTo>
                  <a:lnTo>
                    <a:pt x="6757" y="556"/>
                  </a:lnTo>
                  <a:lnTo>
                    <a:pt x="6904" y="590"/>
                  </a:lnTo>
                  <a:lnTo>
                    <a:pt x="7210" y="636"/>
                  </a:lnTo>
                  <a:lnTo>
                    <a:pt x="7516" y="658"/>
                  </a:lnTo>
                  <a:lnTo>
                    <a:pt x="7822" y="681"/>
                  </a:lnTo>
                  <a:lnTo>
                    <a:pt x="7822" y="681"/>
                  </a:lnTo>
                  <a:lnTo>
                    <a:pt x="8094" y="704"/>
                  </a:lnTo>
                  <a:lnTo>
                    <a:pt x="8389" y="738"/>
                  </a:lnTo>
                  <a:lnTo>
                    <a:pt x="8706" y="794"/>
                  </a:lnTo>
                  <a:lnTo>
                    <a:pt x="9024" y="862"/>
                  </a:lnTo>
                  <a:lnTo>
                    <a:pt x="9353" y="953"/>
                  </a:lnTo>
                  <a:lnTo>
                    <a:pt x="9670" y="1055"/>
                  </a:lnTo>
                  <a:lnTo>
                    <a:pt x="9976" y="1180"/>
                  </a:lnTo>
                  <a:lnTo>
                    <a:pt x="10112" y="1248"/>
                  </a:lnTo>
                  <a:lnTo>
                    <a:pt x="10248" y="1327"/>
                  </a:lnTo>
                  <a:lnTo>
                    <a:pt x="10248" y="1327"/>
                  </a:lnTo>
                  <a:lnTo>
                    <a:pt x="9953" y="1282"/>
                  </a:lnTo>
                  <a:lnTo>
                    <a:pt x="9670" y="1259"/>
                  </a:lnTo>
                  <a:lnTo>
                    <a:pt x="9398" y="1248"/>
                  </a:lnTo>
                  <a:lnTo>
                    <a:pt x="9126" y="1259"/>
                  </a:lnTo>
                  <a:lnTo>
                    <a:pt x="8865" y="1293"/>
                  </a:lnTo>
                  <a:lnTo>
                    <a:pt x="8604" y="1338"/>
                  </a:lnTo>
                  <a:lnTo>
                    <a:pt x="8366" y="1395"/>
                  </a:lnTo>
                  <a:lnTo>
                    <a:pt x="8128" y="1463"/>
                  </a:lnTo>
                  <a:lnTo>
                    <a:pt x="7890" y="1554"/>
                  </a:lnTo>
                  <a:lnTo>
                    <a:pt x="7663" y="1645"/>
                  </a:lnTo>
                  <a:lnTo>
                    <a:pt x="7448" y="1758"/>
                  </a:lnTo>
                  <a:lnTo>
                    <a:pt x="7233" y="1871"/>
                  </a:lnTo>
                  <a:lnTo>
                    <a:pt x="7017" y="1996"/>
                  </a:lnTo>
                  <a:lnTo>
                    <a:pt x="6825" y="2132"/>
                  </a:lnTo>
                  <a:lnTo>
                    <a:pt x="6621" y="2268"/>
                  </a:lnTo>
                  <a:lnTo>
                    <a:pt x="6439" y="2415"/>
                  </a:lnTo>
                  <a:lnTo>
                    <a:pt x="6065" y="2721"/>
                  </a:lnTo>
                  <a:lnTo>
                    <a:pt x="5725" y="3028"/>
                  </a:lnTo>
                  <a:lnTo>
                    <a:pt x="5396" y="3356"/>
                  </a:lnTo>
                  <a:lnTo>
                    <a:pt x="5079" y="3662"/>
                  </a:lnTo>
                  <a:lnTo>
                    <a:pt x="4784" y="3968"/>
                  </a:lnTo>
                  <a:lnTo>
                    <a:pt x="4489" y="4252"/>
                  </a:lnTo>
                  <a:lnTo>
                    <a:pt x="4217" y="4501"/>
                  </a:lnTo>
                  <a:lnTo>
                    <a:pt x="3957" y="4717"/>
                  </a:lnTo>
                  <a:lnTo>
                    <a:pt x="3957" y="4717"/>
                  </a:lnTo>
                  <a:lnTo>
                    <a:pt x="3446" y="5125"/>
                  </a:lnTo>
                  <a:lnTo>
                    <a:pt x="2936" y="5533"/>
                  </a:lnTo>
                  <a:lnTo>
                    <a:pt x="2437" y="5952"/>
                  </a:lnTo>
                  <a:lnTo>
                    <a:pt x="1939" y="6383"/>
                  </a:lnTo>
                  <a:lnTo>
                    <a:pt x="1939" y="6383"/>
                  </a:lnTo>
                  <a:lnTo>
                    <a:pt x="1701" y="6587"/>
                  </a:lnTo>
                  <a:lnTo>
                    <a:pt x="1451" y="6780"/>
                  </a:lnTo>
                  <a:lnTo>
                    <a:pt x="964" y="7165"/>
                  </a:lnTo>
                  <a:lnTo>
                    <a:pt x="714" y="7369"/>
                  </a:lnTo>
                  <a:lnTo>
                    <a:pt x="488" y="7573"/>
                  </a:lnTo>
                  <a:lnTo>
                    <a:pt x="261" y="7800"/>
                  </a:lnTo>
                  <a:lnTo>
                    <a:pt x="46" y="80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4092526" y="-680146"/>
              <a:ext cx="282106" cy="650229"/>
            </a:xfrm>
            <a:custGeom>
              <a:avLst/>
              <a:gdLst/>
              <a:ahLst/>
              <a:cxnLst/>
              <a:rect l="l" t="t" r="r" b="b"/>
              <a:pathLst>
                <a:path w="7845" h="18082" extrusionOk="0">
                  <a:moveTo>
                    <a:pt x="7822" y="0"/>
                  </a:moveTo>
                  <a:lnTo>
                    <a:pt x="7584" y="102"/>
                  </a:lnTo>
                  <a:lnTo>
                    <a:pt x="7323" y="216"/>
                  </a:lnTo>
                  <a:lnTo>
                    <a:pt x="7063" y="352"/>
                  </a:lnTo>
                  <a:lnTo>
                    <a:pt x="6779" y="510"/>
                  </a:lnTo>
                  <a:lnTo>
                    <a:pt x="6507" y="680"/>
                  </a:lnTo>
                  <a:lnTo>
                    <a:pt x="6224" y="862"/>
                  </a:lnTo>
                  <a:lnTo>
                    <a:pt x="5940" y="1055"/>
                  </a:lnTo>
                  <a:lnTo>
                    <a:pt x="5657" y="1259"/>
                  </a:lnTo>
                  <a:lnTo>
                    <a:pt x="5385" y="1463"/>
                  </a:lnTo>
                  <a:lnTo>
                    <a:pt x="5113" y="1678"/>
                  </a:lnTo>
                  <a:lnTo>
                    <a:pt x="4852" y="1893"/>
                  </a:lnTo>
                  <a:lnTo>
                    <a:pt x="4614" y="2097"/>
                  </a:lnTo>
                  <a:lnTo>
                    <a:pt x="4376" y="2313"/>
                  </a:lnTo>
                  <a:lnTo>
                    <a:pt x="4172" y="2517"/>
                  </a:lnTo>
                  <a:lnTo>
                    <a:pt x="3979" y="2710"/>
                  </a:lnTo>
                  <a:lnTo>
                    <a:pt x="3809" y="2902"/>
                  </a:lnTo>
                  <a:lnTo>
                    <a:pt x="3605" y="3152"/>
                  </a:lnTo>
                  <a:lnTo>
                    <a:pt x="3401" y="3412"/>
                  </a:lnTo>
                  <a:lnTo>
                    <a:pt x="3197" y="3673"/>
                  </a:lnTo>
                  <a:lnTo>
                    <a:pt x="3016" y="3934"/>
                  </a:lnTo>
                  <a:lnTo>
                    <a:pt x="2834" y="4206"/>
                  </a:lnTo>
                  <a:lnTo>
                    <a:pt x="2653" y="4489"/>
                  </a:lnTo>
                  <a:lnTo>
                    <a:pt x="2483" y="4773"/>
                  </a:lnTo>
                  <a:lnTo>
                    <a:pt x="2324" y="5068"/>
                  </a:lnTo>
                  <a:lnTo>
                    <a:pt x="2165" y="5374"/>
                  </a:lnTo>
                  <a:lnTo>
                    <a:pt x="2018" y="5691"/>
                  </a:lnTo>
                  <a:lnTo>
                    <a:pt x="1871" y="6020"/>
                  </a:lnTo>
                  <a:lnTo>
                    <a:pt x="1735" y="6360"/>
                  </a:lnTo>
                  <a:lnTo>
                    <a:pt x="1599" y="6723"/>
                  </a:lnTo>
                  <a:lnTo>
                    <a:pt x="1474" y="7097"/>
                  </a:lnTo>
                  <a:lnTo>
                    <a:pt x="1361" y="7494"/>
                  </a:lnTo>
                  <a:lnTo>
                    <a:pt x="1236" y="7902"/>
                  </a:lnTo>
                  <a:lnTo>
                    <a:pt x="1134" y="8332"/>
                  </a:lnTo>
                  <a:lnTo>
                    <a:pt x="1020" y="8786"/>
                  </a:lnTo>
                  <a:lnTo>
                    <a:pt x="930" y="9262"/>
                  </a:lnTo>
                  <a:lnTo>
                    <a:pt x="828" y="9772"/>
                  </a:lnTo>
                  <a:lnTo>
                    <a:pt x="737" y="10294"/>
                  </a:lnTo>
                  <a:lnTo>
                    <a:pt x="658" y="10849"/>
                  </a:lnTo>
                  <a:lnTo>
                    <a:pt x="567" y="11427"/>
                  </a:lnTo>
                  <a:lnTo>
                    <a:pt x="488" y="12028"/>
                  </a:lnTo>
                  <a:lnTo>
                    <a:pt x="420" y="12674"/>
                  </a:lnTo>
                  <a:lnTo>
                    <a:pt x="352" y="13343"/>
                  </a:lnTo>
                  <a:lnTo>
                    <a:pt x="216" y="14771"/>
                  </a:lnTo>
                  <a:lnTo>
                    <a:pt x="102" y="16347"/>
                  </a:lnTo>
                  <a:lnTo>
                    <a:pt x="0" y="18082"/>
                  </a:lnTo>
                  <a:lnTo>
                    <a:pt x="34" y="18082"/>
                  </a:lnTo>
                  <a:lnTo>
                    <a:pt x="136" y="16358"/>
                  </a:lnTo>
                  <a:lnTo>
                    <a:pt x="250" y="14783"/>
                  </a:lnTo>
                  <a:lnTo>
                    <a:pt x="386" y="13343"/>
                  </a:lnTo>
                  <a:lnTo>
                    <a:pt x="454" y="12674"/>
                  </a:lnTo>
                  <a:lnTo>
                    <a:pt x="522" y="12039"/>
                  </a:lnTo>
                  <a:lnTo>
                    <a:pt x="601" y="11427"/>
                  </a:lnTo>
                  <a:lnTo>
                    <a:pt x="680" y="10849"/>
                  </a:lnTo>
                  <a:lnTo>
                    <a:pt x="771" y="10294"/>
                  </a:lnTo>
                  <a:lnTo>
                    <a:pt x="862" y="9772"/>
                  </a:lnTo>
                  <a:lnTo>
                    <a:pt x="964" y="9273"/>
                  </a:lnTo>
                  <a:lnTo>
                    <a:pt x="1054" y="8797"/>
                  </a:lnTo>
                  <a:lnTo>
                    <a:pt x="1168" y="8344"/>
                  </a:lnTo>
                  <a:lnTo>
                    <a:pt x="1270" y="7913"/>
                  </a:lnTo>
                  <a:lnTo>
                    <a:pt x="1383" y="7494"/>
                  </a:lnTo>
                  <a:lnTo>
                    <a:pt x="1508" y="7108"/>
                  </a:lnTo>
                  <a:lnTo>
                    <a:pt x="1633" y="6734"/>
                  </a:lnTo>
                  <a:lnTo>
                    <a:pt x="1769" y="6371"/>
                  </a:lnTo>
                  <a:lnTo>
                    <a:pt x="1905" y="6031"/>
                  </a:lnTo>
                  <a:lnTo>
                    <a:pt x="2052" y="5702"/>
                  </a:lnTo>
                  <a:lnTo>
                    <a:pt x="2199" y="5385"/>
                  </a:lnTo>
                  <a:lnTo>
                    <a:pt x="2358" y="5079"/>
                  </a:lnTo>
                  <a:lnTo>
                    <a:pt x="2517" y="4784"/>
                  </a:lnTo>
                  <a:lnTo>
                    <a:pt x="2687" y="4501"/>
                  </a:lnTo>
                  <a:lnTo>
                    <a:pt x="2857" y="4229"/>
                  </a:lnTo>
                  <a:lnTo>
                    <a:pt x="3038" y="3957"/>
                  </a:lnTo>
                  <a:lnTo>
                    <a:pt x="3231" y="3696"/>
                  </a:lnTo>
                  <a:lnTo>
                    <a:pt x="3424" y="3435"/>
                  </a:lnTo>
                  <a:lnTo>
                    <a:pt x="3628" y="3174"/>
                  </a:lnTo>
                  <a:lnTo>
                    <a:pt x="3843" y="2925"/>
                  </a:lnTo>
                  <a:lnTo>
                    <a:pt x="4002" y="2732"/>
                  </a:lnTo>
                  <a:lnTo>
                    <a:pt x="4195" y="2540"/>
                  </a:lnTo>
                  <a:lnTo>
                    <a:pt x="4410" y="2336"/>
                  </a:lnTo>
                  <a:lnTo>
                    <a:pt x="4637" y="2131"/>
                  </a:lnTo>
                  <a:lnTo>
                    <a:pt x="4875" y="1916"/>
                  </a:lnTo>
                  <a:lnTo>
                    <a:pt x="5135" y="1701"/>
                  </a:lnTo>
                  <a:lnTo>
                    <a:pt x="5396" y="1497"/>
                  </a:lnTo>
                  <a:lnTo>
                    <a:pt x="5680" y="1281"/>
                  </a:lnTo>
                  <a:lnTo>
                    <a:pt x="5952" y="1089"/>
                  </a:lnTo>
                  <a:lnTo>
                    <a:pt x="6235" y="896"/>
                  </a:lnTo>
                  <a:lnTo>
                    <a:pt x="6518" y="714"/>
                  </a:lnTo>
                  <a:lnTo>
                    <a:pt x="6802" y="544"/>
                  </a:lnTo>
                  <a:lnTo>
                    <a:pt x="7074" y="386"/>
                  </a:lnTo>
                  <a:lnTo>
                    <a:pt x="7346" y="250"/>
                  </a:lnTo>
                  <a:lnTo>
                    <a:pt x="7595" y="136"/>
                  </a:lnTo>
                  <a:lnTo>
                    <a:pt x="7845" y="34"/>
                  </a:lnTo>
                  <a:lnTo>
                    <a:pt x="782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3958793" y="-258237"/>
              <a:ext cx="268693" cy="341620"/>
            </a:xfrm>
            <a:custGeom>
              <a:avLst/>
              <a:gdLst/>
              <a:ahLst/>
              <a:cxnLst/>
              <a:rect l="l" t="t" r="r" b="b"/>
              <a:pathLst>
                <a:path w="7472" h="9500" extrusionOk="0">
                  <a:moveTo>
                    <a:pt x="1" y="0"/>
                  </a:moveTo>
                  <a:lnTo>
                    <a:pt x="1" y="9251"/>
                  </a:lnTo>
                  <a:lnTo>
                    <a:pt x="12" y="9296"/>
                  </a:lnTo>
                  <a:lnTo>
                    <a:pt x="24" y="9341"/>
                  </a:lnTo>
                  <a:lnTo>
                    <a:pt x="46" y="9387"/>
                  </a:lnTo>
                  <a:lnTo>
                    <a:pt x="80" y="9421"/>
                  </a:lnTo>
                  <a:lnTo>
                    <a:pt x="114" y="9455"/>
                  </a:lnTo>
                  <a:lnTo>
                    <a:pt x="160" y="9477"/>
                  </a:lnTo>
                  <a:lnTo>
                    <a:pt x="205" y="9489"/>
                  </a:lnTo>
                  <a:lnTo>
                    <a:pt x="250" y="9500"/>
                  </a:lnTo>
                  <a:lnTo>
                    <a:pt x="7222" y="9500"/>
                  </a:lnTo>
                  <a:lnTo>
                    <a:pt x="7267" y="9489"/>
                  </a:lnTo>
                  <a:lnTo>
                    <a:pt x="7324" y="9477"/>
                  </a:lnTo>
                  <a:lnTo>
                    <a:pt x="7358" y="9455"/>
                  </a:lnTo>
                  <a:lnTo>
                    <a:pt x="7403" y="9421"/>
                  </a:lnTo>
                  <a:lnTo>
                    <a:pt x="7437" y="9387"/>
                  </a:lnTo>
                  <a:lnTo>
                    <a:pt x="7460" y="9341"/>
                  </a:lnTo>
                  <a:lnTo>
                    <a:pt x="7471" y="9296"/>
                  </a:lnTo>
                  <a:lnTo>
                    <a:pt x="7471" y="9251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3958793" y="-243566"/>
              <a:ext cx="268693" cy="99897"/>
            </a:xfrm>
            <a:custGeom>
              <a:avLst/>
              <a:gdLst/>
              <a:ahLst/>
              <a:cxnLst/>
              <a:rect l="l" t="t" r="r" b="b"/>
              <a:pathLst>
                <a:path w="7472" h="2778" extrusionOk="0">
                  <a:moveTo>
                    <a:pt x="1" y="0"/>
                  </a:moveTo>
                  <a:lnTo>
                    <a:pt x="1" y="2211"/>
                  </a:lnTo>
                  <a:lnTo>
                    <a:pt x="7471" y="2778"/>
                  </a:lnTo>
                  <a:lnTo>
                    <a:pt x="7471" y="0"/>
                  </a:lnTo>
                  <a:close/>
                </a:path>
              </a:pathLst>
            </a:custGeom>
            <a:solidFill>
              <a:srgbClr val="0A0A0A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3947790" y="-258237"/>
              <a:ext cx="290701" cy="86052"/>
            </a:xfrm>
            <a:custGeom>
              <a:avLst/>
              <a:gdLst/>
              <a:ahLst/>
              <a:cxnLst/>
              <a:rect l="l" t="t" r="r" b="b"/>
              <a:pathLst>
                <a:path w="8084" h="2393" extrusionOk="0">
                  <a:moveTo>
                    <a:pt x="1" y="0"/>
                  </a:moveTo>
                  <a:lnTo>
                    <a:pt x="1" y="2392"/>
                  </a:lnTo>
                  <a:lnTo>
                    <a:pt x="8084" y="2392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0334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3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"/>
          <p:cNvSpPr txBox="1">
            <a:spLocks noGrp="1"/>
          </p:cNvSpPr>
          <p:nvPr>
            <p:ph type="title"/>
          </p:nvPr>
        </p:nvSpPr>
        <p:spPr>
          <a:xfrm>
            <a:off x="2227623" y="1622984"/>
            <a:ext cx="38212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title" idx="2"/>
          </p:nvPr>
        </p:nvSpPr>
        <p:spPr>
          <a:xfrm flipH="1">
            <a:off x="7246913" y="1702184"/>
            <a:ext cx="38212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3" hasCustomPrompt="1"/>
          </p:nvPr>
        </p:nvSpPr>
        <p:spPr>
          <a:xfrm>
            <a:off x="1123887" y="1622984"/>
            <a:ext cx="1012000" cy="101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6129397" y="1622984"/>
            <a:ext cx="1012000" cy="101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5"/>
          </p:nvPr>
        </p:nvSpPr>
        <p:spPr>
          <a:xfrm>
            <a:off x="960000" y="487680"/>
            <a:ext cx="10272000" cy="7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6"/>
          </p:nvPr>
        </p:nvSpPr>
        <p:spPr>
          <a:xfrm>
            <a:off x="2227623" y="2943784"/>
            <a:ext cx="38212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7"/>
          </p:nvPr>
        </p:nvSpPr>
        <p:spPr>
          <a:xfrm flipH="1">
            <a:off x="7246913" y="4349817"/>
            <a:ext cx="38212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8" hasCustomPrompt="1"/>
          </p:nvPr>
        </p:nvSpPr>
        <p:spPr>
          <a:xfrm>
            <a:off x="1123887" y="4270617"/>
            <a:ext cx="1012000" cy="101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6129397" y="4270617"/>
            <a:ext cx="1012000" cy="101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title" idx="13"/>
          </p:nvPr>
        </p:nvSpPr>
        <p:spPr>
          <a:xfrm>
            <a:off x="2227623" y="4349817"/>
            <a:ext cx="38212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14"/>
          </p:nvPr>
        </p:nvSpPr>
        <p:spPr>
          <a:xfrm flipH="1">
            <a:off x="7246913" y="3022984"/>
            <a:ext cx="38212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5" hasCustomPrompt="1"/>
          </p:nvPr>
        </p:nvSpPr>
        <p:spPr>
          <a:xfrm>
            <a:off x="1123887" y="2943784"/>
            <a:ext cx="1012000" cy="101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6129397" y="2943784"/>
            <a:ext cx="1012000" cy="1012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377" name="Google Shape;377;p13"/>
          <p:cNvGrpSpPr/>
          <p:nvPr/>
        </p:nvGrpSpPr>
        <p:grpSpPr>
          <a:xfrm>
            <a:off x="0" y="381000"/>
            <a:ext cx="12192000" cy="6476733"/>
            <a:chOff x="0" y="285750"/>
            <a:chExt cx="9144000" cy="4857550"/>
          </a:xfrm>
        </p:grpSpPr>
        <p:cxnSp>
          <p:nvCxnSpPr>
            <p:cNvPr id="378" name="Google Shape;378;p13"/>
            <p:cNvCxnSpPr/>
            <p:nvPr/>
          </p:nvCxnSpPr>
          <p:spPr>
            <a:xfrm>
              <a:off x="703650" y="285750"/>
              <a:ext cx="773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9" name="Google Shape;379;p13"/>
            <p:cNvSpPr/>
            <p:nvPr/>
          </p:nvSpPr>
          <p:spPr>
            <a:xfrm>
              <a:off x="0" y="4854100"/>
              <a:ext cx="9144000" cy="289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3"/>
          <p:cNvGrpSpPr/>
          <p:nvPr/>
        </p:nvGrpSpPr>
        <p:grpSpPr>
          <a:xfrm>
            <a:off x="-3222503" y="3876600"/>
            <a:ext cx="3936409" cy="2616640"/>
            <a:chOff x="-2416878" y="2907450"/>
            <a:chExt cx="2952307" cy="1962480"/>
          </a:xfrm>
        </p:grpSpPr>
        <p:grpSp>
          <p:nvGrpSpPr>
            <p:cNvPr id="381" name="Google Shape;381;p13"/>
            <p:cNvGrpSpPr/>
            <p:nvPr/>
          </p:nvGrpSpPr>
          <p:grpSpPr>
            <a:xfrm flipH="1">
              <a:off x="20001" y="2907450"/>
              <a:ext cx="425975" cy="435900"/>
              <a:chOff x="5216375" y="-808575"/>
              <a:chExt cx="425975" cy="43590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extrusionOk="0">
                    <a:moveTo>
                      <a:pt x="2664" y="0"/>
                    </a:moveTo>
                    <a:lnTo>
                      <a:pt x="2494" y="23"/>
                    </a:lnTo>
                    <a:lnTo>
                      <a:pt x="2336" y="46"/>
                    </a:lnTo>
                    <a:lnTo>
                      <a:pt x="2166" y="102"/>
                    </a:lnTo>
                    <a:lnTo>
                      <a:pt x="2007" y="170"/>
                    </a:lnTo>
                    <a:lnTo>
                      <a:pt x="1848" y="250"/>
                    </a:lnTo>
                    <a:lnTo>
                      <a:pt x="1655" y="397"/>
                    </a:lnTo>
                    <a:lnTo>
                      <a:pt x="1463" y="544"/>
                    </a:lnTo>
                    <a:lnTo>
                      <a:pt x="1281" y="714"/>
                    </a:lnTo>
                    <a:lnTo>
                      <a:pt x="1123" y="884"/>
                    </a:lnTo>
                    <a:lnTo>
                      <a:pt x="964" y="1077"/>
                    </a:lnTo>
                    <a:lnTo>
                      <a:pt x="828" y="1281"/>
                    </a:lnTo>
                    <a:lnTo>
                      <a:pt x="703" y="1485"/>
                    </a:lnTo>
                    <a:lnTo>
                      <a:pt x="590" y="1701"/>
                    </a:lnTo>
                    <a:lnTo>
                      <a:pt x="488" y="1939"/>
                    </a:lnTo>
                    <a:lnTo>
                      <a:pt x="397" y="2165"/>
                    </a:lnTo>
                    <a:lnTo>
                      <a:pt x="306" y="2415"/>
                    </a:lnTo>
                    <a:lnTo>
                      <a:pt x="238" y="2664"/>
                    </a:lnTo>
                    <a:lnTo>
                      <a:pt x="182" y="2925"/>
                    </a:lnTo>
                    <a:lnTo>
                      <a:pt x="125" y="3186"/>
                    </a:lnTo>
                    <a:lnTo>
                      <a:pt x="80" y="3446"/>
                    </a:lnTo>
                    <a:lnTo>
                      <a:pt x="57" y="3719"/>
                    </a:lnTo>
                    <a:lnTo>
                      <a:pt x="23" y="3991"/>
                    </a:lnTo>
                    <a:lnTo>
                      <a:pt x="12" y="4263"/>
                    </a:lnTo>
                    <a:lnTo>
                      <a:pt x="0" y="4535"/>
                    </a:lnTo>
                    <a:lnTo>
                      <a:pt x="0" y="4807"/>
                    </a:lnTo>
                    <a:lnTo>
                      <a:pt x="12" y="5090"/>
                    </a:lnTo>
                    <a:lnTo>
                      <a:pt x="23" y="5362"/>
                    </a:lnTo>
                    <a:lnTo>
                      <a:pt x="68" y="5906"/>
                    </a:lnTo>
                    <a:lnTo>
                      <a:pt x="148" y="6439"/>
                    </a:lnTo>
                    <a:lnTo>
                      <a:pt x="238" y="6961"/>
                    </a:lnTo>
                    <a:lnTo>
                      <a:pt x="352" y="7459"/>
                    </a:lnTo>
                    <a:lnTo>
                      <a:pt x="488" y="7924"/>
                    </a:lnTo>
                    <a:lnTo>
                      <a:pt x="510" y="7856"/>
                    </a:lnTo>
                    <a:lnTo>
                      <a:pt x="544" y="7777"/>
                    </a:lnTo>
                    <a:lnTo>
                      <a:pt x="658" y="7573"/>
                    </a:lnTo>
                    <a:lnTo>
                      <a:pt x="817" y="7346"/>
                    </a:lnTo>
                    <a:lnTo>
                      <a:pt x="987" y="7097"/>
                    </a:lnTo>
                    <a:lnTo>
                      <a:pt x="1349" y="6643"/>
                    </a:lnTo>
                    <a:lnTo>
                      <a:pt x="1621" y="6337"/>
                    </a:lnTo>
                    <a:lnTo>
                      <a:pt x="2177" y="5736"/>
                    </a:lnTo>
                    <a:lnTo>
                      <a:pt x="2449" y="5442"/>
                    </a:lnTo>
                    <a:lnTo>
                      <a:pt x="2721" y="5136"/>
                    </a:lnTo>
                    <a:lnTo>
                      <a:pt x="2993" y="4818"/>
                    </a:lnTo>
                    <a:lnTo>
                      <a:pt x="3242" y="4489"/>
                    </a:lnTo>
                    <a:lnTo>
                      <a:pt x="3481" y="4149"/>
                    </a:lnTo>
                    <a:lnTo>
                      <a:pt x="3594" y="3968"/>
                    </a:lnTo>
                    <a:lnTo>
                      <a:pt x="3696" y="3787"/>
                    </a:lnTo>
                    <a:lnTo>
                      <a:pt x="3855" y="3480"/>
                    </a:lnTo>
                    <a:lnTo>
                      <a:pt x="3991" y="3152"/>
                    </a:lnTo>
                    <a:lnTo>
                      <a:pt x="4059" y="2982"/>
                    </a:lnTo>
                    <a:lnTo>
                      <a:pt x="4115" y="2812"/>
                    </a:lnTo>
                    <a:lnTo>
                      <a:pt x="4161" y="2642"/>
                    </a:lnTo>
                    <a:lnTo>
                      <a:pt x="4206" y="2472"/>
                    </a:lnTo>
                    <a:lnTo>
                      <a:pt x="4229" y="2290"/>
                    </a:lnTo>
                    <a:lnTo>
                      <a:pt x="4251" y="2109"/>
                    </a:lnTo>
                    <a:lnTo>
                      <a:pt x="4263" y="1939"/>
                    </a:lnTo>
                    <a:lnTo>
                      <a:pt x="4263" y="1757"/>
                    </a:lnTo>
                    <a:lnTo>
                      <a:pt x="4251" y="1576"/>
                    </a:lnTo>
                    <a:lnTo>
                      <a:pt x="4229" y="1406"/>
                    </a:lnTo>
                    <a:lnTo>
                      <a:pt x="4183" y="1225"/>
                    </a:lnTo>
                    <a:lnTo>
                      <a:pt x="4138" y="1054"/>
                    </a:lnTo>
                    <a:lnTo>
                      <a:pt x="4059" y="862"/>
                    </a:lnTo>
                    <a:lnTo>
                      <a:pt x="3968" y="692"/>
                    </a:lnTo>
                    <a:lnTo>
                      <a:pt x="3855" y="544"/>
                    </a:lnTo>
                    <a:lnTo>
                      <a:pt x="3741" y="408"/>
                    </a:lnTo>
                    <a:lnTo>
                      <a:pt x="3605" y="295"/>
                    </a:lnTo>
                    <a:lnTo>
                      <a:pt x="3458" y="204"/>
                    </a:lnTo>
                    <a:lnTo>
                      <a:pt x="3311" y="125"/>
                    </a:lnTo>
                    <a:lnTo>
                      <a:pt x="3152" y="68"/>
                    </a:lnTo>
                    <a:lnTo>
                      <a:pt x="2993" y="34"/>
                    </a:lnTo>
                    <a:lnTo>
                      <a:pt x="2834" y="12"/>
                    </a:lnTo>
                    <a:lnTo>
                      <a:pt x="26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5439125" y="-808575"/>
                <a:ext cx="106575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7925" fill="none" extrusionOk="0">
                    <a:moveTo>
                      <a:pt x="488" y="7924"/>
                    </a:moveTo>
                    <a:lnTo>
                      <a:pt x="488" y="7924"/>
                    </a:lnTo>
                    <a:lnTo>
                      <a:pt x="352" y="7459"/>
                    </a:lnTo>
                    <a:lnTo>
                      <a:pt x="238" y="6961"/>
                    </a:lnTo>
                    <a:lnTo>
                      <a:pt x="148" y="6439"/>
                    </a:lnTo>
                    <a:lnTo>
                      <a:pt x="68" y="5906"/>
                    </a:lnTo>
                    <a:lnTo>
                      <a:pt x="23" y="5362"/>
                    </a:lnTo>
                    <a:lnTo>
                      <a:pt x="12" y="5090"/>
                    </a:lnTo>
                    <a:lnTo>
                      <a:pt x="0" y="4807"/>
                    </a:lnTo>
                    <a:lnTo>
                      <a:pt x="0" y="4535"/>
                    </a:lnTo>
                    <a:lnTo>
                      <a:pt x="12" y="4263"/>
                    </a:lnTo>
                    <a:lnTo>
                      <a:pt x="23" y="3991"/>
                    </a:lnTo>
                    <a:lnTo>
                      <a:pt x="57" y="3719"/>
                    </a:lnTo>
                    <a:lnTo>
                      <a:pt x="80" y="3446"/>
                    </a:lnTo>
                    <a:lnTo>
                      <a:pt x="125" y="3186"/>
                    </a:lnTo>
                    <a:lnTo>
                      <a:pt x="182" y="2925"/>
                    </a:lnTo>
                    <a:lnTo>
                      <a:pt x="238" y="2664"/>
                    </a:lnTo>
                    <a:lnTo>
                      <a:pt x="306" y="2415"/>
                    </a:lnTo>
                    <a:lnTo>
                      <a:pt x="397" y="2165"/>
                    </a:lnTo>
                    <a:lnTo>
                      <a:pt x="488" y="1939"/>
                    </a:lnTo>
                    <a:lnTo>
                      <a:pt x="590" y="1701"/>
                    </a:lnTo>
                    <a:lnTo>
                      <a:pt x="703" y="1485"/>
                    </a:lnTo>
                    <a:lnTo>
                      <a:pt x="828" y="1281"/>
                    </a:lnTo>
                    <a:lnTo>
                      <a:pt x="964" y="1077"/>
                    </a:lnTo>
                    <a:lnTo>
                      <a:pt x="1123" y="884"/>
                    </a:lnTo>
                    <a:lnTo>
                      <a:pt x="1281" y="714"/>
                    </a:lnTo>
                    <a:lnTo>
                      <a:pt x="1463" y="544"/>
                    </a:lnTo>
                    <a:lnTo>
                      <a:pt x="1655" y="397"/>
                    </a:lnTo>
                    <a:lnTo>
                      <a:pt x="1848" y="250"/>
                    </a:lnTo>
                    <a:lnTo>
                      <a:pt x="1848" y="250"/>
                    </a:lnTo>
                    <a:lnTo>
                      <a:pt x="2007" y="170"/>
                    </a:lnTo>
                    <a:lnTo>
                      <a:pt x="2166" y="102"/>
                    </a:lnTo>
                    <a:lnTo>
                      <a:pt x="2336" y="46"/>
                    </a:lnTo>
                    <a:lnTo>
                      <a:pt x="2494" y="23"/>
                    </a:lnTo>
                    <a:lnTo>
                      <a:pt x="2664" y="0"/>
                    </a:lnTo>
                    <a:lnTo>
                      <a:pt x="2834" y="12"/>
                    </a:lnTo>
                    <a:lnTo>
                      <a:pt x="2993" y="34"/>
                    </a:lnTo>
                    <a:lnTo>
                      <a:pt x="3152" y="68"/>
                    </a:lnTo>
                    <a:lnTo>
                      <a:pt x="3311" y="125"/>
                    </a:lnTo>
                    <a:lnTo>
                      <a:pt x="3458" y="204"/>
                    </a:lnTo>
                    <a:lnTo>
                      <a:pt x="3605" y="295"/>
                    </a:lnTo>
                    <a:lnTo>
                      <a:pt x="3741" y="408"/>
                    </a:lnTo>
                    <a:lnTo>
                      <a:pt x="3855" y="544"/>
                    </a:lnTo>
                    <a:lnTo>
                      <a:pt x="3968" y="692"/>
                    </a:lnTo>
                    <a:lnTo>
                      <a:pt x="4059" y="862"/>
                    </a:lnTo>
                    <a:lnTo>
                      <a:pt x="4138" y="1054"/>
                    </a:lnTo>
                    <a:lnTo>
                      <a:pt x="4138" y="1054"/>
                    </a:lnTo>
                    <a:lnTo>
                      <a:pt x="4183" y="1225"/>
                    </a:lnTo>
                    <a:lnTo>
                      <a:pt x="4229" y="1406"/>
                    </a:lnTo>
                    <a:lnTo>
                      <a:pt x="4251" y="1576"/>
                    </a:lnTo>
                    <a:lnTo>
                      <a:pt x="4263" y="1757"/>
                    </a:lnTo>
                    <a:lnTo>
                      <a:pt x="4263" y="1939"/>
                    </a:lnTo>
                    <a:lnTo>
                      <a:pt x="4251" y="2109"/>
                    </a:lnTo>
                    <a:lnTo>
                      <a:pt x="4229" y="2290"/>
                    </a:lnTo>
                    <a:lnTo>
                      <a:pt x="4206" y="2472"/>
                    </a:lnTo>
                    <a:lnTo>
                      <a:pt x="4161" y="2642"/>
                    </a:lnTo>
                    <a:lnTo>
                      <a:pt x="4115" y="2812"/>
                    </a:lnTo>
                    <a:lnTo>
                      <a:pt x="4059" y="2982"/>
                    </a:lnTo>
                    <a:lnTo>
                      <a:pt x="3991" y="3152"/>
                    </a:lnTo>
                    <a:lnTo>
                      <a:pt x="3855" y="3480"/>
                    </a:lnTo>
                    <a:lnTo>
                      <a:pt x="3696" y="3787"/>
                    </a:lnTo>
                    <a:lnTo>
                      <a:pt x="3696" y="3787"/>
                    </a:lnTo>
                    <a:lnTo>
                      <a:pt x="3594" y="3968"/>
                    </a:lnTo>
                    <a:lnTo>
                      <a:pt x="3481" y="4149"/>
                    </a:lnTo>
                    <a:lnTo>
                      <a:pt x="3242" y="4489"/>
                    </a:lnTo>
                    <a:lnTo>
                      <a:pt x="2993" y="4818"/>
                    </a:lnTo>
                    <a:lnTo>
                      <a:pt x="2721" y="5136"/>
                    </a:lnTo>
                    <a:lnTo>
                      <a:pt x="2449" y="5442"/>
                    </a:lnTo>
                    <a:lnTo>
                      <a:pt x="2177" y="5736"/>
                    </a:lnTo>
                    <a:lnTo>
                      <a:pt x="1621" y="6337"/>
                    </a:lnTo>
                    <a:lnTo>
                      <a:pt x="1621" y="6337"/>
                    </a:lnTo>
                    <a:lnTo>
                      <a:pt x="1349" y="6643"/>
                    </a:lnTo>
                    <a:lnTo>
                      <a:pt x="987" y="7097"/>
                    </a:lnTo>
                    <a:lnTo>
                      <a:pt x="817" y="7346"/>
                    </a:lnTo>
                    <a:lnTo>
                      <a:pt x="658" y="7573"/>
                    </a:lnTo>
                    <a:lnTo>
                      <a:pt x="544" y="7777"/>
                    </a:lnTo>
                    <a:lnTo>
                      <a:pt x="510" y="7856"/>
                    </a:lnTo>
                    <a:lnTo>
                      <a:pt x="488" y="792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5445650" y="-779675"/>
                <a:ext cx="64625" cy="3115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2460" extrusionOk="0">
                    <a:moveTo>
                      <a:pt x="2573" y="1"/>
                    </a:moveTo>
                    <a:lnTo>
                      <a:pt x="2505" y="57"/>
                    </a:lnTo>
                    <a:lnTo>
                      <a:pt x="2437" y="148"/>
                    </a:lnTo>
                    <a:lnTo>
                      <a:pt x="2358" y="250"/>
                    </a:lnTo>
                    <a:lnTo>
                      <a:pt x="2267" y="386"/>
                    </a:lnTo>
                    <a:lnTo>
                      <a:pt x="2120" y="658"/>
                    </a:lnTo>
                    <a:lnTo>
                      <a:pt x="1950" y="1009"/>
                    </a:lnTo>
                    <a:lnTo>
                      <a:pt x="1769" y="1418"/>
                    </a:lnTo>
                    <a:lnTo>
                      <a:pt x="1576" y="1894"/>
                    </a:lnTo>
                    <a:lnTo>
                      <a:pt x="1394" y="2426"/>
                    </a:lnTo>
                    <a:lnTo>
                      <a:pt x="1202" y="3005"/>
                    </a:lnTo>
                    <a:lnTo>
                      <a:pt x="1020" y="3651"/>
                    </a:lnTo>
                    <a:lnTo>
                      <a:pt x="839" y="4342"/>
                    </a:lnTo>
                    <a:lnTo>
                      <a:pt x="669" y="5079"/>
                    </a:lnTo>
                    <a:lnTo>
                      <a:pt x="510" y="5861"/>
                    </a:lnTo>
                    <a:lnTo>
                      <a:pt x="363" y="6689"/>
                    </a:lnTo>
                    <a:lnTo>
                      <a:pt x="238" y="7562"/>
                    </a:lnTo>
                    <a:lnTo>
                      <a:pt x="181" y="8004"/>
                    </a:lnTo>
                    <a:lnTo>
                      <a:pt x="136" y="8457"/>
                    </a:lnTo>
                    <a:lnTo>
                      <a:pt x="91" y="8922"/>
                    </a:lnTo>
                    <a:lnTo>
                      <a:pt x="57" y="9398"/>
                    </a:lnTo>
                    <a:lnTo>
                      <a:pt x="34" y="9874"/>
                    </a:lnTo>
                    <a:lnTo>
                      <a:pt x="11" y="10362"/>
                    </a:lnTo>
                    <a:lnTo>
                      <a:pt x="0" y="10861"/>
                    </a:lnTo>
                    <a:lnTo>
                      <a:pt x="0" y="11371"/>
                    </a:lnTo>
                    <a:lnTo>
                      <a:pt x="0" y="11915"/>
                    </a:lnTo>
                    <a:lnTo>
                      <a:pt x="11" y="12459"/>
                    </a:lnTo>
                    <a:lnTo>
                      <a:pt x="45" y="12459"/>
                    </a:lnTo>
                    <a:lnTo>
                      <a:pt x="34" y="11915"/>
                    </a:lnTo>
                    <a:lnTo>
                      <a:pt x="34" y="11371"/>
                    </a:lnTo>
                    <a:lnTo>
                      <a:pt x="34" y="10793"/>
                    </a:lnTo>
                    <a:lnTo>
                      <a:pt x="57" y="10226"/>
                    </a:lnTo>
                    <a:lnTo>
                      <a:pt x="79" y="9670"/>
                    </a:lnTo>
                    <a:lnTo>
                      <a:pt x="113" y="9126"/>
                    </a:lnTo>
                    <a:lnTo>
                      <a:pt x="159" y="8593"/>
                    </a:lnTo>
                    <a:lnTo>
                      <a:pt x="215" y="8072"/>
                    </a:lnTo>
                    <a:lnTo>
                      <a:pt x="272" y="7562"/>
                    </a:lnTo>
                    <a:lnTo>
                      <a:pt x="340" y="7063"/>
                    </a:lnTo>
                    <a:lnTo>
                      <a:pt x="420" y="6576"/>
                    </a:lnTo>
                    <a:lnTo>
                      <a:pt x="499" y="6099"/>
                    </a:lnTo>
                    <a:lnTo>
                      <a:pt x="578" y="5646"/>
                    </a:lnTo>
                    <a:lnTo>
                      <a:pt x="669" y="5193"/>
                    </a:lnTo>
                    <a:lnTo>
                      <a:pt x="771" y="4762"/>
                    </a:lnTo>
                    <a:lnTo>
                      <a:pt x="873" y="4354"/>
                    </a:lnTo>
                    <a:lnTo>
                      <a:pt x="1077" y="3560"/>
                    </a:lnTo>
                    <a:lnTo>
                      <a:pt x="1292" y="2846"/>
                    </a:lnTo>
                    <a:lnTo>
                      <a:pt x="1508" y="2200"/>
                    </a:lnTo>
                    <a:lnTo>
                      <a:pt x="1723" y="1622"/>
                    </a:lnTo>
                    <a:lnTo>
                      <a:pt x="1927" y="1134"/>
                    </a:lnTo>
                    <a:lnTo>
                      <a:pt x="2120" y="726"/>
                    </a:lnTo>
                    <a:lnTo>
                      <a:pt x="2301" y="397"/>
                    </a:lnTo>
                    <a:lnTo>
                      <a:pt x="2381" y="273"/>
                    </a:lnTo>
                    <a:lnTo>
                      <a:pt x="2460" y="171"/>
                    </a:lnTo>
                    <a:lnTo>
                      <a:pt x="2528" y="91"/>
                    </a:lnTo>
                    <a:lnTo>
                      <a:pt x="2585" y="35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extrusionOk="0">
                    <a:moveTo>
                      <a:pt x="3685" y="0"/>
                    </a:move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5235925" y="-770600"/>
                <a:ext cx="169500" cy="132650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5306" fill="none" extrusionOk="0">
                    <a:moveTo>
                      <a:pt x="6745" y="5306"/>
                    </a:moveTo>
                    <a:lnTo>
                      <a:pt x="6745" y="5306"/>
                    </a:lnTo>
                    <a:lnTo>
                      <a:pt x="6757" y="5068"/>
                    </a:lnTo>
                    <a:lnTo>
                      <a:pt x="6768" y="4830"/>
                    </a:lnTo>
                    <a:lnTo>
                      <a:pt x="6779" y="4591"/>
                    </a:lnTo>
                    <a:lnTo>
                      <a:pt x="6768" y="4353"/>
                    </a:lnTo>
                    <a:lnTo>
                      <a:pt x="6757" y="4127"/>
                    </a:lnTo>
                    <a:lnTo>
                      <a:pt x="6734" y="3900"/>
                    </a:lnTo>
                    <a:lnTo>
                      <a:pt x="6700" y="3673"/>
                    </a:lnTo>
                    <a:lnTo>
                      <a:pt x="6666" y="3446"/>
                    </a:lnTo>
                    <a:lnTo>
                      <a:pt x="6621" y="3231"/>
                    </a:lnTo>
                    <a:lnTo>
                      <a:pt x="6564" y="3016"/>
                    </a:lnTo>
                    <a:lnTo>
                      <a:pt x="6507" y="2812"/>
                    </a:lnTo>
                    <a:lnTo>
                      <a:pt x="6439" y="2608"/>
                    </a:lnTo>
                    <a:lnTo>
                      <a:pt x="6360" y="2404"/>
                    </a:lnTo>
                    <a:lnTo>
                      <a:pt x="6281" y="2211"/>
                    </a:lnTo>
                    <a:lnTo>
                      <a:pt x="6190" y="2018"/>
                    </a:lnTo>
                    <a:lnTo>
                      <a:pt x="6099" y="1837"/>
                    </a:lnTo>
                    <a:lnTo>
                      <a:pt x="6099" y="1837"/>
                    </a:lnTo>
                    <a:lnTo>
                      <a:pt x="5963" y="1610"/>
                    </a:lnTo>
                    <a:lnTo>
                      <a:pt x="5816" y="1406"/>
                    </a:lnTo>
                    <a:lnTo>
                      <a:pt x="5657" y="1213"/>
                    </a:lnTo>
                    <a:lnTo>
                      <a:pt x="5487" y="1043"/>
                    </a:lnTo>
                    <a:lnTo>
                      <a:pt x="5306" y="873"/>
                    </a:lnTo>
                    <a:lnTo>
                      <a:pt x="5113" y="703"/>
                    </a:lnTo>
                    <a:lnTo>
                      <a:pt x="4727" y="363"/>
                    </a:lnTo>
                    <a:lnTo>
                      <a:pt x="4727" y="363"/>
                    </a:lnTo>
                    <a:lnTo>
                      <a:pt x="4637" y="295"/>
                    </a:lnTo>
                    <a:lnTo>
                      <a:pt x="4546" y="227"/>
                    </a:lnTo>
                    <a:lnTo>
                      <a:pt x="4444" y="170"/>
                    </a:lnTo>
                    <a:lnTo>
                      <a:pt x="4342" y="125"/>
                    </a:lnTo>
                    <a:lnTo>
                      <a:pt x="4240" y="91"/>
                    </a:lnTo>
                    <a:lnTo>
                      <a:pt x="4127" y="57"/>
                    </a:lnTo>
                    <a:lnTo>
                      <a:pt x="4013" y="23"/>
                    </a:lnTo>
                    <a:lnTo>
                      <a:pt x="3911" y="12"/>
                    </a:lnTo>
                    <a:lnTo>
                      <a:pt x="3798" y="0"/>
                    </a:lnTo>
                    <a:lnTo>
                      <a:pt x="3685" y="0"/>
                    </a:lnTo>
                    <a:lnTo>
                      <a:pt x="3446" y="12"/>
                    </a:lnTo>
                    <a:lnTo>
                      <a:pt x="3220" y="57"/>
                    </a:lnTo>
                    <a:lnTo>
                      <a:pt x="2993" y="114"/>
                    </a:lnTo>
                    <a:lnTo>
                      <a:pt x="2993" y="114"/>
                    </a:lnTo>
                    <a:lnTo>
                      <a:pt x="2846" y="170"/>
                    </a:lnTo>
                    <a:lnTo>
                      <a:pt x="2698" y="238"/>
                    </a:lnTo>
                    <a:lnTo>
                      <a:pt x="2551" y="295"/>
                    </a:lnTo>
                    <a:lnTo>
                      <a:pt x="2404" y="340"/>
                    </a:lnTo>
                    <a:lnTo>
                      <a:pt x="2404" y="340"/>
                    </a:lnTo>
                    <a:lnTo>
                      <a:pt x="2211" y="386"/>
                    </a:lnTo>
                    <a:lnTo>
                      <a:pt x="2007" y="420"/>
                    </a:lnTo>
                    <a:lnTo>
                      <a:pt x="1599" y="442"/>
                    </a:lnTo>
                    <a:lnTo>
                      <a:pt x="1599" y="442"/>
                    </a:lnTo>
                    <a:lnTo>
                      <a:pt x="1429" y="465"/>
                    </a:lnTo>
                    <a:lnTo>
                      <a:pt x="1225" y="488"/>
                    </a:lnTo>
                    <a:lnTo>
                      <a:pt x="1021" y="522"/>
                    </a:lnTo>
                    <a:lnTo>
                      <a:pt x="805" y="567"/>
                    </a:lnTo>
                    <a:lnTo>
                      <a:pt x="590" y="624"/>
                    </a:lnTo>
                    <a:lnTo>
                      <a:pt x="374" y="692"/>
                    </a:lnTo>
                    <a:lnTo>
                      <a:pt x="182" y="782"/>
                    </a:lnTo>
                    <a:lnTo>
                      <a:pt x="0" y="873"/>
                    </a:lnTo>
                    <a:lnTo>
                      <a:pt x="0" y="873"/>
                    </a:lnTo>
                    <a:lnTo>
                      <a:pt x="193" y="839"/>
                    </a:lnTo>
                    <a:lnTo>
                      <a:pt x="386" y="828"/>
                    </a:lnTo>
                    <a:lnTo>
                      <a:pt x="567" y="828"/>
                    </a:lnTo>
                    <a:lnTo>
                      <a:pt x="737" y="828"/>
                    </a:lnTo>
                    <a:lnTo>
                      <a:pt x="919" y="850"/>
                    </a:lnTo>
                    <a:lnTo>
                      <a:pt x="1089" y="873"/>
                    </a:lnTo>
                    <a:lnTo>
                      <a:pt x="1247" y="919"/>
                    </a:lnTo>
                    <a:lnTo>
                      <a:pt x="1406" y="964"/>
                    </a:lnTo>
                    <a:lnTo>
                      <a:pt x="1553" y="1021"/>
                    </a:lnTo>
                    <a:lnTo>
                      <a:pt x="1712" y="1089"/>
                    </a:lnTo>
                    <a:lnTo>
                      <a:pt x="1848" y="1157"/>
                    </a:lnTo>
                    <a:lnTo>
                      <a:pt x="1995" y="1236"/>
                    </a:lnTo>
                    <a:lnTo>
                      <a:pt x="2268" y="1406"/>
                    </a:lnTo>
                    <a:lnTo>
                      <a:pt x="2517" y="1587"/>
                    </a:lnTo>
                    <a:lnTo>
                      <a:pt x="2766" y="1791"/>
                    </a:lnTo>
                    <a:lnTo>
                      <a:pt x="2993" y="1995"/>
                    </a:lnTo>
                    <a:lnTo>
                      <a:pt x="3208" y="2211"/>
                    </a:lnTo>
                    <a:lnTo>
                      <a:pt x="3412" y="2415"/>
                    </a:lnTo>
                    <a:lnTo>
                      <a:pt x="3798" y="2800"/>
                    </a:lnTo>
                    <a:lnTo>
                      <a:pt x="3979" y="2970"/>
                    </a:lnTo>
                    <a:lnTo>
                      <a:pt x="4161" y="3118"/>
                    </a:lnTo>
                    <a:lnTo>
                      <a:pt x="4161" y="3118"/>
                    </a:lnTo>
                    <a:lnTo>
                      <a:pt x="4501" y="3378"/>
                    </a:lnTo>
                    <a:lnTo>
                      <a:pt x="4830" y="3651"/>
                    </a:lnTo>
                    <a:lnTo>
                      <a:pt x="5487" y="4217"/>
                    </a:lnTo>
                    <a:lnTo>
                      <a:pt x="5487" y="4217"/>
                    </a:lnTo>
                    <a:lnTo>
                      <a:pt x="5816" y="4478"/>
                    </a:lnTo>
                    <a:lnTo>
                      <a:pt x="6145" y="4727"/>
                    </a:lnTo>
                    <a:lnTo>
                      <a:pt x="6303" y="4864"/>
                    </a:lnTo>
                    <a:lnTo>
                      <a:pt x="6451" y="5000"/>
                    </a:lnTo>
                    <a:lnTo>
                      <a:pt x="6598" y="5147"/>
                    </a:lnTo>
                    <a:lnTo>
                      <a:pt x="6745" y="53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5297425" y="-760975"/>
                <a:ext cx="129525" cy="29875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11950" extrusionOk="0">
                    <a:moveTo>
                      <a:pt x="12" y="1"/>
                    </a:moveTo>
                    <a:lnTo>
                      <a:pt x="0" y="35"/>
                    </a:lnTo>
                    <a:lnTo>
                      <a:pt x="159" y="91"/>
                    </a:lnTo>
                    <a:lnTo>
                      <a:pt x="329" y="171"/>
                    </a:lnTo>
                    <a:lnTo>
                      <a:pt x="499" y="261"/>
                    </a:lnTo>
                    <a:lnTo>
                      <a:pt x="680" y="363"/>
                    </a:lnTo>
                    <a:lnTo>
                      <a:pt x="1055" y="590"/>
                    </a:lnTo>
                    <a:lnTo>
                      <a:pt x="1429" y="851"/>
                    </a:lnTo>
                    <a:lnTo>
                      <a:pt x="1791" y="1134"/>
                    </a:lnTo>
                    <a:lnTo>
                      <a:pt x="2120" y="1406"/>
                    </a:lnTo>
                    <a:lnTo>
                      <a:pt x="2404" y="1690"/>
                    </a:lnTo>
                    <a:lnTo>
                      <a:pt x="2528" y="1815"/>
                    </a:lnTo>
                    <a:lnTo>
                      <a:pt x="2642" y="1939"/>
                    </a:lnTo>
                    <a:lnTo>
                      <a:pt x="2914" y="2279"/>
                    </a:lnTo>
                    <a:lnTo>
                      <a:pt x="3163" y="2619"/>
                    </a:lnTo>
                    <a:lnTo>
                      <a:pt x="3401" y="2982"/>
                    </a:lnTo>
                    <a:lnTo>
                      <a:pt x="3514" y="3164"/>
                    </a:lnTo>
                    <a:lnTo>
                      <a:pt x="3628" y="3356"/>
                    </a:lnTo>
                    <a:lnTo>
                      <a:pt x="3730" y="3560"/>
                    </a:lnTo>
                    <a:lnTo>
                      <a:pt x="3821" y="3776"/>
                    </a:lnTo>
                    <a:lnTo>
                      <a:pt x="3923" y="3991"/>
                    </a:lnTo>
                    <a:lnTo>
                      <a:pt x="4013" y="4218"/>
                    </a:lnTo>
                    <a:lnTo>
                      <a:pt x="4093" y="4456"/>
                    </a:lnTo>
                    <a:lnTo>
                      <a:pt x="4183" y="4694"/>
                    </a:lnTo>
                    <a:lnTo>
                      <a:pt x="4263" y="4955"/>
                    </a:lnTo>
                    <a:lnTo>
                      <a:pt x="4331" y="5227"/>
                    </a:lnTo>
                    <a:lnTo>
                      <a:pt x="4478" y="5816"/>
                    </a:lnTo>
                    <a:lnTo>
                      <a:pt x="4603" y="6462"/>
                    </a:lnTo>
                    <a:lnTo>
                      <a:pt x="4727" y="7177"/>
                    </a:lnTo>
                    <a:lnTo>
                      <a:pt x="4829" y="7959"/>
                    </a:lnTo>
                    <a:lnTo>
                      <a:pt x="4920" y="8820"/>
                    </a:lnTo>
                    <a:lnTo>
                      <a:pt x="5011" y="9773"/>
                    </a:lnTo>
                    <a:lnTo>
                      <a:pt x="5090" y="10815"/>
                    </a:lnTo>
                    <a:lnTo>
                      <a:pt x="5147" y="11949"/>
                    </a:lnTo>
                    <a:lnTo>
                      <a:pt x="5181" y="11949"/>
                    </a:lnTo>
                    <a:lnTo>
                      <a:pt x="5124" y="10804"/>
                    </a:lnTo>
                    <a:lnTo>
                      <a:pt x="5045" y="9761"/>
                    </a:lnTo>
                    <a:lnTo>
                      <a:pt x="4954" y="8820"/>
                    </a:lnTo>
                    <a:lnTo>
                      <a:pt x="4863" y="7947"/>
                    </a:lnTo>
                    <a:lnTo>
                      <a:pt x="4761" y="7165"/>
                    </a:lnTo>
                    <a:lnTo>
                      <a:pt x="4637" y="6451"/>
                    </a:lnTo>
                    <a:lnTo>
                      <a:pt x="4512" y="5805"/>
                    </a:lnTo>
                    <a:lnTo>
                      <a:pt x="4365" y="5227"/>
                    </a:lnTo>
                    <a:lnTo>
                      <a:pt x="4297" y="4955"/>
                    </a:lnTo>
                    <a:lnTo>
                      <a:pt x="4217" y="4694"/>
                    </a:lnTo>
                    <a:lnTo>
                      <a:pt x="4127" y="4445"/>
                    </a:lnTo>
                    <a:lnTo>
                      <a:pt x="4036" y="4206"/>
                    </a:lnTo>
                    <a:lnTo>
                      <a:pt x="3945" y="3980"/>
                    </a:lnTo>
                    <a:lnTo>
                      <a:pt x="3855" y="3753"/>
                    </a:lnTo>
                    <a:lnTo>
                      <a:pt x="3753" y="3549"/>
                    </a:lnTo>
                    <a:lnTo>
                      <a:pt x="3650" y="3345"/>
                    </a:lnTo>
                    <a:lnTo>
                      <a:pt x="3548" y="3152"/>
                    </a:lnTo>
                    <a:lnTo>
                      <a:pt x="3435" y="2959"/>
                    </a:lnTo>
                    <a:lnTo>
                      <a:pt x="3197" y="2597"/>
                    </a:lnTo>
                    <a:lnTo>
                      <a:pt x="2936" y="2257"/>
                    </a:lnTo>
                    <a:lnTo>
                      <a:pt x="2664" y="1917"/>
                    </a:lnTo>
                    <a:lnTo>
                      <a:pt x="2551" y="1792"/>
                    </a:lnTo>
                    <a:lnTo>
                      <a:pt x="2426" y="1656"/>
                    </a:lnTo>
                    <a:lnTo>
                      <a:pt x="2143" y="1384"/>
                    </a:lnTo>
                    <a:lnTo>
                      <a:pt x="1803" y="1100"/>
                    </a:lnTo>
                    <a:lnTo>
                      <a:pt x="1451" y="828"/>
                    </a:lnTo>
                    <a:lnTo>
                      <a:pt x="1077" y="568"/>
                    </a:lnTo>
                    <a:lnTo>
                      <a:pt x="703" y="329"/>
                    </a:lnTo>
                    <a:lnTo>
                      <a:pt x="522" y="227"/>
                    </a:lnTo>
                    <a:lnTo>
                      <a:pt x="340" y="137"/>
                    </a:lnTo>
                    <a:lnTo>
                      <a:pt x="170" y="57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extrusionOk="0">
                    <a:moveTo>
                      <a:pt x="1701" y="0"/>
                    </a:moveTo>
                    <a:lnTo>
                      <a:pt x="1440" y="23"/>
                    </a:lnTo>
                    <a:lnTo>
                      <a:pt x="1304" y="34"/>
                    </a:lnTo>
                    <a:lnTo>
                      <a:pt x="1179" y="57"/>
                    </a:lnTo>
                    <a:lnTo>
                      <a:pt x="1054" y="102"/>
                    </a:lnTo>
                    <a:lnTo>
                      <a:pt x="930" y="148"/>
                    </a:lnTo>
                    <a:lnTo>
                      <a:pt x="805" y="193"/>
                    </a:lnTo>
                    <a:lnTo>
                      <a:pt x="692" y="261"/>
                    </a:lnTo>
                    <a:lnTo>
                      <a:pt x="578" y="341"/>
                    </a:lnTo>
                    <a:lnTo>
                      <a:pt x="488" y="420"/>
                    </a:lnTo>
                    <a:lnTo>
                      <a:pt x="397" y="511"/>
                    </a:lnTo>
                    <a:lnTo>
                      <a:pt x="329" y="613"/>
                    </a:lnTo>
                    <a:lnTo>
                      <a:pt x="261" y="715"/>
                    </a:lnTo>
                    <a:lnTo>
                      <a:pt x="204" y="828"/>
                    </a:lnTo>
                    <a:lnTo>
                      <a:pt x="147" y="941"/>
                    </a:lnTo>
                    <a:lnTo>
                      <a:pt x="113" y="1066"/>
                    </a:lnTo>
                    <a:lnTo>
                      <a:pt x="45" y="1304"/>
                    </a:lnTo>
                    <a:lnTo>
                      <a:pt x="23" y="1417"/>
                    </a:lnTo>
                    <a:lnTo>
                      <a:pt x="0" y="1531"/>
                    </a:lnTo>
                    <a:lnTo>
                      <a:pt x="0" y="1644"/>
                    </a:lnTo>
                    <a:lnTo>
                      <a:pt x="0" y="1769"/>
                    </a:lnTo>
                    <a:lnTo>
                      <a:pt x="11" y="1882"/>
                    </a:lnTo>
                    <a:lnTo>
                      <a:pt x="34" y="1984"/>
                    </a:lnTo>
                    <a:lnTo>
                      <a:pt x="79" y="2086"/>
                    </a:lnTo>
                    <a:lnTo>
                      <a:pt x="125" y="2188"/>
                    </a:lnTo>
                    <a:lnTo>
                      <a:pt x="204" y="2279"/>
                    </a:lnTo>
                    <a:lnTo>
                      <a:pt x="284" y="2358"/>
                    </a:lnTo>
                    <a:lnTo>
                      <a:pt x="374" y="2426"/>
                    </a:lnTo>
                    <a:lnTo>
                      <a:pt x="465" y="2494"/>
                    </a:lnTo>
                    <a:lnTo>
                      <a:pt x="601" y="2574"/>
                    </a:lnTo>
                    <a:lnTo>
                      <a:pt x="726" y="2630"/>
                    </a:lnTo>
                    <a:lnTo>
                      <a:pt x="862" y="2676"/>
                    </a:lnTo>
                    <a:lnTo>
                      <a:pt x="1009" y="2710"/>
                    </a:lnTo>
                    <a:lnTo>
                      <a:pt x="1145" y="2721"/>
                    </a:lnTo>
                    <a:lnTo>
                      <a:pt x="1281" y="2721"/>
                    </a:lnTo>
                    <a:lnTo>
                      <a:pt x="1349" y="2698"/>
                    </a:lnTo>
                    <a:lnTo>
                      <a:pt x="1417" y="2676"/>
                    </a:lnTo>
                    <a:lnTo>
                      <a:pt x="1485" y="2653"/>
                    </a:lnTo>
                    <a:lnTo>
                      <a:pt x="1542" y="2619"/>
                    </a:lnTo>
                    <a:lnTo>
                      <a:pt x="1621" y="2562"/>
                    </a:lnTo>
                    <a:lnTo>
                      <a:pt x="1678" y="2494"/>
                    </a:lnTo>
                    <a:lnTo>
                      <a:pt x="1746" y="2415"/>
                    </a:lnTo>
                    <a:lnTo>
                      <a:pt x="1791" y="2336"/>
                    </a:lnTo>
                    <a:lnTo>
                      <a:pt x="1882" y="2166"/>
                    </a:lnTo>
                    <a:lnTo>
                      <a:pt x="1961" y="1984"/>
                    </a:lnTo>
                    <a:lnTo>
                      <a:pt x="2041" y="1848"/>
                    </a:lnTo>
                    <a:lnTo>
                      <a:pt x="2120" y="1712"/>
                    </a:lnTo>
                    <a:lnTo>
                      <a:pt x="2211" y="1576"/>
                    </a:lnTo>
                    <a:lnTo>
                      <a:pt x="2301" y="1451"/>
                    </a:lnTo>
                    <a:lnTo>
                      <a:pt x="2403" y="1327"/>
                    </a:lnTo>
                    <a:lnTo>
                      <a:pt x="2517" y="1225"/>
                    </a:lnTo>
                    <a:lnTo>
                      <a:pt x="2630" y="1123"/>
                    </a:lnTo>
                    <a:lnTo>
                      <a:pt x="2766" y="1032"/>
                    </a:lnTo>
                    <a:lnTo>
                      <a:pt x="2902" y="953"/>
                    </a:lnTo>
                    <a:lnTo>
                      <a:pt x="3050" y="885"/>
                    </a:lnTo>
                    <a:lnTo>
                      <a:pt x="3197" y="839"/>
                    </a:lnTo>
                    <a:lnTo>
                      <a:pt x="3356" y="805"/>
                    </a:lnTo>
                    <a:lnTo>
                      <a:pt x="3503" y="794"/>
                    </a:lnTo>
                    <a:lnTo>
                      <a:pt x="3662" y="805"/>
                    </a:lnTo>
                    <a:lnTo>
                      <a:pt x="3820" y="828"/>
                    </a:lnTo>
                    <a:lnTo>
                      <a:pt x="3968" y="873"/>
                    </a:lnTo>
                    <a:lnTo>
                      <a:pt x="2494" y="68"/>
                    </a:lnTo>
                    <a:lnTo>
                      <a:pt x="2233" y="34"/>
                    </a:lnTo>
                    <a:lnTo>
                      <a:pt x="1973" y="12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rgbClr val="86AD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5217225" y="-754450"/>
                <a:ext cx="99200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722" fill="none" extrusionOk="0">
                    <a:moveTo>
                      <a:pt x="3968" y="873"/>
                    </a:moveTo>
                    <a:lnTo>
                      <a:pt x="3968" y="873"/>
                    </a:lnTo>
                    <a:lnTo>
                      <a:pt x="3820" y="828"/>
                    </a:lnTo>
                    <a:lnTo>
                      <a:pt x="3662" y="805"/>
                    </a:lnTo>
                    <a:lnTo>
                      <a:pt x="3503" y="794"/>
                    </a:lnTo>
                    <a:lnTo>
                      <a:pt x="3356" y="805"/>
                    </a:lnTo>
                    <a:lnTo>
                      <a:pt x="3197" y="839"/>
                    </a:lnTo>
                    <a:lnTo>
                      <a:pt x="3050" y="885"/>
                    </a:lnTo>
                    <a:lnTo>
                      <a:pt x="2902" y="953"/>
                    </a:lnTo>
                    <a:lnTo>
                      <a:pt x="2766" y="1032"/>
                    </a:lnTo>
                    <a:lnTo>
                      <a:pt x="2766" y="1032"/>
                    </a:lnTo>
                    <a:lnTo>
                      <a:pt x="2630" y="1123"/>
                    </a:lnTo>
                    <a:lnTo>
                      <a:pt x="2517" y="1225"/>
                    </a:lnTo>
                    <a:lnTo>
                      <a:pt x="2403" y="1327"/>
                    </a:lnTo>
                    <a:lnTo>
                      <a:pt x="2301" y="1451"/>
                    </a:lnTo>
                    <a:lnTo>
                      <a:pt x="2211" y="1576"/>
                    </a:lnTo>
                    <a:lnTo>
                      <a:pt x="2120" y="1712"/>
                    </a:lnTo>
                    <a:lnTo>
                      <a:pt x="2041" y="1848"/>
                    </a:lnTo>
                    <a:lnTo>
                      <a:pt x="1961" y="1984"/>
                    </a:lnTo>
                    <a:lnTo>
                      <a:pt x="1961" y="1984"/>
                    </a:lnTo>
                    <a:lnTo>
                      <a:pt x="1882" y="2166"/>
                    </a:lnTo>
                    <a:lnTo>
                      <a:pt x="1791" y="2336"/>
                    </a:lnTo>
                    <a:lnTo>
                      <a:pt x="1746" y="2415"/>
                    </a:lnTo>
                    <a:lnTo>
                      <a:pt x="1678" y="2494"/>
                    </a:lnTo>
                    <a:lnTo>
                      <a:pt x="1621" y="2562"/>
                    </a:lnTo>
                    <a:lnTo>
                      <a:pt x="1542" y="2619"/>
                    </a:lnTo>
                    <a:lnTo>
                      <a:pt x="1542" y="2619"/>
                    </a:lnTo>
                    <a:lnTo>
                      <a:pt x="1485" y="2653"/>
                    </a:lnTo>
                    <a:lnTo>
                      <a:pt x="1417" y="2676"/>
                    </a:lnTo>
                    <a:lnTo>
                      <a:pt x="1349" y="2698"/>
                    </a:lnTo>
                    <a:lnTo>
                      <a:pt x="1281" y="2721"/>
                    </a:lnTo>
                    <a:lnTo>
                      <a:pt x="1145" y="2721"/>
                    </a:lnTo>
                    <a:lnTo>
                      <a:pt x="1009" y="2710"/>
                    </a:lnTo>
                    <a:lnTo>
                      <a:pt x="862" y="2676"/>
                    </a:lnTo>
                    <a:lnTo>
                      <a:pt x="726" y="2630"/>
                    </a:lnTo>
                    <a:lnTo>
                      <a:pt x="601" y="2574"/>
                    </a:lnTo>
                    <a:lnTo>
                      <a:pt x="465" y="2494"/>
                    </a:lnTo>
                    <a:lnTo>
                      <a:pt x="465" y="2494"/>
                    </a:lnTo>
                    <a:lnTo>
                      <a:pt x="374" y="2426"/>
                    </a:lnTo>
                    <a:lnTo>
                      <a:pt x="284" y="2358"/>
                    </a:lnTo>
                    <a:lnTo>
                      <a:pt x="204" y="2279"/>
                    </a:lnTo>
                    <a:lnTo>
                      <a:pt x="125" y="2188"/>
                    </a:lnTo>
                    <a:lnTo>
                      <a:pt x="125" y="2188"/>
                    </a:lnTo>
                    <a:lnTo>
                      <a:pt x="79" y="2086"/>
                    </a:lnTo>
                    <a:lnTo>
                      <a:pt x="34" y="1984"/>
                    </a:lnTo>
                    <a:lnTo>
                      <a:pt x="11" y="1882"/>
                    </a:lnTo>
                    <a:lnTo>
                      <a:pt x="0" y="1769"/>
                    </a:lnTo>
                    <a:lnTo>
                      <a:pt x="0" y="1644"/>
                    </a:lnTo>
                    <a:lnTo>
                      <a:pt x="0" y="1531"/>
                    </a:lnTo>
                    <a:lnTo>
                      <a:pt x="23" y="1417"/>
                    </a:lnTo>
                    <a:lnTo>
                      <a:pt x="45" y="1304"/>
                    </a:lnTo>
                    <a:lnTo>
                      <a:pt x="45" y="1304"/>
                    </a:lnTo>
                    <a:lnTo>
                      <a:pt x="113" y="1066"/>
                    </a:lnTo>
                    <a:lnTo>
                      <a:pt x="147" y="941"/>
                    </a:lnTo>
                    <a:lnTo>
                      <a:pt x="204" y="828"/>
                    </a:lnTo>
                    <a:lnTo>
                      <a:pt x="261" y="715"/>
                    </a:lnTo>
                    <a:lnTo>
                      <a:pt x="329" y="613"/>
                    </a:lnTo>
                    <a:lnTo>
                      <a:pt x="397" y="511"/>
                    </a:lnTo>
                    <a:lnTo>
                      <a:pt x="488" y="420"/>
                    </a:lnTo>
                    <a:lnTo>
                      <a:pt x="488" y="420"/>
                    </a:lnTo>
                    <a:lnTo>
                      <a:pt x="578" y="341"/>
                    </a:lnTo>
                    <a:lnTo>
                      <a:pt x="692" y="261"/>
                    </a:lnTo>
                    <a:lnTo>
                      <a:pt x="805" y="193"/>
                    </a:lnTo>
                    <a:lnTo>
                      <a:pt x="930" y="148"/>
                    </a:lnTo>
                    <a:lnTo>
                      <a:pt x="1054" y="102"/>
                    </a:lnTo>
                    <a:lnTo>
                      <a:pt x="1179" y="57"/>
                    </a:lnTo>
                    <a:lnTo>
                      <a:pt x="1304" y="34"/>
                    </a:lnTo>
                    <a:lnTo>
                      <a:pt x="1440" y="23"/>
                    </a:lnTo>
                    <a:lnTo>
                      <a:pt x="1440" y="23"/>
                    </a:lnTo>
                    <a:lnTo>
                      <a:pt x="1701" y="0"/>
                    </a:lnTo>
                    <a:lnTo>
                      <a:pt x="1973" y="12"/>
                    </a:lnTo>
                    <a:lnTo>
                      <a:pt x="2233" y="34"/>
                    </a:lnTo>
                    <a:lnTo>
                      <a:pt x="2494" y="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extrusionOk="0">
                    <a:moveTo>
                      <a:pt x="2483" y="1"/>
                    </a:moveTo>
                    <a:lnTo>
                      <a:pt x="2313" y="35"/>
                    </a:lnTo>
                    <a:lnTo>
                      <a:pt x="2165" y="69"/>
                    </a:lnTo>
                    <a:lnTo>
                      <a:pt x="2007" y="137"/>
                    </a:lnTo>
                    <a:lnTo>
                      <a:pt x="1859" y="216"/>
                    </a:lnTo>
                    <a:lnTo>
                      <a:pt x="1723" y="307"/>
                    </a:lnTo>
                    <a:lnTo>
                      <a:pt x="1587" y="420"/>
                    </a:lnTo>
                    <a:lnTo>
                      <a:pt x="1463" y="534"/>
                    </a:lnTo>
                    <a:lnTo>
                      <a:pt x="1338" y="670"/>
                    </a:lnTo>
                    <a:lnTo>
                      <a:pt x="1213" y="806"/>
                    </a:lnTo>
                    <a:lnTo>
                      <a:pt x="1111" y="953"/>
                    </a:lnTo>
                    <a:lnTo>
                      <a:pt x="998" y="1112"/>
                    </a:lnTo>
                    <a:lnTo>
                      <a:pt x="907" y="1282"/>
                    </a:lnTo>
                    <a:lnTo>
                      <a:pt x="805" y="1475"/>
                    </a:lnTo>
                    <a:lnTo>
                      <a:pt x="703" y="1667"/>
                    </a:lnTo>
                    <a:lnTo>
                      <a:pt x="612" y="1871"/>
                    </a:lnTo>
                    <a:lnTo>
                      <a:pt x="522" y="2087"/>
                    </a:lnTo>
                    <a:lnTo>
                      <a:pt x="442" y="2302"/>
                    </a:lnTo>
                    <a:lnTo>
                      <a:pt x="363" y="2529"/>
                    </a:lnTo>
                    <a:lnTo>
                      <a:pt x="295" y="2756"/>
                    </a:lnTo>
                    <a:lnTo>
                      <a:pt x="238" y="2994"/>
                    </a:lnTo>
                    <a:lnTo>
                      <a:pt x="182" y="3232"/>
                    </a:lnTo>
                    <a:lnTo>
                      <a:pt x="136" y="3470"/>
                    </a:lnTo>
                    <a:lnTo>
                      <a:pt x="91" y="3719"/>
                    </a:lnTo>
                    <a:lnTo>
                      <a:pt x="57" y="3980"/>
                    </a:lnTo>
                    <a:lnTo>
                      <a:pt x="34" y="4229"/>
                    </a:lnTo>
                    <a:lnTo>
                      <a:pt x="12" y="4490"/>
                    </a:lnTo>
                    <a:lnTo>
                      <a:pt x="0" y="4751"/>
                    </a:lnTo>
                    <a:lnTo>
                      <a:pt x="0" y="5011"/>
                    </a:lnTo>
                    <a:lnTo>
                      <a:pt x="91" y="4909"/>
                    </a:lnTo>
                    <a:lnTo>
                      <a:pt x="193" y="4807"/>
                    </a:lnTo>
                    <a:lnTo>
                      <a:pt x="397" y="4626"/>
                    </a:lnTo>
                    <a:lnTo>
                      <a:pt x="601" y="4479"/>
                    </a:lnTo>
                    <a:lnTo>
                      <a:pt x="828" y="4343"/>
                    </a:lnTo>
                    <a:lnTo>
                      <a:pt x="1270" y="4082"/>
                    </a:lnTo>
                    <a:lnTo>
                      <a:pt x="1497" y="3946"/>
                    </a:lnTo>
                    <a:lnTo>
                      <a:pt x="1723" y="3798"/>
                    </a:lnTo>
                    <a:lnTo>
                      <a:pt x="1939" y="3640"/>
                    </a:lnTo>
                    <a:lnTo>
                      <a:pt x="2154" y="3458"/>
                    </a:lnTo>
                    <a:lnTo>
                      <a:pt x="2358" y="3266"/>
                    </a:lnTo>
                    <a:lnTo>
                      <a:pt x="2562" y="3073"/>
                    </a:lnTo>
                    <a:lnTo>
                      <a:pt x="2959" y="2665"/>
                    </a:lnTo>
                    <a:lnTo>
                      <a:pt x="3356" y="2257"/>
                    </a:lnTo>
                    <a:lnTo>
                      <a:pt x="3616" y="1996"/>
                    </a:lnTo>
                    <a:lnTo>
                      <a:pt x="3888" y="1735"/>
                    </a:lnTo>
                    <a:lnTo>
                      <a:pt x="4161" y="1486"/>
                    </a:lnTo>
                    <a:lnTo>
                      <a:pt x="4455" y="1270"/>
                    </a:lnTo>
                    <a:lnTo>
                      <a:pt x="4603" y="1168"/>
                    </a:lnTo>
                    <a:lnTo>
                      <a:pt x="4761" y="1066"/>
                    </a:lnTo>
                    <a:lnTo>
                      <a:pt x="4909" y="976"/>
                    </a:lnTo>
                    <a:lnTo>
                      <a:pt x="5067" y="908"/>
                    </a:lnTo>
                    <a:lnTo>
                      <a:pt x="5237" y="840"/>
                    </a:lnTo>
                    <a:lnTo>
                      <a:pt x="5396" y="772"/>
                    </a:lnTo>
                    <a:lnTo>
                      <a:pt x="5566" y="726"/>
                    </a:lnTo>
                    <a:lnTo>
                      <a:pt x="5736" y="692"/>
                    </a:lnTo>
                    <a:lnTo>
                      <a:pt x="5612" y="602"/>
                    </a:lnTo>
                    <a:lnTo>
                      <a:pt x="5476" y="522"/>
                    </a:lnTo>
                    <a:lnTo>
                      <a:pt x="5328" y="454"/>
                    </a:lnTo>
                    <a:lnTo>
                      <a:pt x="5181" y="409"/>
                    </a:lnTo>
                    <a:lnTo>
                      <a:pt x="5033" y="364"/>
                    </a:lnTo>
                    <a:lnTo>
                      <a:pt x="4886" y="330"/>
                    </a:lnTo>
                    <a:lnTo>
                      <a:pt x="4727" y="318"/>
                    </a:lnTo>
                    <a:lnTo>
                      <a:pt x="4580" y="318"/>
                    </a:lnTo>
                    <a:lnTo>
                      <a:pt x="4353" y="330"/>
                    </a:lnTo>
                    <a:lnTo>
                      <a:pt x="4127" y="352"/>
                    </a:lnTo>
                    <a:lnTo>
                      <a:pt x="4025" y="364"/>
                    </a:lnTo>
                    <a:lnTo>
                      <a:pt x="3911" y="364"/>
                    </a:lnTo>
                    <a:lnTo>
                      <a:pt x="3798" y="352"/>
                    </a:lnTo>
                    <a:lnTo>
                      <a:pt x="3684" y="330"/>
                    </a:lnTo>
                    <a:lnTo>
                      <a:pt x="3560" y="284"/>
                    </a:lnTo>
                    <a:lnTo>
                      <a:pt x="3424" y="228"/>
                    </a:lnTo>
                    <a:lnTo>
                      <a:pt x="3174" y="114"/>
                    </a:lnTo>
                    <a:lnTo>
                      <a:pt x="2993" y="57"/>
                    </a:lnTo>
                    <a:lnTo>
                      <a:pt x="2812" y="12"/>
                    </a:lnTo>
                    <a:lnTo>
                      <a:pt x="26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488725" y="-685025"/>
                <a:ext cx="143425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012" fill="none" extrusionOk="0">
                    <a:moveTo>
                      <a:pt x="0" y="5011"/>
                    </a:moveTo>
                    <a:lnTo>
                      <a:pt x="0" y="5011"/>
                    </a:lnTo>
                    <a:lnTo>
                      <a:pt x="0" y="4751"/>
                    </a:lnTo>
                    <a:lnTo>
                      <a:pt x="12" y="4490"/>
                    </a:lnTo>
                    <a:lnTo>
                      <a:pt x="34" y="4229"/>
                    </a:lnTo>
                    <a:lnTo>
                      <a:pt x="57" y="3980"/>
                    </a:lnTo>
                    <a:lnTo>
                      <a:pt x="91" y="3719"/>
                    </a:lnTo>
                    <a:lnTo>
                      <a:pt x="136" y="3470"/>
                    </a:lnTo>
                    <a:lnTo>
                      <a:pt x="182" y="3232"/>
                    </a:lnTo>
                    <a:lnTo>
                      <a:pt x="238" y="2994"/>
                    </a:lnTo>
                    <a:lnTo>
                      <a:pt x="295" y="2756"/>
                    </a:lnTo>
                    <a:lnTo>
                      <a:pt x="363" y="2529"/>
                    </a:lnTo>
                    <a:lnTo>
                      <a:pt x="442" y="2302"/>
                    </a:lnTo>
                    <a:lnTo>
                      <a:pt x="522" y="2087"/>
                    </a:lnTo>
                    <a:lnTo>
                      <a:pt x="612" y="1871"/>
                    </a:lnTo>
                    <a:lnTo>
                      <a:pt x="703" y="1667"/>
                    </a:lnTo>
                    <a:lnTo>
                      <a:pt x="805" y="1475"/>
                    </a:lnTo>
                    <a:lnTo>
                      <a:pt x="907" y="1282"/>
                    </a:lnTo>
                    <a:lnTo>
                      <a:pt x="907" y="1282"/>
                    </a:lnTo>
                    <a:lnTo>
                      <a:pt x="998" y="1112"/>
                    </a:lnTo>
                    <a:lnTo>
                      <a:pt x="1111" y="953"/>
                    </a:lnTo>
                    <a:lnTo>
                      <a:pt x="1213" y="806"/>
                    </a:lnTo>
                    <a:lnTo>
                      <a:pt x="1338" y="670"/>
                    </a:lnTo>
                    <a:lnTo>
                      <a:pt x="1463" y="534"/>
                    </a:lnTo>
                    <a:lnTo>
                      <a:pt x="1587" y="420"/>
                    </a:lnTo>
                    <a:lnTo>
                      <a:pt x="1723" y="307"/>
                    </a:lnTo>
                    <a:lnTo>
                      <a:pt x="1859" y="216"/>
                    </a:lnTo>
                    <a:lnTo>
                      <a:pt x="2007" y="137"/>
                    </a:lnTo>
                    <a:lnTo>
                      <a:pt x="2165" y="69"/>
                    </a:lnTo>
                    <a:lnTo>
                      <a:pt x="2313" y="35"/>
                    </a:lnTo>
                    <a:lnTo>
                      <a:pt x="2483" y="1"/>
                    </a:lnTo>
                    <a:lnTo>
                      <a:pt x="2642" y="1"/>
                    </a:lnTo>
                    <a:lnTo>
                      <a:pt x="2812" y="12"/>
                    </a:lnTo>
                    <a:lnTo>
                      <a:pt x="2993" y="57"/>
                    </a:lnTo>
                    <a:lnTo>
                      <a:pt x="3174" y="114"/>
                    </a:lnTo>
                    <a:lnTo>
                      <a:pt x="3174" y="114"/>
                    </a:lnTo>
                    <a:lnTo>
                      <a:pt x="3424" y="228"/>
                    </a:lnTo>
                    <a:lnTo>
                      <a:pt x="3560" y="284"/>
                    </a:lnTo>
                    <a:lnTo>
                      <a:pt x="3684" y="330"/>
                    </a:lnTo>
                    <a:lnTo>
                      <a:pt x="3684" y="330"/>
                    </a:lnTo>
                    <a:lnTo>
                      <a:pt x="3798" y="352"/>
                    </a:lnTo>
                    <a:lnTo>
                      <a:pt x="3911" y="364"/>
                    </a:lnTo>
                    <a:lnTo>
                      <a:pt x="4025" y="364"/>
                    </a:lnTo>
                    <a:lnTo>
                      <a:pt x="4127" y="352"/>
                    </a:lnTo>
                    <a:lnTo>
                      <a:pt x="4353" y="330"/>
                    </a:lnTo>
                    <a:lnTo>
                      <a:pt x="4580" y="318"/>
                    </a:lnTo>
                    <a:lnTo>
                      <a:pt x="4580" y="318"/>
                    </a:lnTo>
                    <a:lnTo>
                      <a:pt x="4727" y="318"/>
                    </a:lnTo>
                    <a:lnTo>
                      <a:pt x="4886" y="330"/>
                    </a:lnTo>
                    <a:lnTo>
                      <a:pt x="5033" y="364"/>
                    </a:lnTo>
                    <a:lnTo>
                      <a:pt x="5181" y="409"/>
                    </a:lnTo>
                    <a:lnTo>
                      <a:pt x="5328" y="454"/>
                    </a:lnTo>
                    <a:lnTo>
                      <a:pt x="5476" y="522"/>
                    </a:lnTo>
                    <a:lnTo>
                      <a:pt x="5612" y="602"/>
                    </a:lnTo>
                    <a:lnTo>
                      <a:pt x="5736" y="692"/>
                    </a:lnTo>
                    <a:lnTo>
                      <a:pt x="5736" y="692"/>
                    </a:lnTo>
                    <a:lnTo>
                      <a:pt x="5566" y="726"/>
                    </a:lnTo>
                    <a:lnTo>
                      <a:pt x="5396" y="772"/>
                    </a:lnTo>
                    <a:lnTo>
                      <a:pt x="5237" y="840"/>
                    </a:lnTo>
                    <a:lnTo>
                      <a:pt x="5067" y="908"/>
                    </a:lnTo>
                    <a:lnTo>
                      <a:pt x="4909" y="976"/>
                    </a:lnTo>
                    <a:lnTo>
                      <a:pt x="4761" y="1066"/>
                    </a:lnTo>
                    <a:lnTo>
                      <a:pt x="4603" y="1168"/>
                    </a:lnTo>
                    <a:lnTo>
                      <a:pt x="4455" y="1270"/>
                    </a:lnTo>
                    <a:lnTo>
                      <a:pt x="4161" y="1486"/>
                    </a:lnTo>
                    <a:lnTo>
                      <a:pt x="3888" y="1735"/>
                    </a:lnTo>
                    <a:lnTo>
                      <a:pt x="3616" y="1996"/>
                    </a:lnTo>
                    <a:lnTo>
                      <a:pt x="3356" y="2257"/>
                    </a:lnTo>
                    <a:lnTo>
                      <a:pt x="3356" y="2257"/>
                    </a:lnTo>
                    <a:lnTo>
                      <a:pt x="2959" y="2665"/>
                    </a:lnTo>
                    <a:lnTo>
                      <a:pt x="2562" y="3073"/>
                    </a:lnTo>
                    <a:lnTo>
                      <a:pt x="2358" y="3266"/>
                    </a:lnTo>
                    <a:lnTo>
                      <a:pt x="2154" y="3458"/>
                    </a:lnTo>
                    <a:lnTo>
                      <a:pt x="1939" y="3640"/>
                    </a:lnTo>
                    <a:lnTo>
                      <a:pt x="1723" y="3798"/>
                    </a:lnTo>
                    <a:lnTo>
                      <a:pt x="1723" y="3798"/>
                    </a:lnTo>
                    <a:lnTo>
                      <a:pt x="1497" y="3946"/>
                    </a:lnTo>
                    <a:lnTo>
                      <a:pt x="1270" y="4082"/>
                    </a:lnTo>
                    <a:lnTo>
                      <a:pt x="828" y="4343"/>
                    </a:lnTo>
                    <a:lnTo>
                      <a:pt x="601" y="4479"/>
                    </a:lnTo>
                    <a:lnTo>
                      <a:pt x="397" y="4626"/>
                    </a:lnTo>
                    <a:lnTo>
                      <a:pt x="193" y="4807"/>
                    </a:lnTo>
                    <a:lnTo>
                      <a:pt x="91" y="4909"/>
                    </a:lnTo>
                    <a:lnTo>
                      <a:pt x="0" y="50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extrusionOk="0">
                    <a:moveTo>
                      <a:pt x="2290" y="1"/>
                    </a:moveTo>
                    <a:lnTo>
                      <a:pt x="2097" y="12"/>
                    </a:lnTo>
                    <a:lnTo>
                      <a:pt x="1905" y="35"/>
                    </a:lnTo>
                    <a:lnTo>
                      <a:pt x="1723" y="80"/>
                    </a:lnTo>
                    <a:lnTo>
                      <a:pt x="1542" y="125"/>
                    </a:lnTo>
                    <a:lnTo>
                      <a:pt x="1360" y="193"/>
                    </a:lnTo>
                    <a:lnTo>
                      <a:pt x="1179" y="273"/>
                    </a:lnTo>
                    <a:lnTo>
                      <a:pt x="1009" y="363"/>
                    </a:lnTo>
                    <a:lnTo>
                      <a:pt x="839" y="465"/>
                    </a:lnTo>
                    <a:lnTo>
                      <a:pt x="669" y="590"/>
                    </a:lnTo>
                    <a:lnTo>
                      <a:pt x="510" y="726"/>
                    </a:lnTo>
                    <a:lnTo>
                      <a:pt x="408" y="828"/>
                    </a:lnTo>
                    <a:lnTo>
                      <a:pt x="318" y="930"/>
                    </a:lnTo>
                    <a:lnTo>
                      <a:pt x="238" y="1043"/>
                    </a:lnTo>
                    <a:lnTo>
                      <a:pt x="170" y="1168"/>
                    </a:lnTo>
                    <a:lnTo>
                      <a:pt x="113" y="1293"/>
                    </a:lnTo>
                    <a:lnTo>
                      <a:pt x="68" y="1418"/>
                    </a:lnTo>
                    <a:lnTo>
                      <a:pt x="34" y="1542"/>
                    </a:lnTo>
                    <a:lnTo>
                      <a:pt x="11" y="1678"/>
                    </a:lnTo>
                    <a:lnTo>
                      <a:pt x="0" y="1814"/>
                    </a:lnTo>
                    <a:lnTo>
                      <a:pt x="11" y="1950"/>
                    </a:lnTo>
                    <a:lnTo>
                      <a:pt x="23" y="2075"/>
                    </a:lnTo>
                    <a:lnTo>
                      <a:pt x="57" y="2211"/>
                    </a:lnTo>
                    <a:lnTo>
                      <a:pt x="102" y="2336"/>
                    </a:lnTo>
                    <a:lnTo>
                      <a:pt x="159" y="2461"/>
                    </a:lnTo>
                    <a:lnTo>
                      <a:pt x="227" y="2574"/>
                    </a:lnTo>
                    <a:lnTo>
                      <a:pt x="318" y="2687"/>
                    </a:lnTo>
                    <a:lnTo>
                      <a:pt x="420" y="2801"/>
                    </a:lnTo>
                    <a:lnTo>
                      <a:pt x="533" y="2891"/>
                    </a:lnTo>
                    <a:lnTo>
                      <a:pt x="646" y="2982"/>
                    </a:lnTo>
                    <a:lnTo>
                      <a:pt x="771" y="3061"/>
                    </a:lnTo>
                    <a:lnTo>
                      <a:pt x="907" y="3141"/>
                    </a:lnTo>
                    <a:lnTo>
                      <a:pt x="1032" y="3209"/>
                    </a:lnTo>
                    <a:lnTo>
                      <a:pt x="1168" y="3265"/>
                    </a:lnTo>
                    <a:lnTo>
                      <a:pt x="1315" y="3311"/>
                    </a:lnTo>
                    <a:lnTo>
                      <a:pt x="1598" y="3401"/>
                    </a:lnTo>
                    <a:lnTo>
                      <a:pt x="1893" y="3481"/>
                    </a:lnTo>
                    <a:lnTo>
                      <a:pt x="2471" y="3605"/>
                    </a:lnTo>
                    <a:lnTo>
                      <a:pt x="3707" y="3866"/>
                    </a:lnTo>
                    <a:lnTo>
                      <a:pt x="4024" y="3934"/>
                    </a:lnTo>
                    <a:lnTo>
                      <a:pt x="4331" y="4014"/>
                    </a:lnTo>
                    <a:lnTo>
                      <a:pt x="4637" y="4093"/>
                    </a:lnTo>
                    <a:lnTo>
                      <a:pt x="4931" y="4195"/>
                    </a:lnTo>
                    <a:lnTo>
                      <a:pt x="5181" y="4274"/>
                    </a:lnTo>
                    <a:lnTo>
                      <a:pt x="5430" y="4342"/>
                    </a:lnTo>
                    <a:lnTo>
                      <a:pt x="5929" y="4478"/>
                    </a:lnTo>
                    <a:lnTo>
                      <a:pt x="6190" y="4558"/>
                    </a:lnTo>
                    <a:lnTo>
                      <a:pt x="6439" y="4660"/>
                    </a:lnTo>
                    <a:lnTo>
                      <a:pt x="6688" y="4784"/>
                    </a:lnTo>
                    <a:lnTo>
                      <a:pt x="6949" y="4932"/>
                    </a:lnTo>
                    <a:lnTo>
                      <a:pt x="6961" y="4750"/>
                    </a:lnTo>
                    <a:lnTo>
                      <a:pt x="6961" y="4558"/>
                    </a:lnTo>
                    <a:lnTo>
                      <a:pt x="6949" y="4354"/>
                    </a:lnTo>
                    <a:lnTo>
                      <a:pt x="6927" y="4161"/>
                    </a:lnTo>
                    <a:lnTo>
                      <a:pt x="6904" y="3946"/>
                    </a:lnTo>
                    <a:lnTo>
                      <a:pt x="6858" y="3742"/>
                    </a:lnTo>
                    <a:lnTo>
                      <a:pt x="6813" y="3537"/>
                    </a:lnTo>
                    <a:lnTo>
                      <a:pt x="6745" y="3322"/>
                    </a:lnTo>
                    <a:lnTo>
                      <a:pt x="6677" y="3118"/>
                    </a:lnTo>
                    <a:lnTo>
                      <a:pt x="6609" y="2914"/>
                    </a:lnTo>
                    <a:lnTo>
                      <a:pt x="6518" y="2721"/>
                    </a:lnTo>
                    <a:lnTo>
                      <a:pt x="6428" y="2529"/>
                    </a:lnTo>
                    <a:lnTo>
                      <a:pt x="6337" y="2347"/>
                    </a:lnTo>
                    <a:lnTo>
                      <a:pt x="6235" y="2177"/>
                    </a:lnTo>
                    <a:lnTo>
                      <a:pt x="6122" y="2007"/>
                    </a:lnTo>
                    <a:lnTo>
                      <a:pt x="6008" y="1860"/>
                    </a:lnTo>
                    <a:lnTo>
                      <a:pt x="5895" y="1724"/>
                    </a:lnTo>
                    <a:lnTo>
                      <a:pt x="5770" y="1576"/>
                    </a:lnTo>
                    <a:lnTo>
                      <a:pt x="5634" y="1452"/>
                    </a:lnTo>
                    <a:lnTo>
                      <a:pt x="5498" y="1316"/>
                    </a:lnTo>
                    <a:lnTo>
                      <a:pt x="5351" y="1191"/>
                    </a:lnTo>
                    <a:lnTo>
                      <a:pt x="5203" y="1066"/>
                    </a:lnTo>
                    <a:lnTo>
                      <a:pt x="5045" y="941"/>
                    </a:lnTo>
                    <a:lnTo>
                      <a:pt x="4875" y="828"/>
                    </a:lnTo>
                    <a:lnTo>
                      <a:pt x="4716" y="726"/>
                    </a:lnTo>
                    <a:lnTo>
                      <a:pt x="4535" y="624"/>
                    </a:lnTo>
                    <a:lnTo>
                      <a:pt x="4365" y="522"/>
                    </a:lnTo>
                    <a:lnTo>
                      <a:pt x="4183" y="431"/>
                    </a:lnTo>
                    <a:lnTo>
                      <a:pt x="4002" y="352"/>
                    </a:lnTo>
                    <a:lnTo>
                      <a:pt x="3809" y="273"/>
                    </a:lnTo>
                    <a:lnTo>
                      <a:pt x="3628" y="205"/>
                    </a:lnTo>
                    <a:lnTo>
                      <a:pt x="3435" y="148"/>
                    </a:lnTo>
                    <a:lnTo>
                      <a:pt x="3242" y="103"/>
                    </a:lnTo>
                    <a:lnTo>
                      <a:pt x="3050" y="57"/>
                    </a:lnTo>
                    <a:lnTo>
                      <a:pt x="2857" y="23"/>
                    </a:lnTo>
                    <a:lnTo>
                      <a:pt x="2675" y="12"/>
                    </a:lnTo>
                    <a:lnTo>
                      <a:pt x="24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5216375" y="-676800"/>
                <a:ext cx="17402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4932" fill="none" extrusionOk="0">
                    <a:moveTo>
                      <a:pt x="6949" y="4932"/>
                    </a:moveTo>
                    <a:lnTo>
                      <a:pt x="6949" y="4932"/>
                    </a:lnTo>
                    <a:lnTo>
                      <a:pt x="6688" y="4784"/>
                    </a:lnTo>
                    <a:lnTo>
                      <a:pt x="6439" y="4660"/>
                    </a:lnTo>
                    <a:lnTo>
                      <a:pt x="6190" y="4558"/>
                    </a:lnTo>
                    <a:lnTo>
                      <a:pt x="5929" y="4478"/>
                    </a:lnTo>
                    <a:lnTo>
                      <a:pt x="5430" y="4342"/>
                    </a:lnTo>
                    <a:lnTo>
                      <a:pt x="5181" y="4274"/>
                    </a:lnTo>
                    <a:lnTo>
                      <a:pt x="4931" y="4195"/>
                    </a:lnTo>
                    <a:lnTo>
                      <a:pt x="4931" y="4195"/>
                    </a:lnTo>
                    <a:lnTo>
                      <a:pt x="4637" y="4093"/>
                    </a:lnTo>
                    <a:lnTo>
                      <a:pt x="4331" y="4014"/>
                    </a:lnTo>
                    <a:lnTo>
                      <a:pt x="4024" y="3934"/>
                    </a:lnTo>
                    <a:lnTo>
                      <a:pt x="3707" y="3866"/>
                    </a:lnTo>
                    <a:lnTo>
                      <a:pt x="2471" y="3605"/>
                    </a:lnTo>
                    <a:lnTo>
                      <a:pt x="2471" y="3605"/>
                    </a:lnTo>
                    <a:lnTo>
                      <a:pt x="1893" y="3481"/>
                    </a:lnTo>
                    <a:lnTo>
                      <a:pt x="1598" y="3401"/>
                    </a:lnTo>
                    <a:lnTo>
                      <a:pt x="1315" y="3311"/>
                    </a:lnTo>
                    <a:lnTo>
                      <a:pt x="1168" y="3265"/>
                    </a:lnTo>
                    <a:lnTo>
                      <a:pt x="1032" y="3209"/>
                    </a:lnTo>
                    <a:lnTo>
                      <a:pt x="907" y="3141"/>
                    </a:lnTo>
                    <a:lnTo>
                      <a:pt x="771" y="3061"/>
                    </a:lnTo>
                    <a:lnTo>
                      <a:pt x="646" y="2982"/>
                    </a:lnTo>
                    <a:lnTo>
                      <a:pt x="533" y="2891"/>
                    </a:lnTo>
                    <a:lnTo>
                      <a:pt x="420" y="2801"/>
                    </a:lnTo>
                    <a:lnTo>
                      <a:pt x="318" y="2687"/>
                    </a:lnTo>
                    <a:lnTo>
                      <a:pt x="318" y="2687"/>
                    </a:lnTo>
                    <a:lnTo>
                      <a:pt x="227" y="2574"/>
                    </a:lnTo>
                    <a:lnTo>
                      <a:pt x="159" y="2461"/>
                    </a:lnTo>
                    <a:lnTo>
                      <a:pt x="102" y="2336"/>
                    </a:lnTo>
                    <a:lnTo>
                      <a:pt x="57" y="2211"/>
                    </a:lnTo>
                    <a:lnTo>
                      <a:pt x="23" y="2075"/>
                    </a:lnTo>
                    <a:lnTo>
                      <a:pt x="11" y="1950"/>
                    </a:lnTo>
                    <a:lnTo>
                      <a:pt x="0" y="1814"/>
                    </a:lnTo>
                    <a:lnTo>
                      <a:pt x="11" y="1678"/>
                    </a:lnTo>
                    <a:lnTo>
                      <a:pt x="34" y="1542"/>
                    </a:lnTo>
                    <a:lnTo>
                      <a:pt x="68" y="1418"/>
                    </a:lnTo>
                    <a:lnTo>
                      <a:pt x="113" y="1293"/>
                    </a:lnTo>
                    <a:lnTo>
                      <a:pt x="170" y="1168"/>
                    </a:lnTo>
                    <a:lnTo>
                      <a:pt x="238" y="1043"/>
                    </a:lnTo>
                    <a:lnTo>
                      <a:pt x="318" y="930"/>
                    </a:lnTo>
                    <a:lnTo>
                      <a:pt x="408" y="828"/>
                    </a:lnTo>
                    <a:lnTo>
                      <a:pt x="510" y="726"/>
                    </a:lnTo>
                    <a:lnTo>
                      <a:pt x="510" y="726"/>
                    </a:lnTo>
                    <a:lnTo>
                      <a:pt x="669" y="590"/>
                    </a:lnTo>
                    <a:lnTo>
                      <a:pt x="839" y="465"/>
                    </a:lnTo>
                    <a:lnTo>
                      <a:pt x="1009" y="363"/>
                    </a:lnTo>
                    <a:lnTo>
                      <a:pt x="1179" y="273"/>
                    </a:lnTo>
                    <a:lnTo>
                      <a:pt x="1360" y="193"/>
                    </a:lnTo>
                    <a:lnTo>
                      <a:pt x="1542" y="125"/>
                    </a:lnTo>
                    <a:lnTo>
                      <a:pt x="1723" y="80"/>
                    </a:lnTo>
                    <a:lnTo>
                      <a:pt x="1905" y="35"/>
                    </a:lnTo>
                    <a:lnTo>
                      <a:pt x="2097" y="12"/>
                    </a:lnTo>
                    <a:lnTo>
                      <a:pt x="2290" y="1"/>
                    </a:lnTo>
                    <a:lnTo>
                      <a:pt x="2483" y="1"/>
                    </a:lnTo>
                    <a:lnTo>
                      <a:pt x="2675" y="12"/>
                    </a:lnTo>
                    <a:lnTo>
                      <a:pt x="2857" y="23"/>
                    </a:lnTo>
                    <a:lnTo>
                      <a:pt x="3050" y="57"/>
                    </a:lnTo>
                    <a:lnTo>
                      <a:pt x="3242" y="103"/>
                    </a:lnTo>
                    <a:lnTo>
                      <a:pt x="3435" y="148"/>
                    </a:lnTo>
                    <a:lnTo>
                      <a:pt x="3628" y="205"/>
                    </a:lnTo>
                    <a:lnTo>
                      <a:pt x="3809" y="273"/>
                    </a:lnTo>
                    <a:lnTo>
                      <a:pt x="4002" y="352"/>
                    </a:lnTo>
                    <a:lnTo>
                      <a:pt x="4183" y="431"/>
                    </a:lnTo>
                    <a:lnTo>
                      <a:pt x="4365" y="522"/>
                    </a:lnTo>
                    <a:lnTo>
                      <a:pt x="4535" y="624"/>
                    </a:lnTo>
                    <a:lnTo>
                      <a:pt x="4716" y="726"/>
                    </a:lnTo>
                    <a:lnTo>
                      <a:pt x="4875" y="828"/>
                    </a:lnTo>
                    <a:lnTo>
                      <a:pt x="5045" y="941"/>
                    </a:lnTo>
                    <a:lnTo>
                      <a:pt x="5203" y="1066"/>
                    </a:lnTo>
                    <a:lnTo>
                      <a:pt x="5351" y="1191"/>
                    </a:lnTo>
                    <a:lnTo>
                      <a:pt x="5498" y="1316"/>
                    </a:lnTo>
                    <a:lnTo>
                      <a:pt x="5634" y="1452"/>
                    </a:lnTo>
                    <a:lnTo>
                      <a:pt x="5770" y="1576"/>
                    </a:lnTo>
                    <a:lnTo>
                      <a:pt x="5895" y="1724"/>
                    </a:lnTo>
                    <a:lnTo>
                      <a:pt x="6008" y="1860"/>
                    </a:lnTo>
                    <a:lnTo>
                      <a:pt x="6008" y="1860"/>
                    </a:lnTo>
                    <a:lnTo>
                      <a:pt x="6122" y="2007"/>
                    </a:lnTo>
                    <a:lnTo>
                      <a:pt x="6235" y="2177"/>
                    </a:lnTo>
                    <a:lnTo>
                      <a:pt x="6337" y="2347"/>
                    </a:lnTo>
                    <a:lnTo>
                      <a:pt x="6428" y="2529"/>
                    </a:lnTo>
                    <a:lnTo>
                      <a:pt x="6518" y="2721"/>
                    </a:lnTo>
                    <a:lnTo>
                      <a:pt x="6609" y="2914"/>
                    </a:lnTo>
                    <a:lnTo>
                      <a:pt x="6677" y="3118"/>
                    </a:lnTo>
                    <a:lnTo>
                      <a:pt x="6745" y="3322"/>
                    </a:lnTo>
                    <a:lnTo>
                      <a:pt x="6813" y="3537"/>
                    </a:lnTo>
                    <a:lnTo>
                      <a:pt x="6858" y="3742"/>
                    </a:lnTo>
                    <a:lnTo>
                      <a:pt x="6904" y="3946"/>
                    </a:lnTo>
                    <a:lnTo>
                      <a:pt x="6927" y="4161"/>
                    </a:lnTo>
                    <a:lnTo>
                      <a:pt x="6949" y="4354"/>
                    </a:lnTo>
                    <a:lnTo>
                      <a:pt x="6961" y="4558"/>
                    </a:lnTo>
                    <a:lnTo>
                      <a:pt x="6961" y="4750"/>
                    </a:lnTo>
                    <a:lnTo>
                      <a:pt x="6949" y="49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5472575" y="-674825"/>
                <a:ext cx="112800" cy="211750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8470" extrusionOk="0">
                    <a:moveTo>
                      <a:pt x="4500" y="1"/>
                    </a:moveTo>
                    <a:lnTo>
                      <a:pt x="4353" y="46"/>
                    </a:lnTo>
                    <a:lnTo>
                      <a:pt x="4206" y="103"/>
                    </a:lnTo>
                    <a:lnTo>
                      <a:pt x="4058" y="171"/>
                    </a:lnTo>
                    <a:lnTo>
                      <a:pt x="3922" y="239"/>
                    </a:lnTo>
                    <a:lnTo>
                      <a:pt x="3639" y="409"/>
                    </a:lnTo>
                    <a:lnTo>
                      <a:pt x="3367" y="590"/>
                    </a:lnTo>
                    <a:lnTo>
                      <a:pt x="3106" y="794"/>
                    </a:lnTo>
                    <a:lnTo>
                      <a:pt x="2857" y="1021"/>
                    </a:lnTo>
                    <a:lnTo>
                      <a:pt x="2619" y="1248"/>
                    </a:lnTo>
                    <a:lnTo>
                      <a:pt x="2403" y="1486"/>
                    </a:lnTo>
                    <a:lnTo>
                      <a:pt x="2120" y="1826"/>
                    </a:lnTo>
                    <a:lnTo>
                      <a:pt x="1859" y="2177"/>
                    </a:lnTo>
                    <a:lnTo>
                      <a:pt x="1621" y="2552"/>
                    </a:lnTo>
                    <a:lnTo>
                      <a:pt x="1383" y="2937"/>
                    </a:lnTo>
                    <a:lnTo>
                      <a:pt x="1168" y="3334"/>
                    </a:lnTo>
                    <a:lnTo>
                      <a:pt x="975" y="3742"/>
                    </a:lnTo>
                    <a:lnTo>
                      <a:pt x="794" y="4161"/>
                    </a:lnTo>
                    <a:lnTo>
                      <a:pt x="635" y="4592"/>
                    </a:lnTo>
                    <a:lnTo>
                      <a:pt x="487" y="5023"/>
                    </a:lnTo>
                    <a:lnTo>
                      <a:pt x="363" y="5476"/>
                    </a:lnTo>
                    <a:lnTo>
                      <a:pt x="249" y="5930"/>
                    </a:lnTo>
                    <a:lnTo>
                      <a:pt x="159" y="6383"/>
                    </a:lnTo>
                    <a:lnTo>
                      <a:pt x="91" y="6848"/>
                    </a:lnTo>
                    <a:lnTo>
                      <a:pt x="45" y="7313"/>
                    </a:lnTo>
                    <a:lnTo>
                      <a:pt x="11" y="7789"/>
                    </a:lnTo>
                    <a:lnTo>
                      <a:pt x="0" y="8254"/>
                    </a:lnTo>
                    <a:lnTo>
                      <a:pt x="0" y="8469"/>
                    </a:lnTo>
                    <a:lnTo>
                      <a:pt x="34" y="8469"/>
                    </a:lnTo>
                    <a:lnTo>
                      <a:pt x="34" y="8254"/>
                    </a:lnTo>
                    <a:lnTo>
                      <a:pt x="45" y="7789"/>
                    </a:lnTo>
                    <a:lnTo>
                      <a:pt x="79" y="7324"/>
                    </a:lnTo>
                    <a:lnTo>
                      <a:pt x="125" y="6859"/>
                    </a:lnTo>
                    <a:lnTo>
                      <a:pt x="193" y="6395"/>
                    </a:lnTo>
                    <a:lnTo>
                      <a:pt x="283" y="5930"/>
                    </a:lnTo>
                    <a:lnTo>
                      <a:pt x="397" y="5488"/>
                    </a:lnTo>
                    <a:lnTo>
                      <a:pt x="521" y="5034"/>
                    </a:lnTo>
                    <a:lnTo>
                      <a:pt x="669" y="4603"/>
                    </a:lnTo>
                    <a:lnTo>
                      <a:pt x="828" y="4173"/>
                    </a:lnTo>
                    <a:lnTo>
                      <a:pt x="1009" y="3753"/>
                    </a:lnTo>
                    <a:lnTo>
                      <a:pt x="1202" y="3345"/>
                    </a:lnTo>
                    <a:lnTo>
                      <a:pt x="1417" y="2948"/>
                    </a:lnTo>
                    <a:lnTo>
                      <a:pt x="1644" y="2563"/>
                    </a:lnTo>
                    <a:lnTo>
                      <a:pt x="1893" y="2200"/>
                    </a:lnTo>
                    <a:lnTo>
                      <a:pt x="2154" y="1849"/>
                    </a:lnTo>
                    <a:lnTo>
                      <a:pt x="2426" y="1509"/>
                    </a:lnTo>
                    <a:lnTo>
                      <a:pt x="2641" y="1271"/>
                    </a:lnTo>
                    <a:lnTo>
                      <a:pt x="2879" y="1044"/>
                    </a:lnTo>
                    <a:lnTo>
                      <a:pt x="3117" y="828"/>
                    </a:lnTo>
                    <a:lnTo>
                      <a:pt x="3378" y="624"/>
                    </a:lnTo>
                    <a:lnTo>
                      <a:pt x="3650" y="432"/>
                    </a:lnTo>
                    <a:lnTo>
                      <a:pt x="3934" y="273"/>
                    </a:lnTo>
                    <a:lnTo>
                      <a:pt x="4081" y="205"/>
                    </a:lnTo>
                    <a:lnTo>
                      <a:pt x="4217" y="137"/>
                    </a:lnTo>
                    <a:lnTo>
                      <a:pt x="4364" y="80"/>
                    </a:lnTo>
                    <a:lnTo>
                      <a:pt x="4512" y="35"/>
                    </a:lnTo>
                    <a:lnTo>
                      <a:pt x="450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extrusionOk="0">
                    <a:moveTo>
                      <a:pt x="2279" y="1"/>
                    </a:moveTo>
                    <a:lnTo>
                      <a:pt x="2098" y="12"/>
                    </a:lnTo>
                    <a:lnTo>
                      <a:pt x="1928" y="35"/>
                    </a:lnTo>
                    <a:lnTo>
                      <a:pt x="1" y="171"/>
                    </a:lnTo>
                    <a:lnTo>
                      <a:pt x="103" y="194"/>
                    </a:lnTo>
                    <a:lnTo>
                      <a:pt x="193" y="239"/>
                    </a:lnTo>
                    <a:lnTo>
                      <a:pt x="284" y="284"/>
                    </a:lnTo>
                    <a:lnTo>
                      <a:pt x="375" y="330"/>
                    </a:lnTo>
                    <a:lnTo>
                      <a:pt x="454" y="398"/>
                    </a:lnTo>
                    <a:lnTo>
                      <a:pt x="522" y="466"/>
                    </a:lnTo>
                    <a:lnTo>
                      <a:pt x="601" y="534"/>
                    </a:lnTo>
                    <a:lnTo>
                      <a:pt x="658" y="613"/>
                    </a:lnTo>
                    <a:lnTo>
                      <a:pt x="783" y="783"/>
                    </a:lnTo>
                    <a:lnTo>
                      <a:pt x="885" y="976"/>
                    </a:lnTo>
                    <a:lnTo>
                      <a:pt x="964" y="1169"/>
                    </a:lnTo>
                    <a:lnTo>
                      <a:pt x="1032" y="1361"/>
                    </a:lnTo>
                    <a:lnTo>
                      <a:pt x="1123" y="1679"/>
                    </a:lnTo>
                    <a:lnTo>
                      <a:pt x="1191" y="1826"/>
                    </a:lnTo>
                    <a:lnTo>
                      <a:pt x="1225" y="1905"/>
                    </a:lnTo>
                    <a:lnTo>
                      <a:pt x="1270" y="1973"/>
                    </a:lnTo>
                    <a:lnTo>
                      <a:pt x="1327" y="2041"/>
                    </a:lnTo>
                    <a:lnTo>
                      <a:pt x="1384" y="2109"/>
                    </a:lnTo>
                    <a:lnTo>
                      <a:pt x="1463" y="2177"/>
                    </a:lnTo>
                    <a:lnTo>
                      <a:pt x="1531" y="2234"/>
                    </a:lnTo>
                    <a:lnTo>
                      <a:pt x="1622" y="2280"/>
                    </a:lnTo>
                    <a:lnTo>
                      <a:pt x="1701" y="2314"/>
                    </a:lnTo>
                    <a:lnTo>
                      <a:pt x="1792" y="2348"/>
                    </a:lnTo>
                    <a:lnTo>
                      <a:pt x="1882" y="2370"/>
                    </a:lnTo>
                    <a:lnTo>
                      <a:pt x="2052" y="2404"/>
                    </a:lnTo>
                    <a:lnTo>
                      <a:pt x="2222" y="2404"/>
                    </a:lnTo>
                    <a:lnTo>
                      <a:pt x="2392" y="2382"/>
                    </a:lnTo>
                    <a:lnTo>
                      <a:pt x="2551" y="2336"/>
                    </a:lnTo>
                    <a:lnTo>
                      <a:pt x="2710" y="2268"/>
                    </a:lnTo>
                    <a:lnTo>
                      <a:pt x="2857" y="2189"/>
                    </a:lnTo>
                    <a:lnTo>
                      <a:pt x="2993" y="2075"/>
                    </a:lnTo>
                    <a:lnTo>
                      <a:pt x="3118" y="1962"/>
                    </a:lnTo>
                    <a:lnTo>
                      <a:pt x="3220" y="1826"/>
                    </a:lnTo>
                    <a:lnTo>
                      <a:pt x="3299" y="1679"/>
                    </a:lnTo>
                    <a:lnTo>
                      <a:pt x="3367" y="1520"/>
                    </a:lnTo>
                    <a:lnTo>
                      <a:pt x="3401" y="1350"/>
                    </a:lnTo>
                    <a:lnTo>
                      <a:pt x="3435" y="1180"/>
                    </a:lnTo>
                    <a:lnTo>
                      <a:pt x="3435" y="1010"/>
                    </a:lnTo>
                    <a:lnTo>
                      <a:pt x="3413" y="840"/>
                    </a:lnTo>
                    <a:lnTo>
                      <a:pt x="3379" y="681"/>
                    </a:lnTo>
                    <a:lnTo>
                      <a:pt x="3345" y="590"/>
                    </a:lnTo>
                    <a:lnTo>
                      <a:pt x="3299" y="500"/>
                    </a:lnTo>
                    <a:lnTo>
                      <a:pt x="3254" y="420"/>
                    </a:lnTo>
                    <a:lnTo>
                      <a:pt x="3197" y="341"/>
                    </a:lnTo>
                    <a:lnTo>
                      <a:pt x="3141" y="273"/>
                    </a:lnTo>
                    <a:lnTo>
                      <a:pt x="3073" y="228"/>
                    </a:lnTo>
                    <a:lnTo>
                      <a:pt x="3005" y="171"/>
                    </a:lnTo>
                    <a:lnTo>
                      <a:pt x="2937" y="137"/>
                    </a:lnTo>
                    <a:lnTo>
                      <a:pt x="2869" y="103"/>
                    </a:lnTo>
                    <a:lnTo>
                      <a:pt x="2789" y="69"/>
                    </a:lnTo>
                    <a:lnTo>
                      <a:pt x="2619" y="35"/>
                    </a:lnTo>
                    <a:lnTo>
                      <a:pt x="2449" y="12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5556450" y="-672275"/>
                <a:ext cx="85900" cy="60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405" fill="none" extrusionOk="0">
                    <a:moveTo>
                      <a:pt x="1928" y="35"/>
                    </a:moveTo>
                    <a:lnTo>
                      <a:pt x="1928" y="35"/>
                    </a:lnTo>
                    <a:lnTo>
                      <a:pt x="2098" y="12"/>
                    </a:lnTo>
                    <a:lnTo>
                      <a:pt x="2279" y="1"/>
                    </a:lnTo>
                    <a:lnTo>
                      <a:pt x="2449" y="12"/>
                    </a:lnTo>
                    <a:lnTo>
                      <a:pt x="2619" y="35"/>
                    </a:lnTo>
                    <a:lnTo>
                      <a:pt x="2789" y="69"/>
                    </a:lnTo>
                    <a:lnTo>
                      <a:pt x="2869" y="103"/>
                    </a:lnTo>
                    <a:lnTo>
                      <a:pt x="2937" y="137"/>
                    </a:lnTo>
                    <a:lnTo>
                      <a:pt x="3005" y="171"/>
                    </a:lnTo>
                    <a:lnTo>
                      <a:pt x="3073" y="228"/>
                    </a:lnTo>
                    <a:lnTo>
                      <a:pt x="3141" y="273"/>
                    </a:lnTo>
                    <a:lnTo>
                      <a:pt x="3197" y="341"/>
                    </a:lnTo>
                    <a:lnTo>
                      <a:pt x="3197" y="341"/>
                    </a:lnTo>
                    <a:lnTo>
                      <a:pt x="3254" y="420"/>
                    </a:lnTo>
                    <a:lnTo>
                      <a:pt x="3299" y="500"/>
                    </a:lnTo>
                    <a:lnTo>
                      <a:pt x="3345" y="590"/>
                    </a:lnTo>
                    <a:lnTo>
                      <a:pt x="3379" y="681"/>
                    </a:lnTo>
                    <a:lnTo>
                      <a:pt x="3379" y="681"/>
                    </a:lnTo>
                    <a:lnTo>
                      <a:pt x="3413" y="840"/>
                    </a:lnTo>
                    <a:lnTo>
                      <a:pt x="3435" y="1010"/>
                    </a:lnTo>
                    <a:lnTo>
                      <a:pt x="3435" y="1180"/>
                    </a:lnTo>
                    <a:lnTo>
                      <a:pt x="3401" y="1350"/>
                    </a:lnTo>
                    <a:lnTo>
                      <a:pt x="3367" y="1520"/>
                    </a:lnTo>
                    <a:lnTo>
                      <a:pt x="3299" y="1679"/>
                    </a:lnTo>
                    <a:lnTo>
                      <a:pt x="3220" y="1826"/>
                    </a:lnTo>
                    <a:lnTo>
                      <a:pt x="3118" y="1962"/>
                    </a:lnTo>
                    <a:lnTo>
                      <a:pt x="3118" y="1962"/>
                    </a:lnTo>
                    <a:lnTo>
                      <a:pt x="2993" y="2075"/>
                    </a:lnTo>
                    <a:lnTo>
                      <a:pt x="2857" y="2189"/>
                    </a:lnTo>
                    <a:lnTo>
                      <a:pt x="2710" y="2268"/>
                    </a:lnTo>
                    <a:lnTo>
                      <a:pt x="2551" y="2336"/>
                    </a:lnTo>
                    <a:lnTo>
                      <a:pt x="2392" y="2382"/>
                    </a:lnTo>
                    <a:lnTo>
                      <a:pt x="2222" y="2404"/>
                    </a:lnTo>
                    <a:lnTo>
                      <a:pt x="2052" y="2404"/>
                    </a:lnTo>
                    <a:lnTo>
                      <a:pt x="1882" y="2370"/>
                    </a:lnTo>
                    <a:lnTo>
                      <a:pt x="1882" y="2370"/>
                    </a:lnTo>
                    <a:lnTo>
                      <a:pt x="1792" y="2348"/>
                    </a:lnTo>
                    <a:lnTo>
                      <a:pt x="1701" y="2314"/>
                    </a:lnTo>
                    <a:lnTo>
                      <a:pt x="1622" y="2280"/>
                    </a:lnTo>
                    <a:lnTo>
                      <a:pt x="1531" y="2234"/>
                    </a:lnTo>
                    <a:lnTo>
                      <a:pt x="1463" y="2177"/>
                    </a:lnTo>
                    <a:lnTo>
                      <a:pt x="1384" y="2109"/>
                    </a:lnTo>
                    <a:lnTo>
                      <a:pt x="1327" y="2041"/>
                    </a:lnTo>
                    <a:lnTo>
                      <a:pt x="1270" y="1973"/>
                    </a:lnTo>
                    <a:lnTo>
                      <a:pt x="1270" y="1973"/>
                    </a:lnTo>
                    <a:lnTo>
                      <a:pt x="1225" y="1905"/>
                    </a:lnTo>
                    <a:lnTo>
                      <a:pt x="1191" y="1826"/>
                    </a:lnTo>
                    <a:lnTo>
                      <a:pt x="1123" y="1679"/>
                    </a:lnTo>
                    <a:lnTo>
                      <a:pt x="1032" y="1361"/>
                    </a:lnTo>
                    <a:lnTo>
                      <a:pt x="1032" y="1361"/>
                    </a:lnTo>
                    <a:lnTo>
                      <a:pt x="964" y="1169"/>
                    </a:lnTo>
                    <a:lnTo>
                      <a:pt x="885" y="976"/>
                    </a:lnTo>
                    <a:lnTo>
                      <a:pt x="783" y="783"/>
                    </a:lnTo>
                    <a:lnTo>
                      <a:pt x="658" y="613"/>
                    </a:lnTo>
                    <a:lnTo>
                      <a:pt x="601" y="534"/>
                    </a:lnTo>
                    <a:lnTo>
                      <a:pt x="522" y="466"/>
                    </a:lnTo>
                    <a:lnTo>
                      <a:pt x="454" y="398"/>
                    </a:lnTo>
                    <a:lnTo>
                      <a:pt x="375" y="330"/>
                    </a:lnTo>
                    <a:lnTo>
                      <a:pt x="284" y="284"/>
                    </a:lnTo>
                    <a:lnTo>
                      <a:pt x="193" y="239"/>
                    </a:lnTo>
                    <a:lnTo>
                      <a:pt x="103" y="194"/>
                    </a:lnTo>
                    <a:lnTo>
                      <a:pt x="1" y="1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5242450" y="-642225"/>
                <a:ext cx="159275" cy="192750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771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06" y="46"/>
                    </a:lnTo>
                    <a:lnTo>
                      <a:pt x="658" y="80"/>
                    </a:lnTo>
                    <a:lnTo>
                      <a:pt x="1054" y="148"/>
                    </a:lnTo>
                    <a:lnTo>
                      <a:pt x="1474" y="250"/>
                    </a:lnTo>
                    <a:lnTo>
                      <a:pt x="1927" y="386"/>
                    </a:lnTo>
                    <a:lnTo>
                      <a:pt x="2154" y="454"/>
                    </a:lnTo>
                    <a:lnTo>
                      <a:pt x="2392" y="545"/>
                    </a:lnTo>
                    <a:lnTo>
                      <a:pt x="2619" y="635"/>
                    </a:lnTo>
                    <a:lnTo>
                      <a:pt x="2857" y="737"/>
                    </a:lnTo>
                    <a:lnTo>
                      <a:pt x="3095" y="839"/>
                    </a:lnTo>
                    <a:lnTo>
                      <a:pt x="3322" y="964"/>
                    </a:lnTo>
                    <a:lnTo>
                      <a:pt x="3560" y="1089"/>
                    </a:lnTo>
                    <a:lnTo>
                      <a:pt x="3786" y="1225"/>
                    </a:lnTo>
                    <a:lnTo>
                      <a:pt x="4002" y="1372"/>
                    </a:lnTo>
                    <a:lnTo>
                      <a:pt x="4217" y="1531"/>
                    </a:lnTo>
                    <a:lnTo>
                      <a:pt x="4432" y="1690"/>
                    </a:lnTo>
                    <a:lnTo>
                      <a:pt x="4637" y="1860"/>
                    </a:lnTo>
                    <a:lnTo>
                      <a:pt x="4829" y="2041"/>
                    </a:lnTo>
                    <a:lnTo>
                      <a:pt x="5011" y="2234"/>
                    </a:lnTo>
                    <a:lnTo>
                      <a:pt x="5181" y="2438"/>
                    </a:lnTo>
                    <a:lnTo>
                      <a:pt x="5351" y="2653"/>
                    </a:lnTo>
                    <a:lnTo>
                      <a:pt x="5498" y="2880"/>
                    </a:lnTo>
                    <a:lnTo>
                      <a:pt x="5634" y="3107"/>
                    </a:lnTo>
                    <a:lnTo>
                      <a:pt x="5747" y="3356"/>
                    </a:lnTo>
                    <a:lnTo>
                      <a:pt x="5861" y="3606"/>
                    </a:lnTo>
                    <a:lnTo>
                      <a:pt x="5940" y="3878"/>
                    </a:lnTo>
                    <a:lnTo>
                      <a:pt x="6020" y="4150"/>
                    </a:lnTo>
                    <a:lnTo>
                      <a:pt x="6099" y="4558"/>
                    </a:lnTo>
                    <a:lnTo>
                      <a:pt x="6167" y="4955"/>
                    </a:lnTo>
                    <a:lnTo>
                      <a:pt x="6224" y="5363"/>
                    </a:lnTo>
                    <a:lnTo>
                      <a:pt x="6269" y="5771"/>
                    </a:lnTo>
                    <a:lnTo>
                      <a:pt x="6303" y="6190"/>
                    </a:lnTo>
                    <a:lnTo>
                      <a:pt x="6326" y="6598"/>
                    </a:lnTo>
                    <a:lnTo>
                      <a:pt x="6337" y="7006"/>
                    </a:lnTo>
                    <a:lnTo>
                      <a:pt x="6337" y="7414"/>
                    </a:lnTo>
                    <a:lnTo>
                      <a:pt x="6337" y="7709"/>
                    </a:lnTo>
                    <a:lnTo>
                      <a:pt x="6371" y="7709"/>
                    </a:lnTo>
                    <a:lnTo>
                      <a:pt x="6371" y="7414"/>
                    </a:lnTo>
                    <a:lnTo>
                      <a:pt x="6371" y="7006"/>
                    </a:lnTo>
                    <a:lnTo>
                      <a:pt x="6360" y="6598"/>
                    </a:lnTo>
                    <a:lnTo>
                      <a:pt x="6337" y="6179"/>
                    </a:lnTo>
                    <a:lnTo>
                      <a:pt x="6303" y="5771"/>
                    </a:lnTo>
                    <a:lnTo>
                      <a:pt x="6258" y="5363"/>
                    </a:lnTo>
                    <a:lnTo>
                      <a:pt x="6201" y="4955"/>
                    </a:lnTo>
                    <a:lnTo>
                      <a:pt x="6133" y="4546"/>
                    </a:lnTo>
                    <a:lnTo>
                      <a:pt x="6054" y="4150"/>
                    </a:lnTo>
                    <a:lnTo>
                      <a:pt x="5974" y="3866"/>
                    </a:lnTo>
                    <a:lnTo>
                      <a:pt x="5895" y="3594"/>
                    </a:lnTo>
                    <a:lnTo>
                      <a:pt x="5781" y="3345"/>
                    </a:lnTo>
                    <a:lnTo>
                      <a:pt x="5657" y="3095"/>
                    </a:lnTo>
                    <a:lnTo>
                      <a:pt x="5521" y="2857"/>
                    </a:lnTo>
                    <a:lnTo>
                      <a:pt x="5373" y="2631"/>
                    </a:lnTo>
                    <a:lnTo>
                      <a:pt x="5215" y="2415"/>
                    </a:lnTo>
                    <a:lnTo>
                      <a:pt x="5033" y="2211"/>
                    </a:lnTo>
                    <a:lnTo>
                      <a:pt x="4852" y="2018"/>
                    </a:lnTo>
                    <a:lnTo>
                      <a:pt x="4659" y="1837"/>
                    </a:lnTo>
                    <a:lnTo>
                      <a:pt x="4455" y="1667"/>
                    </a:lnTo>
                    <a:lnTo>
                      <a:pt x="4240" y="1497"/>
                    </a:lnTo>
                    <a:lnTo>
                      <a:pt x="4024" y="1338"/>
                    </a:lnTo>
                    <a:lnTo>
                      <a:pt x="3798" y="1202"/>
                    </a:lnTo>
                    <a:lnTo>
                      <a:pt x="3571" y="1066"/>
                    </a:lnTo>
                    <a:lnTo>
                      <a:pt x="3344" y="930"/>
                    </a:lnTo>
                    <a:lnTo>
                      <a:pt x="3106" y="817"/>
                    </a:lnTo>
                    <a:lnTo>
                      <a:pt x="2868" y="703"/>
                    </a:lnTo>
                    <a:lnTo>
                      <a:pt x="2641" y="601"/>
                    </a:lnTo>
                    <a:lnTo>
                      <a:pt x="2403" y="511"/>
                    </a:lnTo>
                    <a:lnTo>
                      <a:pt x="2165" y="420"/>
                    </a:lnTo>
                    <a:lnTo>
                      <a:pt x="1939" y="352"/>
                    </a:lnTo>
                    <a:lnTo>
                      <a:pt x="1485" y="216"/>
                    </a:lnTo>
                    <a:lnTo>
                      <a:pt x="1054" y="125"/>
                    </a:lnTo>
                    <a:lnTo>
                      <a:pt x="669" y="46"/>
                    </a:lnTo>
                    <a:lnTo>
                      <a:pt x="306" y="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5346175" y="-535950"/>
                <a:ext cx="178850" cy="16327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6531" extrusionOk="0">
                    <a:moveTo>
                      <a:pt x="0" y="1"/>
                    </a:moveTo>
                    <a:lnTo>
                      <a:pt x="0" y="6292"/>
                    </a:lnTo>
                    <a:lnTo>
                      <a:pt x="0" y="6338"/>
                    </a:lnTo>
                    <a:lnTo>
                      <a:pt x="11" y="6383"/>
                    </a:lnTo>
                    <a:lnTo>
                      <a:pt x="34" y="6428"/>
                    </a:lnTo>
                    <a:lnTo>
                      <a:pt x="68" y="6462"/>
                    </a:lnTo>
                    <a:lnTo>
                      <a:pt x="102" y="6485"/>
                    </a:lnTo>
                    <a:lnTo>
                      <a:pt x="147" y="6508"/>
                    </a:lnTo>
                    <a:lnTo>
                      <a:pt x="193" y="6530"/>
                    </a:lnTo>
                    <a:lnTo>
                      <a:pt x="6949" y="6530"/>
                    </a:lnTo>
                    <a:lnTo>
                      <a:pt x="6994" y="6508"/>
                    </a:lnTo>
                    <a:lnTo>
                      <a:pt x="7040" y="6485"/>
                    </a:lnTo>
                    <a:lnTo>
                      <a:pt x="7074" y="6462"/>
                    </a:lnTo>
                    <a:lnTo>
                      <a:pt x="7108" y="6428"/>
                    </a:lnTo>
                    <a:lnTo>
                      <a:pt x="7131" y="6383"/>
                    </a:lnTo>
                    <a:lnTo>
                      <a:pt x="7142" y="6338"/>
                    </a:lnTo>
                    <a:lnTo>
                      <a:pt x="7153" y="6292"/>
                    </a:lnTo>
                    <a:lnTo>
                      <a:pt x="7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5338800" y="-535950"/>
                <a:ext cx="193300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7732" h="2302" extrusionOk="0">
                    <a:moveTo>
                      <a:pt x="0" y="1"/>
                    </a:moveTo>
                    <a:lnTo>
                      <a:pt x="0" y="2302"/>
                    </a:lnTo>
                    <a:lnTo>
                      <a:pt x="7732" y="2302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5346175" y="-526025"/>
                <a:ext cx="178850" cy="66625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2665" extrusionOk="0">
                    <a:moveTo>
                      <a:pt x="0" y="0"/>
                    </a:moveTo>
                    <a:lnTo>
                      <a:pt x="0" y="2664"/>
                    </a:lnTo>
                    <a:lnTo>
                      <a:pt x="7153" y="2120"/>
                    </a:lnTo>
                    <a:lnTo>
                      <a:pt x="7153" y="0"/>
                    </a:lnTo>
                    <a:close/>
                  </a:path>
                </a:pathLst>
              </a:custGeom>
              <a:solidFill>
                <a:srgbClr val="0A0A0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2" name="Google Shape;402;p13"/>
            <p:cNvGrpSpPr/>
            <p:nvPr/>
          </p:nvGrpSpPr>
          <p:grpSpPr>
            <a:xfrm flipH="1">
              <a:off x="-2416878" y="3132538"/>
              <a:ext cx="2952307" cy="1737393"/>
              <a:chOff x="5879397" y="2862025"/>
              <a:chExt cx="2952307" cy="1737393"/>
            </a:xfrm>
          </p:grpSpPr>
          <p:grpSp>
            <p:nvGrpSpPr>
              <p:cNvPr id="403" name="Google Shape;403;p13"/>
              <p:cNvGrpSpPr/>
              <p:nvPr/>
            </p:nvGrpSpPr>
            <p:grpSpPr>
              <a:xfrm>
                <a:off x="7199307" y="2862025"/>
                <a:ext cx="245881" cy="210807"/>
                <a:chOff x="5367757" y="-2469750"/>
                <a:chExt cx="245881" cy="210807"/>
              </a:xfrm>
            </p:grpSpPr>
            <p:sp>
              <p:nvSpPr>
                <p:cNvPr id="404" name="Google Shape;404;p13"/>
                <p:cNvSpPr/>
                <p:nvPr/>
              </p:nvSpPr>
              <p:spPr>
                <a:xfrm>
                  <a:off x="5421546" y="-2469750"/>
                  <a:ext cx="165196" cy="19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3027" extrusionOk="0">
                      <a:moveTo>
                        <a:pt x="0" y="0"/>
                      </a:moveTo>
                      <a:lnTo>
                        <a:pt x="0" y="2891"/>
                      </a:lnTo>
                      <a:lnTo>
                        <a:pt x="12" y="2948"/>
                      </a:lnTo>
                      <a:lnTo>
                        <a:pt x="46" y="2982"/>
                      </a:lnTo>
                      <a:lnTo>
                        <a:pt x="80" y="3016"/>
                      </a:lnTo>
                      <a:lnTo>
                        <a:pt x="136" y="3027"/>
                      </a:lnTo>
                      <a:lnTo>
                        <a:pt x="2370" y="3027"/>
                      </a:lnTo>
                      <a:lnTo>
                        <a:pt x="2426" y="3016"/>
                      </a:lnTo>
                      <a:lnTo>
                        <a:pt x="2460" y="2982"/>
                      </a:lnTo>
                      <a:lnTo>
                        <a:pt x="2494" y="2948"/>
                      </a:lnTo>
                      <a:lnTo>
                        <a:pt x="2506" y="2891"/>
                      </a:lnTo>
                      <a:lnTo>
                        <a:pt x="25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5" name="Google Shape;405;p13"/>
                <p:cNvSpPr/>
                <p:nvPr/>
              </p:nvSpPr>
              <p:spPr>
                <a:xfrm>
                  <a:off x="5367757" y="-2442130"/>
                  <a:ext cx="84509" cy="12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" h="1826" extrusionOk="0">
                      <a:moveTo>
                        <a:pt x="658" y="1"/>
                      </a:moveTo>
                      <a:lnTo>
                        <a:pt x="590" y="12"/>
                      </a:lnTo>
                      <a:lnTo>
                        <a:pt x="533" y="12"/>
                      </a:lnTo>
                      <a:lnTo>
                        <a:pt x="408" y="57"/>
                      </a:lnTo>
                      <a:lnTo>
                        <a:pt x="295" y="114"/>
                      </a:lnTo>
                      <a:lnTo>
                        <a:pt x="193" y="193"/>
                      </a:lnTo>
                      <a:lnTo>
                        <a:pt x="113" y="295"/>
                      </a:lnTo>
                      <a:lnTo>
                        <a:pt x="57" y="409"/>
                      </a:lnTo>
                      <a:lnTo>
                        <a:pt x="23" y="533"/>
                      </a:lnTo>
                      <a:lnTo>
                        <a:pt x="11" y="590"/>
                      </a:lnTo>
                      <a:lnTo>
                        <a:pt x="0" y="658"/>
                      </a:lnTo>
                      <a:lnTo>
                        <a:pt x="0" y="1168"/>
                      </a:lnTo>
                      <a:lnTo>
                        <a:pt x="11" y="1236"/>
                      </a:lnTo>
                      <a:lnTo>
                        <a:pt x="23" y="1304"/>
                      </a:lnTo>
                      <a:lnTo>
                        <a:pt x="57" y="1429"/>
                      </a:lnTo>
                      <a:lnTo>
                        <a:pt x="113" y="1542"/>
                      </a:lnTo>
                      <a:lnTo>
                        <a:pt x="193" y="1633"/>
                      </a:lnTo>
                      <a:lnTo>
                        <a:pt x="295" y="1712"/>
                      </a:lnTo>
                      <a:lnTo>
                        <a:pt x="408" y="1780"/>
                      </a:lnTo>
                      <a:lnTo>
                        <a:pt x="533" y="1814"/>
                      </a:lnTo>
                      <a:lnTo>
                        <a:pt x="590" y="1826"/>
                      </a:lnTo>
                      <a:lnTo>
                        <a:pt x="1281" y="1826"/>
                      </a:lnTo>
                      <a:lnTo>
                        <a:pt x="1281" y="1531"/>
                      </a:lnTo>
                      <a:lnTo>
                        <a:pt x="590" y="1531"/>
                      </a:lnTo>
                      <a:lnTo>
                        <a:pt x="522" y="1508"/>
                      </a:lnTo>
                      <a:lnTo>
                        <a:pt x="465" y="1474"/>
                      </a:lnTo>
                      <a:lnTo>
                        <a:pt x="408" y="1429"/>
                      </a:lnTo>
                      <a:lnTo>
                        <a:pt x="363" y="1372"/>
                      </a:lnTo>
                      <a:lnTo>
                        <a:pt x="329" y="1316"/>
                      </a:lnTo>
                      <a:lnTo>
                        <a:pt x="306" y="1248"/>
                      </a:lnTo>
                      <a:lnTo>
                        <a:pt x="295" y="1168"/>
                      </a:lnTo>
                      <a:lnTo>
                        <a:pt x="295" y="658"/>
                      </a:lnTo>
                      <a:lnTo>
                        <a:pt x="306" y="590"/>
                      </a:lnTo>
                      <a:lnTo>
                        <a:pt x="329" y="522"/>
                      </a:lnTo>
                      <a:lnTo>
                        <a:pt x="363" y="454"/>
                      </a:lnTo>
                      <a:lnTo>
                        <a:pt x="408" y="409"/>
                      </a:lnTo>
                      <a:lnTo>
                        <a:pt x="465" y="363"/>
                      </a:lnTo>
                      <a:lnTo>
                        <a:pt x="522" y="329"/>
                      </a:lnTo>
                      <a:lnTo>
                        <a:pt x="590" y="307"/>
                      </a:lnTo>
                      <a:lnTo>
                        <a:pt x="658" y="295"/>
                      </a:lnTo>
                      <a:lnTo>
                        <a:pt x="1281" y="295"/>
                      </a:lnTo>
                      <a:lnTo>
                        <a:pt x="128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6" name="Google Shape;406;p13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7" name="Google Shape;407;p13"/>
                <p:cNvSpPr/>
                <p:nvPr/>
              </p:nvSpPr>
              <p:spPr>
                <a:xfrm>
                  <a:off x="5394651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2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36" y="295"/>
                      </a:lnTo>
                      <a:lnTo>
                        <a:pt x="182" y="341"/>
                      </a:lnTo>
                      <a:lnTo>
                        <a:pt x="250" y="397"/>
                      </a:lnTo>
                      <a:lnTo>
                        <a:pt x="318" y="454"/>
                      </a:lnTo>
                      <a:lnTo>
                        <a:pt x="408" y="488"/>
                      </a:lnTo>
                      <a:lnTo>
                        <a:pt x="522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40" y="579"/>
                      </a:lnTo>
                      <a:lnTo>
                        <a:pt x="2676" y="556"/>
                      </a:lnTo>
                      <a:lnTo>
                        <a:pt x="2800" y="533"/>
                      </a:lnTo>
                      <a:lnTo>
                        <a:pt x="2914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6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08" name="Google Shape;408;p13"/>
              <p:cNvGrpSpPr/>
              <p:nvPr/>
            </p:nvGrpSpPr>
            <p:grpSpPr>
              <a:xfrm>
                <a:off x="7536357" y="2927746"/>
                <a:ext cx="239948" cy="145086"/>
                <a:chOff x="5933407" y="-2404029"/>
                <a:chExt cx="239948" cy="145086"/>
              </a:xfrm>
            </p:grpSpPr>
            <p:sp>
              <p:nvSpPr>
                <p:cNvPr id="409" name="Google Shape;409;p13"/>
                <p:cNvSpPr/>
                <p:nvPr/>
              </p:nvSpPr>
              <p:spPr>
                <a:xfrm>
                  <a:off x="5981264" y="-2404029"/>
                  <a:ext cx="165196" cy="133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" h="2030" extrusionOk="0">
                      <a:moveTo>
                        <a:pt x="0" y="1"/>
                      </a:moveTo>
                      <a:lnTo>
                        <a:pt x="0" y="1894"/>
                      </a:lnTo>
                      <a:lnTo>
                        <a:pt x="11" y="1951"/>
                      </a:lnTo>
                      <a:lnTo>
                        <a:pt x="34" y="1985"/>
                      </a:lnTo>
                      <a:lnTo>
                        <a:pt x="79" y="2019"/>
                      </a:lnTo>
                      <a:lnTo>
                        <a:pt x="136" y="2030"/>
                      </a:lnTo>
                      <a:lnTo>
                        <a:pt x="2369" y="2030"/>
                      </a:lnTo>
                      <a:lnTo>
                        <a:pt x="2426" y="2019"/>
                      </a:lnTo>
                      <a:lnTo>
                        <a:pt x="2460" y="1985"/>
                      </a:lnTo>
                      <a:lnTo>
                        <a:pt x="2494" y="1951"/>
                      </a:lnTo>
                      <a:lnTo>
                        <a:pt x="2505" y="1894"/>
                      </a:lnTo>
                      <a:lnTo>
                        <a:pt x="25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0" name="Google Shape;410;p13"/>
                <p:cNvSpPr/>
                <p:nvPr/>
              </p:nvSpPr>
              <p:spPr>
                <a:xfrm>
                  <a:off x="5933407" y="-2387549"/>
                  <a:ext cx="69546" cy="79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1202" extrusionOk="0">
                      <a:moveTo>
                        <a:pt x="545" y="0"/>
                      </a:moveTo>
                      <a:lnTo>
                        <a:pt x="431" y="12"/>
                      </a:lnTo>
                      <a:lnTo>
                        <a:pt x="329" y="46"/>
                      </a:lnTo>
                      <a:lnTo>
                        <a:pt x="239" y="91"/>
                      </a:lnTo>
                      <a:lnTo>
                        <a:pt x="159" y="159"/>
                      </a:lnTo>
                      <a:lnTo>
                        <a:pt x="91" y="238"/>
                      </a:lnTo>
                      <a:lnTo>
                        <a:pt x="46" y="329"/>
                      </a:lnTo>
                      <a:lnTo>
                        <a:pt x="12" y="431"/>
                      </a:lnTo>
                      <a:lnTo>
                        <a:pt x="1" y="544"/>
                      </a:lnTo>
                      <a:lnTo>
                        <a:pt x="1" y="658"/>
                      </a:lnTo>
                      <a:lnTo>
                        <a:pt x="12" y="771"/>
                      </a:lnTo>
                      <a:lnTo>
                        <a:pt x="46" y="873"/>
                      </a:lnTo>
                      <a:lnTo>
                        <a:pt x="91" y="964"/>
                      </a:lnTo>
                      <a:lnTo>
                        <a:pt x="159" y="1043"/>
                      </a:lnTo>
                      <a:lnTo>
                        <a:pt x="239" y="1111"/>
                      </a:lnTo>
                      <a:lnTo>
                        <a:pt x="329" y="1157"/>
                      </a:lnTo>
                      <a:lnTo>
                        <a:pt x="431" y="1191"/>
                      </a:lnTo>
                      <a:lnTo>
                        <a:pt x="545" y="1202"/>
                      </a:lnTo>
                      <a:lnTo>
                        <a:pt x="1055" y="1202"/>
                      </a:lnTo>
                      <a:lnTo>
                        <a:pt x="1055" y="952"/>
                      </a:lnTo>
                      <a:lnTo>
                        <a:pt x="488" y="952"/>
                      </a:lnTo>
                      <a:lnTo>
                        <a:pt x="431" y="930"/>
                      </a:lnTo>
                      <a:lnTo>
                        <a:pt x="375" y="907"/>
                      </a:lnTo>
                      <a:lnTo>
                        <a:pt x="329" y="873"/>
                      </a:lnTo>
                      <a:lnTo>
                        <a:pt x="295" y="828"/>
                      </a:lnTo>
                      <a:lnTo>
                        <a:pt x="273" y="771"/>
                      </a:lnTo>
                      <a:lnTo>
                        <a:pt x="250" y="714"/>
                      </a:lnTo>
                      <a:lnTo>
                        <a:pt x="239" y="658"/>
                      </a:lnTo>
                      <a:lnTo>
                        <a:pt x="239" y="544"/>
                      </a:lnTo>
                      <a:lnTo>
                        <a:pt x="250" y="488"/>
                      </a:lnTo>
                      <a:lnTo>
                        <a:pt x="273" y="431"/>
                      </a:lnTo>
                      <a:lnTo>
                        <a:pt x="295" y="374"/>
                      </a:lnTo>
                      <a:lnTo>
                        <a:pt x="329" y="329"/>
                      </a:lnTo>
                      <a:lnTo>
                        <a:pt x="375" y="295"/>
                      </a:lnTo>
                      <a:lnTo>
                        <a:pt x="431" y="272"/>
                      </a:lnTo>
                      <a:lnTo>
                        <a:pt x="488" y="250"/>
                      </a:lnTo>
                      <a:lnTo>
                        <a:pt x="1055" y="250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1" name="Google Shape;411;p13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2" name="Google Shape;412;p13"/>
                <p:cNvSpPr/>
                <p:nvPr/>
              </p:nvSpPr>
              <p:spPr>
                <a:xfrm>
                  <a:off x="5954369" y="-2297900"/>
                  <a:ext cx="218986" cy="38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" h="591" extrusionOk="0">
                      <a:moveTo>
                        <a:pt x="0" y="1"/>
                      </a:moveTo>
                      <a:lnTo>
                        <a:pt x="11" y="23"/>
                      </a:lnTo>
                      <a:lnTo>
                        <a:pt x="23" y="91"/>
                      </a:lnTo>
                      <a:lnTo>
                        <a:pt x="57" y="182"/>
                      </a:lnTo>
                      <a:lnTo>
                        <a:pt x="91" y="239"/>
                      </a:lnTo>
                      <a:lnTo>
                        <a:pt x="125" y="295"/>
                      </a:lnTo>
                      <a:lnTo>
                        <a:pt x="181" y="341"/>
                      </a:lnTo>
                      <a:lnTo>
                        <a:pt x="238" y="397"/>
                      </a:lnTo>
                      <a:lnTo>
                        <a:pt x="317" y="454"/>
                      </a:lnTo>
                      <a:lnTo>
                        <a:pt x="408" y="488"/>
                      </a:lnTo>
                      <a:lnTo>
                        <a:pt x="521" y="533"/>
                      </a:lnTo>
                      <a:lnTo>
                        <a:pt x="635" y="556"/>
                      </a:lnTo>
                      <a:lnTo>
                        <a:pt x="782" y="579"/>
                      </a:lnTo>
                      <a:lnTo>
                        <a:pt x="941" y="590"/>
                      </a:lnTo>
                      <a:lnTo>
                        <a:pt x="2381" y="590"/>
                      </a:lnTo>
                      <a:lnTo>
                        <a:pt x="2539" y="579"/>
                      </a:lnTo>
                      <a:lnTo>
                        <a:pt x="2675" y="556"/>
                      </a:lnTo>
                      <a:lnTo>
                        <a:pt x="2800" y="533"/>
                      </a:lnTo>
                      <a:lnTo>
                        <a:pt x="2913" y="488"/>
                      </a:lnTo>
                      <a:lnTo>
                        <a:pt x="3004" y="454"/>
                      </a:lnTo>
                      <a:lnTo>
                        <a:pt x="3072" y="397"/>
                      </a:lnTo>
                      <a:lnTo>
                        <a:pt x="3140" y="341"/>
                      </a:lnTo>
                      <a:lnTo>
                        <a:pt x="3185" y="295"/>
                      </a:lnTo>
                      <a:lnTo>
                        <a:pt x="3231" y="239"/>
                      </a:lnTo>
                      <a:lnTo>
                        <a:pt x="3265" y="182"/>
                      </a:lnTo>
                      <a:lnTo>
                        <a:pt x="3299" y="91"/>
                      </a:lnTo>
                      <a:lnTo>
                        <a:pt x="3310" y="23"/>
                      </a:lnTo>
                      <a:lnTo>
                        <a:pt x="3322" y="1"/>
                      </a:lnTo>
                      <a:close/>
                    </a:path>
                  </a:pathLst>
                </a:custGeom>
                <a:solidFill>
                  <a:srgbClr val="0A0A0A">
                    <a:alpha val="106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413" name="Google Shape;413;p13"/>
              <p:cNvSpPr/>
              <p:nvPr/>
            </p:nvSpPr>
            <p:spPr>
              <a:xfrm>
                <a:off x="5879397" y="3071250"/>
                <a:ext cx="2952307" cy="78499"/>
              </a:xfrm>
              <a:custGeom>
                <a:avLst/>
                <a:gdLst/>
                <a:ahLst/>
                <a:cxnLst/>
                <a:rect l="l" t="t" r="r" b="b"/>
                <a:pathLst>
                  <a:path w="76883" h="1191" extrusionOk="0">
                    <a:moveTo>
                      <a:pt x="1" y="0"/>
                    </a:moveTo>
                    <a:lnTo>
                      <a:pt x="1" y="1191"/>
                    </a:lnTo>
                    <a:lnTo>
                      <a:pt x="76883" y="1191"/>
                    </a:lnTo>
                    <a:lnTo>
                      <a:pt x="76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8601583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0" y="0"/>
                    </a:moveTo>
                    <a:lnTo>
                      <a:pt x="0" y="22344"/>
                    </a:lnTo>
                    <a:lnTo>
                      <a:pt x="45" y="22344"/>
                    </a:lnTo>
                    <a:lnTo>
                      <a:pt x="45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6121866" y="3126557"/>
                <a:ext cx="3032" cy="1472861"/>
              </a:xfrm>
              <a:custGeom>
                <a:avLst/>
                <a:gdLst/>
                <a:ahLst/>
                <a:cxnLst/>
                <a:rect l="l" t="t" r="r" b="b"/>
                <a:pathLst>
                  <a:path w="46" h="22344" fill="none" extrusionOk="0">
                    <a:moveTo>
                      <a:pt x="1" y="0"/>
                    </a:moveTo>
                    <a:lnTo>
                      <a:pt x="1" y="22344"/>
                    </a:lnTo>
                    <a:lnTo>
                      <a:pt x="46" y="22344"/>
                    </a:lnTo>
                    <a:lnTo>
                      <a:pt x="46" y="0"/>
                    </a:ln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18" name="Google Shape;418;p13"/>
          <p:cNvGrpSpPr/>
          <p:nvPr/>
        </p:nvGrpSpPr>
        <p:grpSpPr>
          <a:xfrm>
            <a:off x="11134897" y="4176718"/>
            <a:ext cx="3936409" cy="2316524"/>
            <a:chOff x="8351172" y="3132538"/>
            <a:chExt cx="2952307" cy="1737393"/>
          </a:xfrm>
        </p:grpSpPr>
        <p:grpSp>
          <p:nvGrpSpPr>
            <p:cNvPr id="419" name="Google Shape;419;p13"/>
            <p:cNvGrpSpPr/>
            <p:nvPr/>
          </p:nvGrpSpPr>
          <p:grpSpPr>
            <a:xfrm flipH="1">
              <a:off x="8823288" y="3132538"/>
              <a:ext cx="245881" cy="210807"/>
              <a:chOff x="5367757" y="-2469750"/>
              <a:chExt cx="245881" cy="210807"/>
            </a:xfrm>
          </p:grpSpPr>
          <p:sp>
            <p:nvSpPr>
              <p:cNvPr id="420" name="Google Shape;420;p13"/>
              <p:cNvSpPr/>
              <p:nvPr/>
            </p:nvSpPr>
            <p:spPr>
              <a:xfrm>
                <a:off x="5421546" y="-2469750"/>
                <a:ext cx="165196" cy="199532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3027" extrusionOk="0">
                    <a:moveTo>
                      <a:pt x="0" y="0"/>
                    </a:moveTo>
                    <a:lnTo>
                      <a:pt x="0" y="2891"/>
                    </a:lnTo>
                    <a:lnTo>
                      <a:pt x="12" y="2948"/>
                    </a:lnTo>
                    <a:lnTo>
                      <a:pt x="46" y="2982"/>
                    </a:lnTo>
                    <a:lnTo>
                      <a:pt x="80" y="3016"/>
                    </a:lnTo>
                    <a:lnTo>
                      <a:pt x="136" y="3027"/>
                    </a:lnTo>
                    <a:lnTo>
                      <a:pt x="2370" y="3027"/>
                    </a:lnTo>
                    <a:lnTo>
                      <a:pt x="2426" y="3016"/>
                    </a:lnTo>
                    <a:lnTo>
                      <a:pt x="2460" y="2982"/>
                    </a:lnTo>
                    <a:lnTo>
                      <a:pt x="2494" y="2948"/>
                    </a:lnTo>
                    <a:lnTo>
                      <a:pt x="2506" y="2891"/>
                    </a:lnTo>
                    <a:lnTo>
                      <a:pt x="25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5367757" y="-2442130"/>
                <a:ext cx="84509" cy="120365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826" extrusionOk="0">
                    <a:moveTo>
                      <a:pt x="658" y="1"/>
                    </a:moveTo>
                    <a:lnTo>
                      <a:pt x="590" y="12"/>
                    </a:lnTo>
                    <a:lnTo>
                      <a:pt x="533" y="12"/>
                    </a:lnTo>
                    <a:lnTo>
                      <a:pt x="408" y="57"/>
                    </a:lnTo>
                    <a:lnTo>
                      <a:pt x="295" y="114"/>
                    </a:lnTo>
                    <a:lnTo>
                      <a:pt x="193" y="193"/>
                    </a:lnTo>
                    <a:lnTo>
                      <a:pt x="113" y="295"/>
                    </a:lnTo>
                    <a:lnTo>
                      <a:pt x="57" y="409"/>
                    </a:lnTo>
                    <a:lnTo>
                      <a:pt x="23" y="533"/>
                    </a:lnTo>
                    <a:lnTo>
                      <a:pt x="11" y="590"/>
                    </a:lnTo>
                    <a:lnTo>
                      <a:pt x="0" y="658"/>
                    </a:lnTo>
                    <a:lnTo>
                      <a:pt x="0" y="1168"/>
                    </a:lnTo>
                    <a:lnTo>
                      <a:pt x="11" y="1236"/>
                    </a:lnTo>
                    <a:lnTo>
                      <a:pt x="23" y="1304"/>
                    </a:lnTo>
                    <a:lnTo>
                      <a:pt x="57" y="1429"/>
                    </a:lnTo>
                    <a:lnTo>
                      <a:pt x="113" y="1542"/>
                    </a:lnTo>
                    <a:lnTo>
                      <a:pt x="193" y="1633"/>
                    </a:lnTo>
                    <a:lnTo>
                      <a:pt x="295" y="1712"/>
                    </a:lnTo>
                    <a:lnTo>
                      <a:pt x="408" y="1780"/>
                    </a:lnTo>
                    <a:lnTo>
                      <a:pt x="533" y="1814"/>
                    </a:lnTo>
                    <a:lnTo>
                      <a:pt x="590" y="1826"/>
                    </a:lnTo>
                    <a:lnTo>
                      <a:pt x="1281" y="1826"/>
                    </a:lnTo>
                    <a:lnTo>
                      <a:pt x="1281" y="1531"/>
                    </a:lnTo>
                    <a:lnTo>
                      <a:pt x="590" y="1531"/>
                    </a:lnTo>
                    <a:lnTo>
                      <a:pt x="522" y="1508"/>
                    </a:lnTo>
                    <a:lnTo>
                      <a:pt x="465" y="1474"/>
                    </a:lnTo>
                    <a:lnTo>
                      <a:pt x="408" y="1429"/>
                    </a:lnTo>
                    <a:lnTo>
                      <a:pt x="363" y="1372"/>
                    </a:lnTo>
                    <a:lnTo>
                      <a:pt x="329" y="1316"/>
                    </a:lnTo>
                    <a:lnTo>
                      <a:pt x="306" y="1248"/>
                    </a:lnTo>
                    <a:lnTo>
                      <a:pt x="295" y="1168"/>
                    </a:lnTo>
                    <a:lnTo>
                      <a:pt x="295" y="658"/>
                    </a:lnTo>
                    <a:lnTo>
                      <a:pt x="306" y="590"/>
                    </a:lnTo>
                    <a:lnTo>
                      <a:pt x="329" y="522"/>
                    </a:lnTo>
                    <a:lnTo>
                      <a:pt x="363" y="454"/>
                    </a:lnTo>
                    <a:lnTo>
                      <a:pt x="408" y="409"/>
                    </a:lnTo>
                    <a:lnTo>
                      <a:pt x="465" y="363"/>
                    </a:lnTo>
                    <a:lnTo>
                      <a:pt x="522" y="329"/>
                    </a:lnTo>
                    <a:lnTo>
                      <a:pt x="590" y="307"/>
                    </a:lnTo>
                    <a:lnTo>
                      <a:pt x="658" y="295"/>
                    </a:lnTo>
                    <a:lnTo>
                      <a:pt x="1281" y="295"/>
                    </a:lnTo>
                    <a:lnTo>
                      <a:pt x="12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>
                <a:off x="5394651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2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36" y="295"/>
                    </a:lnTo>
                    <a:lnTo>
                      <a:pt x="182" y="341"/>
                    </a:lnTo>
                    <a:lnTo>
                      <a:pt x="250" y="397"/>
                    </a:lnTo>
                    <a:lnTo>
                      <a:pt x="318" y="454"/>
                    </a:lnTo>
                    <a:lnTo>
                      <a:pt x="408" y="488"/>
                    </a:lnTo>
                    <a:lnTo>
                      <a:pt x="522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40" y="579"/>
                    </a:lnTo>
                    <a:lnTo>
                      <a:pt x="2676" y="556"/>
                    </a:lnTo>
                    <a:lnTo>
                      <a:pt x="2800" y="533"/>
                    </a:lnTo>
                    <a:lnTo>
                      <a:pt x="2914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6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5394651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2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36" y="295"/>
                    </a:lnTo>
                    <a:lnTo>
                      <a:pt x="182" y="341"/>
                    </a:lnTo>
                    <a:lnTo>
                      <a:pt x="250" y="397"/>
                    </a:lnTo>
                    <a:lnTo>
                      <a:pt x="318" y="454"/>
                    </a:lnTo>
                    <a:lnTo>
                      <a:pt x="408" y="488"/>
                    </a:lnTo>
                    <a:lnTo>
                      <a:pt x="522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40" y="579"/>
                    </a:lnTo>
                    <a:lnTo>
                      <a:pt x="2676" y="556"/>
                    </a:lnTo>
                    <a:lnTo>
                      <a:pt x="2800" y="533"/>
                    </a:lnTo>
                    <a:lnTo>
                      <a:pt x="2914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6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4" name="Google Shape;424;p13"/>
            <p:cNvGrpSpPr/>
            <p:nvPr/>
          </p:nvGrpSpPr>
          <p:grpSpPr>
            <a:xfrm flipH="1">
              <a:off x="8492171" y="3198258"/>
              <a:ext cx="239948" cy="145086"/>
              <a:chOff x="5933407" y="-2404029"/>
              <a:chExt cx="239948" cy="145086"/>
            </a:xfrm>
          </p:grpSpPr>
          <p:sp>
            <p:nvSpPr>
              <p:cNvPr id="425" name="Google Shape;425;p13"/>
              <p:cNvSpPr/>
              <p:nvPr/>
            </p:nvSpPr>
            <p:spPr>
              <a:xfrm>
                <a:off x="5981264" y="-2404029"/>
                <a:ext cx="165196" cy="133813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2030" extrusionOk="0">
                    <a:moveTo>
                      <a:pt x="0" y="1"/>
                    </a:moveTo>
                    <a:lnTo>
                      <a:pt x="0" y="1894"/>
                    </a:lnTo>
                    <a:lnTo>
                      <a:pt x="11" y="1951"/>
                    </a:lnTo>
                    <a:lnTo>
                      <a:pt x="34" y="1985"/>
                    </a:lnTo>
                    <a:lnTo>
                      <a:pt x="79" y="2019"/>
                    </a:lnTo>
                    <a:lnTo>
                      <a:pt x="136" y="2030"/>
                    </a:lnTo>
                    <a:lnTo>
                      <a:pt x="2369" y="2030"/>
                    </a:lnTo>
                    <a:lnTo>
                      <a:pt x="2426" y="2019"/>
                    </a:lnTo>
                    <a:lnTo>
                      <a:pt x="2460" y="1985"/>
                    </a:lnTo>
                    <a:lnTo>
                      <a:pt x="2494" y="1951"/>
                    </a:lnTo>
                    <a:lnTo>
                      <a:pt x="2505" y="1894"/>
                    </a:lnTo>
                    <a:lnTo>
                      <a:pt x="25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5933407" y="-2387549"/>
                <a:ext cx="69546" cy="79233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202" extrusionOk="0">
                    <a:moveTo>
                      <a:pt x="545" y="0"/>
                    </a:moveTo>
                    <a:lnTo>
                      <a:pt x="431" y="12"/>
                    </a:lnTo>
                    <a:lnTo>
                      <a:pt x="329" y="46"/>
                    </a:lnTo>
                    <a:lnTo>
                      <a:pt x="239" y="91"/>
                    </a:lnTo>
                    <a:lnTo>
                      <a:pt x="159" y="159"/>
                    </a:lnTo>
                    <a:lnTo>
                      <a:pt x="91" y="238"/>
                    </a:lnTo>
                    <a:lnTo>
                      <a:pt x="46" y="329"/>
                    </a:lnTo>
                    <a:lnTo>
                      <a:pt x="12" y="431"/>
                    </a:lnTo>
                    <a:lnTo>
                      <a:pt x="1" y="544"/>
                    </a:lnTo>
                    <a:lnTo>
                      <a:pt x="1" y="658"/>
                    </a:lnTo>
                    <a:lnTo>
                      <a:pt x="12" y="771"/>
                    </a:lnTo>
                    <a:lnTo>
                      <a:pt x="46" y="873"/>
                    </a:lnTo>
                    <a:lnTo>
                      <a:pt x="91" y="964"/>
                    </a:lnTo>
                    <a:lnTo>
                      <a:pt x="159" y="1043"/>
                    </a:lnTo>
                    <a:lnTo>
                      <a:pt x="239" y="1111"/>
                    </a:lnTo>
                    <a:lnTo>
                      <a:pt x="329" y="1157"/>
                    </a:lnTo>
                    <a:lnTo>
                      <a:pt x="431" y="1191"/>
                    </a:lnTo>
                    <a:lnTo>
                      <a:pt x="545" y="1202"/>
                    </a:lnTo>
                    <a:lnTo>
                      <a:pt x="1055" y="1202"/>
                    </a:lnTo>
                    <a:lnTo>
                      <a:pt x="1055" y="952"/>
                    </a:lnTo>
                    <a:lnTo>
                      <a:pt x="488" y="952"/>
                    </a:lnTo>
                    <a:lnTo>
                      <a:pt x="431" y="930"/>
                    </a:lnTo>
                    <a:lnTo>
                      <a:pt x="375" y="907"/>
                    </a:lnTo>
                    <a:lnTo>
                      <a:pt x="329" y="873"/>
                    </a:lnTo>
                    <a:lnTo>
                      <a:pt x="295" y="828"/>
                    </a:lnTo>
                    <a:lnTo>
                      <a:pt x="273" y="771"/>
                    </a:lnTo>
                    <a:lnTo>
                      <a:pt x="250" y="714"/>
                    </a:lnTo>
                    <a:lnTo>
                      <a:pt x="239" y="658"/>
                    </a:lnTo>
                    <a:lnTo>
                      <a:pt x="239" y="544"/>
                    </a:lnTo>
                    <a:lnTo>
                      <a:pt x="250" y="488"/>
                    </a:lnTo>
                    <a:lnTo>
                      <a:pt x="273" y="431"/>
                    </a:lnTo>
                    <a:lnTo>
                      <a:pt x="295" y="374"/>
                    </a:lnTo>
                    <a:lnTo>
                      <a:pt x="329" y="329"/>
                    </a:lnTo>
                    <a:lnTo>
                      <a:pt x="375" y="295"/>
                    </a:lnTo>
                    <a:lnTo>
                      <a:pt x="431" y="272"/>
                    </a:lnTo>
                    <a:lnTo>
                      <a:pt x="488" y="250"/>
                    </a:lnTo>
                    <a:lnTo>
                      <a:pt x="1055" y="250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5954369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1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25" y="295"/>
                    </a:lnTo>
                    <a:lnTo>
                      <a:pt x="181" y="341"/>
                    </a:lnTo>
                    <a:lnTo>
                      <a:pt x="238" y="397"/>
                    </a:lnTo>
                    <a:lnTo>
                      <a:pt x="317" y="454"/>
                    </a:lnTo>
                    <a:lnTo>
                      <a:pt x="408" y="488"/>
                    </a:lnTo>
                    <a:lnTo>
                      <a:pt x="521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39" y="579"/>
                    </a:lnTo>
                    <a:lnTo>
                      <a:pt x="2675" y="556"/>
                    </a:lnTo>
                    <a:lnTo>
                      <a:pt x="2800" y="533"/>
                    </a:lnTo>
                    <a:lnTo>
                      <a:pt x="2913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5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5954369" y="-2297900"/>
                <a:ext cx="218986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91" extrusionOk="0">
                    <a:moveTo>
                      <a:pt x="0" y="1"/>
                    </a:moveTo>
                    <a:lnTo>
                      <a:pt x="11" y="23"/>
                    </a:lnTo>
                    <a:lnTo>
                      <a:pt x="23" y="91"/>
                    </a:lnTo>
                    <a:lnTo>
                      <a:pt x="57" y="182"/>
                    </a:lnTo>
                    <a:lnTo>
                      <a:pt x="91" y="239"/>
                    </a:lnTo>
                    <a:lnTo>
                      <a:pt x="125" y="295"/>
                    </a:lnTo>
                    <a:lnTo>
                      <a:pt x="181" y="341"/>
                    </a:lnTo>
                    <a:lnTo>
                      <a:pt x="238" y="397"/>
                    </a:lnTo>
                    <a:lnTo>
                      <a:pt x="317" y="454"/>
                    </a:lnTo>
                    <a:lnTo>
                      <a:pt x="408" y="488"/>
                    </a:lnTo>
                    <a:lnTo>
                      <a:pt x="521" y="533"/>
                    </a:lnTo>
                    <a:lnTo>
                      <a:pt x="635" y="556"/>
                    </a:lnTo>
                    <a:lnTo>
                      <a:pt x="782" y="579"/>
                    </a:lnTo>
                    <a:lnTo>
                      <a:pt x="941" y="590"/>
                    </a:lnTo>
                    <a:lnTo>
                      <a:pt x="2381" y="590"/>
                    </a:lnTo>
                    <a:lnTo>
                      <a:pt x="2539" y="579"/>
                    </a:lnTo>
                    <a:lnTo>
                      <a:pt x="2675" y="556"/>
                    </a:lnTo>
                    <a:lnTo>
                      <a:pt x="2800" y="533"/>
                    </a:lnTo>
                    <a:lnTo>
                      <a:pt x="2913" y="488"/>
                    </a:lnTo>
                    <a:lnTo>
                      <a:pt x="3004" y="454"/>
                    </a:lnTo>
                    <a:lnTo>
                      <a:pt x="3072" y="397"/>
                    </a:lnTo>
                    <a:lnTo>
                      <a:pt x="3140" y="341"/>
                    </a:lnTo>
                    <a:lnTo>
                      <a:pt x="3185" y="295"/>
                    </a:lnTo>
                    <a:lnTo>
                      <a:pt x="3231" y="239"/>
                    </a:lnTo>
                    <a:lnTo>
                      <a:pt x="3265" y="182"/>
                    </a:lnTo>
                    <a:lnTo>
                      <a:pt x="3299" y="91"/>
                    </a:lnTo>
                    <a:lnTo>
                      <a:pt x="3310" y="2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rgbClr val="0A0A0A">
                  <a:alpha val="10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29" name="Google Shape;429;p13"/>
            <p:cNvSpPr/>
            <p:nvPr/>
          </p:nvSpPr>
          <p:spPr>
            <a:xfrm flipH="1">
              <a:off x="8351172" y="3341763"/>
              <a:ext cx="2952307" cy="78499"/>
            </a:xfrm>
            <a:custGeom>
              <a:avLst/>
              <a:gdLst/>
              <a:ahLst/>
              <a:cxnLst/>
              <a:rect l="l" t="t" r="r" b="b"/>
              <a:pathLst>
                <a:path w="76883" h="1191" extrusionOk="0">
                  <a:moveTo>
                    <a:pt x="1" y="0"/>
                  </a:moveTo>
                  <a:lnTo>
                    <a:pt x="1" y="1191"/>
                  </a:lnTo>
                  <a:lnTo>
                    <a:pt x="76883" y="1191"/>
                  </a:lnTo>
                  <a:lnTo>
                    <a:pt x="76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3"/>
            <p:cNvSpPr/>
            <p:nvPr/>
          </p:nvSpPr>
          <p:spPr>
            <a:xfrm flipH="1">
              <a:off x="8578261" y="3397069"/>
              <a:ext cx="3032" cy="1472861"/>
            </a:xfrm>
            <a:custGeom>
              <a:avLst/>
              <a:gdLst/>
              <a:ahLst/>
              <a:cxnLst/>
              <a:rect l="l" t="t" r="r" b="b"/>
              <a:pathLst>
                <a:path w="46" h="22344" extrusionOk="0">
                  <a:moveTo>
                    <a:pt x="0" y="0"/>
                  </a:moveTo>
                  <a:lnTo>
                    <a:pt x="0" y="22344"/>
                  </a:lnTo>
                  <a:lnTo>
                    <a:pt x="45" y="2234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3"/>
            <p:cNvSpPr/>
            <p:nvPr/>
          </p:nvSpPr>
          <p:spPr>
            <a:xfrm flipH="1">
              <a:off x="8578261" y="3397069"/>
              <a:ext cx="3032" cy="1472861"/>
            </a:xfrm>
            <a:custGeom>
              <a:avLst/>
              <a:gdLst/>
              <a:ahLst/>
              <a:cxnLst/>
              <a:rect l="l" t="t" r="r" b="b"/>
              <a:pathLst>
                <a:path w="46" h="22344" fill="none" extrusionOk="0">
                  <a:moveTo>
                    <a:pt x="0" y="0"/>
                  </a:moveTo>
                  <a:lnTo>
                    <a:pt x="0" y="22344"/>
                  </a:lnTo>
                  <a:lnTo>
                    <a:pt x="45" y="22344"/>
                  </a:lnTo>
                  <a:lnTo>
                    <a:pt x="45" y="0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8792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7000" y="487680"/>
            <a:ext cx="102780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senal"/>
              <a:buNone/>
              <a:defRPr sz="3000" b="1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uphan"/>
              <a:buNone/>
              <a:defRPr sz="3500" b="1">
                <a:solidFill>
                  <a:schemeClr val="dk1"/>
                </a:solidFill>
                <a:latin typeface="Anuphan"/>
                <a:ea typeface="Anuphan"/>
                <a:cs typeface="Anuphan"/>
                <a:sym typeface="Anuph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3600" y="1802500"/>
            <a:ext cx="10282400" cy="4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●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○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■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●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○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■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●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○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Char char="■"/>
              <a:defRPr sz="12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09902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nkedIn statistics">
            <a:extLst>
              <a:ext uri="{FF2B5EF4-FFF2-40B4-BE49-F238E27FC236}">
                <a16:creationId xmlns:a16="http://schemas.microsoft.com/office/drawing/2014/main" id="{6F28AF13-AF48-6B16-066B-395DA8C7A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53790"/>
            <a:ext cx="1220488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38B257-E1F6-AC73-225B-F1B4C8E75E33}"/>
              </a:ext>
            </a:extLst>
          </p:cNvPr>
          <p:cNvSpPr/>
          <p:nvPr/>
        </p:nvSpPr>
        <p:spPr>
          <a:xfrm>
            <a:off x="-2006" y="4742530"/>
            <a:ext cx="12191999" cy="1140685"/>
          </a:xfrm>
          <a:prstGeom prst="rect">
            <a:avLst/>
          </a:prstGeom>
          <a:solidFill>
            <a:srgbClr val="2C8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BD" sz="1867" kern="0">
              <a:solidFill>
                <a:srgbClr val="0A0A0A"/>
              </a:solidFill>
              <a:latin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A732B-7F36-B2FA-3AC3-24DAC5EFF67B}"/>
              </a:ext>
            </a:extLst>
          </p:cNvPr>
          <p:cNvSpPr txBox="1"/>
          <p:nvPr/>
        </p:nvSpPr>
        <p:spPr>
          <a:xfrm>
            <a:off x="12879" y="481510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ko-KR" sz="3200" b="1" kern="0" dirty="0">
                <a:solidFill>
                  <a:srgbClr val="E8EEFD"/>
                </a:solidFill>
                <a:latin typeface="Nunito" pitchFamily="2" charset="77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Where Is the Job Market Headed for Business Graduates?</a:t>
            </a:r>
          </a:p>
          <a:p>
            <a:pPr algn="ctr" defTabSz="1219170">
              <a:buClr>
                <a:srgbClr val="000000"/>
              </a:buClr>
            </a:pPr>
            <a:r>
              <a:rPr lang="en-US" altLang="ko-KR" sz="2800" b="1" kern="0" dirty="0">
                <a:solidFill>
                  <a:srgbClr val="E8EEFD"/>
                </a:solidFill>
                <a:latin typeface="Nunito" pitchFamily="2" charset="77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Key Insights from LinkedIn Data</a:t>
            </a:r>
            <a:endParaRPr lang="en-US" altLang="ko-KR" sz="800" b="1" kern="0" dirty="0">
              <a:solidFill>
                <a:srgbClr val="E8EEFD"/>
              </a:solidFill>
              <a:latin typeface="Nunito" pitchFamily="2" charset="77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28882-4D01-B291-0C0C-91565F394B79}"/>
              </a:ext>
            </a:extLst>
          </p:cNvPr>
          <p:cNvSpPr txBox="1"/>
          <p:nvPr/>
        </p:nvSpPr>
        <p:spPr>
          <a:xfrm>
            <a:off x="0" y="5983926"/>
            <a:ext cx="12191999" cy="646331"/>
          </a:xfrm>
          <a:prstGeom prst="rect">
            <a:avLst/>
          </a:prstGeom>
          <a:solidFill>
            <a:srgbClr val="2C88CB"/>
          </a:solidFill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ko-KR" sz="1800" b="1" kern="0" dirty="0" err="1">
                <a:solidFill>
                  <a:srgbClr val="E8EEFD"/>
                </a:solidFill>
                <a:latin typeface="Nunito" pitchFamily="2" charset="77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Dipita</a:t>
            </a:r>
            <a:r>
              <a:rPr lang="en-US" altLang="ko-KR" sz="1800" b="1" kern="0" dirty="0">
                <a:solidFill>
                  <a:srgbClr val="E8EEFD"/>
                </a:solidFill>
                <a:latin typeface="Nunito" pitchFamily="2" charset="77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altLang="ko-KR" sz="1800" b="1" kern="0" dirty="0" err="1">
                <a:solidFill>
                  <a:srgbClr val="E8EEFD"/>
                </a:solidFill>
                <a:latin typeface="Nunito" pitchFamily="2" charset="77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Dia</a:t>
            </a:r>
            <a:r>
              <a:rPr lang="en-US" altLang="ko-KR" sz="1800" b="1" kern="0" dirty="0">
                <a:solidFill>
                  <a:srgbClr val="E8EEFD"/>
                </a:solidFill>
                <a:latin typeface="Nunito" pitchFamily="2" charset="77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Biswas</a:t>
            </a:r>
          </a:p>
          <a:p>
            <a:pPr algn="ctr" defTabSz="1219170">
              <a:buClr>
                <a:srgbClr val="000000"/>
              </a:buClr>
            </a:pPr>
            <a:r>
              <a:rPr lang="en-US" altLang="ko-KR" sz="1800" b="1" kern="0" dirty="0">
                <a:solidFill>
                  <a:srgbClr val="E8EEFD"/>
                </a:solidFill>
                <a:latin typeface="Nunito" pitchFamily="2" charset="77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Simon Business School, University of Rochester</a:t>
            </a:r>
          </a:p>
        </p:txBody>
      </p:sp>
    </p:spTree>
    <p:extLst>
      <p:ext uri="{BB962C8B-B14F-4D97-AF65-F5344CB8AC3E}">
        <p14:creationId xmlns:p14="http://schemas.microsoft.com/office/powerpoint/2010/main" val="255837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4DCAB6-2D37-8CF7-6930-5DD5F6C3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23" t="16129" r="22857" b="19455"/>
          <a:stretch/>
        </p:blipFill>
        <p:spPr>
          <a:xfrm>
            <a:off x="2334639" y="1225348"/>
            <a:ext cx="6750995" cy="5534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57A894-4A19-53AC-BAF1-C50047AD6310}"/>
              </a:ext>
            </a:extLst>
          </p:cNvPr>
          <p:cNvSpPr txBox="1"/>
          <p:nvPr/>
        </p:nvSpPr>
        <p:spPr>
          <a:xfrm>
            <a:off x="1" y="98578"/>
            <a:ext cx="12191999" cy="107721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Nunito" pitchFamily="2" charset="77"/>
              </a:rPr>
              <a:t>Entry-Level, Internship &amp; Associate Roles Make Up 36% of Job Market</a:t>
            </a:r>
            <a:endParaRPr lang="en-BD" sz="3200" b="1" dirty="0">
              <a:latin typeface="Nunito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980451-63A3-527C-5005-BBC1992D0061}"/>
              </a:ext>
            </a:extLst>
          </p:cNvPr>
          <p:cNvSpPr/>
          <p:nvPr/>
        </p:nvSpPr>
        <p:spPr>
          <a:xfrm>
            <a:off x="3183571" y="1838962"/>
            <a:ext cx="1191273" cy="698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6FF22-3898-AD62-116C-A96EEB6A42E7}"/>
              </a:ext>
            </a:extLst>
          </p:cNvPr>
          <p:cNvSpPr/>
          <p:nvPr/>
        </p:nvSpPr>
        <p:spPr>
          <a:xfrm>
            <a:off x="4742599" y="1309991"/>
            <a:ext cx="1191273" cy="632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D00DC-A1D9-8608-A571-25794B1F4C14}"/>
              </a:ext>
            </a:extLst>
          </p:cNvPr>
          <p:cNvSpPr/>
          <p:nvPr/>
        </p:nvSpPr>
        <p:spPr>
          <a:xfrm>
            <a:off x="2570200" y="4562594"/>
            <a:ext cx="1126312" cy="698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60722E20-E556-139C-094A-E0038153A2F6}"/>
              </a:ext>
            </a:extLst>
          </p:cNvPr>
          <p:cNvSpPr/>
          <p:nvPr/>
        </p:nvSpPr>
        <p:spPr>
          <a:xfrm rot="8654060">
            <a:off x="3632242" y="1994421"/>
            <a:ext cx="4306080" cy="4274363"/>
          </a:xfrm>
          <a:prstGeom prst="pie">
            <a:avLst>
              <a:gd name="adj1" fmla="val 21544898"/>
              <a:gd name="adj2" fmla="val 75700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Partial Circle 3">
            <a:extLst>
              <a:ext uri="{FF2B5EF4-FFF2-40B4-BE49-F238E27FC236}">
                <a16:creationId xmlns:a16="http://schemas.microsoft.com/office/drawing/2014/main" id="{AF18F27F-4365-1E39-566A-24CBB6AAB8F8}"/>
              </a:ext>
            </a:extLst>
          </p:cNvPr>
          <p:cNvSpPr/>
          <p:nvPr/>
        </p:nvSpPr>
        <p:spPr>
          <a:xfrm rot="8654060">
            <a:off x="3632243" y="1994420"/>
            <a:ext cx="4306080" cy="4274363"/>
          </a:xfrm>
          <a:prstGeom prst="pie">
            <a:avLst>
              <a:gd name="adj1" fmla="val 2848504"/>
              <a:gd name="adj2" fmla="val 75814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1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9" grpId="0" animBg="1"/>
      <p:bldP spid="4" grpId="1" animBg="1"/>
      <p:bldP spid="4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D7533E-2546-F071-C477-499E0CF8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29" y="1226300"/>
            <a:ext cx="9928742" cy="56784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4327D2-2C6A-A6DF-A03C-DF01A47D7AF6}"/>
              </a:ext>
            </a:extLst>
          </p:cNvPr>
          <p:cNvSpPr txBox="1"/>
          <p:nvPr/>
        </p:nvSpPr>
        <p:spPr>
          <a:xfrm>
            <a:off x="1" y="98578"/>
            <a:ext cx="12191999" cy="107721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29AE5">
                    <a:lumMod val="50000"/>
                  </a:srgbClr>
                </a:solidFill>
                <a:effectLst/>
                <a:uLnTx/>
                <a:uFillTx/>
                <a:latin typeface="Nunito" pitchFamily="2" charset="77"/>
                <a:ea typeface="+mn-ea"/>
                <a:cs typeface="+mn-cs"/>
              </a:rPr>
              <a:t>High Entry-Level Proportion For</a:t>
            </a:r>
            <a:r>
              <a:rPr kumimoji="0" lang="en-GB" sz="3200" b="1" i="0" u="none" strike="noStrike" kern="1200" cap="none" spc="0" normalizeH="0" noProof="0" dirty="0">
                <a:ln>
                  <a:noFill/>
                </a:ln>
                <a:solidFill>
                  <a:srgbClr val="729AE5">
                    <a:lumMod val="50000"/>
                  </a:srgbClr>
                </a:solidFill>
                <a:effectLst/>
                <a:uLnTx/>
                <a:uFillTx/>
                <a:latin typeface="Nunito" pitchFamily="2" charset="77"/>
                <a:ea typeface="+mn-ea"/>
                <a:cs typeface="+mn-cs"/>
              </a:rPr>
              <a:t> Data Scientist</a:t>
            </a:r>
            <a:r>
              <a:rPr lang="en-GB" sz="3200" b="1" dirty="0">
                <a:solidFill>
                  <a:srgbClr val="729AE5">
                    <a:lumMod val="50000"/>
                  </a:srgbClr>
                </a:solidFill>
                <a:latin typeface="Nunito" pitchFamily="2" charset="77"/>
              </a:rPr>
              <a:t>, Data </a:t>
            </a:r>
            <a:r>
              <a:rPr kumimoji="0" lang="en-GB" sz="3200" b="1" i="0" u="none" strike="noStrike" kern="1200" cap="none" spc="0" normalizeH="0" noProof="0" dirty="0">
                <a:ln>
                  <a:noFill/>
                </a:ln>
                <a:solidFill>
                  <a:srgbClr val="729AE5">
                    <a:lumMod val="50000"/>
                  </a:srgbClr>
                </a:solidFill>
                <a:effectLst/>
                <a:uLnTx/>
                <a:uFillTx/>
                <a:latin typeface="Nunito" pitchFamily="2" charset="77"/>
                <a:ea typeface="+mn-ea"/>
                <a:cs typeface="+mn-cs"/>
              </a:rPr>
              <a:t>Analyst and Marketing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729AE5">
                  <a:lumMod val="50000"/>
                </a:srgbClr>
              </a:solidFill>
              <a:effectLst/>
              <a:uLnTx/>
              <a:uFillTx/>
              <a:latin typeface="Nunito" pitchFamily="2" charset="77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4BB00-05FD-C0A9-0110-D95C8CA73C57}"/>
              </a:ext>
            </a:extLst>
          </p:cNvPr>
          <p:cNvSpPr/>
          <p:nvPr/>
        </p:nvSpPr>
        <p:spPr>
          <a:xfrm rot="16200000">
            <a:off x="1269179" y="3651154"/>
            <a:ext cx="5436742" cy="779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dirty="0"/>
              <a:t>                                                                       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6095B-B324-465A-3325-FE67B6881F1D}"/>
              </a:ext>
            </a:extLst>
          </p:cNvPr>
          <p:cNvSpPr/>
          <p:nvPr/>
        </p:nvSpPr>
        <p:spPr>
          <a:xfrm rot="16200000">
            <a:off x="4586541" y="3627049"/>
            <a:ext cx="5436735" cy="82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dirty="0"/>
              <a:t>                                                                         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41C828-AA5D-09AE-CA5C-41FCB4A1C03A}"/>
              </a:ext>
            </a:extLst>
          </p:cNvPr>
          <p:cNvGrpSpPr/>
          <p:nvPr/>
        </p:nvGrpSpPr>
        <p:grpSpPr>
          <a:xfrm>
            <a:off x="3801316" y="553238"/>
            <a:ext cx="576131" cy="769441"/>
            <a:chOff x="9884099" y="746505"/>
            <a:chExt cx="2099730" cy="292150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73989F5-92AF-7DEF-2B46-1690B42FD80E}"/>
                </a:ext>
              </a:extLst>
            </p:cNvPr>
            <p:cNvSpPr/>
            <p:nvPr/>
          </p:nvSpPr>
          <p:spPr>
            <a:xfrm>
              <a:off x="9884099" y="1745032"/>
              <a:ext cx="1673317" cy="1631199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64D-2B4F-4C8A-B921-C42E5F2C415A}"/>
                </a:ext>
              </a:extLst>
            </p:cNvPr>
            <p:cNvSpPr txBox="1"/>
            <p:nvPr/>
          </p:nvSpPr>
          <p:spPr>
            <a:xfrm>
              <a:off x="9884099" y="746505"/>
              <a:ext cx="2099730" cy="2921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29AE5">
                      <a:lumMod val="50000"/>
                    </a:srgbClr>
                  </a:solidFill>
                  <a:latin typeface="Nunito" pitchFamily="2" charset="77"/>
                </a:rPr>
                <a:t>37</a:t>
              </a:r>
              <a:r>
                <a:rPr lang="en-BD" sz="1200" b="1" dirty="0">
                  <a:solidFill>
                    <a:srgbClr val="729AE5">
                      <a:lumMod val="50000"/>
                    </a:srgbClr>
                  </a:solidFill>
                  <a:latin typeface="Nunito" pitchFamily="2" charset="77"/>
                </a:rPr>
                <a:t>%</a:t>
              </a:r>
              <a:r>
                <a:rPr lang="en-BD" sz="4400" b="1" dirty="0">
                  <a:solidFill>
                    <a:srgbClr val="729AE5">
                      <a:lumMod val="50000"/>
                    </a:srgbClr>
                  </a:solidFill>
                  <a:latin typeface="Nunito" pitchFamily="2" charset="77"/>
                </a:rPr>
                <a:t>    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1999DE-E7E8-E8A3-678B-821760F8BE62}"/>
              </a:ext>
            </a:extLst>
          </p:cNvPr>
          <p:cNvGrpSpPr/>
          <p:nvPr/>
        </p:nvGrpSpPr>
        <p:grpSpPr>
          <a:xfrm>
            <a:off x="7054673" y="553576"/>
            <a:ext cx="576131" cy="769441"/>
            <a:chOff x="9884099" y="727934"/>
            <a:chExt cx="2099730" cy="292150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284F2D2-33C4-5028-FC46-C4FE3D7DFB00}"/>
                </a:ext>
              </a:extLst>
            </p:cNvPr>
            <p:cNvSpPr/>
            <p:nvPr/>
          </p:nvSpPr>
          <p:spPr>
            <a:xfrm>
              <a:off x="9884099" y="1745032"/>
              <a:ext cx="1673317" cy="1631199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F580BA-BA75-6F7A-1DA5-027867266D9B}"/>
                </a:ext>
              </a:extLst>
            </p:cNvPr>
            <p:cNvSpPr txBox="1"/>
            <p:nvPr/>
          </p:nvSpPr>
          <p:spPr>
            <a:xfrm>
              <a:off x="9884099" y="727934"/>
              <a:ext cx="2099730" cy="2921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29AE5">
                      <a:lumMod val="50000"/>
                    </a:srgbClr>
                  </a:solidFill>
                  <a:latin typeface="Nunito" pitchFamily="2" charset="77"/>
                </a:rPr>
                <a:t>32</a:t>
              </a:r>
              <a:r>
                <a:rPr lang="en-BD" sz="1200" b="1" dirty="0">
                  <a:solidFill>
                    <a:srgbClr val="729AE5">
                      <a:lumMod val="50000"/>
                    </a:srgbClr>
                  </a:solidFill>
                  <a:latin typeface="Nunito" pitchFamily="2" charset="77"/>
                </a:rPr>
                <a:t>%</a:t>
              </a:r>
              <a:r>
                <a:rPr lang="en-BD" sz="4400" b="1" dirty="0">
                  <a:solidFill>
                    <a:srgbClr val="729AE5">
                      <a:lumMod val="50000"/>
                    </a:srgbClr>
                  </a:solidFill>
                  <a:latin typeface="Nunito" pitchFamily="2" charset="77"/>
                </a:rPr>
                <a:t>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54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3B2FBD2-79B3-E618-B877-E6974045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58" y="2569120"/>
            <a:ext cx="1177290" cy="11772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5CD4C6-D0BA-BA9F-E0AA-25E0F126125C}"/>
              </a:ext>
            </a:extLst>
          </p:cNvPr>
          <p:cNvSpPr txBox="1"/>
          <p:nvPr/>
        </p:nvSpPr>
        <p:spPr>
          <a:xfrm>
            <a:off x="703193" y="3939799"/>
            <a:ext cx="20122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Nunito" pitchFamily="2" charset="77"/>
              </a:rPr>
              <a:t>26,519 </a:t>
            </a:r>
          </a:p>
          <a:p>
            <a:pPr algn="ctr"/>
            <a:r>
              <a:rPr lang="en-GB" sz="2400" dirty="0">
                <a:latin typeface="Nunito" pitchFamily="2" charset="77"/>
              </a:rPr>
              <a:t>Job postings</a:t>
            </a:r>
          </a:p>
          <a:p>
            <a:endParaRPr lang="en-B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50266-160A-5459-45CE-2C368C9F7DD6}"/>
              </a:ext>
            </a:extLst>
          </p:cNvPr>
          <p:cNvSpPr txBox="1"/>
          <p:nvPr/>
        </p:nvSpPr>
        <p:spPr>
          <a:xfrm>
            <a:off x="3629588" y="3939799"/>
            <a:ext cx="2068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srgbClr val="729AE5">
                    <a:lumMod val="50000"/>
                  </a:srgbClr>
                </a:solidFill>
                <a:effectLst/>
                <a:uLnTx/>
                <a:uFillTx/>
                <a:latin typeface="Nunito" pitchFamily="2" charset="77"/>
                <a:ea typeface="+mn-ea"/>
                <a:cs typeface="+mn-cs"/>
              </a:rPr>
              <a:t>Jobs Appeal to Business Analytics Graduates</a:t>
            </a:r>
            <a:endParaRPr lang="en-BD" sz="2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3159D31-29DB-DB27-0103-249F051C311C}"/>
              </a:ext>
            </a:extLst>
          </p:cNvPr>
          <p:cNvSpPr/>
          <p:nvPr/>
        </p:nvSpPr>
        <p:spPr>
          <a:xfrm>
            <a:off x="3629587" y="2620151"/>
            <a:ext cx="2160971" cy="1075228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51723-C6AF-81E2-1AB0-7A69D1342710}"/>
              </a:ext>
            </a:extLst>
          </p:cNvPr>
          <p:cNvSpPr txBox="1"/>
          <p:nvPr/>
        </p:nvSpPr>
        <p:spPr>
          <a:xfrm>
            <a:off x="3722353" y="2768770"/>
            <a:ext cx="20682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D" sz="4800" b="1" dirty="0">
                <a:solidFill>
                  <a:schemeClr val="bg1"/>
                </a:solidFill>
                <a:latin typeface="Nunito" pitchFamily="2" charset="77"/>
              </a:rPr>
              <a:t>24.2%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83345-ABD0-3672-4F05-D3903F166E99}"/>
              </a:ext>
            </a:extLst>
          </p:cNvPr>
          <p:cNvSpPr txBox="1"/>
          <p:nvPr/>
        </p:nvSpPr>
        <p:spPr>
          <a:xfrm>
            <a:off x="6691772" y="3939799"/>
            <a:ext cx="2068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srgbClr val="729AE5">
                    <a:lumMod val="50000"/>
                  </a:srgbClr>
                </a:solidFill>
                <a:effectLst/>
                <a:uLnTx/>
                <a:uFillTx/>
                <a:latin typeface="Nunito" pitchFamily="2" charset="77"/>
                <a:ea typeface="+mn-ea"/>
                <a:cs typeface="+mn-cs"/>
              </a:rPr>
              <a:t>Entry level Jobs </a:t>
            </a:r>
            <a:endParaRPr lang="en-BD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67971-47E3-A893-2554-196197CC6B8F}"/>
              </a:ext>
            </a:extLst>
          </p:cNvPr>
          <p:cNvSpPr txBox="1"/>
          <p:nvPr/>
        </p:nvSpPr>
        <p:spPr>
          <a:xfrm>
            <a:off x="9475305" y="2722604"/>
            <a:ext cx="2385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5400" b="1" dirty="0">
                <a:latin typeface="Nunito" pitchFamily="2" charset="77"/>
              </a:rPr>
              <a:t>2,310 Jobs 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23DCF5-9E06-AD69-B5A7-734D3F8C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633" y="2976248"/>
            <a:ext cx="413578" cy="413578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22BEBF-09A6-7090-FEF2-4CCEC05D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283" y="2950976"/>
            <a:ext cx="413578" cy="413578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CB2850-F1B1-5BBB-CF0C-71D4FF14C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333" y="2878237"/>
            <a:ext cx="609600" cy="609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18652A-6522-D100-7F0B-D6A014B654EB}"/>
              </a:ext>
            </a:extLst>
          </p:cNvPr>
          <p:cNvSpPr txBox="1"/>
          <p:nvPr/>
        </p:nvSpPr>
        <p:spPr>
          <a:xfrm>
            <a:off x="1" y="98578"/>
            <a:ext cx="12191999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29AE5">
                    <a:lumMod val="50000"/>
                  </a:srgbClr>
                </a:solidFill>
                <a:effectLst/>
                <a:uLnTx/>
                <a:uFillTx/>
                <a:latin typeface="Nunito" pitchFamily="2" charset="77"/>
                <a:ea typeface="+mn-ea"/>
                <a:cs typeface="+mn-cs"/>
              </a:rPr>
              <a:t>Competitive Market for Business Analytics Graduates 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6713EA3-7CC9-1C03-99B4-157B01250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436" y="2544535"/>
            <a:ext cx="1222829" cy="122282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429AD4E-E4D4-0BE3-61A6-3B0FD5F05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59104">
            <a:off x="8193185" y="291820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6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  <p:bldP spid="6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nkedIn statistics">
            <a:extLst>
              <a:ext uri="{FF2B5EF4-FFF2-40B4-BE49-F238E27FC236}">
                <a16:creationId xmlns:a16="http://schemas.microsoft.com/office/drawing/2014/main" id="{6F28AF13-AF48-6B16-066B-395DA8C7A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53790"/>
            <a:ext cx="1220488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38B257-E1F6-AC73-225B-F1B4C8E75E33}"/>
              </a:ext>
            </a:extLst>
          </p:cNvPr>
          <p:cNvSpPr/>
          <p:nvPr/>
        </p:nvSpPr>
        <p:spPr>
          <a:xfrm>
            <a:off x="0" y="4757839"/>
            <a:ext cx="12191999" cy="1140685"/>
          </a:xfrm>
          <a:prstGeom prst="rect">
            <a:avLst/>
          </a:prstGeom>
          <a:solidFill>
            <a:srgbClr val="2C8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BD" sz="1867" kern="0">
              <a:solidFill>
                <a:srgbClr val="0A0A0A"/>
              </a:solidFill>
              <a:latin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A732B-7F36-B2FA-3AC3-24DAC5EFF67B}"/>
              </a:ext>
            </a:extLst>
          </p:cNvPr>
          <p:cNvSpPr txBox="1"/>
          <p:nvPr/>
        </p:nvSpPr>
        <p:spPr>
          <a:xfrm>
            <a:off x="12879" y="4672437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E8EEFD"/>
                </a:solidFill>
                <a:effectLst/>
                <a:uLnTx/>
                <a:uFillTx/>
                <a:latin typeface="Nunito" pitchFamily="2" charset="77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Where Is the Job Market Headed for Business Graduates?</a:t>
            </a:r>
            <a:r>
              <a:rPr lang="en-US" altLang="ko-KR" sz="4400" b="1" kern="0" dirty="0">
                <a:solidFill>
                  <a:srgbClr val="E8EEFD"/>
                </a:solidFill>
                <a:latin typeface="Nunito" pitchFamily="2" charset="77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r>
              <a:rPr lang="en-US" altLang="ko-KR" sz="2800" b="1" kern="0" dirty="0">
                <a:solidFill>
                  <a:srgbClr val="E8EEFD"/>
                </a:solidFill>
                <a:latin typeface="Nunito" pitchFamily="2" charset="77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Key Insights from LinkedIn Data</a:t>
            </a:r>
            <a:endParaRPr lang="en-US" altLang="ko-KR" sz="800" b="1" kern="0" dirty="0">
              <a:solidFill>
                <a:srgbClr val="E8EEFD"/>
              </a:solidFill>
              <a:latin typeface="Nunito" pitchFamily="2" charset="77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28882-4D01-B291-0C0C-91565F394B79}"/>
              </a:ext>
            </a:extLst>
          </p:cNvPr>
          <p:cNvSpPr txBox="1"/>
          <p:nvPr/>
        </p:nvSpPr>
        <p:spPr>
          <a:xfrm>
            <a:off x="0" y="5983926"/>
            <a:ext cx="12191999" cy="646331"/>
          </a:xfrm>
          <a:prstGeom prst="rect">
            <a:avLst/>
          </a:prstGeom>
          <a:solidFill>
            <a:srgbClr val="2C88CB"/>
          </a:solidFill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ko-KR" sz="1800" b="1" kern="0" dirty="0" err="1">
                <a:solidFill>
                  <a:srgbClr val="E8EEFD"/>
                </a:solidFill>
                <a:latin typeface="Nunito" pitchFamily="2" charset="77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Dipita</a:t>
            </a:r>
            <a:r>
              <a:rPr lang="en-US" altLang="ko-KR" sz="1800" b="1" kern="0" dirty="0">
                <a:solidFill>
                  <a:srgbClr val="E8EEFD"/>
                </a:solidFill>
                <a:latin typeface="Nunito" pitchFamily="2" charset="77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altLang="ko-KR" sz="1800" b="1" kern="0" dirty="0" err="1">
                <a:solidFill>
                  <a:srgbClr val="E8EEFD"/>
                </a:solidFill>
                <a:latin typeface="Nunito" pitchFamily="2" charset="77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Dia</a:t>
            </a:r>
            <a:r>
              <a:rPr lang="en-US" altLang="ko-KR" sz="1800" b="1" kern="0" dirty="0">
                <a:solidFill>
                  <a:srgbClr val="E8EEFD"/>
                </a:solidFill>
                <a:latin typeface="Nunito" pitchFamily="2" charset="77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Biswas (dbiswas3@simon.rochester.edu)</a:t>
            </a:r>
          </a:p>
          <a:p>
            <a:pPr algn="ctr" defTabSz="1219170">
              <a:buClr>
                <a:srgbClr val="000000"/>
              </a:buClr>
            </a:pPr>
            <a:r>
              <a:rPr lang="en-US" altLang="ko-KR" sz="1800" b="1" kern="0" dirty="0">
                <a:solidFill>
                  <a:srgbClr val="E8EEFD"/>
                </a:solidFill>
                <a:latin typeface="Nunito" pitchFamily="2" charset="77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Simon Business School, University of Rochester</a:t>
            </a:r>
          </a:p>
        </p:txBody>
      </p:sp>
    </p:spTree>
    <p:extLst>
      <p:ext uri="{BB962C8B-B14F-4D97-AF65-F5344CB8AC3E}">
        <p14:creationId xmlns:p14="http://schemas.microsoft.com/office/powerpoint/2010/main" val="386113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4969E-2E08-7C52-089C-05E7151DF081}"/>
              </a:ext>
            </a:extLst>
          </p:cNvPr>
          <p:cNvSpPr txBox="1"/>
          <p:nvPr/>
        </p:nvSpPr>
        <p:spPr>
          <a:xfrm>
            <a:off x="1" y="98578"/>
            <a:ext cx="12191999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Nunito" pitchFamily="2" charset="77"/>
              </a:rPr>
              <a:t>Data Set Description</a:t>
            </a:r>
            <a:endParaRPr lang="en-BD" sz="3200" b="1" kern="0" dirty="0">
              <a:solidFill>
                <a:schemeClr val="accent4">
                  <a:lumMod val="50000"/>
                </a:schemeClr>
              </a:solidFill>
              <a:latin typeface="Nunito" pitchFamily="2" charset="77"/>
              <a:cs typeface="Arial"/>
              <a:sym typeface="Arial"/>
            </a:endParaRP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E6F56AC-33C8-A929-F7EC-B03AD020C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30" y="1880007"/>
            <a:ext cx="1177290" cy="1177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7401B-6665-F420-1D9A-608B42024BAC}"/>
              </a:ext>
            </a:extLst>
          </p:cNvPr>
          <p:cNvSpPr txBox="1"/>
          <p:nvPr/>
        </p:nvSpPr>
        <p:spPr>
          <a:xfrm>
            <a:off x="1194165" y="3250686"/>
            <a:ext cx="20122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Nunito" pitchFamily="2" charset="77"/>
              </a:rPr>
              <a:t>26,519 </a:t>
            </a:r>
          </a:p>
          <a:p>
            <a:pPr algn="ctr"/>
            <a:r>
              <a:rPr lang="en-GB" sz="2400" dirty="0">
                <a:latin typeface="Nunito" pitchFamily="2" charset="77"/>
              </a:rPr>
              <a:t>Job postings</a:t>
            </a:r>
          </a:p>
          <a:p>
            <a:endParaRPr lang="en-B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A101C-3442-5B47-5E1A-E3B10C1F0162}"/>
              </a:ext>
            </a:extLst>
          </p:cNvPr>
          <p:cNvSpPr txBox="1"/>
          <p:nvPr/>
        </p:nvSpPr>
        <p:spPr>
          <a:xfrm>
            <a:off x="4759589" y="3278112"/>
            <a:ext cx="2012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Nunito" pitchFamily="2" charset="77"/>
              </a:rPr>
              <a:t>2023-2024</a:t>
            </a:r>
          </a:p>
          <a:p>
            <a:endParaRPr lang="en-B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749B7-5A7E-5124-24EA-8468B86EE0C8}"/>
              </a:ext>
            </a:extLst>
          </p:cNvPr>
          <p:cNvSpPr txBox="1"/>
          <p:nvPr/>
        </p:nvSpPr>
        <p:spPr>
          <a:xfrm>
            <a:off x="8093391" y="3287244"/>
            <a:ext cx="34061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Nunito" pitchFamily="2" charset="77"/>
              </a:rPr>
              <a:t>    Dimensions: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unito" pitchFamily="2" charset="77"/>
              </a:rPr>
              <a:t>Job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unito" pitchFamily="2" charset="77"/>
              </a:rPr>
              <a:t>Company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unito" pitchFamily="2" charset="77"/>
              </a:rPr>
              <a:t>Industry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unito" pitchFamily="2" charset="77"/>
              </a:rPr>
              <a:t>Experience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unito" pitchFamily="2" charset="77"/>
              </a:rPr>
              <a:t>Salary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unito" pitchFamily="2" charset="77"/>
              </a:rPr>
              <a:t>Skills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unito" pitchFamily="2" charset="77"/>
              </a:rPr>
              <a:t>Location</a:t>
            </a:r>
          </a:p>
          <a:p>
            <a:endParaRPr lang="en-BD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1289524-EAD7-BA9A-B95F-6B32BB80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569" y="1766522"/>
            <a:ext cx="1404260" cy="1404260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4311EEB-AE7F-2421-A710-9CFEA1003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331" y="1766521"/>
            <a:ext cx="1404261" cy="140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6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059B56-CF0A-BCEA-EE39-0F5876483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41" y="1381536"/>
            <a:ext cx="9516659" cy="5345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57A894-4A19-53AC-BAF1-C50047AD6310}"/>
              </a:ext>
            </a:extLst>
          </p:cNvPr>
          <p:cNvSpPr txBox="1"/>
          <p:nvPr/>
        </p:nvSpPr>
        <p:spPr>
          <a:xfrm>
            <a:off x="1" y="98578"/>
            <a:ext cx="12191999" cy="107721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GB" sz="3200" b="1" dirty="0">
                <a:solidFill>
                  <a:schemeClr val="accent4">
                    <a:lumMod val="50000"/>
                  </a:schemeClr>
                </a:solidFill>
                <a:latin typeface="Nunito" pitchFamily="2" charset="77"/>
              </a:rPr>
              <a:t>Financial Services, Retail, and IT Comprise nearly 32% of Job Postings</a:t>
            </a:r>
            <a:endParaRPr lang="en-BD" sz="3200" b="1" kern="0" dirty="0">
              <a:solidFill>
                <a:schemeClr val="accent4">
                  <a:lumMod val="50000"/>
                </a:schemeClr>
              </a:solidFill>
              <a:latin typeface="Nunito" pitchFamily="2" charset="77"/>
              <a:cs typeface="Arial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2EB7F-6386-0555-A171-7279D984A86E}"/>
              </a:ext>
            </a:extLst>
          </p:cNvPr>
          <p:cNvSpPr/>
          <p:nvPr/>
        </p:nvSpPr>
        <p:spPr>
          <a:xfrm>
            <a:off x="1165860" y="1312956"/>
            <a:ext cx="9601200" cy="1658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22997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57A894-4A19-53AC-BAF1-C50047AD6310}"/>
              </a:ext>
            </a:extLst>
          </p:cNvPr>
          <p:cNvSpPr txBox="1"/>
          <p:nvPr/>
        </p:nvSpPr>
        <p:spPr>
          <a:xfrm>
            <a:off x="1" y="98578"/>
            <a:ext cx="12191999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29AE5">
                    <a:lumMod val="50000"/>
                  </a:srgbClr>
                </a:solidFill>
                <a:effectLst/>
                <a:uLnTx/>
                <a:uFillTx/>
                <a:latin typeface="Nunito" pitchFamily="2" charset="77"/>
                <a:ea typeface="+mn-ea"/>
                <a:cs typeface="+mn-cs"/>
              </a:rPr>
              <a:t>California, Texas, and New York Lead in Job Postings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545AAF-1B1C-A447-7767-7FC9BE127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" t="2263" r="1147" b="5320"/>
          <a:stretch/>
        </p:blipFill>
        <p:spPr>
          <a:xfrm>
            <a:off x="310444" y="683353"/>
            <a:ext cx="11571111" cy="6174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CC9ECE-532C-2A7E-E7F1-8D897A61FCC3}"/>
              </a:ext>
            </a:extLst>
          </p:cNvPr>
          <p:cNvSpPr txBox="1"/>
          <p:nvPr/>
        </p:nvSpPr>
        <p:spPr>
          <a:xfrm>
            <a:off x="1659467" y="4463908"/>
            <a:ext cx="86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200" b="1" dirty="0">
                <a:solidFill>
                  <a:schemeClr val="bg1"/>
                </a:solidFill>
                <a:latin typeface="Nunito" pitchFamily="2" charset="77"/>
              </a:rPr>
              <a:t>2,683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0950B-D1C6-4EE5-C97F-78C841F907BC}"/>
              </a:ext>
            </a:extLst>
          </p:cNvPr>
          <p:cNvSpPr txBox="1"/>
          <p:nvPr/>
        </p:nvSpPr>
        <p:spPr>
          <a:xfrm>
            <a:off x="5492045" y="5897648"/>
            <a:ext cx="86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200" b="1" dirty="0">
                <a:solidFill>
                  <a:schemeClr val="bg1"/>
                </a:solidFill>
                <a:latin typeface="Nunito" pitchFamily="2" charset="77"/>
              </a:rPr>
              <a:t>2,321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D1687-5BE3-7EE3-4687-BA839ECA3AD0}"/>
              </a:ext>
            </a:extLst>
          </p:cNvPr>
          <p:cNvSpPr txBox="1"/>
          <p:nvPr/>
        </p:nvSpPr>
        <p:spPr>
          <a:xfrm>
            <a:off x="9256889" y="6337543"/>
            <a:ext cx="86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200" b="1" dirty="0">
                <a:solidFill>
                  <a:schemeClr val="bg1"/>
                </a:solidFill>
                <a:latin typeface="Nunito" pitchFamily="2" charset="77"/>
              </a:rPr>
              <a:t>1,422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6A464-29A1-DB75-A0B8-E27AF5D1D37B}"/>
              </a:ext>
            </a:extLst>
          </p:cNvPr>
          <p:cNvSpPr txBox="1"/>
          <p:nvPr/>
        </p:nvSpPr>
        <p:spPr>
          <a:xfrm>
            <a:off x="7392530" y="3819206"/>
            <a:ext cx="86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200" b="1" dirty="0">
                <a:solidFill>
                  <a:schemeClr val="bg1"/>
                </a:solidFill>
                <a:latin typeface="Nunito" pitchFamily="2" charset="77"/>
              </a:rPr>
              <a:t>1,177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844A8F-6557-B5E9-C74D-C49706B74EB6}"/>
              </a:ext>
            </a:extLst>
          </p:cNvPr>
          <p:cNvSpPr txBox="1"/>
          <p:nvPr/>
        </p:nvSpPr>
        <p:spPr>
          <a:xfrm>
            <a:off x="10039774" y="2586949"/>
            <a:ext cx="86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200" b="1" dirty="0">
                <a:solidFill>
                  <a:schemeClr val="bg1"/>
                </a:solidFill>
                <a:latin typeface="Nunito" pitchFamily="2" charset="77"/>
              </a:rPr>
              <a:t>1,573</a:t>
            </a:r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1F028722-03C8-951A-FD94-F19171196780}"/>
              </a:ext>
            </a:extLst>
          </p:cNvPr>
          <p:cNvSpPr/>
          <p:nvPr/>
        </p:nvSpPr>
        <p:spPr>
          <a:xfrm>
            <a:off x="10205155" y="2162943"/>
            <a:ext cx="361245" cy="37535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E3EBD1EE-3C45-B8CF-7135-42061BB912CA}"/>
              </a:ext>
            </a:extLst>
          </p:cNvPr>
          <p:cNvSpPr/>
          <p:nvPr/>
        </p:nvSpPr>
        <p:spPr>
          <a:xfrm>
            <a:off x="5565422" y="5195279"/>
            <a:ext cx="361245" cy="37535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A89F150D-B419-5E0E-3377-CE56F82F6F39}"/>
              </a:ext>
            </a:extLst>
          </p:cNvPr>
          <p:cNvSpPr/>
          <p:nvPr/>
        </p:nvSpPr>
        <p:spPr>
          <a:xfrm>
            <a:off x="1381347" y="3596250"/>
            <a:ext cx="361245" cy="37535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>
              <a:solidFill>
                <a:srgbClr val="1103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74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57A894-4A19-53AC-BAF1-C50047AD6310}"/>
              </a:ext>
            </a:extLst>
          </p:cNvPr>
          <p:cNvSpPr txBox="1"/>
          <p:nvPr/>
        </p:nvSpPr>
        <p:spPr>
          <a:xfrm>
            <a:off x="1" y="98578"/>
            <a:ext cx="12191999" cy="107721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lvl="0" defTabSz="1219170">
              <a:buClr>
                <a:srgbClr val="000000"/>
              </a:buClr>
              <a:defRPr/>
            </a:pPr>
            <a:r>
              <a:rPr lang="en-GB" sz="3200" b="1" dirty="0">
                <a:solidFill>
                  <a:srgbClr val="729AE5">
                    <a:lumMod val="50000"/>
                  </a:srgbClr>
                </a:solidFill>
                <a:latin typeface="Nunito" pitchFamily="2" charset="77"/>
              </a:rPr>
              <a:t>J. Galt’s Dominance, Lower Hiring by Well-Known Companies, and Amazon’s Reduced Job Posts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729AE5">
                  <a:lumMod val="50000"/>
                </a:srgbClr>
              </a:solidFill>
              <a:effectLst/>
              <a:uLnTx/>
              <a:uFillTx/>
              <a:latin typeface="Nunito" pitchFamily="2" charset="77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9C0B3-0C8A-E6F4-84F1-E68D562D0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96" y="1241463"/>
            <a:ext cx="9824389" cy="55179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D79606-214D-F72D-2F11-D5BBB992EEED}"/>
              </a:ext>
            </a:extLst>
          </p:cNvPr>
          <p:cNvSpPr/>
          <p:nvPr/>
        </p:nvSpPr>
        <p:spPr>
          <a:xfrm>
            <a:off x="1188765" y="2338466"/>
            <a:ext cx="8924593" cy="2743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2B0B8B-AF0D-0199-2222-CF0A3FA089D9}"/>
              </a:ext>
            </a:extLst>
          </p:cNvPr>
          <p:cNvSpPr/>
          <p:nvPr/>
        </p:nvSpPr>
        <p:spPr>
          <a:xfrm>
            <a:off x="1188765" y="6265758"/>
            <a:ext cx="8924593" cy="4792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353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2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941DB5-F8D6-80F4-F06B-FC0CA0813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52" y="858982"/>
            <a:ext cx="10256693" cy="57607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D4E792-0408-7836-C5A2-E9EE579DF17F}"/>
              </a:ext>
            </a:extLst>
          </p:cNvPr>
          <p:cNvSpPr/>
          <p:nvPr/>
        </p:nvSpPr>
        <p:spPr>
          <a:xfrm>
            <a:off x="967652" y="5070764"/>
            <a:ext cx="6333035" cy="7758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7445F-BAA2-28EB-6A31-F034F4998385}"/>
              </a:ext>
            </a:extLst>
          </p:cNvPr>
          <p:cNvSpPr/>
          <p:nvPr/>
        </p:nvSpPr>
        <p:spPr>
          <a:xfrm>
            <a:off x="967652" y="3909707"/>
            <a:ext cx="6333035" cy="7758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7D14F1-E48C-DEF4-5CC5-FDE769BAB836}"/>
              </a:ext>
            </a:extLst>
          </p:cNvPr>
          <p:cNvSpPr/>
          <p:nvPr/>
        </p:nvSpPr>
        <p:spPr>
          <a:xfrm>
            <a:off x="967651" y="2765228"/>
            <a:ext cx="6333035" cy="7758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B49BDB-F02F-C55F-BB7C-A61B3FA7ECBC}"/>
              </a:ext>
            </a:extLst>
          </p:cNvPr>
          <p:cNvSpPr/>
          <p:nvPr/>
        </p:nvSpPr>
        <p:spPr>
          <a:xfrm>
            <a:off x="9044801" y="3167865"/>
            <a:ext cx="2264229" cy="2071792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DEF44-3449-CABD-28E3-4249A5054604}"/>
              </a:ext>
            </a:extLst>
          </p:cNvPr>
          <p:cNvSpPr txBox="1"/>
          <p:nvPr/>
        </p:nvSpPr>
        <p:spPr>
          <a:xfrm>
            <a:off x="9216571" y="3838593"/>
            <a:ext cx="226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4800" b="1" dirty="0">
                <a:solidFill>
                  <a:srgbClr val="729AE5">
                    <a:lumMod val="50000"/>
                  </a:srgbClr>
                </a:solidFill>
                <a:latin typeface="Nunito" pitchFamily="2" charset="77"/>
              </a:rPr>
              <a:t>24.2%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74241-4DCE-D134-280D-C1D4264E33BC}"/>
              </a:ext>
            </a:extLst>
          </p:cNvPr>
          <p:cNvSpPr txBox="1"/>
          <p:nvPr/>
        </p:nvSpPr>
        <p:spPr>
          <a:xfrm>
            <a:off x="1" y="98578"/>
            <a:ext cx="12191999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29AE5">
                    <a:lumMod val="50000"/>
                  </a:srgbClr>
                </a:solidFill>
                <a:effectLst/>
                <a:uLnTx/>
                <a:uFillTx/>
                <a:latin typeface="Nunito" pitchFamily="2" charset="77"/>
                <a:ea typeface="+mn-ea"/>
                <a:cs typeface="+mn-cs"/>
              </a:rPr>
              <a:t>24.2% of Jobs Appeal to Business Analytics Graduates</a:t>
            </a:r>
          </a:p>
        </p:txBody>
      </p:sp>
    </p:spTree>
    <p:extLst>
      <p:ext uri="{BB962C8B-B14F-4D97-AF65-F5344CB8AC3E}">
        <p14:creationId xmlns:p14="http://schemas.microsoft.com/office/powerpoint/2010/main" val="5618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57A894-4A19-53AC-BAF1-C50047AD6310}"/>
              </a:ext>
            </a:extLst>
          </p:cNvPr>
          <p:cNvSpPr txBox="1"/>
          <p:nvPr/>
        </p:nvSpPr>
        <p:spPr>
          <a:xfrm>
            <a:off x="1" y="98578"/>
            <a:ext cx="12191999" cy="107721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29AE5">
                    <a:lumMod val="50000"/>
                  </a:srgbClr>
                </a:solidFill>
                <a:effectLst/>
                <a:uLnTx/>
                <a:uFillTx/>
                <a:latin typeface="Nunito" pitchFamily="2" charset="77"/>
                <a:ea typeface="+mn-ea"/>
                <a:cs typeface="+mn-cs"/>
              </a:rPr>
              <a:t>Top Jobs for Analytics Graduates Offer Median Salaries above Market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20C34-BBFA-1B60-0499-F5D0E805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30" y="1236888"/>
            <a:ext cx="9899265" cy="55976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2589B2-D98B-4113-F930-B03849C4025F}"/>
              </a:ext>
            </a:extLst>
          </p:cNvPr>
          <p:cNvSpPr/>
          <p:nvPr/>
        </p:nvSpPr>
        <p:spPr>
          <a:xfrm rot="16200000">
            <a:off x="4646828" y="3071419"/>
            <a:ext cx="5597665" cy="18064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BD" sz="1800" b="0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                    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3B13C1-C508-6062-D011-7FAB4BF3353A}"/>
              </a:ext>
            </a:extLst>
          </p:cNvPr>
          <p:cNvSpPr/>
          <p:nvPr/>
        </p:nvSpPr>
        <p:spPr>
          <a:xfrm rot="16200000">
            <a:off x="7471601" y="3083618"/>
            <a:ext cx="5597667" cy="18064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BD" sz="1800" b="0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         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AA5153-F2B3-BC39-03A4-8D4FC4B3D36F}"/>
              </a:ext>
            </a:extLst>
          </p:cNvPr>
          <p:cNvCxnSpPr>
            <a:cxnSpLocks/>
          </p:cNvCxnSpPr>
          <p:nvPr/>
        </p:nvCxnSpPr>
        <p:spPr>
          <a:xfrm>
            <a:off x="1815548" y="4518991"/>
            <a:ext cx="9687339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568B16-15E9-06A6-43DD-BFF874F80114}"/>
              </a:ext>
            </a:extLst>
          </p:cNvPr>
          <p:cNvSpPr txBox="1"/>
          <p:nvPr/>
        </p:nvSpPr>
        <p:spPr>
          <a:xfrm>
            <a:off x="11551685" y="4334325"/>
            <a:ext cx="70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BD" sz="1800" b="1" i="0" u="none" strike="noStrike" kern="1200" cap="none" spc="0" normalizeH="0" baseline="0" noProof="0" dirty="0">
                <a:ln>
                  <a:noFill/>
                </a:ln>
                <a:solidFill>
                  <a:srgbClr val="345792"/>
                </a:solidFill>
                <a:effectLst/>
                <a:uLnTx/>
                <a:uFillTx/>
                <a:latin typeface="Nunito" pitchFamily="2" charset="77"/>
                <a:ea typeface="+mn-ea"/>
                <a:cs typeface="+mn-cs"/>
              </a:rPr>
              <a:t>80K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9C45EA-6114-217D-873A-979AEB9570C6}"/>
              </a:ext>
            </a:extLst>
          </p:cNvPr>
          <p:cNvCxnSpPr>
            <a:cxnSpLocks/>
          </p:cNvCxnSpPr>
          <p:nvPr/>
        </p:nvCxnSpPr>
        <p:spPr>
          <a:xfrm flipV="1">
            <a:off x="6634263" y="4334325"/>
            <a:ext cx="687422" cy="64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162CA7-9A13-5119-6E76-89A6BA56A7AD}"/>
              </a:ext>
            </a:extLst>
          </p:cNvPr>
          <p:cNvCxnSpPr>
            <a:cxnSpLocks/>
          </p:cNvCxnSpPr>
          <p:nvPr/>
        </p:nvCxnSpPr>
        <p:spPr>
          <a:xfrm flipV="1">
            <a:off x="7551905" y="4485901"/>
            <a:ext cx="687422" cy="64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31AAC9-4A24-FAA2-5775-94D15A0AAB13}"/>
              </a:ext>
            </a:extLst>
          </p:cNvPr>
          <p:cNvCxnSpPr>
            <a:cxnSpLocks/>
          </p:cNvCxnSpPr>
          <p:nvPr/>
        </p:nvCxnSpPr>
        <p:spPr>
          <a:xfrm flipV="1">
            <a:off x="9471497" y="3565839"/>
            <a:ext cx="687422" cy="64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4E716-4CB3-C5D6-9132-027469648215}"/>
              </a:ext>
            </a:extLst>
          </p:cNvPr>
          <p:cNvCxnSpPr>
            <a:cxnSpLocks/>
          </p:cNvCxnSpPr>
          <p:nvPr/>
        </p:nvCxnSpPr>
        <p:spPr>
          <a:xfrm flipV="1">
            <a:off x="10411838" y="4253261"/>
            <a:ext cx="687422" cy="64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6156EE-822A-F866-C61D-7E039D0E0E91}"/>
              </a:ext>
            </a:extLst>
          </p:cNvPr>
          <p:cNvSpPr txBox="1"/>
          <p:nvPr/>
        </p:nvSpPr>
        <p:spPr>
          <a:xfrm>
            <a:off x="1" y="98578"/>
            <a:ext cx="12191999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29AE5">
                    <a:lumMod val="50000"/>
                  </a:srgbClr>
                </a:solidFill>
                <a:effectLst/>
                <a:uLnTx/>
                <a:uFillTx/>
                <a:latin typeface="Nunito" pitchFamily="2" charset="77"/>
                <a:ea typeface="+mn-ea"/>
                <a:cs typeface="+mn-cs"/>
              </a:rPr>
              <a:t>Venture Capital Tops High-Paying Roles with $160K Salary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989C5-4EE0-FFC8-6D60-8B31BC6D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68" y="683353"/>
            <a:ext cx="10993583" cy="61746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DAAA31-3F2D-7AE4-1516-2CA75A966C43}"/>
              </a:ext>
            </a:extLst>
          </p:cNvPr>
          <p:cNvSpPr/>
          <p:nvPr/>
        </p:nvSpPr>
        <p:spPr>
          <a:xfrm rot="16200000">
            <a:off x="-1850268" y="3218688"/>
            <a:ext cx="6174648" cy="1103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dirty="0"/>
              <a:t>                                                    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CF2A1-5C20-A97A-0C9F-6539430CBDA7}"/>
              </a:ext>
            </a:extLst>
          </p:cNvPr>
          <p:cNvSpPr/>
          <p:nvPr/>
        </p:nvSpPr>
        <p:spPr>
          <a:xfrm rot="16200000">
            <a:off x="2198474" y="3956782"/>
            <a:ext cx="4698460" cy="1103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dirty="0"/>
              <a:t>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562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57A894-4A19-53AC-BAF1-C50047AD6310}"/>
              </a:ext>
            </a:extLst>
          </p:cNvPr>
          <p:cNvSpPr txBox="1"/>
          <p:nvPr/>
        </p:nvSpPr>
        <p:spPr>
          <a:xfrm>
            <a:off x="1" y="98578"/>
            <a:ext cx="12191999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rgbClr val="729AE5">
                    <a:lumMod val="50000"/>
                  </a:srgbClr>
                </a:solidFill>
                <a:latin typeface="Nunito" pitchFamily="2" charset="77"/>
              </a:rPr>
              <a:t>23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29AE5">
                    <a:lumMod val="50000"/>
                  </a:srgbClr>
                </a:solidFill>
                <a:effectLst/>
                <a:uLnTx/>
                <a:uFillTx/>
                <a:latin typeface="Nunito" pitchFamily="2" charset="77"/>
                <a:ea typeface="+mn-ea"/>
                <a:cs typeface="+mn-cs"/>
              </a:rPr>
              <a:t>% of the Jobs Demand Analytical</a:t>
            </a:r>
            <a:r>
              <a:rPr lang="en-GB" sz="3200" b="1" dirty="0">
                <a:solidFill>
                  <a:srgbClr val="729AE5">
                    <a:lumMod val="50000"/>
                  </a:srgbClr>
                </a:solidFill>
                <a:latin typeface="Nunito" pitchFamily="2" charset="77"/>
              </a:rPr>
              <a:t> 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29AE5">
                    <a:lumMod val="50000"/>
                  </a:srgbClr>
                </a:solidFill>
                <a:effectLst/>
                <a:uLnTx/>
                <a:uFillTx/>
                <a:latin typeface="Nunito" pitchFamily="2" charset="77"/>
                <a:ea typeface="+mn-ea"/>
                <a:cs typeface="+mn-cs"/>
              </a:rPr>
              <a:t>and IT Skills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8ABF5D-D4BD-B332-9133-2D3B6858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85" y="917434"/>
            <a:ext cx="10552599" cy="56124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AD4108-D725-4BAC-3393-53DF042AAE63}"/>
              </a:ext>
            </a:extLst>
          </p:cNvPr>
          <p:cNvSpPr/>
          <p:nvPr/>
        </p:nvSpPr>
        <p:spPr>
          <a:xfrm>
            <a:off x="899885" y="3406211"/>
            <a:ext cx="9029186" cy="3089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1761C-5CE7-0466-95A1-365623F0BEF4}"/>
              </a:ext>
            </a:extLst>
          </p:cNvPr>
          <p:cNvSpPr/>
          <p:nvPr/>
        </p:nvSpPr>
        <p:spPr>
          <a:xfrm>
            <a:off x="899886" y="1453067"/>
            <a:ext cx="9029186" cy="2919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1BA355-D15E-00B7-5425-0D2723022D28}"/>
              </a:ext>
            </a:extLst>
          </p:cNvPr>
          <p:cNvSpPr/>
          <p:nvPr/>
        </p:nvSpPr>
        <p:spPr>
          <a:xfrm>
            <a:off x="9884099" y="1745032"/>
            <a:ext cx="1673317" cy="1631199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0D7B1-94AC-60D3-EA20-48241DE4B987}"/>
              </a:ext>
            </a:extLst>
          </p:cNvPr>
          <p:cNvSpPr txBox="1"/>
          <p:nvPr/>
        </p:nvSpPr>
        <p:spPr>
          <a:xfrm>
            <a:off x="9989031" y="2224274"/>
            <a:ext cx="226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4800" b="1" dirty="0">
                <a:solidFill>
                  <a:srgbClr val="729AE5">
                    <a:lumMod val="50000"/>
                  </a:srgbClr>
                </a:solidFill>
                <a:latin typeface="Nunito" pitchFamily="2" charset="77"/>
              </a:rPr>
              <a:t>23%     </a:t>
            </a:r>
          </a:p>
        </p:txBody>
      </p:sp>
    </p:spTree>
    <p:extLst>
      <p:ext uri="{BB962C8B-B14F-4D97-AF65-F5344CB8AC3E}">
        <p14:creationId xmlns:p14="http://schemas.microsoft.com/office/powerpoint/2010/main" val="410678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Workplace Digitalization Project Proposal by Slidesgo">
  <a:themeElements>
    <a:clrScheme name="Simple Light">
      <a:dk1>
        <a:srgbClr val="345792"/>
      </a:dk1>
      <a:lt1>
        <a:srgbClr val="0A0A0A"/>
      </a:lt1>
      <a:dk2>
        <a:srgbClr val="E8EEFD"/>
      </a:dk2>
      <a:lt2>
        <a:srgbClr val="5484D8"/>
      </a:lt2>
      <a:accent1>
        <a:srgbClr val="90ABF0"/>
      </a:accent1>
      <a:accent2>
        <a:srgbClr val="C0D4F8"/>
      </a:accent2>
      <a:accent3>
        <a:srgbClr val="BBC6EB"/>
      </a:accent3>
      <a:accent4>
        <a:srgbClr val="729AE5"/>
      </a:accent4>
      <a:accent5>
        <a:srgbClr val="4F5872"/>
      </a:accent5>
      <a:accent6>
        <a:srgbClr val="BCDDCB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8855</TotalTime>
  <Words>229</Words>
  <Application>Microsoft Macintosh PowerPoint</Application>
  <PresentationFormat>Widescreen</PresentationFormat>
  <Paragraphs>55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Anuphan</vt:lpstr>
      <vt:lpstr>Arial</vt:lpstr>
      <vt:lpstr>Arsenal</vt:lpstr>
      <vt:lpstr>Calibri</vt:lpstr>
      <vt:lpstr>Mulish SemiBold</vt:lpstr>
      <vt:lpstr>Nunito</vt:lpstr>
      <vt:lpstr>Nunito Light</vt:lpstr>
      <vt:lpstr>Outfit</vt:lpstr>
      <vt:lpstr>PT Sans</vt:lpstr>
      <vt:lpstr>Roboto Condensed Light</vt:lpstr>
      <vt:lpstr>Workplace Digitalization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dipita biswas</dc:creator>
  <cp:lastModifiedBy>dipita biswas</cp:lastModifiedBy>
  <cp:revision>15</cp:revision>
  <dcterms:created xsi:type="dcterms:W3CDTF">2024-11-06T05:15:35Z</dcterms:created>
  <dcterms:modified xsi:type="dcterms:W3CDTF">2025-07-22T18:08:37Z</dcterms:modified>
</cp:coreProperties>
</file>