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3" r:id="rId4"/>
    <p:sldId id="260" r:id="rId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17.04.2024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17.04.2024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17.04.2024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17.04.2024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17.04.2024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17.04.2024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17.04.2024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17.04.2024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17.04.2024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17.04.2024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17.04.2024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17.04.2024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17.04.2024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17.04.2024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>
                <a:solidFill>
                  <a:schemeClr val="bg1"/>
                </a:solidFill>
              </a:rPr>
              <a:t>Die KOCH CHIFFRE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Von DIPL. ING. Frank Gerlach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Der NUTZEN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D39A92A-E3D6-043E-7865-713425D9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Ähnliche </a:t>
            </a:r>
            <a:r>
              <a:rPr lang="de-DE" b="1" dirty="0"/>
              <a:t>Garantien</a:t>
            </a:r>
            <a:r>
              <a:rPr lang="de-DE" dirty="0"/>
              <a:t> wie SSL/TLS: </a:t>
            </a:r>
          </a:p>
          <a:p>
            <a:pPr lvl="1"/>
            <a:r>
              <a:rPr lang="de-DE" dirty="0"/>
              <a:t>keine Replay-Attacke möglich</a:t>
            </a:r>
          </a:p>
          <a:p>
            <a:pPr lvl="1"/>
            <a:r>
              <a:rPr lang="de-DE" dirty="0"/>
              <a:t>wiederholter Klartext erzeugt unterschiedlichen Chiffretext</a:t>
            </a:r>
          </a:p>
          <a:p>
            <a:pPr lvl="1"/>
            <a:r>
              <a:rPr lang="de-DE" dirty="0"/>
              <a:t>Gegenstelle ist stark authentifiziert</a:t>
            </a:r>
          </a:p>
          <a:p>
            <a:pPr lvl="1"/>
            <a:r>
              <a:rPr lang="de-DE" dirty="0"/>
              <a:t>Klartext </a:t>
            </a:r>
            <a:r>
              <a:rPr lang="de-DE"/>
              <a:t>ist verdeckt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FDC4F-2FAA-17B0-01DB-023E196A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der KOCH Chiffre im Vergleich zu </a:t>
            </a:r>
            <a:r>
              <a:rPr lang="de-DE" dirty="0" err="1"/>
              <a:t>SSl</a:t>
            </a:r>
            <a:r>
              <a:rPr lang="de-DE" dirty="0"/>
              <a:t>/TLS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C0C42-C476-69BF-DFCE-7DC132C3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Minimaler Umfang (548 Zeilen Sappeur Code)</a:t>
            </a:r>
          </a:p>
          <a:p>
            <a:pPr lvl="1"/>
            <a:r>
              <a:rPr lang="de-DE" dirty="0"/>
              <a:t>Formal validierbar !</a:t>
            </a:r>
          </a:p>
          <a:p>
            <a:r>
              <a:rPr lang="de-DE" dirty="0"/>
              <a:t>Halbe Mathematische Angriffsfläche (nur der symmetrische Algorithmus)</a:t>
            </a:r>
          </a:p>
          <a:p>
            <a:r>
              <a:rPr lang="de-DE" dirty="0"/>
              <a:t>Kein Man-in-The-Middle Angriff machbar</a:t>
            </a:r>
          </a:p>
          <a:p>
            <a:r>
              <a:rPr lang="de-DE" dirty="0"/>
              <a:t>Schlüsseltausch mittels Bote, Papierbrief, </a:t>
            </a:r>
            <a:r>
              <a:rPr lang="de-DE" dirty="0" err="1"/>
              <a:t>GNUpg</a:t>
            </a:r>
            <a:r>
              <a:rPr lang="de-DE" dirty="0"/>
              <a:t> oder KVZ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55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bg2"/>
                </a:solidFill>
              </a:rPr>
              <a:t>Frankgerlach.tai@gmx.de</a:t>
            </a:r>
          </a:p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{A089F19D-12F3-4B96-86D6-BF822F879CF3}tf56390039_win32</Template>
  <TotalTime>0</TotalTime>
  <Words>89</Words>
  <Application>Microsoft Office PowerPoint</Application>
  <PresentationFormat>Breitbild</PresentationFormat>
  <Paragraphs>19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Benutzerdefiniert</vt:lpstr>
      <vt:lpstr>Die KOCH CHIFFRE</vt:lpstr>
      <vt:lpstr>Der NUTZEN</vt:lpstr>
      <vt:lpstr>Vorteile der KOCH Chiffre im Vergleich zu SSl/TLS</vt:lpstr>
      <vt:lpstr>Vielen Dank</vt:lpstr>
    </vt:vector>
  </TitlesOfParts>
  <Company>BJ Automotive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KOCH CHIFFRE</dc:title>
  <dc:creator>Frank Gerlach</dc:creator>
  <cp:lastModifiedBy>Frank Gerlach</cp:lastModifiedBy>
  <cp:revision>10</cp:revision>
  <dcterms:created xsi:type="dcterms:W3CDTF">2024-04-17T13:36:25Z</dcterms:created>
  <dcterms:modified xsi:type="dcterms:W3CDTF">2024-04-17T13:50:32Z</dcterms:modified>
</cp:coreProperties>
</file>