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4/29/2022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4/29/2022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4/29/2022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802299"/>
            <a:ext cx="7027489" cy="2480538"/>
          </a:xfrm>
        </p:spPr>
        <p:txBody>
          <a:bodyPr>
            <a:normAutofit fontScale="90000"/>
          </a:bodyPr>
          <a:lstStyle/>
          <a:p>
            <a:r>
              <a:rPr lang="en-US" dirty="0"/>
              <a:t>CHINESE character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15781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&lt;TEAM CAFFIENE Theory&gt;</a:t>
            </a:r>
          </a:p>
          <a:p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&lt;The need&gt;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Chinese being one of the most spoken languages around the globe has over 1 billion native speakers, further the Sino-Tibetan language family has evolved into various regional dialects spoken today.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With well over 3000 characters in everyday use , the language poses an immense challenge to digitize it.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Although various OCR tools are available in the market currently, they are unreliable and inconsistent 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Chinese language structure being different than those of the Latin derived languages makes it challenging to apply same principles to build OCR around it. 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&lt;OUR APPROACH&gt;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EasyOCR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– an Open-source python library written on top of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PyTorch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supports over 80 languages. 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our project we are using just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ch_sim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among the languages available.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character set has over 6000 most commonly used Chinese characters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C5114-4C91-4437-B810-2D258DE73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822" y="2626626"/>
            <a:ext cx="5210355" cy="15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&lt;our PROCEDURE&gt;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51162"/>
            <a:ext cx="6321763" cy="3715183"/>
          </a:xfrm>
        </p:spPr>
        <p:txBody>
          <a:bodyPr/>
          <a:lstStyle/>
          <a:p>
            <a:pPr lvl="0"/>
            <a:r>
              <a:rPr lang="en-US" dirty="0"/>
              <a:t>Initially running through the algorithm without preprocessing we were getting the following accuracy trends. This sample size mainly consisted of handwritten brush strokes of Chinese characters </a:t>
            </a:r>
          </a:p>
          <a:p>
            <a:pPr lvl="0"/>
            <a:r>
              <a:rPr lang="en-US" dirty="0"/>
              <a:t>We ran our algorithm mainly MNIST data set of digits and CASIA data set of over 7000 character and each character having a sample size of 50+. Although we had to randomize and pick a subset of the CASIA data set due time and Compute constraints.</a:t>
            </a:r>
          </a:p>
          <a:p>
            <a:pPr lvl="0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B7DEDB9-D3C0-46E6-984D-D06B9AA237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DB669DA-A463-4789-89CA-500A7BF9C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88" y="1591730"/>
            <a:ext cx="4400914" cy="2131692"/>
          </a:xfrm>
          <a:prstGeom prst="rect">
            <a:avLst/>
          </a:prstGeom>
        </p:spPr>
      </p:pic>
      <p:pic>
        <p:nvPicPr>
          <p:cNvPr id="9" name="Picture 8" descr="A picture containing plant&#10;&#10;Description automatically generated">
            <a:extLst>
              <a:ext uri="{FF2B5EF4-FFF2-40B4-BE49-F238E27FC236}">
                <a16:creationId xmlns:a16="http://schemas.microsoft.com/office/drawing/2014/main" id="{2900A337-31C3-4C3B-86E4-0395541B1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469" y="3931141"/>
            <a:ext cx="1843152" cy="18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&lt;Challenges&gt;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preprocessing resulted in better confidence level across the 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Variance method didn’t work very well with our dataset resulting in minimal confidence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instead went with standard image processing methods like </a:t>
            </a:r>
            <a:r>
              <a:rPr lang="en-US" dirty="0" err="1"/>
              <a:t>imgproc</a:t>
            </a:r>
            <a:r>
              <a:rPr lang="en-US" dirty="0"/>
              <a:t> </a:t>
            </a:r>
          </a:p>
        </p:txBody>
      </p:sp>
      <p:pic>
        <p:nvPicPr>
          <p:cNvPr id="10" name="Content Placeholder 9" descr="Chart, waterfall chart&#10;&#10;Description automatically generated">
            <a:extLst>
              <a:ext uri="{FF2B5EF4-FFF2-40B4-BE49-F238E27FC236}">
                <a16:creationId xmlns:a16="http://schemas.microsoft.com/office/drawing/2014/main" id="{ACCD06F5-4FE9-49AA-BB35-2637D22A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63627" y="1645522"/>
            <a:ext cx="4298290" cy="2083066"/>
          </a:xfrm>
        </p:spPr>
      </p:pic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FBBF2FEC-484B-476F-AFE1-1183965BE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629" y="3782635"/>
            <a:ext cx="4298288" cy="20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&lt;Further Applications&gt;</a:t>
            </a:r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044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So far, our algorithm’s OCR accuracy is at an acceptable rate only for digitally generated images, but these images are of only available in the environment to such an extent.</a:t>
            </a:r>
          </a:p>
          <a:p>
            <a:pPr marL="0" indent="0">
              <a:buNone/>
            </a:pPr>
            <a:r>
              <a:rPr lang="en-US" sz="1600" dirty="0"/>
              <a:t>General real-life images have decent accuracy as of now but to push it to further acceptable level of accuracy a higher level of data cleaning and preprocessing is required, and we have got it to work on only JPEG image format so far</a:t>
            </a:r>
          </a:p>
          <a:p>
            <a:pPr lvl="2"/>
            <a:endParaRPr lang="en-US" dirty="0"/>
          </a:p>
          <a:p>
            <a:endParaRPr lang="en-US" sz="1600" dirty="0"/>
          </a:p>
        </p:txBody>
      </p:sp>
      <p:pic>
        <p:nvPicPr>
          <p:cNvPr id="24" name="Content Placeholder 23" descr="A picture containing text, bottle, beverage, alcohol&#10;&#10;Description automatically generated">
            <a:extLst>
              <a:ext uri="{FF2B5EF4-FFF2-40B4-BE49-F238E27FC236}">
                <a16:creationId xmlns:a16="http://schemas.microsoft.com/office/drawing/2014/main" id="{303D70D7-0BF6-4BCC-A76A-2CB456ACA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00163" y="3341766"/>
            <a:ext cx="3024187" cy="148098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AB495A-9BF7-4905-B775-D76B0046C16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IN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lity: 0.56)</a:t>
            </a:r>
            <a:endParaRPr lang="en-IN" dirty="0"/>
          </a:p>
        </p:txBody>
      </p:sp>
      <p:pic>
        <p:nvPicPr>
          <p:cNvPr id="26" name="Content Placeholder 25" descr="A picture containing text, indoor, drink, plastic&#10;&#10;Description automatically generated">
            <a:extLst>
              <a:ext uri="{FF2B5EF4-FFF2-40B4-BE49-F238E27FC236}">
                <a16:creationId xmlns:a16="http://schemas.microsoft.com/office/drawing/2014/main" id="{1F616A68-3FC4-4C78-861D-E5BE553B91C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4602163" y="3321153"/>
            <a:ext cx="3024187" cy="1522207"/>
          </a:xfrm>
        </p:spPr>
      </p:pic>
      <p:pic>
        <p:nvPicPr>
          <p:cNvPr id="30" name="Content Placeholder 29" descr="A picture containing text, sky, sign&#10;&#10;Description automatically generated">
            <a:extLst>
              <a:ext uri="{FF2B5EF4-FFF2-40B4-BE49-F238E27FC236}">
                <a16:creationId xmlns:a16="http://schemas.microsoft.com/office/drawing/2014/main" id="{72C6954B-8FAD-43F1-A51F-3F2A833EE4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6"/>
          <a:stretch>
            <a:fillRect/>
          </a:stretch>
        </p:blipFill>
        <p:spPr>
          <a:xfrm>
            <a:off x="7874000" y="3607384"/>
            <a:ext cx="3024188" cy="949745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BD82E56-A7C0-4737-A276-1616C4DAB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Detected text: </a:t>
            </a:r>
            <a:r>
              <a:rPr lang="ja-JP" altLang="en-US" dirty="0"/>
              <a:t>制品区 </a:t>
            </a:r>
            <a:r>
              <a:rPr lang="en-US" altLang="ja-JP" dirty="0"/>
              <a:t>(</a:t>
            </a:r>
            <a:r>
              <a:rPr lang="en-IN" dirty="0"/>
              <a:t>Probability: 0.52)</a:t>
            </a:r>
          </a:p>
          <a:p>
            <a:r>
              <a:rPr lang="en-IN" dirty="0"/>
              <a:t>Detected text: </a:t>
            </a:r>
            <a:r>
              <a:rPr lang="ja-JP" altLang="en-US" dirty="0"/>
              <a:t>木 </a:t>
            </a:r>
            <a:r>
              <a:rPr lang="en-US" altLang="ja-JP" dirty="0"/>
              <a:t>(</a:t>
            </a:r>
            <a:r>
              <a:rPr lang="en-IN" dirty="0"/>
              <a:t>Probability: 0.90)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9AA73C3-E741-42A6-8E6D-FCDF8D9B008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IN" dirty="0"/>
              <a:t>Detected text: </a:t>
            </a:r>
            <a:r>
              <a:rPr lang="ja-JP" altLang="en-US" dirty="0"/>
              <a:t>香辣小龙虾味 </a:t>
            </a:r>
            <a:r>
              <a:rPr lang="en-US" altLang="ja-JP" dirty="0"/>
              <a:t>(</a:t>
            </a:r>
            <a:r>
              <a:rPr lang="en-IN" dirty="0"/>
              <a:t>Probability: 0.86)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BD67A5-92F8-4FA9-94CD-AF4553B95B09}"/>
              </a:ext>
            </a:extLst>
          </p:cNvPr>
          <p:cNvSpPr txBox="1"/>
          <p:nvPr/>
        </p:nvSpPr>
        <p:spPr>
          <a:xfrm>
            <a:off x="1517215" y="5105787"/>
            <a:ext cx="2590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Detected text: </a:t>
            </a:r>
            <a:r>
              <a:rPr lang="ja-JP" altLang="en-US" sz="1200" dirty="0"/>
              <a:t>绿 </a:t>
            </a:r>
            <a:r>
              <a:rPr lang="en-US" altLang="ja-JP" sz="1200" dirty="0"/>
              <a:t>(</a:t>
            </a:r>
            <a:r>
              <a:rPr lang="en-IN" sz="1200" dirty="0"/>
              <a:t>Probability: 0.93) Detected text: </a:t>
            </a:r>
            <a:r>
              <a:rPr lang="ja-JP" altLang="en-US" sz="1200" dirty="0"/>
              <a:t>茶 </a:t>
            </a:r>
            <a:r>
              <a:rPr lang="en-US" altLang="ja-JP" sz="1200" dirty="0"/>
              <a:t>(</a:t>
            </a:r>
            <a:r>
              <a:rPr lang="en-IN" sz="1200" dirty="0"/>
              <a:t>Probability: 0.56)</a:t>
            </a:r>
          </a:p>
        </p:txBody>
      </p:sp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B027-1EEE-43BD-A2D1-44B039B4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42DB-A0FE-4E23-9EB0-1ACEE2EE4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Signing off , Team Caffeine Theory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7820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233</TotalTime>
  <Words>416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Gill Sans MT</vt:lpstr>
      <vt:lpstr>Gallery</vt:lpstr>
      <vt:lpstr>CHINESE character recognition</vt:lpstr>
      <vt:lpstr>&lt;The need&gt;</vt:lpstr>
      <vt:lpstr>&lt;OUR APPROACH&gt;</vt:lpstr>
      <vt:lpstr>&lt;our PROCEDURE&gt;</vt:lpstr>
      <vt:lpstr>&lt;Challenges&gt;</vt:lpstr>
      <vt:lpstr>&lt;Further Applications&gt;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character recognition</dc:title>
  <dc:creator>DARSHAN V</dc:creator>
  <cp:lastModifiedBy>DARSHAN V</cp:lastModifiedBy>
  <cp:revision>9</cp:revision>
  <dcterms:created xsi:type="dcterms:W3CDTF">2022-04-28T19:35:04Z</dcterms:created>
  <dcterms:modified xsi:type="dcterms:W3CDTF">2022-04-29T03:31:48Z</dcterms:modified>
</cp:coreProperties>
</file>