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ink/ink1.xml" ContentType="application/inkml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ink/ink2.xml" ContentType="application/inkml+xml"/>
  <Override PartName="/ppt/ink/ink3.xml" ContentType="application/inkml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0.xml" ContentType="application/vnd.openxmlformats-officedocument.drawingml.chart+xml"/>
  <Override PartName="/ppt/charts/chart110.xml" ContentType="application/vnd.openxmlformats-officedocument.drawingml.chart+xml"/>
  <Override PartName="/ppt/charts/colors100.xml" ContentType="application/vnd.ms-office.chartcolorstyle+xml"/>
  <Override PartName="/ppt/charts/style100.xml" ContentType="application/vnd.ms-office.chartstyle+xml"/>
  <Override PartName="/ppt/charts/colors110.xml" ContentType="application/vnd.ms-office.chartcolorstyle+xml"/>
  <Override PartName="/ppt/charts/style1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5" r:id="rId3"/>
    <p:sldId id="286" r:id="rId4"/>
    <p:sldId id="289" r:id="rId5"/>
    <p:sldId id="290" r:id="rId6"/>
    <p:sldId id="296" r:id="rId7"/>
    <p:sldId id="297" r:id="rId8"/>
    <p:sldId id="299" r:id="rId9"/>
    <p:sldId id="302" r:id="rId10"/>
    <p:sldId id="303" r:id="rId11"/>
    <p:sldId id="304" r:id="rId12"/>
    <p:sldId id="300" r:id="rId13"/>
    <p:sldId id="301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7" r:id="rId26"/>
    <p:sldId id="291" r:id="rId27"/>
    <p:sldId id="292" r:id="rId28"/>
    <p:sldId id="293" r:id="rId29"/>
    <p:sldId id="294" r:id="rId30"/>
    <p:sldId id="295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99"/>
    <a:srgbClr val="66FF33"/>
    <a:srgbClr val="14C214"/>
    <a:srgbClr val="CCFF33"/>
    <a:srgbClr val="95D7C1"/>
    <a:srgbClr val="00CC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0.xlsx"/><Relationship Id="rId2" Type="http://schemas.microsoft.com/office/2011/relationships/chartColorStyle" Target="colors110.xml"/><Relationship Id="rId1" Type="http://schemas.microsoft.com/office/2011/relationships/chartStyle" Target="style1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tx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82-40F2-B4D3-10344200A4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789816"/>
        <c:axId val="723793752"/>
      </c:scatterChart>
      <c:valAx>
        <c:axId val="72378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93752"/>
        <c:crosses val="autoZero"/>
        <c:crossBetween val="midCat"/>
      </c:valAx>
      <c:valAx>
        <c:axId val="72379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layout>
            <c:manualLayout>
              <c:xMode val="edge"/>
              <c:yMode val="edge"/>
              <c:x val="0"/>
              <c:y val="0.34150188051696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89816"/>
        <c:crosses val="autoZero"/>
        <c:crossBetween val="midCat"/>
      </c:valAx>
      <c:spPr>
        <a:solidFill>
          <a:schemeClr val="tx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581922045361094"/>
          <c:y val="6.970411656207573E-2"/>
          <c:w val="0.92162893700787396"/>
          <c:h val="0.74941621555118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-10</c:v>
                </c:pt>
                <c:pt idx="1">
                  <c:v>-8.75</c:v>
                </c:pt>
                <c:pt idx="2">
                  <c:v>-7.5</c:v>
                </c:pt>
                <c:pt idx="3">
                  <c:v>-6.25</c:v>
                </c:pt>
                <c:pt idx="4">
                  <c:v>-5</c:v>
                </c:pt>
                <c:pt idx="5">
                  <c:v>-3.75</c:v>
                </c:pt>
                <c:pt idx="6">
                  <c:v>-2.5</c:v>
                </c:pt>
                <c:pt idx="7">
                  <c:v>-1.25</c:v>
                </c:pt>
                <c:pt idx="8">
                  <c:v>0</c:v>
                </c:pt>
                <c:pt idx="9">
                  <c:v>1.25</c:v>
                </c:pt>
                <c:pt idx="10">
                  <c:v>2.5</c:v>
                </c:pt>
                <c:pt idx="11">
                  <c:v>3.75</c:v>
                </c:pt>
                <c:pt idx="12">
                  <c:v>5</c:v>
                </c:pt>
                <c:pt idx="13">
                  <c:v>6.25</c:v>
                </c:pt>
                <c:pt idx="14">
                  <c:v>7.5</c:v>
                </c:pt>
                <c:pt idx="15">
                  <c:v>8.75</c:v>
                </c:pt>
                <c:pt idx="16">
                  <c:v>10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4.5397868702434395E-5</c:v>
                </c:pt>
                <c:pt idx="1">
                  <c:v>1.5843621910252592E-4</c:v>
                </c:pt>
                <c:pt idx="2">
                  <c:v>5.5277863692359955E-4</c:v>
                </c:pt>
                <c:pt idx="3">
                  <c:v>1.9267346633274757E-3</c:v>
                </c:pt>
                <c:pt idx="4">
                  <c:v>6.6928509242848554E-3</c:v>
                </c:pt>
                <c:pt idx="5">
                  <c:v>2.2977369910025615E-2</c:v>
                </c:pt>
                <c:pt idx="6">
                  <c:v>7.5858180021243546E-2</c:v>
                </c:pt>
                <c:pt idx="7">
                  <c:v>0.22270013882530884</c:v>
                </c:pt>
                <c:pt idx="8">
                  <c:v>0.5</c:v>
                </c:pt>
                <c:pt idx="9">
                  <c:v>0.77729986117469108</c:v>
                </c:pt>
                <c:pt idx="10">
                  <c:v>0.92414181997875655</c:v>
                </c:pt>
                <c:pt idx="11">
                  <c:v>0.97702263008997436</c:v>
                </c:pt>
                <c:pt idx="12">
                  <c:v>0.99330714907571527</c:v>
                </c:pt>
                <c:pt idx="13">
                  <c:v>0.99807326533667251</c:v>
                </c:pt>
                <c:pt idx="14">
                  <c:v>0.9994472213630764</c:v>
                </c:pt>
                <c:pt idx="15">
                  <c:v>0.9998415637808975</c:v>
                </c:pt>
                <c:pt idx="16">
                  <c:v>0.99995460213129761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C8-4DA8-B008-71A25BCBF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987800"/>
        <c:axId val="800984520"/>
      </c:lineChart>
      <c:catAx>
        <c:axId val="80098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4520"/>
        <c:crosses val="autoZero"/>
        <c:auto val="1"/>
        <c:lblAlgn val="ctr"/>
        <c:lblOffset val="100"/>
        <c:tickMarkSkip val="4"/>
        <c:noMultiLvlLbl val="0"/>
      </c:catAx>
      <c:valAx>
        <c:axId val="80098452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7800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>
      <a:solidFill>
        <a:schemeClr val="bg1"/>
      </a:solidFill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81922045361094"/>
          <c:y val="6.970411656207573E-2"/>
          <c:w val="0.92162893700787396"/>
          <c:h val="0.74941621555118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-10</c:v>
                </c:pt>
                <c:pt idx="1">
                  <c:v>-8.75</c:v>
                </c:pt>
                <c:pt idx="2">
                  <c:v>-7.5</c:v>
                </c:pt>
                <c:pt idx="3">
                  <c:v>-6.25</c:v>
                </c:pt>
                <c:pt idx="4">
                  <c:v>-5</c:v>
                </c:pt>
                <c:pt idx="5">
                  <c:v>-3.75</c:v>
                </c:pt>
                <c:pt idx="6">
                  <c:v>-2.5</c:v>
                </c:pt>
                <c:pt idx="7">
                  <c:v>-1.25</c:v>
                </c:pt>
                <c:pt idx="8">
                  <c:v>0</c:v>
                </c:pt>
                <c:pt idx="9">
                  <c:v>1.25</c:v>
                </c:pt>
                <c:pt idx="10">
                  <c:v>2.5</c:v>
                </c:pt>
                <c:pt idx="11">
                  <c:v>3.75</c:v>
                </c:pt>
                <c:pt idx="12">
                  <c:v>5</c:v>
                </c:pt>
                <c:pt idx="13">
                  <c:v>6.25</c:v>
                </c:pt>
                <c:pt idx="14">
                  <c:v>7.5</c:v>
                </c:pt>
                <c:pt idx="15">
                  <c:v>8.75</c:v>
                </c:pt>
                <c:pt idx="16">
                  <c:v>10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4.5397868702434395E-5</c:v>
                </c:pt>
                <c:pt idx="1">
                  <c:v>1.5843621910252592E-4</c:v>
                </c:pt>
                <c:pt idx="2">
                  <c:v>5.5277863692359955E-4</c:v>
                </c:pt>
                <c:pt idx="3">
                  <c:v>1.9267346633274757E-3</c:v>
                </c:pt>
                <c:pt idx="4">
                  <c:v>6.6928509242848554E-3</c:v>
                </c:pt>
                <c:pt idx="5">
                  <c:v>2.2977369910025615E-2</c:v>
                </c:pt>
                <c:pt idx="6">
                  <c:v>7.5858180021243546E-2</c:v>
                </c:pt>
                <c:pt idx="7">
                  <c:v>0.22270013882530884</c:v>
                </c:pt>
                <c:pt idx="8">
                  <c:v>0.5</c:v>
                </c:pt>
                <c:pt idx="9">
                  <c:v>0.77729986117469108</c:v>
                </c:pt>
                <c:pt idx="10">
                  <c:v>0.92414181997875655</c:v>
                </c:pt>
                <c:pt idx="11">
                  <c:v>0.97702263008997436</c:v>
                </c:pt>
                <c:pt idx="12">
                  <c:v>0.99330714907571527</c:v>
                </c:pt>
                <c:pt idx="13">
                  <c:v>0.99807326533667251</c:v>
                </c:pt>
                <c:pt idx="14">
                  <c:v>0.9994472213630764</c:v>
                </c:pt>
                <c:pt idx="15">
                  <c:v>0.9998415637808975</c:v>
                </c:pt>
                <c:pt idx="16">
                  <c:v>0.99995460213129761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53-4A49-AA3D-7CDA02DB7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987800"/>
        <c:axId val="800984520"/>
      </c:lineChart>
      <c:catAx>
        <c:axId val="80098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4520"/>
        <c:crosses val="autoZero"/>
        <c:auto val="1"/>
        <c:lblAlgn val="ctr"/>
        <c:lblOffset val="100"/>
        <c:tickMarkSkip val="4"/>
        <c:noMultiLvlLbl val="0"/>
      </c:catAx>
      <c:valAx>
        <c:axId val="80098452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7800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>
      <a:solidFill>
        <a:schemeClr val="bg1"/>
      </a:solidFill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581922045361094"/>
          <c:y val="6.970411656207573E-2"/>
          <c:w val="0.92162893700787396"/>
          <c:h val="0.74941621555118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-10</c:v>
                </c:pt>
                <c:pt idx="1">
                  <c:v>-5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F9-4139-A45E-BB4F48F75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987800"/>
        <c:axId val="800984520"/>
      </c:lineChart>
      <c:catAx>
        <c:axId val="80098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4520"/>
        <c:crosses val="autoZero"/>
        <c:auto val="1"/>
        <c:lblAlgn val="ctr"/>
        <c:lblOffset val="100"/>
        <c:noMultiLvlLbl val="0"/>
      </c:catAx>
      <c:valAx>
        <c:axId val="800984520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7800"/>
        <c:crosses val="autoZero"/>
        <c:crossBetween val="midCat"/>
        <c:majorUnit val="5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>
      <a:solidFill>
        <a:schemeClr val="bg1"/>
      </a:solidFill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81922045361094"/>
          <c:y val="6.970411656207573E-2"/>
          <c:w val="0.92162893700787396"/>
          <c:h val="0.74941621555118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-10</c:v>
                </c:pt>
                <c:pt idx="1">
                  <c:v>-5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4F-421F-A18D-589E743CD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987800"/>
        <c:axId val="800984520"/>
      </c:lineChart>
      <c:catAx>
        <c:axId val="80098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4520"/>
        <c:crosses val="autoZero"/>
        <c:auto val="1"/>
        <c:lblAlgn val="ctr"/>
        <c:lblOffset val="100"/>
        <c:noMultiLvlLbl val="0"/>
      </c:catAx>
      <c:valAx>
        <c:axId val="800984520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7800"/>
        <c:crosses val="autoZero"/>
        <c:crossBetween val="midCat"/>
        <c:majorUnit val="5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>
      <a:solidFill>
        <a:schemeClr val="bg1"/>
      </a:solidFill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037739124303808"/>
          <c:y val="8.4977610935169312E-2"/>
          <c:w val="0.92162893700787396"/>
          <c:h val="0.74941621555118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0.54402111088936977</c:v>
                </c:pt>
                <c:pt idx="1">
                  <c:v>7.5151120461809301E-2</c:v>
                </c:pt>
                <c:pt idx="2">
                  <c:v>-0.41211848524175659</c:v>
                </c:pt>
                <c:pt idx="3">
                  <c:v>-0.79848711262349026</c:v>
                </c:pt>
                <c:pt idx="4">
                  <c:v>-0.98935824662338179</c:v>
                </c:pt>
                <c:pt idx="5">
                  <c:v>-0.9379999767747389</c:v>
                </c:pt>
                <c:pt idx="6">
                  <c:v>-0.65698659871878906</c:v>
                </c:pt>
                <c:pt idx="7">
                  <c:v>-0.21511998808781552</c:v>
                </c:pt>
                <c:pt idx="8">
                  <c:v>0.27941549819892586</c:v>
                </c:pt>
                <c:pt idx="9">
                  <c:v>0.70554032557039192</c:v>
                </c:pt>
                <c:pt idx="10">
                  <c:v>0.95892427466313845</c:v>
                </c:pt>
                <c:pt idx="11">
                  <c:v>0.97753011766509701</c:v>
                </c:pt>
                <c:pt idx="12">
                  <c:v>0.7568024953079282</c:v>
                </c:pt>
                <c:pt idx="13">
                  <c:v>0.35078322768961984</c:v>
                </c:pt>
                <c:pt idx="14">
                  <c:v>-0.14112000805986721</c:v>
                </c:pt>
                <c:pt idx="15">
                  <c:v>-0.59847214410395655</c:v>
                </c:pt>
                <c:pt idx="16">
                  <c:v>-0.90929742682568171</c:v>
                </c:pt>
                <c:pt idx="17">
                  <c:v>-0.99749498660405445</c:v>
                </c:pt>
                <c:pt idx="18">
                  <c:v>-0.8414709848078965</c:v>
                </c:pt>
                <c:pt idx="19">
                  <c:v>-0.47942553860420301</c:v>
                </c:pt>
                <c:pt idx="20">
                  <c:v>0</c:v>
                </c:pt>
                <c:pt idx="21">
                  <c:v>0.47942553860420301</c:v>
                </c:pt>
                <c:pt idx="22">
                  <c:v>0.8414709848078965</c:v>
                </c:pt>
                <c:pt idx="23">
                  <c:v>0.99749498660405445</c:v>
                </c:pt>
                <c:pt idx="24">
                  <c:v>0.90929742682568171</c:v>
                </c:pt>
                <c:pt idx="25">
                  <c:v>0.59847214410395655</c:v>
                </c:pt>
                <c:pt idx="26">
                  <c:v>0.14112000805986721</c:v>
                </c:pt>
                <c:pt idx="27">
                  <c:v>-0.35078322768961984</c:v>
                </c:pt>
                <c:pt idx="28">
                  <c:v>-0.7568024953079282</c:v>
                </c:pt>
                <c:pt idx="29">
                  <c:v>-0.97753011766509701</c:v>
                </c:pt>
                <c:pt idx="30">
                  <c:v>-0.95892427466313845</c:v>
                </c:pt>
                <c:pt idx="31">
                  <c:v>-0.70554032557039192</c:v>
                </c:pt>
                <c:pt idx="32">
                  <c:v>-0.27941549819892586</c:v>
                </c:pt>
                <c:pt idx="33">
                  <c:v>0.21511998808781552</c:v>
                </c:pt>
                <c:pt idx="34">
                  <c:v>0.65698659871878906</c:v>
                </c:pt>
                <c:pt idx="35">
                  <c:v>0.9379999767747389</c:v>
                </c:pt>
                <c:pt idx="36">
                  <c:v>0.98935824662338179</c:v>
                </c:pt>
                <c:pt idx="37">
                  <c:v>0.79848711262349026</c:v>
                </c:pt>
                <c:pt idx="38">
                  <c:v>0.41211848524175659</c:v>
                </c:pt>
                <c:pt idx="39">
                  <c:v>-7.5151120461809301E-2</c:v>
                </c:pt>
                <c:pt idx="40">
                  <c:v>-0.54402111088936977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86-4513-8C83-2A3AE8BBE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987800"/>
        <c:axId val="800984520"/>
      </c:lineChart>
      <c:catAx>
        <c:axId val="80098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4520"/>
        <c:crosses val="autoZero"/>
        <c:auto val="1"/>
        <c:lblAlgn val="ctr"/>
        <c:lblOffset val="100"/>
        <c:tickMarkSkip val="4"/>
        <c:noMultiLvlLbl val="0"/>
      </c:catAx>
      <c:valAx>
        <c:axId val="800984520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7800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>
      <a:solidFill>
        <a:schemeClr val="bg1"/>
      </a:solidFill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581922045361094"/>
          <c:y val="6.970411656207573E-2"/>
          <c:w val="0.92162893700787396"/>
          <c:h val="0.74941621555118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0.7568024953079282</c:v>
                </c:pt>
                <c:pt idx="1">
                  <c:v>0.57156131874234373</c:v>
                </c:pt>
                <c:pt idx="2">
                  <c:v>0.35078322768961984</c:v>
                </c:pt>
                <c:pt idx="3">
                  <c:v>0.10819513453010837</c:v>
                </c:pt>
                <c:pt idx="4">
                  <c:v>-0.14112000805986721</c:v>
                </c:pt>
                <c:pt idx="5">
                  <c:v>-0.38166099205233167</c:v>
                </c:pt>
                <c:pt idx="6">
                  <c:v>-0.59847214410395655</c:v>
                </c:pt>
                <c:pt idx="7">
                  <c:v>-0.7780731968879212</c:v>
                </c:pt>
                <c:pt idx="8">
                  <c:v>-0.90929742682568171</c:v>
                </c:pt>
                <c:pt idx="9">
                  <c:v>-0.98398594687393692</c:v>
                </c:pt>
                <c:pt idx="10">
                  <c:v>-0.99749498660405445</c:v>
                </c:pt>
                <c:pt idx="11">
                  <c:v>-0.9489846193555862</c:v>
                </c:pt>
                <c:pt idx="12">
                  <c:v>-0.8414709848078965</c:v>
                </c:pt>
                <c:pt idx="13">
                  <c:v>-0.68163876002333412</c:v>
                </c:pt>
                <c:pt idx="14">
                  <c:v>-0.47942553860420301</c:v>
                </c:pt>
                <c:pt idx="15">
                  <c:v>-0.24740395925452294</c:v>
                </c:pt>
                <c:pt idx="16">
                  <c:v>0</c:v>
                </c:pt>
                <c:pt idx="17">
                  <c:v>0.24740395925452294</c:v>
                </c:pt>
                <c:pt idx="18">
                  <c:v>0.47942553860420301</c:v>
                </c:pt>
                <c:pt idx="19">
                  <c:v>0.68163876002333412</c:v>
                </c:pt>
                <c:pt idx="20">
                  <c:v>0.8414709848078965</c:v>
                </c:pt>
                <c:pt idx="21">
                  <c:v>0.9489846193555862</c:v>
                </c:pt>
                <c:pt idx="22">
                  <c:v>0.99749498660405445</c:v>
                </c:pt>
                <c:pt idx="23">
                  <c:v>0.98398594687393692</c:v>
                </c:pt>
                <c:pt idx="24">
                  <c:v>0.90929742682568171</c:v>
                </c:pt>
                <c:pt idx="25">
                  <c:v>0.7780731968879212</c:v>
                </c:pt>
                <c:pt idx="26">
                  <c:v>0.59847214410395655</c:v>
                </c:pt>
                <c:pt idx="27">
                  <c:v>0.38166099205233167</c:v>
                </c:pt>
                <c:pt idx="28">
                  <c:v>0.14112000805986721</c:v>
                </c:pt>
                <c:pt idx="29">
                  <c:v>-0.10819513453010837</c:v>
                </c:pt>
                <c:pt idx="30">
                  <c:v>-0.35078322768961984</c:v>
                </c:pt>
                <c:pt idx="31">
                  <c:v>-0.57156131874234373</c:v>
                </c:pt>
                <c:pt idx="32">
                  <c:v>-0.7568024953079282</c:v>
                </c:pt>
                <c:pt idx="33">
                  <c:v>-0.8949893582285835</c:v>
                </c:pt>
                <c:pt idx="34">
                  <c:v>-0.97753011766509701</c:v>
                </c:pt>
                <c:pt idx="35">
                  <c:v>-0.99929278897537799</c:v>
                </c:pt>
                <c:pt idx="36">
                  <c:v>-0.95892427466313845</c:v>
                </c:pt>
                <c:pt idx="37">
                  <c:v>-0.85893449342659201</c:v>
                </c:pt>
                <c:pt idx="38">
                  <c:v>-0.70554032557039192</c:v>
                </c:pt>
                <c:pt idx="39">
                  <c:v>-0.50827907749925838</c:v>
                </c:pt>
                <c:pt idx="40">
                  <c:v>-0.27941549819892586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27-4938-99E2-F2696CD0C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987800"/>
        <c:axId val="800984520"/>
      </c:lineChart>
      <c:catAx>
        <c:axId val="80098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4520"/>
        <c:crosses val="autoZero"/>
        <c:auto val="1"/>
        <c:lblAlgn val="ctr"/>
        <c:lblOffset val="100"/>
        <c:tickMarkSkip val="4"/>
        <c:noMultiLvlLbl val="0"/>
      </c:catAx>
      <c:valAx>
        <c:axId val="800984520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7800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>
      <a:solidFill>
        <a:schemeClr val="bg1"/>
      </a:solidFill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581922045361094"/>
          <c:y val="6.970411656207573E-2"/>
          <c:w val="0.92162893700787396"/>
          <c:h val="0.74941621555118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-9.5</c:v>
                </c:pt>
                <c:pt idx="2">
                  <c:v>-9</c:v>
                </c:pt>
                <c:pt idx="3">
                  <c:v>-8.5</c:v>
                </c:pt>
                <c:pt idx="4">
                  <c:v>-8</c:v>
                </c:pt>
                <c:pt idx="5">
                  <c:v>-7.5</c:v>
                </c:pt>
                <c:pt idx="6">
                  <c:v>-7</c:v>
                </c:pt>
                <c:pt idx="7">
                  <c:v>-6.5</c:v>
                </c:pt>
                <c:pt idx="8">
                  <c:v>-6</c:v>
                </c:pt>
                <c:pt idx="9">
                  <c:v>-5.5</c:v>
                </c:pt>
                <c:pt idx="10">
                  <c:v>-5</c:v>
                </c:pt>
                <c:pt idx="11">
                  <c:v>-4.5</c:v>
                </c:pt>
                <c:pt idx="12">
                  <c:v>-4</c:v>
                </c:pt>
                <c:pt idx="13">
                  <c:v>-3.5</c:v>
                </c:pt>
                <c:pt idx="14">
                  <c:v>-3</c:v>
                </c:pt>
                <c:pt idx="15">
                  <c:v>-2.5</c:v>
                </c:pt>
                <c:pt idx="16">
                  <c:v>-2</c:v>
                </c:pt>
                <c:pt idx="17">
                  <c:v>-1.5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  <c:pt idx="36">
                  <c:v>8</c:v>
                </c:pt>
                <c:pt idx="37">
                  <c:v>8.5</c:v>
                </c:pt>
                <c:pt idx="38">
                  <c:v>9</c:v>
                </c:pt>
                <c:pt idx="39">
                  <c:v>9.5</c:v>
                </c:pt>
                <c:pt idx="40">
                  <c:v>10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1.2008236061972979</c:v>
                </c:pt>
                <c:pt idx="1">
                  <c:v>0.54671243920415302</c:v>
                </c:pt>
                <c:pt idx="2">
                  <c:v>-0.16133525755213676</c:v>
                </c:pt>
                <c:pt idx="3">
                  <c:v>-0.79029197809338181</c:v>
                </c:pt>
                <c:pt idx="4">
                  <c:v>-1.2304782546832491</c:v>
                </c:pt>
                <c:pt idx="5">
                  <c:v>-1.4196609688270707</c:v>
                </c:pt>
                <c:pt idx="6">
                  <c:v>-1.3554587428227456</c:v>
                </c:pt>
                <c:pt idx="7">
                  <c:v>-1.0931931849757368</c:v>
                </c:pt>
                <c:pt idx="8">
                  <c:v>-0.72988192862675583</c:v>
                </c:pt>
                <c:pt idx="9">
                  <c:v>-0.37844562130354498</c:v>
                </c:pt>
                <c:pt idx="10">
                  <c:v>-0.138570711940916</c:v>
                </c:pt>
                <c:pt idx="11">
                  <c:v>-7.1454501690489197E-2</c:v>
                </c:pt>
                <c:pt idx="12">
                  <c:v>-0.18466848949996831</c:v>
                </c:pt>
                <c:pt idx="13">
                  <c:v>-0.43085553233371432</c:v>
                </c:pt>
                <c:pt idx="14">
                  <c:v>-0.72054554666407022</c:v>
                </c:pt>
                <c:pt idx="15">
                  <c:v>-0.94587610335847949</c:v>
                </c:pt>
                <c:pt idx="16">
                  <c:v>-1.0092974268256818</c:v>
                </c:pt>
                <c:pt idx="17">
                  <c:v>-0.85009102734953146</c:v>
                </c:pt>
                <c:pt idx="18">
                  <c:v>-0.46204544620369348</c:v>
                </c:pt>
                <c:pt idx="19">
                  <c:v>0.10221322141913111</c:v>
                </c:pt>
                <c:pt idx="20">
                  <c:v>0.74147098480789653</c:v>
                </c:pt>
                <c:pt idx="21">
                  <c:v>1.3284101579597891</c:v>
                </c:pt>
                <c:pt idx="22">
                  <c:v>1.7389659714119508</c:v>
                </c:pt>
                <c:pt idx="23">
                  <c:v>1.8814809334779912</c:v>
                </c:pt>
                <c:pt idx="24">
                  <c:v>1.7185948536513633</c:v>
                </c:pt>
                <c:pt idx="25">
                  <c:v>1.2765453409918777</c:v>
                </c:pt>
                <c:pt idx="26">
                  <c:v>0.63959215216382381</c:v>
                </c:pt>
                <c:pt idx="27">
                  <c:v>-6.9122235637288171E-2</c:v>
                </c:pt>
                <c:pt idx="28">
                  <c:v>-0.71568248724806094</c:v>
                </c:pt>
                <c:pt idx="29">
                  <c:v>-1.1857252521952055</c:v>
                </c:pt>
                <c:pt idx="30">
                  <c:v>-1.4097075023527583</c:v>
                </c:pt>
                <c:pt idx="31">
                  <c:v>-1.3771016443127357</c:v>
                </c:pt>
                <c:pt idx="32">
                  <c:v>-1.1362179935068542</c:v>
                </c:pt>
                <c:pt idx="33">
                  <c:v>-0.77986937014076796</c:v>
                </c:pt>
                <c:pt idx="34">
                  <c:v>-0.42054351894630793</c:v>
                </c:pt>
                <c:pt idx="35">
                  <c:v>-0.1612928122006391</c:v>
                </c:pt>
                <c:pt idx="36">
                  <c:v>-6.9566028039756672E-2</c:v>
                </c:pt>
                <c:pt idx="37">
                  <c:v>-0.16044738080310175</c:v>
                </c:pt>
                <c:pt idx="38">
                  <c:v>-0.39342184032863536</c:v>
                </c:pt>
                <c:pt idx="39">
                  <c:v>-0.68343019796106763</c:v>
                </c:pt>
                <c:pt idx="40">
                  <c:v>-0.92343660908829561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5D-4584-8847-E9B2CC1CC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987800"/>
        <c:axId val="800984520"/>
      </c:lineChart>
      <c:catAx>
        <c:axId val="80098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4520"/>
        <c:crosses val="autoZero"/>
        <c:auto val="1"/>
        <c:lblAlgn val="ctr"/>
        <c:lblOffset val="100"/>
        <c:tickMarkSkip val="4"/>
        <c:noMultiLvlLbl val="0"/>
      </c:catAx>
      <c:valAx>
        <c:axId val="800984520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7800"/>
        <c:crosses val="autoZero"/>
        <c:crossBetween val="midCat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>
      <a:solidFill>
        <a:schemeClr val="bg1"/>
      </a:solidFill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tx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40-40E8-95B5-2C7466FEE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789816"/>
        <c:axId val="723793752"/>
      </c:scatterChart>
      <c:valAx>
        <c:axId val="72378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93752"/>
        <c:crosses val="autoZero"/>
        <c:crossBetween val="midCat"/>
      </c:valAx>
      <c:valAx>
        <c:axId val="72379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layout>
            <c:manualLayout>
              <c:xMode val="edge"/>
              <c:yMode val="edge"/>
              <c:x val="0"/>
              <c:y val="0.34150188051696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89816"/>
        <c:crosses val="autoZero"/>
        <c:crossBetween val="midCat"/>
      </c:valAx>
      <c:spPr>
        <a:solidFill>
          <a:schemeClr val="tx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tx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EA-4ABF-8293-17AAD4B38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789816"/>
        <c:axId val="723793752"/>
      </c:scatterChart>
      <c:valAx>
        <c:axId val="72378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93752"/>
        <c:crosses val="autoZero"/>
        <c:crossBetween val="midCat"/>
      </c:valAx>
      <c:valAx>
        <c:axId val="72379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layout>
            <c:manualLayout>
              <c:xMode val="edge"/>
              <c:yMode val="edge"/>
              <c:x val="0"/>
              <c:y val="0.34150188051696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89816"/>
        <c:crosses val="autoZero"/>
        <c:crossBetween val="midCat"/>
      </c:valAx>
      <c:spPr>
        <a:solidFill>
          <a:schemeClr val="tx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tx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5C-46E0-BC7D-0B281F199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789816"/>
        <c:axId val="723793752"/>
      </c:scatterChart>
      <c:valAx>
        <c:axId val="72378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93752"/>
        <c:crosses val="autoZero"/>
        <c:crossBetween val="midCat"/>
      </c:valAx>
      <c:valAx>
        <c:axId val="72379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layout>
            <c:manualLayout>
              <c:xMode val="edge"/>
              <c:yMode val="edge"/>
              <c:x val="0"/>
              <c:y val="0.34150188051696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89816"/>
        <c:crosses val="autoZero"/>
        <c:crossBetween val="midCat"/>
      </c:valAx>
      <c:spPr>
        <a:solidFill>
          <a:schemeClr val="tx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tx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96-43B0-9E8C-2855BBC930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789816"/>
        <c:axId val="723793752"/>
      </c:scatterChart>
      <c:valAx>
        <c:axId val="72378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93752"/>
        <c:crosses val="autoZero"/>
        <c:crossBetween val="midCat"/>
      </c:valAx>
      <c:valAx>
        <c:axId val="72379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layout>
            <c:manualLayout>
              <c:xMode val="edge"/>
              <c:yMode val="edge"/>
              <c:x val="0"/>
              <c:y val="0.34150188051696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89816"/>
        <c:crosses val="autoZero"/>
        <c:crossBetween val="midCat"/>
      </c:valAx>
      <c:spPr>
        <a:solidFill>
          <a:schemeClr val="tx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tx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C8-4188-8150-BC0F92155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789816"/>
        <c:axId val="723793752"/>
      </c:scatterChart>
      <c:valAx>
        <c:axId val="72378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93752"/>
        <c:crosses val="autoZero"/>
        <c:crossBetween val="midCat"/>
      </c:valAx>
      <c:valAx>
        <c:axId val="72379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layout>
            <c:manualLayout>
              <c:xMode val="edge"/>
              <c:yMode val="edge"/>
              <c:x val="0"/>
              <c:y val="0.34150188051696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89816"/>
        <c:crosses val="autoZero"/>
        <c:crossBetween val="midCat"/>
      </c:valAx>
      <c:spPr>
        <a:solidFill>
          <a:schemeClr val="tx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tx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03-45D3-BA47-6E3E4F2BE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789816"/>
        <c:axId val="723793752"/>
      </c:scatterChart>
      <c:valAx>
        <c:axId val="72378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93752"/>
        <c:crosses val="autoZero"/>
        <c:crossBetween val="midCat"/>
      </c:valAx>
      <c:valAx>
        <c:axId val="72379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layout>
            <c:manualLayout>
              <c:xMode val="edge"/>
              <c:yMode val="edge"/>
              <c:x val="0"/>
              <c:y val="0.34150188051696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89816"/>
        <c:crosses val="autoZero"/>
        <c:crossBetween val="midCat"/>
      </c:valAx>
      <c:spPr>
        <a:solidFill>
          <a:schemeClr val="tx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tx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FD-40F0-BDDF-6A879F0E8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789816"/>
        <c:axId val="723793752"/>
      </c:scatterChart>
      <c:valAx>
        <c:axId val="72378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93752"/>
        <c:crosses val="autoZero"/>
        <c:crossBetween val="midCat"/>
      </c:valAx>
      <c:valAx>
        <c:axId val="72379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layout>
            <c:manualLayout>
              <c:xMode val="edge"/>
              <c:yMode val="edge"/>
              <c:x val="0"/>
              <c:y val="0.34150188051696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89816"/>
        <c:crosses val="autoZero"/>
        <c:crossBetween val="midCat"/>
      </c:valAx>
      <c:spPr>
        <a:solidFill>
          <a:schemeClr val="tx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2746062992125984E-2"/>
          <c:y val="0.103046875"/>
          <c:w val="0.92162893700787396"/>
          <c:h val="0.74941621555118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-10</c:v>
                </c:pt>
                <c:pt idx="1">
                  <c:v>-5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-10</c:v>
                </c:pt>
                <c:pt idx="1">
                  <c:v>-5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7E-4E3A-B3B9-B3ECC00FC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987800"/>
        <c:axId val="800984520"/>
      </c:lineChart>
      <c:catAx>
        <c:axId val="80098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4520"/>
        <c:crosses val="autoZero"/>
        <c:auto val="1"/>
        <c:lblAlgn val="ctr"/>
        <c:lblOffset val="100"/>
        <c:noMultiLvlLbl val="0"/>
      </c:catAx>
      <c:valAx>
        <c:axId val="800984520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87800"/>
        <c:crosses val="autoZero"/>
        <c:crossBetween val="midCat"/>
        <c:majorUnit val="5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</a:schemeClr>
    </a:solidFill>
    <a:ln>
      <a:solidFill>
        <a:schemeClr val="bg1"/>
      </a:solidFill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97C6F-A753-4D70-A17A-5E7CE9A7648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CA5A46-B481-403D-A7AD-0D328478C15C}">
      <dgm:prSet/>
      <dgm:spPr>
        <a:xfrm>
          <a:off x="0" y="0"/>
          <a:ext cx="3108523" cy="3694112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>
            <a:buNone/>
          </a:pPr>
          <a:r>
            <a:rPr lang="en-US" b="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Define a set of rules for classification</a:t>
          </a:r>
          <a:endParaRPr lang="en-US" dirty="0">
            <a:solidFill>
              <a:srgbClr val="76B900">
                <a:lumMod val="75000"/>
              </a:srgbClr>
            </a:solidFill>
            <a:latin typeface="Trebuchet MS"/>
            <a:ea typeface="+mn-ea"/>
            <a:cs typeface="+mn-cs"/>
          </a:endParaRPr>
        </a:p>
      </dgm:t>
    </dgm:pt>
    <dgm:pt modelId="{0E94A27D-B595-48AB-99AB-BD83CBCA5DDA}" type="parTrans" cxnId="{5666C98B-1188-41A5-929B-029FFB83EB8C}">
      <dgm:prSet/>
      <dgm:spPr/>
      <dgm:t>
        <a:bodyPr/>
        <a:lstStyle/>
        <a:p>
          <a:endParaRPr lang="en-US"/>
        </a:p>
      </dgm:t>
    </dgm:pt>
    <dgm:pt modelId="{7295C058-9E91-4377-8B8F-AD0576835FFB}" type="sibTrans" cxnId="{5666C98B-1188-41A5-929B-029FFB83EB8C}">
      <dgm:prSet phldrT="1" phldr="0"/>
      <dgm:spPr>
        <a:xfrm>
          <a:off x="1000144" y="369411"/>
          <a:ext cx="1108233" cy="1108233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1</a:t>
          </a:r>
        </a:p>
      </dgm:t>
    </dgm:pt>
    <dgm:pt modelId="{0FCE7545-D2A2-4225-AC9D-D42D19786F43}">
      <dgm:prSet/>
      <dgm:spPr>
        <a:xfrm>
          <a:off x="3419375" y="0"/>
          <a:ext cx="3108523" cy="3694112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>
            <a:buNone/>
          </a:pPr>
          <a:r>
            <a:rPr lang="en-US" b="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Program those rules into the computer</a:t>
          </a:r>
          <a:endParaRPr lang="en-US" dirty="0">
            <a:solidFill>
              <a:srgbClr val="76B900">
                <a:lumMod val="75000"/>
              </a:srgbClr>
            </a:solidFill>
            <a:latin typeface="Trebuchet MS"/>
            <a:ea typeface="+mn-ea"/>
            <a:cs typeface="+mn-cs"/>
          </a:endParaRPr>
        </a:p>
      </dgm:t>
    </dgm:pt>
    <dgm:pt modelId="{9920904E-A184-443C-929D-428DEA8BE8EF}" type="parTrans" cxnId="{B48D1D5A-E096-4E33-AFB4-A5082A7EED2C}">
      <dgm:prSet/>
      <dgm:spPr/>
      <dgm:t>
        <a:bodyPr/>
        <a:lstStyle/>
        <a:p>
          <a:endParaRPr lang="en-US"/>
        </a:p>
      </dgm:t>
    </dgm:pt>
    <dgm:pt modelId="{8711B2D6-9E9E-48DA-AF4F-B14AE533D845}" type="sibTrans" cxnId="{B48D1D5A-E096-4E33-AFB4-A5082A7EED2C}">
      <dgm:prSet phldrT="2" phldr="0"/>
      <dgm:spPr>
        <a:xfrm>
          <a:off x="4419520" y="369411"/>
          <a:ext cx="1108233" cy="1108233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2</a:t>
          </a:r>
          <a:endParaRPr lang="en-US" dirty="0">
            <a:solidFill>
              <a:srgbClr val="FFFFFF"/>
            </a:solidFill>
            <a:latin typeface="Trebuchet MS"/>
            <a:ea typeface="+mn-ea"/>
            <a:cs typeface="+mn-cs"/>
          </a:endParaRPr>
        </a:p>
      </dgm:t>
    </dgm:pt>
    <dgm:pt modelId="{D6269891-C2B6-453A-AF6A-61534DD8D41D}">
      <dgm:prSet/>
      <dgm:spPr>
        <a:xfrm>
          <a:off x="6838751" y="0"/>
          <a:ext cx="3108523" cy="3694112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>
            <a:buNone/>
          </a:pPr>
          <a:r>
            <a:rPr lang="en-US" b="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Feed it examples, and the program uses the rules to classify</a:t>
          </a:r>
          <a:endParaRPr lang="en-US" dirty="0">
            <a:solidFill>
              <a:srgbClr val="76B900">
                <a:lumMod val="75000"/>
              </a:srgbClr>
            </a:solidFill>
            <a:latin typeface="Trebuchet MS"/>
            <a:ea typeface="+mn-ea"/>
            <a:cs typeface="+mn-cs"/>
          </a:endParaRPr>
        </a:p>
      </dgm:t>
    </dgm:pt>
    <dgm:pt modelId="{DD2E7DE0-13E2-48A0-A8FC-84490D7056F8}" type="parTrans" cxnId="{8852FDF5-7CBA-4A33-9175-122D63A1CAB7}">
      <dgm:prSet/>
      <dgm:spPr/>
      <dgm:t>
        <a:bodyPr/>
        <a:lstStyle/>
        <a:p>
          <a:endParaRPr lang="en-US"/>
        </a:p>
      </dgm:t>
    </dgm:pt>
    <dgm:pt modelId="{E88F80A1-E1C1-45AD-8D31-7203EB677546}" type="sibTrans" cxnId="{8852FDF5-7CBA-4A33-9175-122D63A1CAB7}">
      <dgm:prSet phldrT="3" phldr="0"/>
      <dgm:spPr>
        <a:xfrm>
          <a:off x="7838896" y="369411"/>
          <a:ext cx="1108233" cy="1108233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3</a:t>
          </a:r>
        </a:p>
      </dgm:t>
    </dgm:pt>
    <dgm:pt modelId="{B373CF5D-7B37-491B-A014-6D53F8F0E455}" type="pres">
      <dgm:prSet presAssocID="{AEC97C6F-A753-4D70-A17A-5E7CE9A7648D}" presName="Name0" presStyleCnt="0">
        <dgm:presLayoutVars>
          <dgm:animLvl val="lvl"/>
          <dgm:resizeHandles val="exact"/>
        </dgm:presLayoutVars>
      </dgm:prSet>
      <dgm:spPr/>
    </dgm:pt>
    <dgm:pt modelId="{1EFEAE04-D9CE-4FEA-8492-1ED9AD70DBA4}" type="pres">
      <dgm:prSet presAssocID="{FDCA5A46-B481-403D-A7AD-0D328478C15C}" presName="compositeNode" presStyleCnt="0">
        <dgm:presLayoutVars>
          <dgm:bulletEnabled val="1"/>
        </dgm:presLayoutVars>
      </dgm:prSet>
      <dgm:spPr/>
    </dgm:pt>
    <dgm:pt modelId="{BCE35C97-D7D7-40C7-B230-E3D136928885}" type="pres">
      <dgm:prSet presAssocID="{FDCA5A46-B481-403D-A7AD-0D328478C15C}" presName="bgRect" presStyleLbl="bgAccFollowNode1" presStyleIdx="0" presStyleCnt="3" custLinFactNeighborX="-12193" custLinFactNeighborY="-8601"/>
      <dgm:spPr/>
    </dgm:pt>
    <dgm:pt modelId="{126CFAAB-1CDA-4EFC-AA8D-A1B6E330A0BB}" type="pres">
      <dgm:prSet presAssocID="{7295C058-9E91-4377-8B8F-AD0576835FF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87512D8-4667-4274-99A5-51AD217D65F9}" type="pres">
      <dgm:prSet presAssocID="{FDCA5A46-B481-403D-A7AD-0D328478C15C}" presName="bottomLine" presStyleLbl="alignNode1" presStyleIdx="1" presStyleCnt="6">
        <dgm:presLayoutVars/>
      </dgm:prSet>
      <dgm:spPr>
        <a:xfrm>
          <a:off x="0" y="3694040"/>
          <a:ext cx="3108523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20E5B89E-6A6A-403A-AE63-BBC632A29D78}" type="pres">
      <dgm:prSet presAssocID="{FDCA5A46-B481-403D-A7AD-0D328478C15C}" presName="nodeText" presStyleLbl="bgAccFollowNode1" presStyleIdx="0" presStyleCnt="3">
        <dgm:presLayoutVars>
          <dgm:bulletEnabled val="1"/>
        </dgm:presLayoutVars>
      </dgm:prSet>
      <dgm:spPr/>
    </dgm:pt>
    <dgm:pt modelId="{83DEC708-72B8-44ED-A531-1C84E5B2F5A3}" type="pres">
      <dgm:prSet presAssocID="{7295C058-9E91-4377-8B8F-AD0576835FFB}" presName="sibTrans" presStyleCnt="0"/>
      <dgm:spPr/>
    </dgm:pt>
    <dgm:pt modelId="{E1D6FBA3-7B6F-47FA-A1B7-98FEA0A2491E}" type="pres">
      <dgm:prSet presAssocID="{0FCE7545-D2A2-4225-AC9D-D42D19786F43}" presName="compositeNode" presStyleCnt="0">
        <dgm:presLayoutVars>
          <dgm:bulletEnabled val="1"/>
        </dgm:presLayoutVars>
      </dgm:prSet>
      <dgm:spPr/>
    </dgm:pt>
    <dgm:pt modelId="{AEE275E6-AB00-4938-A6EC-731043CF85E1}" type="pres">
      <dgm:prSet presAssocID="{0FCE7545-D2A2-4225-AC9D-D42D19786F43}" presName="bgRect" presStyleLbl="bgAccFollowNode1" presStyleIdx="1" presStyleCnt="3"/>
      <dgm:spPr/>
    </dgm:pt>
    <dgm:pt modelId="{F8F17B97-1F6D-413B-A006-BC3F47E7C2A9}" type="pres">
      <dgm:prSet presAssocID="{8711B2D6-9E9E-48DA-AF4F-B14AE533D84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D54BF08-C299-4B6A-AAC5-FD298A51554B}" type="pres">
      <dgm:prSet presAssocID="{0FCE7545-D2A2-4225-AC9D-D42D19786F43}" presName="bottomLine" presStyleLbl="alignNode1" presStyleIdx="3" presStyleCnt="6">
        <dgm:presLayoutVars/>
      </dgm:prSet>
      <dgm:spPr>
        <a:xfrm>
          <a:off x="3419375" y="3694040"/>
          <a:ext cx="3108523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EC242F2B-FF4F-4FD2-A5F3-209394DEC094}" type="pres">
      <dgm:prSet presAssocID="{0FCE7545-D2A2-4225-AC9D-D42D19786F43}" presName="nodeText" presStyleLbl="bgAccFollowNode1" presStyleIdx="1" presStyleCnt="3">
        <dgm:presLayoutVars>
          <dgm:bulletEnabled val="1"/>
        </dgm:presLayoutVars>
      </dgm:prSet>
      <dgm:spPr/>
    </dgm:pt>
    <dgm:pt modelId="{B0504936-BFFE-43CF-95DD-67918F5AB9A4}" type="pres">
      <dgm:prSet presAssocID="{8711B2D6-9E9E-48DA-AF4F-B14AE533D845}" presName="sibTrans" presStyleCnt="0"/>
      <dgm:spPr/>
    </dgm:pt>
    <dgm:pt modelId="{A6D95D99-8F0B-407D-89F9-E5DD597F6D70}" type="pres">
      <dgm:prSet presAssocID="{D6269891-C2B6-453A-AF6A-61534DD8D41D}" presName="compositeNode" presStyleCnt="0">
        <dgm:presLayoutVars>
          <dgm:bulletEnabled val="1"/>
        </dgm:presLayoutVars>
      </dgm:prSet>
      <dgm:spPr/>
    </dgm:pt>
    <dgm:pt modelId="{D6AC3852-3DF7-40CF-BE8C-166DB04E564E}" type="pres">
      <dgm:prSet presAssocID="{D6269891-C2B6-453A-AF6A-61534DD8D41D}" presName="bgRect" presStyleLbl="bgAccFollowNode1" presStyleIdx="2" presStyleCnt="3"/>
      <dgm:spPr/>
    </dgm:pt>
    <dgm:pt modelId="{DEEDB967-833F-4749-A2E9-00164021DECD}" type="pres">
      <dgm:prSet presAssocID="{E88F80A1-E1C1-45AD-8D31-7203EB67754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742861-3143-4258-ACC5-188573C8A96A}" type="pres">
      <dgm:prSet presAssocID="{D6269891-C2B6-453A-AF6A-61534DD8D41D}" presName="bottomLine" presStyleLbl="alignNode1" presStyleIdx="5" presStyleCnt="6">
        <dgm:presLayoutVars/>
      </dgm:prSet>
      <dgm:spPr>
        <a:xfrm>
          <a:off x="6838751" y="3694040"/>
          <a:ext cx="3108523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ED5D6B02-1C6E-497B-9375-56307B0351FD}" type="pres">
      <dgm:prSet presAssocID="{D6269891-C2B6-453A-AF6A-61534DD8D41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4506B21-14DB-4003-A181-B736462690C9}" type="presOf" srcId="{7295C058-9E91-4377-8B8F-AD0576835FFB}" destId="{126CFAAB-1CDA-4EFC-AA8D-A1B6E330A0BB}" srcOrd="0" destOrd="0" presId="urn:microsoft.com/office/officeart/2016/7/layout/BasicLinearProcessNumbered"/>
    <dgm:cxn modelId="{BC36BF21-40AC-470E-B4D3-7215556593CA}" type="presOf" srcId="{FDCA5A46-B481-403D-A7AD-0D328478C15C}" destId="{20E5B89E-6A6A-403A-AE63-BBC632A29D78}" srcOrd="1" destOrd="0" presId="urn:microsoft.com/office/officeart/2016/7/layout/BasicLinearProcessNumbered"/>
    <dgm:cxn modelId="{88E4BA28-1A65-43D4-9A05-DBC1D2BE6044}" type="presOf" srcId="{D6269891-C2B6-453A-AF6A-61534DD8D41D}" destId="{ED5D6B02-1C6E-497B-9375-56307B0351FD}" srcOrd="1" destOrd="0" presId="urn:microsoft.com/office/officeart/2016/7/layout/BasicLinearProcessNumbered"/>
    <dgm:cxn modelId="{B48D1D5A-E096-4E33-AFB4-A5082A7EED2C}" srcId="{AEC97C6F-A753-4D70-A17A-5E7CE9A7648D}" destId="{0FCE7545-D2A2-4225-AC9D-D42D19786F43}" srcOrd="1" destOrd="0" parTransId="{9920904E-A184-443C-929D-428DEA8BE8EF}" sibTransId="{8711B2D6-9E9E-48DA-AF4F-B14AE533D845}"/>
    <dgm:cxn modelId="{5666C98B-1188-41A5-929B-029FFB83EB8C}" srcId="{AEC97C6F-A753-4D70-A17A-5E7CE9A7648D}" destId="{FDCA5A46-B481-403D-A7AD-0D328478C15C}" srcOrd="0" destOrd="0" parTransId="{0E94A27D-B595-48AB-99AB-BD83CBCA5DDA}" sibTransId="{7295C058-9E91-4377-8B8F-AD0576835FFB}"/>
    <dgm:cxn modelId="{0CAD038C-DAD6-4E5E-AB28-D3B6C2DBE520}" type="presOf" srcId="{FDCA5A46-B481-403D-A7AD-0D328478C15C}" destId="{BCE35C97-D7D7-40C7-B230-E3D136928885}" srcOrd="0" destOrd="0" presId="urn:microsoft.com/office/officeart/2016/7/layout/BasicLinearProcessNumbered"/>
    <dgm:cxn modelId="{BBCCDB9C-EE17-4EB2-BB56-BC9FD3B1C3DF}" type="presOf" srcId="{8711B2D6-9E9E-48DA-AF4F-B14AE533D845}" destId="{F8F17B97-1F6D-413B-A006-BC3F47E7C2A9}" srcOrd="0" destOrd="0" presId="urn:microsoft.com/office/officeart/2016/7/layout/BasicLinearProcessNumbered"/>
    <dgm:cxn modelId="{69C562D0-5646-4C0B-A62A-A1515B1D1658}" type="presOf" srcId="{E88F80A1-E1C1-45AD-8D31-7203EB677546}" destId="{DEEDB967-833F-4749-A2E9-00164021DECD}" srcOrd="0" destOrd="0" presId="urn:microsoft.com/office/officeart/2016/7/layout/BasicLinearProcessNumbered"/>
    <dgm:cxn modelId="{3C02B9D2-304B-4267-9806-2FA0F3E85C27}" type="presOf" srcId="{AEC97C6F-A753-4D70-A17A-5E7CE9A7648D}" destId="{B373CF5D-7B37-491B-A014-6D53F8F0E455}" srcOrd="0" destOrd="0" presId="urn:microsoft.com/office/officeart/2016/7/layout/BasicLinearProcessNumbered"/>
    <dgm:cxn modelId="{69F265D6-2966-45C8-83BF-0DDDBD919A58}" type="presOf" srcId="{D6269891-C2B6-453A-AF6A-61534DD8D41D}" destId="{D6AC3852-3DF7-40CF-BE8C-166DB04E564E}" srcOrd="0" destOrd="0" presId="urn:microsoft.com/office/officeart/2016/7/layout/BasicLinearProcessNumbered"/>
    <dgm:cxn modelId="{32D1C2E4-94BA-47E9-89E7-B449F0052D25}" type="presOf" srcId="{0FCE7545-D2A2-4225-AC9D-D42D19786F43}" destId="{EC242F2B-FF4F-4FD2-A5F3-209394DEC094}" srcOrd="1" destOrd="0" presId="urn:microsoft.com/office/officeart/2016/7/layout/BasicLinearProcessNumbered"/>
    <dgm:cxn modelId="{3797EFE6-A87C-46E6-BE36-2773EA8ACC90}" type="presOf" srcId="{0FCE7545-D2A2-4225-AC9D-D42D19786F43}" destId="{AEE275E6-AB00-4938-A6EC-731043CF85E1}" srcOrd="0" destOrd="0" presId="urn:microsoft.com/office/officeart/2016/7/layout/BasicLinearProcessNumbered"/>
    <dgm:cxn modelId="{8852FDF5-7CBA-4A33-9175-122D63A1CAB7}" srcId="{AEC97C6F-A753-4D70-A17A-5E7CE9A7648D}" destId="{D6269891-C2B6-453A-AF6A-61534DD8D41D}" srcOrd="2" destOrd="0" parTransId="{DD2E7DE0-13E2-48A0-A8FC-84490D7056F8}" sibTransId="{E88F80A1-E1C1-45AD-8D31-7203EB677546}"/>
    <dgm:cxn modelId="{A2F77D00-F258-489E-AF60-8016DBAAB02A}" type="presParOf" srcId="{B373CF5D-7B37-491B-A014-6D53F8F0E455}" destId="{1EFEAE04-D9CE-4FEA-8492-1ED9AD70DBA4}" srcOrd="0" destOrd="0" presId="urn:microsoft.com/office/officeart/2016/7/layout/BasicLinearProcessNumbered"/>
    <dgm:cxn modelId="{9F09CFDA-9D20-4744-BF3D-374839358BD4}" type="presParOf" srcId="{1EFEAE04-D9CE-4FEA-8492-1ED9AD70DBA4}" destId="{BCE35C97-D7D7-40C7-B230-E3D136928885}" srcOrd="0" destOrd="0" presId="urn:microsoft.com/office/officeart/2016/7/layout/BasicLinearProcessNumbered"/>
    <dgm:cxn modelId="{E85B613F-4CCD-4C0D-8F04-1318BD678873}" type="presParOf" srcId="{1EFEAE04-D9CE-4FEA-8492-1ED9AD70DBA4}" destId="{126CFAAB-1CDA-4EFC-AA8D-A1B6E330A0BB}" srcOrd="1" destOrd="0" presId="urn:microsoft.com/office/officeart/2016/7/layout/BasicLinearProcessNumbered"/>
    <dgm:cxn modelId="{A17F0CFA-C884-496E-845F-D28BC60E76F6}" type="presParOf" srcId="{1EFEAE04-D9CE-4FEA-8492-1ED9AD70DBA4}" destId="{287512D8-4667-4274-99A5-51AD217D65F9}" srcOrd="2" destOrd="0" presId="urn:microsoft.com/office/officeart/2016/7/layout/BasicLinearProcessNumbered"/>
    <dgm:cxn modelId="{FAFC182D-1916-49C1-930E-B2CCF3035FF1}" type="presParOf" srcId="{1EFEAE04-D9CE-4FEA-8492-1ED9AD70DBA4}" destId="{20E5B89E-6A6A-403A-AE63-BBC632A29D78}" srcOrd="3" destOrd="0" presId="urn:microsoft.com/office/officeart/2016/7/layout/BasicLinearProcessNumbered"/>
    <dgm:cxn modelId="{B18628DA-B4FC-4440-BC8D-B55F0CC0A15C}" type="presParOf" srcId="{B373CF5D-7B37-491B-A014-6D53F8F0E455}" destId="{83DEC708-72B8-44ED-A531-1C84E5B2F5A3}" srcOrd="1" destOrd="0" presId="urn:microsoft.com/office/officeart/2016/7/layout/BasicLinearProcessNumbered"/>
    <dgm:cxn modelId="{6076FE46-0FAB-4350-B9B9-06A8ABAE0D8C}" type="presParOf" srcId="{B373CF5D-7B37-491B-A014-6D53F8F0E455}" destId="{E1D6FBA3-7B6F-47FA-A1B7-98FEA0A2491E}" srcOrd="2" destOrd="0" presId="urn:microsoft.com/office/officeart/2016/7/layout/BasicLinearProcessNumbered"/>
    <dgm:cxn modelId="{70977374-7163-4618-A878-B75ABE82676D}" type="presParOf" srcId="{E1D6FBA3-7B6F-47FA-A1B7-98FEA0A2491E}" destId="{AEE275E6-AB00-4938-A6EC-731043CF85E1}" srcOrd="0" destOrd="0" presId="urn:microsoft.com/office/officeart/2016/7/layout/BasicLinearProcessNumbered"/>
    <dgm:cxn modelId="{D7E3E8C7-859B-4EA9-9C9C-73423229449C}" type="presParOf" srcId="{E1D6FBA3-7B6F-47FA-A1B7-98FEA0A2491E}" destId="{F8F17B97-1F6D-413B-A006-BC3F47E7C2A9}" srcOrd="1" destOrd="0" presId="urn:microsoft.com/office/officeart/2016/7/layout/BasicLinearProcessNumbered"/>
    <dgm:cxn modelId="{6240E6C4-EAEE-4BD1-AF61-D11061C3C7A8}" type="presParOf" srcId="{E1D6FBA3-7B6F-47FA-A1B7-98FEA0A2491E}" destId="{6D54BF08-C299-4B6A-AAC5-FD298A51554B}" srcOrd="2" destOrd="0" presId="urn:microsoft.com/office/officeart/2016/7/layout/BasicLinearProcessNumbered"/>
    <dgm:cxn modelId="{96D0AEF2-170B-419B-A898-3093EEF0AD95}" type="presParOf" srcId="{E1D6FBA3-7B6F-47FA-A1B7-98FEA0A2491E}" destId="{EC242F2B-FF4F-4FD2-A5F3-209394DEC094}" srcOrd="3" destOrd="0" presId="urn:microsoft.com/office/officeart/2016/7/layout/BasicLinearProcessNumbered"/>
    <dgm:cxn modelId="{C0C40E63-FEB2-4F74-9834-A7CBB3527A39}" type="presParOf" srcId="{B373CF5D-7B37-491B-A014-6D53F8F0E455}" destId="{B0504936-BFFE-43CF-95DD-67918F5AB9A4}" srcOrd="3" destOrd="0" presId="urn:microsoft.com/office/officeart/2016/7/layout/BasicLinearProcessNumbered"/>
    <dgm:cxn modelId="{009632E2-7B19-43D1-ADD8-6CAAB201A78D}" type="presParOf" srcId="{B373CF5D-7B37-491B-A014-6D53F8F0E455}" destId="{A6D95D99-8F0B-407D-89F9-E5DD597F6D70}" srcOrd="4" destOrd="0" presId="urn:microsoft.com/office/officeart/2016/7/layout/BasicLinearProcessNumbered"/>
    <dgm:cxn modelId="{406FE145-F7CD-49C0-ABA5-BC71884E2472}" type="presParOf" srcId="{A6D95D99-8F0B-407D-89F9-E5DD597F6D70}" destId="{D6AC3852-3DF7-40CF-BE8C-166DB04E564E}" srcOrd="0" destOrd="0" presId="urn:microsoft.com/office/officeart/2016/7/layout/BasicLinearProcessNumbered"/>
    <dgm:cxn modelId="{97CD638D-F06A-4AFE-8848-E5E555E84A2C}" type="presParOf" srcId="{A6D95D99-8F0B-407D-89F9-E5DD597F6D70}" destId="{DEEDB967-833F-4749-A2E9-00164021DECD}" srcOrd="1" destOrd="0" presId="urn:microsoft.com/office/officeart/2016/7/layout/BasicLinearProcessNumbered"/>
    <dgm:cxn modelId="{BCBB6206-8951-4683-8CD0-FD6C645D58AD}" type="presParOf" srcId="{A6D95D99-8F0B-407D-89F9-E5DD597F6D70}" destId="{9C742861-3143-4258-ACC5-188573C8A96A}" srcOrd="2" destOrd="0" presId="urn:microsoft.com/office/officeart/2016/7/layout/BasicLinearProcessNumbered"/>
    <dgm:cxn modelId="{27E14596-ECE6-42CE-A6EC-BCA79EA69B25}" type="presParOf" srcId="{A6D95D99-8F0B-407D-89F9-E5DD597F6D70}" destId="{ED5D6B02-1C6E-497B-9375-56307B0351FD}" srcOrd="3" destOrd="0" presId="urn:microsoft.com/office/officeart/2016/7/layout/BasicLinearProcessNumbered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C97C6F-A753-4D70-A17A-5E7CE9A7648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CA5A46-B481-403D-A7AD-0D328478C15C}">
      <dgm:prSet custT="1"/>
      <dgm:spPr>
        <a:xfrm>
          <a:off x="0" y="0"/>
          <a:ext cx="3108959" cy="3693758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>
            <a:buNone/>
          </a:pPr>
          <a:r>
            <a:rPr lang="en-US" sz="240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Show model the examples with the answer of how to classify</a:t>
          </a:r>
        </a:p>
      </dgm:t>
    </dgm:pt>
    <dgm:pt modelId="{0E94A27D-B595-48AB-99AB-BD83CBCA5DDA}" type="parTrans" cxnId="{5666C98B-1188-41A5-929B-029FFB83EB8C}">
      <dgm:prSet/>
      <dgm:spPr/>
      <dgm:t>
        <a:bodyPr/>
        <a:lstStyle/>
        <a:p>
          <a:endParaRPr lang="en-US"/>
        </a:p>
      </dgm:t>
    </dgm:pt>
    <dgm:pt modelId="{7295C058-9E91-4377-8B8F-AD0576835FFB}" type="sibTrans" cxnId="{5666C98B-1188-41A5-929B-029FFB83EB8C}">
      <dgm:prSet phldrT="1" phldr="0"/>
      <dgm:spPr>
        <a:xfrm>
          <a:off x="1000416" y="369375"/>
          <a:ext cx="1108127" cy="1108127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1</a:t>
          </a:r>
        </a:p>
      </dgm:t>
    </dgm:pt>
    <dgm:pt modelId="{0FCE7545-D2A2-4225-AC9D-D42D19786F43}">
      <dgm:prSet custT="1"/>
      <dgm:spPr>
        <a:xfrm>
          <a:off x="3419855" y="0"/>
          <a:ext cx="3108959" cy="3693758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>
            <a:buNone/>
          </a:pPr>
          <a:r>
            <a:rPr lang="en-US" sz="240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Model takes guesses, we tell it if it’s right or not</a:t>
          </a:r>
        </a:p>
      </dgm:t>
    </dgm:pt>
    <dgm:pt modelId="{9920904E-A184-443C-929D-428DEA8BE8EF}" type="parTrans" cxnId="{B48D1D5A-E096-4E33-AFB4-A5082A7EED2C}">
      <dgm:prSet/>
      <dgm:spPr/>
      <dgm:t>
        <a:bodyPr/>
        <a:lstStyle/>
        <a:p>
          <a:endParaRPr lang="en-US"/>
        </a:p>
      </dgm:t>
    </dgm:pt>
    <dgm:pt modelId="{8711B2D6-9E9E-48DA-AF4F-B14AE533D845}" type="sibTrans" cxnId="{B48D1D5A-E096-4E33-AFB4-A5082A7EED2C}">
      <dgm:prSet phldrT="2" phldr="0"/>
      <dgm:spPr>
        <a:xfrm>
          <a:off x="4420272" y="369375"/>
          <a:ext cx="1108127" cy="1108127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2</a:t>
          </a:r>
          <a:endParaRPr lang="en-US" dirty="0">
            <a:solidFill>
              <a:srgbClr val="FFFFFF"/>
            </a:solidFill>
            <a:latin typeface="Trebuchet MS"/>
            <a:ea typeface="+mn-ea"/>
            <a:cs typeface="+mn-cs"/>
          </a:endParaRPr>
        </a:p>
      </dgm:t>
    </dgm:pt>
    <dgm:pt modelId="{D6269891-C2B6-453A-AF6A-61534DD8D41D}">
      <dgm:prSet custT="1"/>
      <dgm:spPr>
        <a:xfrm>
          <a:off x="6839711" y="0"/>
          <a:ext cx="3108959" cy="3693758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>
            <a:buNone/>
          </a:pPr>
          <a:r>
            <a:rPr lang="en-US" sz="240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Model learns to correctly categorize as it’s training. The system learns the rules on its own</a:t>
          </a:r>
        </a:p>
      </dgm:t>
    </dgm:pt>
    <dgm:pt modelId="{DD2E7DE0-13E2-48A0-A8FC-84490D7056F8}" type="parTrans" cxnId="{8852FDF5-7CBA-4A33-9175-122D63A1CAB7}">
      <dgm:prSet/>
      <dgm:spPr/>
      <dgm:t>
        <a:bodyPr/>
        <a:lstStyle/>
        <a:p>
          <a:endParaRPr lang="en-US"/>
        </a:p>
      </dgm:t>
    </dgm:pt>
    <dgm:pt modelId="{E88F80A1-E1C1-45AD-8D31-7203EB677546}" type="sibTrans" cxnId="{8852FDF5-7CBA-4A33-9175-122D63A1CAB7}">
      <dgm:prSet phldrT="3" phldr="0"/>
      <dgm:spPr>
        <a:xfrm>
          <a:off x="7840128" y="369375"/>
          <a:ext cx="1108127" cy="1108127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3</a:t>
          </a:r>
        </a:p>
      </dgm:t>
    </dgm:pt>
    <dgm:pt modelId="{B373CF5D-7B37-491B-A014-6D53F8F0E455}" type="pres">
      <dgm:prSet presAssocID="{AEC97C6F-A753-4D70-A17A-5E7CE9A7648D}" presName="Name0" presStyleCnt="0">
        <dgm:presLayoutVars>
          <dgm:animLvl val="lvl"/>
          <dgm:resizeHandles val="exact"/>
        </dgm:presLayoutVars>
      </dgm:prSet>
      <dgm:spPr/>
    </dgm:pt>
    <dgm:pt modelId="{1EFEAE04-D9CE-4FEA-8492-1ED9AD70DBA4}" type="pres">
      <dgm:prSet presAssocID="{FDCA5A46-B481-403D-A7AD-0D328478C15C}" presName="compositeNode" presStyleCnt="0">
        <dgm:presLayoutVars>
          <dgm:bulletEnabled val="1"/>
        </dgm:presLayoutVars>
      </dgm:prSet>
      <dgm:spPr/>
    </dgm:pt>
    <dgm:pt modelId="{BCE35C97-D7D7-40C7-B230-E3D136928885}" type="pres">
      <dgm:prSet presAssocID="{FDCA5A46-B481-403D-A7AD-0D328478C15C}" presName="bgRect" presStyleLbl="bgAccFollowNode1" presStyleIdx="0" presStyleCnt="3"/>
      <dgm:spPr/>
    </dgm:pt>
    <dgm:pt modelId="{126CFAAB-1CDA-4EFC-AA8D-A1B6E330A0BB}" type="pres">
      <dgm:prSet presAssocID="{7295C058-9E91-4377-8B8F-AD0576835FF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87512D8-4667-4274-99A5-51AD217D65F9}" type="pres">
      <dgm:prSet presAssocID="{FDCA5A46-B481-403D-A7AD-0D328478C15C}" presName="bottomLine" presStyleLbl="alignNode1" presStyleIdx="1" presStyleCnt="6">
        <dgm:presLayoutVars/>
      </dgm:prSet>
      <dgm:spPr>
        <a:xfrm>
          <a:off x="0" y="3693686"/>
          <a:ext cx="3108959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20E5B89E-6A6A-403A-AE63-BBC632A29D78}" type="pres">
      <dgm:prSet presAssocID="{FDCA5A46-B481-403D-A7AD-0D328478C15C}" presName="nodeText" presStyleLbl="bgAccFollowNode1" presStyleIdx="0" presStyleCnt="3">
        <dgm:presLayoutVars>
          <dgm:bulletEnabled val="1"/>
        </dgm:presLayoutVars>
      </dgm:prSet>
      <dgm:spPr/>
    </dgm:pt>
    <dgm:pt modelId="{83DEC708-72B8-44ED-A531-1C84E5B2F5A3}" type="pres">
      <dgm:prSet presAssocID="{7295C058-9E91-4377-8B8F-AD0576835FFB}" presName="sibTrans" presStyleCnt="0"/>
      <dgm:spPr/>
    </dgm:pt>
    <dgm:pt modelId="{E1D6FBA3-7B6F-47FA-A1B7-98FEA0A2491E}" type="pres">
      <dgm:prSet presAssocID="{0FCE7545-D2A2-4225-AC9D-D42D19786F43}" presName="compositeNode" presStyleCnt="0">
        <dgm:presLayoutVars>
          <dgm:bulletEnabled val="1"/>
        </dgm:presLayoutVars>
      </dgm:prSet>
      <dgm:spPr/>
    </dgm:pt>
    <dgm:pt modelId="{AEE275E6-AB00-4938-A6EC-731043CF85E1}" type="pres">
      <dgm:prSet presAssocID="{0FCE7545-D2A2-4225-AC9D-D42D19786F43}" presName="bgRect" presStyleLbl="bgAccFollowNode1" presStyleIdx="1" presStyleCnt="3"/>
      <dgm:spPr/>
    </dgm:pt>
    <dgm:pt modelId="{F8F17B97-1F6D-413B-A006-BC3F47E7C2A9}" type="pres">
      <dgm:prSet presAssocID="{8711B2D6-9E9E-48DA-AF4F-B14AE533D84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D54BF08-C299-4B6A-AAC5-FD298A51554B}" type="pres">
      <dgm:prSet presAssocID="{0FCE7545-D2A2-4225-AC9D-D42D19786F43}" presName="bottomLine" presStyleLbl="alignNode1" presStyleIdx="3" presStyleCnt="6">
        <dgm:presLayoutVars/>
      </dgm:prSet>
      <dgm:spPr>
        <a:xfrm>
          <a:off x="3419855" y="3693686"/>
          <a:ext cx="3108959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EC242F2B-FF4F-4FD2-A5F3-209394DEC094}" type="pres">
      <dgm:prSet presAssocID="{0FCE7545-D2A2-4225-AC9D-D42D19786F43}" presName="nodeText" presStyleLbl="bgAccFollowNode1" presStyleIdx="1" presStyleCnt="3">
        <dgm:presLayoutVars>
          <dgm:bulletEnabled val="1"/>
        </dgm:presLayoutVars>
      </dgm:prSet>
      <dgm:spPr/>
    </dgm:pt>
    <dgm:pt modelId="{B0504936-BFFE-43CF-95DD-67918F5AB9A4}" type="pres">
      <dgm:prSet presAssocID="{8711B2D6-9E9E-48DA-AF4F-B14AE533D845}" presName="sibTrans" presStyleCnt="0"/>
      <dgm:spPr/>
    </dgm:pt>
    <dgm:pt modelId="{A6D95D99-8F0B-407D-89F9-E5DD597F6D70}" type="pres">
      <dgm:prSet presAssocID="{D6269891-C2B6-453A-AF6A-61534DD8D41D}" presName="compositeNode" presStyleCnt="0">
        <dgm:presLayoutVars>
          <dgm:bulletEnabled val="1"/>
        </dgm:presLayoutVars>
      </dgm:prSet>
      <dgm:spPr/>
    </dgm:pt>
    <dgm:pt modelId="{D6AC3852-3DF7-40CF-BE8C-166DB04E564E}" type="pres">
      <dgm:prSet presAssocID="{D6269891-C2B6-453A-AF6A-61534DD8D41D}" presName="bgRect" presStyleLbl="bgAccFollowNode1" presStyleIdx="2" presStyleCnt="3"/>
      <dgm:spPr/>
    </dgm:pt>
    <dgm:pt modelId="{DEEDB967-833F-4749-A2E9-00164021DECD}" type="pres">
      <dgm:prSet presAssocID="{E88F80A1-E1C1-45AD-8D31-7203EB67754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742861-3143-4258-ACC5-188573C8A96A}" type="pres">
      <dgm:prSet presAssocID="{D6269891-C2B6-453A-AF6A-61534DD8D41D}" presName="bottomLine" presStyleLbl="alignNode1" presStyleIdx="5" presStyleCnt="6">
        <dgm:presLayoutVars/>
      </dgm:prSet>
      <dgm:spPr>
        <a:xfrm>
          <a:off x="6839711" y="3693686"/>
          <a:ext cx="3108959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ED5D6B02-1C6E-497B-9375-56307B0351FD}" type="pres">
      <dgm:prSet presAssocID="{D6269891-C2B6-453A-AF6A-61534DD8D41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4506B21-14DB-4003-A181-B736462690C9}" type="presOf" srcId="{7295C058-9E91-4377-8B8F-AD0576835FFB}" destId="{126CFAAB-1CDA-4EFC-AA8D-A1B6E330A0BB}" srcOrd="0" destOrd="0" presId="urn:microsoft.com/office/officeart/2016/7/layout/BasicLinearProcessNumbered"/>
    <dgm:cxn modelId="{BC36BF21-40AC-470E-B4D3-7215556593CA}" type="presOf" srcId="{FDCA5A46-B481-403D-A7AD-0D328478C15C}" destId="{20E5B89E-6A6A-403A-AE63-BBC632A29D78}" srcOrd="1" destOrd="0" presId="urn:microsoft.com/office/officeart/2016/7/layout/BasicLinearProcessNumbered"/>
    <dgm:cxn modelId="{88E4BA28-1A65-43D4-9A05-DBC1D2BE6044}" type="presOf" srcId="{D6269891-C2B6-453A-AF6A-61534DD8D41D}" destId="{ED5D6B02-1C6E-497B-9375-56307B0351FD}" srcOrd="1" destOrd="0" presId="urn:microsoft.com/office/officeart/2016/7/layout/BasicLinearProcessNumbered"/>
    <dgm:cxn modelId="{B48D1D5A-E096-4E33-AFB4-A5082A7EED2C}" srcId="{AEC97C6F-A753-4D70-A17A-5E7CE9A7648D}" destId="{0FCE7545-D2A2-4225-AC9D-D42D19786F43}" srcOrd="1" destOrd="0" parTransId="{9920904E-A184-443C-929D-428DEA8BE8EF}" sibTransId="{8711B2D6-9E9E-48DA-AF4F-B14AE533D845}"/>
    <dgm:cxn modelId="{5666C98B-1188-41A5-929B-029FFB83EB8C}" srcId="{AEC97C6F-A753-4D70-A17A-5E7CE9A7648D}" destId="{FDCA5A46-B481-403D-A7AD-0D328478C15C}" srcOrd="0" destOrd="0" parTransId="{0E94A27D-B595-48AB-99AB-BD83CBCA5DDA}" sibTransId="{7295C058-9E91-4377-8B8F-AD0576835FFB}"/>
    <dgm:cxn modelId="{0CAD038C-DAD6-4E5E-AB28-D3B6C2DBE520}" type="presOf" srcId="{FDCA5A46-B481-403D-A7AD-0D328478C15C}" destId="{BCE35C97-D7D7-40C7-B230-E3D136928885}" srcOrd="0" destOrd="0" presId="urn:microsoft.com/office/officeart/2016/7/layout/BasicLinearProcessNumbered"/>
    <dgm:cxn modelId="{BBCCDB9C-EE17-4EB2-BB56-BC9FD3B1C3DF}" type="presOf" srcId="{8711B2D6-9E9E-48DA-AF4F-B14AE533D845}" destId="{F8F17B97-1F6D-413B-A006-BC3F47E7C2A9}" srcOrd="0" destOrd="0" presId="urn:microsoft.com/office/officeart/2016/7/layout/BasicLinearProcessNumbered"/>
    <dgm:cxn modelId="{69C562D0-5646-4C0B-A62A-A1515B1D1658}" type="presOf" srcId="{E88F80A1-E1C1-45AD-8D31-7203EB677546}" destId="{DEEDB967-833F-4749-A2E9-00164021DECD}" srcOrd="0" destOrd="0" presId="urn:microsoft.com/office/officeart/2016/7/layout/BasicLinearProcessNumbered"/>
    <dgm:cxn modelId="{3C02B9D2-304B-4267-9806-2FA0F3E85C27}" type="presOf" srcId="{AEC97C6F-A753-4D70-A17A-5E7CE9A7648D}" destId="{B373CF5D-7B37-491B-A014-6D53F8F0E455}" srcOrd="0" destOrd="0" presId="urn:microsoft.com/office/officeart/2016/7/layout/BasicLinearProcessNumbered"/>
    <dgm:cxn modelId="{69F265D6-2966-45C8-83BF-0DDDBD919A58}" type="presOf" srcId="{D6269891-C2B6-453A-AF6A-61534DD8D41D}" destId="{D6AC3852-3DF7-40CF-BE8C-166DB04E564E}" srcOrd="0" destOrd="0" presId="urn:microsoft.com/office/officeart/2016/7/layout/BasicLinearProcessNumbered"/>
    <dgm:cxn modelId="{32D1C2E4-94BA-47E9-89E7-B449F0052D25}" type="presOf" srcId="{0FCE7545-D2A2-4225-AC9D-D42D19786F43}" destId="{EC242F2B-FF4F-4FD2-A5F3-209394DEC094}" srcOrd="1" destOrd="0" presId="urn:microsoft.com/office/officeart/2016/7/layout/BasicLinearProcessNumbered"/>
    <dgm:cxn modelId="{3797EFE6-A87C-46E6-BE36-2773EA8ACC90}" type="presOf" srcId="{0FCE7545-D2A2-4225-AC9D-D42D19786F43}" destId="{AEE275E6-AB00-4938-A6EC-731043CF85E1}" srcOrd="0" destOrd="0" presId="urn:microsoft.com/office/officeart/2016/7/layout/BasicLinearProcessNumbered"/>
    <dgm:cxn modelId="{8852FDF5-7CBA-4A33-9175-122D63A1CAB7}" srcId="{AEC97C6F-A753-4D70-A17A-5E7CE9A7648D}" destId="{D6269891-C2B6-453A-AF6A-61534DD8D41D}" srcOrd="2" destOrd="0" parTransId="{DD2E7DE0-13E2-48A0-A8FC-84490D7056F8}" sibTransId="{E88F80A1-E1C1-45AD-8D31-7203EB677546}"/>
    <dgm:cxn modelId="{A2F77D00-F258-489E-AF60-8016DBAAB02A}" type="presParOf" srcId="{B373CF5D-7B37-491B-A014-6D53F8F0E455}" destId="{1EFEAE04-D9CE-4FEA-8492-1ED9AD70DBA4}" srcOrd="0" destOrd="0" presId="urn:microsoft.com/office/officeart/2016/7/layout/BasicLinearProcessNumbered"/>
    <dgm:cxn modelId="{9F09CFDA-9D20-4744-BF3D-374839358BD4}" type="presParOf" srcId="{1EFEAE04-D9CE-4FEA-8492-1ED9AD70DBA4}" destId="{BCE35C97-D7D7-40C7-B230-E3D136928885}" srcOrd="0" destOrd="0" presId="urn:microsoft.com/office/officeart/2016/7/layout/BasicLinearProcessNumbered"/>
    <dgm:cxn modelId="{E85B613F-4CCD-4C0D-8F04-1318BD678873}" type="presParOf" srcId="{1EFEAE04-D9CE-4FEA-8492-1ED9AD70DBA4}" destId="{126CFAAB-1CDA-4EFC-AA8D-A1B6E330A0BB}" srcOrd="1" destOrd="0" presId="urn:microsoft.com/office/officeart/2016/7/layout/BasicLinearProcessNumbered"/>
    <dgm:cxn modelId="{A17F0CFA-C884-496E-845F-D28BC60E76F6}" type="presParOf" srcId="{1EFEAE04-D9CE-4FEA-8492-1ED9AD70DBA4}" destId="{287512D8-4667-4274-99A5-51AD217D65F9}" srcOrd="2" destOrd="0" presId="urn:microsoft.com/office/officeart/2016/7/layout/BasicLinearProcessNumbered"/>
    <dgm:cxn modelId="{FAFC182D-1916-49C1-930E-B2CCF3035FF1}" type="presParOf" srcId="{1EFEAE04-D9CE-4FEA-8492-1ED9AD70DBA4}" destId="{20E5B89E-6A6A-403A-AE63-BBC632A29D78}" srcOrd="3" destOrd="0" presId="urn:microsoft.com/office/officeart/2016/7/layout/BasicLinearProcessNumbered"/>
    <dgm:cxn modelId="{B18628DA-B4FC-4440-BC8D-B55F0CC0A15C}" type="presParOf" srcId="{B373CF5D-7B37-491B-A014-6D53F8F0E455}" destId="{83DEC708-72B8-44ED-A531-1C84E5B2F5A3}" srcOrd="1" destOrd="0" presId="urn:microsoft.com/office/officeart/2016/7/layout/BasicLinearProcessNumbered"/>
    <dgm:cxn modelId="{6076FE46-0FAB-4350-B9B9-06A8ABAE0D8C}" type="presParOf" srcId="{B373CF5D-7B37-491B-A014-6D53F8F0E455}" destId="{E1D6FBA3-7B6F-47FA-A1B7-98FEA0A2491E}" srcOrd="2" destOrd="0" presId="urn:microsoft.com/office/officeart/2016/7/layout/BasicLinearProcessNumbered"/>
    <dgm:cxn modelId="{70977374-7163-4618-A878-B75ABE82676D}" type="presParOf" srcId="{E1D6FBA3-7B6F-47FA-A1B7-98FEA0A2491E}" destId="{AEE275E6-AB00-4938-A6EC-731043CF85E1}" srcOrd="0" destOrd="0" presId="urn:microsoft.com/office/officeart/2016/7/layout/BasicLinearProcessNumbered"/>
    <dgm:cxn modelId="{D7E3E8C7-859B-4EA9-9C9C-73423229449C}" type="presParOf" srcId="{E1D6FBA3-7B6F-47FA-A1B7-98FEA0A2491E}" destId="{F8F17B97-1F6D-413B-A006-BC3F47E7C2A9}" srcOrd="1" destOrd="0" presId="urn:microsoft.com/office/officeart/2016/7/layout/BasicLinearProcessNumbered"/>
    <dgm:cxn modelId="{6240E6C4-EAEE-4BD1-AF61-D11061C3C7A8}" type="presParOf" srcId="{E1D6FBA3-7B6F-47FA-A1B7-98FEA0A2491E}" destId="{6D54BF08-C299-4B6A-AAC5-FD298A51554B}" srcOrd="2" destOrd="0" presId="urn:microsoft.com/office/officeart/2016/7/layout/BasicLinearProcessNumbered"/>
    <dgm:cxn modelId="{96D0AEF2-170B-419B-A898-3093EEF0AD95}" type="presParOf" srcId="{E1D6FBA3-7B6F-47FA-A1B7-98FEA0A2491E}" destId="{EC242F2B-FF4F-4FD2-A5F3-209394DEC094}" srcOrd="3" destOrd="0" presId="urn:microsoft.com/office/officeart/2016/7/layout/BasicLinearProcessNumbered"/>
    <dgm:cxn modelId="{C0C40E63-FEB2-4F74-9834-A7CBB3527A39}" type="presParOf" srcId="{B373CF5D-7B37-491B-A014-6D53F8F0E455}" destId="{B0504936-BFFE-43CF-95DD-67918F5AB9A4}" srcOrd="3" destOrd="0" presId="urn:microsoft.com/office/officeart/2016/7/layout/BasicLinearProcessNumbered"/>
    <dgm:cxn modelId="{009632E2-7B19-43D1-ADD8-6CAAB201A78D}" type="presParOf" srcId="{B373CF5D-7B37-491B-A014-6D53F8F0E455}" destId="{A6D95D99-8F0B-407D-89F9-E5DD597F6D70}" srcOrd="4" destOrd="0" presId="urn:microsoft.com/office/officeart/2016/7/layout/BasicLinearProcessNumbered"/>
    <dgm:cxn modelId="{406FE145-F7CD-49C0-ABA5-BC71884E2472}" type="presParOf" srcId="{A6D95D99-8F0B-407D-89F9-E5DD597F6D70}" destId="{D6AC3852-3DF7-40CF-BE8C-166DB04E564E}" srcOrd="0" destOrd="0" presId="urn:microsoft.com/office/officeart/2016/7/layout/BasicLinearProcessNumbered"/>
    <dgm:cxn modelId="{97CD638D-F06A-4AFE-8848-E5E555E84A2C}" type="presParOf" srcId="{A6D95D99-8F0B-407D-89F9-E5DD597F6D70}" destId="{DEEDB967-833F-4749-A2E9-00164021DECD}" srcOrd="1" destOrd="0" presId="urn:microsoft.com/office/officeart/2016/7/layout/BasicLinearProcessNumbered"/>
    <dgm:cxn modelId="{BCBB6206-8951-4683-8CD0-FD6C645D58AD}" type="presParOf" srcId="{A6D95D99-8F0B-407D-89F9-E5DD597F6D70}" destId="{9C742861-3143-4258-ACC5-188573C8A96A}" srcOrd="2" destOrd="0" presId="urn:microsoft.com/office/officeart/2016/7/layout/BasicLinearProcessNumbered"/>
    <dgm:cxn modelId="{27E14596-ECE6-42CE-A6EC-BCA79EA69B25}" type="presParOf" srcId="{A6D95D99-8F0B-407D-89F9-E5DD597F6D70}" destId="{ED5D6B02-1C6E-497B-9375-56307B0351F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9AF94-B41B-4B66-98DB-E5DD2561BEE5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AE107-97FB-4199-920D-4367C8B3323A}">
      <dgm:prSet/>
      <dgm:spPr>
        <a:xfrm>
          <a:off x="474778" y="718789"/>
          <a:ext cx="4262077" cy="2706418"/>
        </a:xfrm>
        <a:prstGeom prst="roundRect">
          <a:avLst>
            <a:gd name="adj" fmla="val 10000"/>
          </a:avLst>
        </a:prstGeom>
        <a:solidFill>
          <a:srgbClr val="76B900"/>
        </a:solidFill>
        <a:ln w="38100" cap="flat" cmpd="sng" algn="ctr">
          <a:solidFill>
            <a:srgbClr val="FFFFFF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en-US" b="0" dirty="0">
              <a:solidFill>
                <a:srgbClr val="FFFFFF"/>
              </a:solidFill>
              <a:latin typeface="Trebuchet MS"/>
              <a:ea typeface="+mn-ea"/>
              <a:cs typeface="+mn-cs"/>
            </a:rPr>
            <a:t>If rules are clear and straightforward, often better to just program it</a:t>
          </a:r>
          <a:endParaRPr lang="en-US" dirty="0">
            <a:solidFill>
              <a:srgbClr val="FFFFFF"/>
            </a:solidFill>
            <a:latin typeface="Trebuchet MS"/>
            <a:ea typeface="+mn-ea"/>
            <a:cs typeface="+mn-cs"/>
          </a:endParaRPr>
        </a:p>
      </dgm:t>
    </dgm:pt>
    <dgm:pt modelId="{BD937BD2-82D0-4DBB-B8E4-336FCBCB3F11}" type="parTrans" cxnId="{7C6A4CE9-11D9-465D-BBA9-7A2D1EFFA585}">
      <dgm:prSet/>
      <dgm:spPr/>
      <dgm:t>
        <a:bodyPr/>
        <a:lstStyle/>
        <a:p>
          <a:endParaRPr lang="en-US"/>
        </a:p>
      </dgm:t>
    </dgm:pt>
    <dgm:pt modelId="{A54908D7-7F22-402E-B170-32A7E5BEE5B9}" type="sibTrans" cxnId="{7C6A4CE9-11D9-465D-BBA9-7A2D1EFFA585}">
      <dgm:prSet/>
      <dgm:spPr/>
      <dgm:t>
        <a:bodyPr/>
        <a:lstStyle/>
        <a:p>
          <a:endParaRPr lang="en-US"/>
        </a:p>
      </dgm:t>
    </dgm:pt>
    <dgm:pt modelId="{98AF79B3-0201-4D34-BD5B-995A6A340BAC}">
      <dgm:prSet/>
      <dgm:spPr>
        <a:xfrm>
          <a:off x="5683983" y="718789"/>
          <a:ext cx="4262077" cy="2706418"/>
        </a:xfrm>
        <a:prstGeom prst="roundRect">
          <a:avLst>
            <a:gd name="adj" fmla="val 10000"/>
          </a:avLst>
        </a:prstGeom>
        <a:solidFill>
          <a:srgbClr val="76B900"/>
        </a:solidFill>
        <a:ln w="38100" cap="flat" cmpd="sng" algn="ctr">
          <a:solidFill>
            <a:srgbClr val="FFFFFF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en-US" b="0" dirty="0">
              <a:solidFill>
                <a:srgbClr val="FFFFFF"/>
              </a:solidFill>
              <a:latin typeface="Trebuchet MS"/>
              <a:ea typeface="+mn-ea"/>
              <a:cs typeface="+mn-cs"/>
            </a:rPr>
            <a:t>If rules are nuanced, complex, difficult to discern, use deep learning</a:t>
          </a:r>
          <a:endParaRPr lang="en-US" dirty="0">
            <a:solidFill>
              <a:srgbClr val="FFFFFF"/>
            </a:solidFill>
            <a:latin typeface="Trebuchet MS"/>
            <a:ea typeface="+mn-ea"/>
            <a:cs typeface="+mn-cs"/>
          </a:endParaRPr>
        </a:p>
      </dgm:t>
    </dgm:pt>
    <dgm:pt modelId="{B4312042-16C9-4D37-939B-83701D611335}" type="parTrans" cxnId="{A87AF591-E14B-4AE4-97BD-84F4641AE3D1}">
      <dgm:prSet/>
      <dgm:spPr/>
      <dgm:t>
        <a:bodyPr/>
        <a:lstStyle/>
        <a:p>
          <a:endParaRPr lang="en-US"/>
        </a:p>
      </dgm:t>
    </dgm:pt>
    <dgm:pt modelId="{F5D4964A-BAE4-4F36-8513-2199EFE7C796}" type="sibTrans" cxnId="{A87AF591-E14B-4AE4-97BD-84F4641AE3D1}">
      <dgm:prSet/>
      <dgm:spPr/>
      <dgm:t>
        <a:bodyPr/>
        <a:lstStyle/>
        <a:p>
          <a:endParaRPr lang="en-US"/>
        </a:p>
      </dgm:t>
    </dgm:pt>
    <dgm:pt modelId="{2AFA230B-079A-4BFF-89F1-43865FD89681}" type="pres">
      <dgm:prSet presAssocID="{8AA9AF94-B41B-4B66-98DB-E5DD2561BE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BA26E2-5CE6-43C4-8025-03EF4D229ECB}" type="pres">
      <dgm:prSet presAssocID="{2DFAE107-97FB-4199-920D-4367C8B3323A}" presName="hierRoot1" presStyleCnt="0"/>
      <dgm:spPr/>
    </dgm:pt>
    <dgm:pt modelId="{28BE3D74-9960-47B9-BC0D-8F12B689AF5D}" type="pres">
      <dgm:prSet presAssocID="{2DFAE107-97FB-4199-920D-4367C8B3323A}" presName="composite" presStyleCnt="0"/>
      <dgm:spPr/>
    </dgm:pt>
    <dgm:pt modelId="{38F663ED-4082-4B7E-B697-B567846C2629}" type="pres">
      <dgm:prSet presAssocID="{2DFAE107-97FB-4199-920D-4367C8B3323A}" presName="background" presStyleLbl="node0" presStyleIdx="0" presStyleCnt="2"/>
      <dgm:spPr>
        <a:xfrm>
          <a:off x="1214" y="268903"/>
          <a:ext cx="4262077" cy="2706418"/>
        </a:xfrm>
        <a:prstGeom prst="roundRect">
          <a:avLst>
            <a:gd name="adj" fmla="val 10000"/>
          </a:avLst>
        </a:prstGeom>
        <a:solidFill>
          <a:srgbClr val="76B900">
            <a:lumMod val="75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D3A539E7-845D-4A13-9455-F1EC0A100911}" type="pres">
      <dgm:prSet presAssocID="{2DFAE107-97FB-4199-920D-4367C8B3323A}" presName="text" presStyleLbl="fgAcc0" presStyleIdx="0" presStyleCnt="2">
        <dgm:presLayoutVars>
          <dgm:chPref val="3"/>
        </dgm:presLayoutVars>
      </dgm:prSet>
      <dgm:spPr/>
    </dgm:pt>
    <dgm:pt modelId="{117C00C4-180C-4C91-A497-E3DA264B765E}" type="pres">
      <dgm:prSet presAssocID="{2DFAE107-97FB-4199-920D-4367C8B3323A}" presName="hierChild2" presStyleCnt="0"/>
      <dgm:spPr/>
    </dgm:pt>
    <dgm:pt modelId="{CE168A62-AF0F-4E06-B2BE-1851C084C4B2}" type="pres">
      <dgm:prSet presAssocID="{98AF79B3-0201-4D34-BD5B-995A6A340BAC}" presName="hierRoot1" presStyleCnt="0"/>
      <dgm:spPr/>
    </dgm:pt>
    <dgm:pt modelId="{0E3C1830-A006-4003-AAAD-E346E0DD8CB8}" type="pres">
      <dgm:prSet presAssocID="{98AF79B3-0201-4D34-BD5B-995A6A340BAC}" presName="composite" presStyleCnt="0"/>
      <dgm:spPr/>
    </dgm:pt>
    <dgm:pt modelId="{2A9C26C8-C393-498C-879F-709D2C4D234A}" type="pres">
      <dgm:prSet presAssocID="{98AF79B3-0201-4D34-BD5B-995A6A340BAC}" presName="background" presStyleLbl="node0" presStyleIdx="1" presStyleCnt="2"/>
      <dgm:spPr>
        <a:xfrm>
          <a:off x="5210419" y="268903"/>
          <a:ext cx="4262077" cy="2706418"/>
        </a:xfrm>
        <a:prstGeom prst="roundRect">
          <a:avLst>
            <a:gd name="adj" fmla="val 10000"/>
          </a:avLst>
        </a:prstGeom>
        <a:solidFill>
          <a:srgbClr val="76B900">
            <a:lumMod val="75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F6B69BB4-EA9F-4394-8744-A8EFCFB6833C}" type="pres">
      <dgm:prSet presAssocID="{98AF79B3-0201-4D34-BD5B-995A6A340BAC}" presName="text" presStyleLbl="fgAcc0" presStyleIdx="1" presStyleCnt="2">
        <dgm:presLayoutVars>
          <dgm:chPref val="3"/>
        </dgm:presLayoutVars>
      </dgm:prSet>
      <dgm:spPr/>
    </dgm:pt>
    <dgm:pt modelId="{BB9DD684-AE1C-4631-A183-33808F06545B}" type="pres">
      <dgm:prSet presAssocID="{98AF79B3-0201-4D34-BD5B-995A6A340BAC}" presName="hierChild2" presStyleCnt="0"/>
      <dgm:spPr/>
    </dgm:pt>
  </dgm:ptLst>
  <dgm:cxnLst>
    <dgm:cxn modelId="{002A9E7B-0089-4E16-88A0-27EF60B5E009}" type="presOf" srcId="{8AA9AF94-B41B-4B66-98DB-E5DD2561BEE5}" destId="{2AFA230B-079A-4BFF-89F1-43865FD89681}" srcOrd="0" destOrd="0" presId="urn:microsoft.com/office/officeart/2005/8/layout/hierarchy1"/>
    <dgm:cxn modelId="{8F72048E-924F-4949-A315-6B414F26DFD6}" type="presOf" srcId="{2DFAE107-97FB-4199-920D-4367C8B3323A}" destId="{D3A539E7-845D-4A13-9455-F1EC0A100911}" srcOrd="0" destOrd="0" presId="urn:microsoft.com/office/officeart/2005/8/layout/hierarchy1"/>
    <dgm:cxn modelId="{A87AF591-E14B-4AE4-97BD-84F4641AE3D1}" srcId="{8AA9AF94-B41B-4B66-98DB-E5DD2561BEE5}" destId="{98AF79B3-0201-4D34-BD5B-995A6A340BAC}" srcOrd="1" destOrd="0" parTransId="{B4312042-16C9-4D37-939B-83701D611335}" sibTransId="{F5D4964A-BAE4-4F36-8513-2199EFE7C796}"/>
    <dgm:cxn modelId="{7C6A4CE9-11D9-465D-BBA9-7A2D1EFFA585}" srcId="{8AA9AF94-B41B-4B66-98DB-E5DD2561BEE5}" destId="{2DFAE107-97FB-4199-920D-4367C8B3323A}" srcOrd="0" destOrd="0" parTransId="{BD937BD2-82D0-4DBB-B8E4-336FCBCB3F11}" sibTransId="{A54908D7-7F22-402E-B170-32A7E5BEE5B9}"/>
    <dgm:cxn modelId="{6B4666FE-D08F-4371-8F78-0A7FE5D231C6}" type="presOf" srcId="{98AF79B3-0201-4D34-BD5B-995A6A340BAC}" destId="{F6B69BB4-EA9F-4394-8744-A8EFCFB6833C}" srcOrd="0" destOrd="0" presId="urn:microsoft.com/office/officeart/2005/8/layout/hierarchy1"/>
    <dgm:cxn modelId="{622A24E7-8B20-4AC3-980C-3EDEFAC4FD1A}" type="presParOf" srcId="{2AFA230B-079A-4BFF-89F1-43865FD89681}" destId="{22BA26E2-5CE6-43C4-8025-03EF4D229ECB}" srcOrd="0" destOrd="0" presId="urn:microsoft.com/office/officeart/2005/8/layout/hierarchy1"/>
    <dgm:cxn modelId="{C2BA4E1B-F3D0-49EE-8B9C-851A62822D37}" type="presParOf" srcId="{22BA26E2-5CE6-43C4-8025-03EF4D229ECB}" destId="{28BE3D74-9960-47B9-BC0D-8F12B689AF5D}" srcOrd="0" destOrd="0" presId="urn:microsoft.com/office/officeart/2005/8/layout/hierarchy1"/>
    <dgm:cxn modelId="{A7867380-B733-401B-86DF-5A4F0F71F1E1}" type="presParOf" srcId="{28BE3D74-9960-47B9-BC0D-8F12B689AF5D}" destId="{38F663ED-4082-4B7E-B697-B567846C2629}" srcOrd="0" destOrd="0" presId="urn:microsoft.com/office/officeart/2005/8/layout/hierarchy1"/>
    <dgm:cxn modelId="{AD5C035B-705E-46DA-B947-09F4148265E4}" type="presParOf" srcId="{28BE3D74-9960-47B9-BC0D-8F12B689AF5D}" destId="{D3A539E7-845D-4A13-9455-F1EC0A100911}" srcOrd="1" destOrd="0" presId="urn:microsoft.com/office/officeart/2005/8/layout/hierarchy1"/>
    <dgm:cxn modelId="{9A6FA8B9-F782-4E3E-BC2E-26174C3C5EFA}" type="presParOf" srcId="{22BA26E2-5CE6-43C4-8025-03EF4D229ECB}" destId="{117C00C4-180C-4C91-A497-E3DA264B765E}" srcOrd="1" destOrd="0" presId="urn:microsoft.com/office/officeart/2005/8/layout/hierarchy1"/>
    <dgm:cxn modelId="{64A44DEA-3C9F-4875-8D6D-E74F125FA298}" type="presParOf" srcId="{2AFA230B-079A-4BFF-89F1-43865FD89681}" destId="{CE168A62-AF0F-4E06-B2BE-1851C084C4B2}" srcOrd="1" destOrd="0" presId="urn:microsoft.com/office/officeart/2005/8/layout/hierarchy1"/>
    <dgm:cxn modelId="{3CDDB549-C5DC-4FE6-B885-AD1EE9BCD19C}" type="presParOf" srcId="{CE168A62-AF0F-4E06-B2BE-1851C084C4B2}" destId="{0E3C1830-A006-4003-AAAD-E346E0DD8CB8}" srcOrd="0" destOrd="0" presId="urn:microsoft.com/office/officeart/2005/8/layout/hierarchy1"/>
    <dgm:cxn modelId="{64334E2C-8D55-4073-AE24-F1CD0CEC3A2E}" type="presParOf" srcId="{0E3C1830-A006-4003-AAAD-E346E0DD8CB8}" destId="{2A9C26C8-C393-498C-879F-709D2C4D234A}" srcOrd="0" destOrd="0" presId="urn:microsoft.com/office/officeart/2005/8/layout/hierarchy1"/>
    <dgm:cxn modelId="{13D48F0B-E079-4AF4-8F22-AD55EB65589A}" type="presParOf" srcId="{0E3C1830-A006-4003-AAAD-E346E0DD8CB8}" destId="{F6B69BB4-EA9F-4394-8744-A8EFCFB6833C}" srcOrd="1" destOrd="0" presId="urn:microsoft.com/office/officeart/2005/8/layout/hierarchy1"/>
    <dgm:cxn modelId="{C295F6D7-5811-47C1-8A83-EAE1296423AC}" type="presParOf" srcId="{CE168A62-AF0F-4E06-B2BE-1851C084C4B2}" destId="{BB9DD684-AE1C-4631-A183-33808F0654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51851A-D793-4BAD-A530-6AA3846418C3}" type="doc">
      <dgm:prSet loTypeId="urn:microsoft.com/office/officeart/2011/layout/Tab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5B93C-3C5B-4EFF-9723-5E3F1FAD63BC}">
      <dgm:prSet phldrT="[Text]"/>
      <dgm:spPr>
        <a:xfrm>
          <a:off x="0" y="2405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>
              <a:solidFill>
                <a:srgbClr val="FFFFFF"/>
              </a:solidFill>
              <a:latin typeface="Trebuchet MS"/>
              <a:ea typeface="+mn-ea"/>
              <a:cs typeface="+mn-cs"/>
            </a:rPr>
            <a:t>The Gradient</a:t>
          </a:r>
        </a:p>
      </dgm:t>
    </dgm:pt>
    <dgm:pt modelId="{677A2E62-B40A-46C7-A86D-2B4F549CC091}" type="parTrans" cxnId="{6FB3E017-448B-493B-8441-A2096C539D6A}">
      <dgm:prSet/>
      <dgm:spPr/>
      <dgm:t>
        <a:bodyPr/>
        <a:lstStyle/>
        <a:p>
          <a:endParaRPr lang="en-US"/>
        </a:p>
      </dgm:t>
    </dgm:pt>
    <dgm:pt modelId="{879C13C4-F079-41B0-8478-277EA4EE2D56}" type="sibTrans" cxnId="{6FB3E017-448B-493B-8441-A2096C539D6A}">
      <dgm:prSet/>
      <dgm:spPr/>
      <dgm:t>
        <a:bodyPr/>
        <a:lstStyle/>
        <a:p>
          <a:endParaRPr lang="en-US"/>
        </a:p>
      </dgm:t>
    </dgm:pt>
    <dgm:pt modelId="{38338752-738A-4585-97CE-9544AB536DF9}">
      <dgm:prSet/>
      <dgm:spPr>
        <a:xfrm>
          <a:off x="990244" y="2405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 algn="l">
            <a:buNone/>
          </a:pPr>
          <a:r>
            <a:rPr lang="en-US" dirty="0">
              <a:solidFill>
                <a:srgbClr val="000000"/>
              </a:solidFill>
              <a:latin typeface="Trebuchet MS"/>
              <a:ea typeface="+mn-ea"/>
              <a:cs typeface="+mn-cs"/>
            </a:rPr>
            <a:t>Which direction loss decreases the most </a:t>
          </a:r>
          <a:endParaRPr kumimoji="0" lang="en-US" b="0" i="1" u="none" strike="noStrike" cap="none" spc="0" normalizeH="0" baseline="0" noProof="0" dirty="0">
            <a:ln/>
            <a:solidFill>
              <a:srgbClr val="000000"/>
            </a:solidFill>
            <a:effectLst/>
            <a:uLnTx/>
            <a:uFillTx/>
            <a:latin typeface="Cambria Math" panose="02040503050406030204" pitchFamily="18" charset="0"/>
            <a:ea typeface="Cambria Math" panose="02040503050406030204" pitchFamily="18" charset="0"/>
            <a:cs typeface="+mn-cs"/>
          </a:endParaRPr>
        </a:p>
      </dgm:t>
    </dgm:pt>
    <dgm:pt modelId="{9DAC8491-12B7-4A31-A33A-D2C46CD6CD44}" type="parTrans" cxnId="{545A1F28-C3DE-4ACB-8A97-13887DBE192B}">
      <dgm:prSet/>
      <dgm:spPr/>
      <dgm:t>
        <a:bodyPr/>
        <a:lstStyle/>
        <a:p>
          <a:endParaRPr lang="en-US"/>
        </a:p>
      </dgm:t>
    </dgm:pt>
    <dgm:pt modelId="{4BD4781C-9BBE-403C-9E37-D6188A070213}" type="sibTrans" cxnId="{545A1F28-C3DE-4ACB-8A97-13887DBE192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0941678-E692-4F56-AECE-964CCB370481}">
          <dgm:prSet/>
          <dgm:spPr>
            <a:xfrm>
              <a:off x="0" y="694261"/>
              <a:ext cx="990244" cy="658910"/>
            </a:xfrm>
            <a:prstGeom prst="round2SameRect">
              <a:avLst>
                <a:gd name="adj1" fmla="val 16670"/>
                <a:gd name="adj2" fmla="val 0"/>
              </a:avLst>
            </a:prstGeom>
            <a:gradFill rotWithShape="0">
              <a:gsLst>
                <a:gs pos="0">
                  <a:srgbClr val="008564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008564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008564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8564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dgm:spPr>
          <dgm:t>
            <a:bodyPr/>
            <a:lstStyle/>
            <a:p>
              <a:pPr>
                <a:buNone/>
              </a:pPr>
              <a14:m>
                <m:oMath xmlns:m="http://schemas.openxmlformats.org/officeDocument/2006/math">
                  <m:r>
                    <m:rPr>
                      <m:sty m:val="p"/>
                    </m:rPr>
                    <a:rPr kumimoji="0" lang="el-GR" b="0" i="1" u="none" strike="noStrike" cap="none" spc="0" normalizeH="0" baseline="0" noProof="0" smtClean="0">
                      <a:ln/>
                      <a:solidFill>
                        <a:srgbClr val="FFFFFF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m:t>λ</m:t>
                  </m:r>
                </m:oMath>
              </a14:m>
              <a:r>
                <a:rPr lang="en-US" dirty="0">
                  <a:solidFill>
                    <a:srgbClr val="FFFFFF"/>
                  </a:solidFill>
                  <a:latin typeface="Trebuchet MS"/>
                  <a:ea typeface="+mn-ea"/>
                  <a:cs typeface="+mn-cs"/>
                </a:rPr>
                <a:t>: The learning rate</a:t>
              </a:r>
            </a:p>
          </dgm:t>
        </dgm:pt>
      </mc:Choice>
      <mc:Fallback>
        <dgm:pt modelId="{C0941678-E692-4F56-AECE-964CCB370481}">
          <dgm:prSet/>
          <dgm:spPr>
            <a:xfrm>
              <a:off x="0" y="694261"/>
              <a:ext cx="990244" cy="658910"/>
            </a:xfrm>
            <a:prstGeom prst="round2SameRect">
              <a:avLst>
                <a:gd name="adj1" fmla="val 16670"/>
                <a:gd name="adj2" fmla="val 0"/>
              </a:avLst>
            </a:prstGeom>
            <a:gradFill rotWithShape="0">
              <a:gsLst>
                <a:gs pos="0">
                  <a:srgbClr val="008564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008564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008564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8564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dgm:spPr>
          <dgm:t>
            <a:bodyPr/>
            <a:lstStyle/>
            <a:p>
              <a:pPr>
                <a:buNone/>
              </a:pPr>
              <a:r>
                <a:rPr kumimoji="0" lang="el-GR" b="0" i="0" u="none" strike="noStrike" cap="none" spc="0" normalizeH="0" baseline="0" noProof="0">
                  <a:ln/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λ</a:t>
              </a:r>
              <a:r>
                <a:rPr lang="en-US" dirty="0">
                  <a:solidFill>
                    <a:srgbClr val="FFFFFF"/>
                  </a:solidFill>
                  <a:latin typeface="Trebuchet MS"/>
                  <a:ea typeface="+mn-ea"/>
                  <a:cs typeface="+mn-cs"/>
                </a:rPr>
                <a:t>: The learning rate</a:t>
              </a:r>
            </a:p>
          </dgm:t>
        </dgm:pt>
      </mc:Fallback>
    </mc:AlternateContent>
    <dgm:pt modelId="{3FA26A6D-CA53-4AF0-8007-E0AF1DBFE3E2}" type="parTrans" cxnId="{0B9DCC2F-8DFE-40E5-AE1C-CAF94D2966FD}">
      <dgm:prSet/>
      <dgm:spPr/>
      <dgm:t>
        <a:bodyPr/>
        <a:lstStyle/>
        <a:p>
          <a:endParaRPr lang="en-US"/>
        </a:p>
      </dgm:t>
    </dgm:pt>
    <dgm:pt modelId="{BE8878D1-9BD8-4795-B7BA-7191463E973B}" type="sibTrans" cxnId="{0B9DCC2F-8DFE-40E5-AE1C-CAF94D2966FD}">
      <dgm:prSet/>
      <dgm:spPr/>
      <dgm:t>
        <a:bodyPr/>
        <a:lstStyle/>
        <a:p>
          <a:endParaRPr lang="en-US"/>
        </a:p>
      </dgm:t>
    </dgm:pt>
    <dgm:pt modelId="{D734096E-0FF9-49AA-8600-29924299A645}">
      <dgm:prSet/>
      <dgm:spPr>
        <a:xfrm>
          <a:off x="990244" y="694261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How far to travel</a:t>
          </a:r>
        </a:p>
      </dgm:t>
    </dgm:pt>
    <dgm:pt modelId="{3F4EF640-C0A2-4658-B035-014C3DB50E68}" type="parTrans" cxnId="{AF601B76-213E-4399-8978-A2E9D0F76373}">
      <dgm:prSet/>
      <dgm:spPr/>
      <dgm:t>
        <a:bodyPr/>
        <a:lstStyle/>
        <a:p>
          <a:endParaRPr lang="en-US"/>
        </a:p>
      </dgm:t>
    </dgm:pt>
    <dgm:pt modelId="{CEAD0B1B-6A2E-45FA-B000-2F86A68074A1}" type="sibTrans" cxnId="{AF601B76-213E-4399-8978-A2E9D0F76373}">
      <dgm:prSet/>
      <dgm:spPr/>
      <dgm:t>
        <a:bodyPr/>
        <a:lstStyle/>
        <a:p>
          <a:endParaRPr lang="en-US"/>
        </a:p>
      </dgm:t>
    </dgm:pt>
    <dgm:pt modelId="{3083003A-8AB1-4CE5-80AA-59A24D1A8D7A}">
      <dgm:prSet/>
      <dgm:spPr>
        <a:xfrm>
          <a:off x="0" y="1386117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Epoch</a:t>
          </a:r>
        </a:p>
      </dgm:t>
    </dgm:pt>
    <dgm:pt modelId="{E191D485-F64B-4C34-865E-8BEB9B27D800}" type="parTrans" cxnId="{554559FD-6B41-47B2-9CA4-351E9BDF4F69}">
      <dgm:prSet/>
      <dgm:spPr/>
      <dgm:t>
        <a:bodyPr/>
        <a:lstStyle/>
        <a:p>
          <a:endParaRPr lang="en-US"/>
        </a:p>
      </dgm:t>
    </dgm:pt>
    <dgm:pt modelId="{9F78341B-8A55-4555-9B8B-B35920EBB5CA}" type="sibTrans" cxnId="{554559FD-6B41-47B2-9CA4-351E9BDF4F69}">
      <dgm:prSet/>
      <dgm:spPr/>
      <dgm:t>
        <a:bodyPr/>
        <a:lstStyle/>
        <a:p>
          <a:endParaRPr lang="en-US"/>
        </a:p>
      </dgm:t>
    </dgm:pt>
    <dgm:pt modelId="{CFC843DF-9A5F-40EF-948E-67D9792E0F9E}">
      <dgm:prSet/>
      <dgm:spPr>
        <a:xfrm>
          <a:off x="990244" y="1386117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 model update with the full dataset</a:t>
          </a:r>
        </a:p>
      </dgm:t>
    </dgm:pt>
    <dgm:pt modelId="{86B52AFD-35F5-40FD-82EA-9F297F1F1591}" type="parTrans" cxnId="{8DB076E5-C64A-4CEE-B347-A6B77C16901D}">
      <dgm:prSet/>
      <dgm:spPr/>
      <dgm:t>
        <a:bodyPr/>
        <a:lstStyle/>
        <a:p>
          <a:endParaRPr lang="en-US"/>
        </a:p>
      </dgm:t>
    </dgm:pt>
    <dgm:pt modelId="{F21DF78C-208E-4737-82E6-C9FD7042B593}" type="sibTrans" cxnId="{8DB076E5-C64A-4CEE-B347-A6B77C16901D}">
      <dgm:prSet/>
      <dgm:spPr/>
      <dgm:t>
        <a:bodyPr/>
        <a:lstStyle/>
        <a:p>
          <a:endParaRPr lang="en-US"/>
        </a:p>
      </dgm:t>
    </dgm:pt>
    <dgm:pt modelId="{B3C044AD-EE3D-4628-AD80-324415DD091C}">
      <dgm:prSet/>
      <dgm:spPr>
        <a:xfrm>
          <a:off x="0" y="2077973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Batch</a:t>
          </a:r>
        </a:p>
      </dgm:t>
    </dgm:pt>
    <dgm:pt modelId="{F3BEA7AF-F443-4AD3-952B-F949D21DDFA9}" type="parTrans" cxnId="{B070700B-B69D-4C10-B238-2E760B92B06B}">
      <dgm:prSet/>
      <dgm:spPr/>
      <dgm:t>
        <a:bodyPr/>
        <a:lstStyle/>
        <a:p>
          <a:endParaRPr lang="en-US"/>
        </a:p>
      </dgm:t>
    </dgm:pt>
    <dgm:pt modelId="{9E5F1919-8488-4F64-A947-304C519902F0}" type="sibTrans" cxnId="{B070700B-B69D-4C10-B238-2E760B92B06B}">
      <dgm:prSet/>
      <dgm:spPr/>
      <dgm:t>
        <a:bodyPr/>
        <a:lstStyle/>
        <a:p>
          <a:endParaRPr lang="en-US"/>
        </a:p>
      </dgm:t>
    </dgm:pt>
    <dgm:pt modelId="{9FE1706A-EFDA-41A5-A773-A39316EC2830}">
      <dgm:prSet/>
      <dgm:spPr>
        <a:xfrm>
          <a:off x="990244" y="2077973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 sample of the full dataset</a:t>
          </a:r>
        </a:p>
      </dgm:t>
    </dgm:pt>
    <dgm:pt modelId="{64D7E0BF-54A4-4B36-A88F-CDE1B3BAE986}" type="parTrans" cxnId="{39D379BE-DE0A-4ACE-83C7-0BC4D51B0CC3}">
      <dgm:prSet/>
      <dgm:spPr/>
      <dgm:t>
        <a:bodyPr/>
        <a:lstStyle/>
        <a:p>
          <a:endParaRPr lang="en-US"/>
        </a:p>
      </dgm:t>
    </dgm:pt>
    <dgm:pt modelId="{D4042DBE-E4E2-480C-AF7E-03C78682A8E3}" type="sibTrans" cxnId="{39D379BE-DE0A-4ACE-83C7-0BC4D51B0CC3}">
      <dgm:prSet/>
      <dgm:spPr/>
      <dgm:t>
        <a:bodyPr/>
        <a:lstStyle/>
        <a:p>
          <a:endParaRPr lang="en-US"/>
        </a:p>
      </dgm:t>
    </dgm:pt>
    <dgm:pt modelId="{7B5C2F21-1EBC-48A9-A8CB-E6418AF378DF}">
      <dgm:prSet/>
      <dgm:spPr>
        <a:xfrm>
          <a:off x="0" y="2769829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Step</a:t>
          </a:r>
        </a:p>
      </dgm:t>
    </dgm:pt>
    <dgm:pt modelId="{8F186750-C588-4EA8-8807-33727C62B3BE}" type="parTrans" cxnId="{93B38EEC-7A84-4E96-BCDE-25E31AAFACD3}">
      <dgm:prSet/>
      <dgm:spPr/>
      <dgm:t>
        <a:bodyPr/>
        <a:lstStyle/>
        <a:p>
          <a:endParaRPr lang="en-US"/>
        </a:p>
      </dgm:t>
    </dgm:pt>
    <dgm:pt modelId="{9F9B30A4-92A5-4A71-BC1B-B303E10DE802}" type="sibTrans" cxnId="{93B38EEC-7A84-4E96-BCDE-25E31AAFACD3}">
      <dgm:prSet/>
      <dgm:spPr/>
      <dgm:t>
        <a:bodyPr/>
        <a:lstStyle/>
        <a:p>
          <a:endParaRPr lang="en-US"/>
        </a:p>
      </dgm:t>
    </dgm:pt>
    <dgm:pt modelId="{CEE3B6D4-F84C-4B90-B216-DCFFC40AB5FA}">
      <dgm:prSet/>
      <dgm:spPr>
        <a:xfrm>
          <a:off x="990244" y="2769829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An update to the weight parameters</a:t>
          </a:r>
        </a:p>
      </dgm:t>
    </dgm:pt>
    <dgm:pt modelId="{FD25EE08-5922-4AE4-9CAD-8EA8F092281E}" type="parTrans" cxnId="{7B732E02-CD82-4E27-8FC9-B1EF2462007D}">
      <dgm:prSet/>
      <dgm:spPr/>
      <dgm:t>
        <a:bodyPr/>
        <a:lstStyle/>
        <a:p>
          <a:endParaRPr lang="en-US"/>
        </a:p>
      </dgm:t>
    </dgm:pt>
    <dgm:pt modelId="{2256DB6C-2DC4-45D3-9CC9-BBFCE6E2BBED}" type="sibTrans" cxnId="{7B732E02-CD82-4E27-8FC9-B1EF2462007D}">
      <dgm:prSet/>
      <dgm:spPr/>
      <dgm:t>
        <a:bodyPr/>
        <a:lstStyle/>
        <a:p>
          <a:endParaRPr lang="en-US"/>
        </a:p>
      </dgm:t>
    </dgm:pt>
    <dgm:pt modelId="{C0C88525-1BBB-4FE0-850D-D600A74CCF9A}" type="pres">
      <dgm:prSet presAssocID="{5451851A-D793-4BAD-A530-6AA3846418C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D228C60-E14F-414F-A734-4995EAC005E5}" type="pres">
      <dgm:prSet presAssocID="{B6C5B93C-3C5B-4EFF-9723-5E3F1FAD63BC}" presName="composite" presStyleCnt="0"/>
      <dgm:spPr/>
    </dgm:pt>
    <dgm:pt modelId="{55FDDEC3-34F3-4B71-AB67-03390DAF22BB}" type="pres">
      <dgm:prSet presAssocID="{B6C5B93C-3C5B-4EFF-9723-5E3F1FAD63BC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0BF0FD4-E1A0-44F6-89A8-6125FBCFA794}" type="pres">
      <dgm:prSet presAssocID="{B6C5B93C-3C5B-4EFF-9723-5E3F1FAD63BC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3C9DA15C-0905-4A1A-93C0-0CCBEF6E972C}" type="pres">
      <dgm:prSet presAssocID="{B6C5B93C-3C5B-4EFF-9723-5E3F1FAD63BC}" presName="Accent" presStyleLbl="parChTrans1D1" presStyleIdx="0" presStyleCnt="5"/>
      <dgm:spPr>
        <a:xfrm>
          <a:off x="0" y="661315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A44BD164-4B52-4B4F-9102-476A5F018BBD}" type="pres">
      <dgm:prSet presAssocID="{879C13C4-F079-41B0-8478-277EA4EE2D56}" presName="sibTrans" presStyleCnt="0"/>
      <dgm:spPr/>
    </dgm:pt>
    <dgm:pt modelId="{242EBD53-7E34-4DB1-BF65-A28158E14922}" type="pres">
      <dgm:prSet presAssocID="{C0941678-E692-4F56-AECE-964CCB370481}" presName="composite" presStyleCnt="0"/>
      <dgm:spPr/>
    </dgm:pt>
    <dgm:pt modelId="{0068E5C5-00C1-4705-BE3D-19C1721DC406}" type="pres">
      <dgm:prSet presAssocID="{C0941678-E692-4F56-AECE-964CCB370481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8B59E52-C5FB-416A-8E6E-46EC31769B43}" type="pres">
      <dgm:prSet presAssocID="{C0941678-E692-4F56-AECE-964CCB370481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2C859170-6DF8-4D07-9BFE-C5085942C214}" type="pres">
      <dgm:prSet presAssocID="{C0941678-E692-4F56-AECE-964CCB370481}" presName="Accent" presStyleLbl="parChTrans1D1" presStyleIdx="1" presStyleCnt="5"/>
      <dgm:spPr>
        <a:xfrm>
          <a:off x="0" y="1353171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2673C98-8535-4445-BD32-6BACD98F46F4}" type="pres">
      <dgm:prSet presAssocID="{BE8878D1-9BD8-4795-B7BA-7191463E973B}" presName="sibTrans" presStyleCnt="0"/>
      <dgm:spPr/>
    </dgm:pt>
    <dgm:pt modelId="{54E86ED1-D5CC-4E44-A9C1-EFA1F29FCFE7}" type="pres">
      <dgm:prSet presAssocID="{3083003A-8AB1-4CE5-80AA-59A24D1A8D7A}" presName="composite" presStyleCnt="0"/>
      <dgm:spPr/>
    </dgm:pt>
    <dgm:pt modelId="{C2951553-493E-467F-8DF3-6318E00F3CD5}" type="pres">
      <dgm:prSet presAssocID="{3083003A-8AB1-4CE5-80AA-59A24D1A8D7A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930D721-0407-42D6-84F4-42941E4B7410}" type="pres">
      <dgm:prSet presAssocID="{3083003A-8AB1-4CE5-80AA-59A24D1A8D7A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CF2E5A1D-736B-4DEB-8217-5156531D30D0}" type="pres">
      <dgm:prSet presAssocID="{3083003A-8AB1-4CE5-80AA-59A24D1A8D7A}" presName="Accent" presStyleLbl="parChTrans1D1" presStyleIdx="2" presStyleCnt="5"/>
      <dgm:spPr>
        <a:xfrm>
          <a:off x="0" y="2045027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B5FCD67-CFC5-4C41-9088-9B9BAE8397F7}" type="pres">
      <dgm:prSet presAssocID="{9F78341B-8A55-4555-9B8B-B35920EBB5CA}" presName="sibTrans" presStyleCnt="0"/>
      <dgm:spPr/>
    </dgm:pt>
    <dgm:pt modelId="{FB801193-F753-4389-9112-89C5D3BC06AC}" type="pres">
      <dgm:prSet presAssocID="{B3C044AD-EE3D-4628-AD80-324415DD091C}" presName="composite" presStyleCnt="0"/>
      <dgm:spPr/>
    </dgm:pt>
    <dgm:pt modelId="{0D9FB510-481C-409C-81F2-4E3D77673F3E}" type="pres">
      <dgm:prSet presAssocID="{B3C044AD-EE3D-4628-AD80-324415DD091C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A7363449-2DC7-42D7-85C1-A2B5EBD95E26}" type="pres">
      <dgm:prSet presAssocID="{B3C044AD-EE3D-4628-AD80-324415DD091C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5F3F4CAB-3ACA-4762-A3BF-9B9F87ACCBC1}" type="pres">
      <dgm:prSet presAssocID="{B3C044AD-EE3D-4628-AD80-324415DD091C}" presName="Accent" presStyleLbl="parChTrans1D1" presStyleIdx="3" presStyleCnt="5"/>
      <dgm:spPr>
        <a:xfrm>
          <a:off x="0" y="2736883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B86EDBA-D523-41E1-A717-0D656E7283B6}" type="pres">
      <dgm:prSet presAssocID="{9E5F1919-8488-4F64-A947-304C519902F0}" presName="sibTrans" presStyleCnt="0"/>
      <dgm:spPr/>
    </dgm:pt>
    <dgm:pt modelId="{EC63FEE0-4326-4B65-BAC8-AAD95F8727C8}" type="pres">
      <dgm:prSet presAssocID="{7B5C2F21-1EBC-48A9-A8CB-E6418AF378DF}" presName="composite" presStyleCnt="0"/>
      <dgm:spPr/>
    </dgm:pt>
    <dgm:pt modelId="{7773D711-D973-4A92-AF71-AD154EEAB9D3}" type="pres">
      <dgm:prSet presAssocID="{7B5C2F21-1EBC-48A9-A8CB-E6418AF378DF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35096CD-FC4F-4C72-B71A-D931C2289B52}" type="pres">
      <dgm:prSet presAssocID="{7B5C2F21-1EBC-48A9-A8CB-E6418AF378DF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450C01C0-9AF3-4DF8-BE49-E425447072BD}" type="pres">
      <dgm:prSet presAssocID="{7B5C2F21-1EBC-48A9-A8CB-E6418AF378DF}" presName="Accent" presStyleLbl="parChTrans1D1" presStyleIdx="4" presStyleCnt="5"/>
      <dgm:spPr>
        <a:xfrm>
          <a:off x="0" y="3428739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</dgm:ptLst>
  <dgm:cxnLst>
    <dgm:cxn modelId="{7B732E02-CD82-4E27-8FC9-B1EF2462007D}" srcId="{7B5C2F21-1EBC-48A9-A8CB-E6418AF378DF}" destId="{CEE3B6D4-F84C-4B90-B216-DCFFC40AB5FA}" srcOrd="0" destOrd="0" parTransId="{FD25EE08-5922-4AE4-9CAD-8EA8F092281E}" sibTransId="{2256DB6C-2DC4-45D3-9CC9-BBFCE6E2BBED}"/>
    <dgm:cxn modelId="{A2114B04-0293-4005-8597-D6180267E4DE}" type="presOf" srcId="{D734096E-0FF9-49AA-8600-29924299A645}" destId="{0068E5C5-00C1-4705-BE3D-19C1721DC406}" srcOrd="0" destOrd="0" presId="urn:microsoft.com/office/officeart/2011/layout/TabList"/>
    <dgm:cxn modelId="{A6381106-46FE-47B3-AD66-19BD92C05A9C}" type="presOf" srcId="{7B5C2F21-1EBC-48A9-A8CB-E6418AF378DF}" destId="{635096CD-FC4F-4C72-B71A-D931C2289B52}" srcOrd="0" destOrd="0" presId="urn:microsoft.com/office/officeart/2011/layout/TabList"/>
    <dgm:cxn modelId="{6C63A206-F4A8-448E-83B1-84F6B6CCE736}" type="presOf" srcId="{B6C5B93C-3C5B-4EFF-9723-5E3F1FAD63BC}" destId="{40BF0FD4-E1A0-44F6-89A8-6125FBCFA794}" srcOrd="0" destOrd="0" presId="urn:microsoft.com/office/officeart/2011/layout/TabList"/>
    <dgm:cxn modelId="{AC7EB508-DC8E-46A4-8B1E-2182A66EB48D}" type="presOf" srcId="{9FE1706A-EFDA-41A5-A773-A39316EC2830}" destId="{0D9FB510-481C-409C-81F2-4E3D77673F3E}" srcOrd="0" destOrd="0" presId="urn:microsoft.com/office/officeart/2011/layout/TabList"/>
    <dgm:cxn modelId="{B070700B-B69D-4C10-B238-2E760B92B06B}" srcId="{5451851A-D793-4BAD-A530-6AA3846418C3}" destId="{B3C044AD-EE3D-4628-AD80-324415DD091C}" srcOrd="3" destOrd="0" parTransId="{F3BEA7AF-F443-4AD3-952B-F949D21DDFA9}" sibTransId="{9E5F1919-8488-4F64-A947-304C519902F0}"/>
    <dgm:cxn modelId="{6FB3E017-448B-493B-8441-A2096C539D6A}" srcId="{5451851A-D793-4BAD-A530-6AA3846418C3}" destId="{B6C5B93C-3C5B-4EFF-9723-5E3F1FAD63BC}" srcOrd="0" destOrd="0" parTransId="{677A2E62-B40A-46C7-A86D-2B4F549CC091}" sibTransId="{879C13C4-F079-41B0-8478-277EA4EE2D56}"/>
    <dgm:cxn modelId="{FD0F4F25-1D6B-4F00-A46B-569DB7278A3D}" type="presOf" srcId="{B3C044AD-EE3D-4628-AD80-324415DD091C}" destId="{A7363449-2DC7-42D7-85C1-A2B5EBD95E26}" srcOrd="0" destOrd="0" presId="urn:microsoft.com/office/officeart/2011/layout/TabList"/>
    <dgm:cxn modelId="{545A1F28-C3DE-4ACB-8A97-13887DBE192B}" srcId="{B6C5B93C-3C5B-4EFF-9723-5E3F1FAD63BC}" destId="{38338752-738A-4585-97CE-9544AB536DF9}" srcOrd="0" destOrd="0" parTransId="{9DAC8491-12B7-4A31-A33A-D2C46CD6CD44}" sibTransId="{4BD4781C-9BBE-403C-9E37-D6188A070213}"/>
    <dgm:cxn modelId="{887B5A2B-0CA9-49E7-A2EC-5883E612FAB0}" type="presOf" srcId="{C0941678-E692-4F56-AECE-964CCB370481}" destId="{28B59E52-C5FB-416A-8E6E-46EC31769B43}" srcOrd="0" destOrd="0" presId="urn:microsoft.com/office/officeart/2011/layout/TabList"/>
    <dgm:cxn modelId="{7333F22D-B0B6-460E-933B-A3542DE2BA46}" type="presOf" srcId="{CEE3B6D4-F84C-4B90-B216-DCFFC40AB5FA}" destId="{7773D711-D973-4A92-AF71-AD154EEAB9D3}" srcOrd="0" destOrd="0" presId="urn:microsoft.com/office/officeart/2011/layout/TabList"/>
    <dgm:cxn modelId="{0B9DCC2F-8DFE-40E5-AE1C-CAF94D2966FD}" srcId="{5451851A-D793-4BAD-A530-6AA3846418C3}" destId="{C0941678-E692-4F56-AECE-964CCB370481}" srcOrd="1" destOrd="0" parTransId="{3FA26A6D-CA53-4AF0-8007-E0AF1DBFE3E2}" sibTransId="{BE8878D1-9BD8-4795-B7BA-7191463E973B}"/>
    <dgm:cxn modelId="{AF601B76-213E-4399-8978-A2E9D0F76373}" srcId="{C0941678-E692-4F56-AECE-964CCB370481}" destId="{D734096E-0FF9-49AA-8600-29924299A645}" srcOrd="0" destOrd="0" parTransId="{3F4EF640-C0A2-4658-B035-014C3DB50E68}" sibTransId="{CEAD0B1B-6A2E-45FA-B000-2F86A68074A1}"/>
    <dgm:cxn modelId="{064AA09A-64FE-4676-8564-F6AFFB40E1A3}" type="presOf" srcId="{CFC843DF-9A5F-40EF-948E-67D9792E0F9E}" destId="{C2951553-493E-467F-8DF3-6318E00F3CD5}" srcOrd="0" destOrd="0" presId="urn:microsoft.com/office/officeart/2011/layout/TabList"/>
    <dgm:cxn modelId="{39D379BE-DE0A-4ACE-83C7-0BC4D51B0CC3}" srcId="{B3C044AD-EE3D-4628-AD80-324415DD091C}" destId="{9FE1706A-EFDA-41A5-A773-A39316EC2830}" srcOrd="0" destOrd="0" parTransId="{64D7E0BF-54A4-4B36-A88F-CDE1B3BAE986}" sibTransId="{D4042DBE-E4E2-480C-AF7E-03C78682A8E3}"/>
    <dgm:cxn modelId="{D3241BC6-BE27-4363-B10E-682094C8621F}" type="presOf" srcId="{5451851A-D793-4BAD-A530-6AA3846418C3}" destId="{C0C88525-1BBB-4FE0-850D-D600A74CCF9A}" srcOrd="0" destOrd="0" presId="urn:microsoft.com/office/officeart/2011/layout/TabList"/>
    <dgm:cxn modelId="{145748DE-E20D-4A1C-A550-035B057FD404}" type="presOf" srcId="{38338752-738A-4585-97CE-9544AB536DF9}" destId="{55FDDEC3-34F3-4B71-AB67-03390DAF22BB}" srcOrd="0" destOrd="0" presId="urn:microsoft.com/office/officeart/2011/layout/TabList"/>
    <dgm:cxn modelId="{7117C8E3-92BC-42D9-9D0A-38D2204DD312}" type="presOf" srcId="{3083003A-8AB1-4CE5-80AA-59A24D1A8D7A}" destId="{D930D721-0407-42D6-84F4-42941E4B7410}" srcOrd="0" destOrd="0" presId="urn:microsoft.com/office/officeart/2011/layout/TabList"/>
    <dgm:cxn modelId="{8DB076E5-C64A-4CEE-B347-A6B77C16901D}" srcId="{3083003A-8AB1-4CE5-80AA-59A24D1A8D7A}" destId="{CFC843DF-9A5F-40EF-948E-67D9792E0F9E}" srcOrd="0" destOrd="0" parTransId="{86B52AFD-35F5-40FD-82EA-9F297F1F1591}" sibTransId="{F21DF78C-208E-4737-82E6-C9FD7042B593}"/>
    <dgm:cxn modelId="{93B38EEC-7A84-4E96-BCDE-25E31AAFACD3}" srcId="{5451851A-D793-4BAD-A530-6AA3846418C3}" destId="{7B5C2F21-1EBC-48A9-A8CB-E6418AF378DF}" srcOrd="4" destOrd="0" parTransId="{8F186750-C588-4EA8-8807-33727C62B3BE}" sibTransId="{9F9B30A4-92A5-4A71-BC1B-B303E10DE802}"/>
    <dgm:cxn modelId="{554559FD-6B41-47B2-9CA4-351E9BDF4F69}" srcId="{5451851A-D793-4BAD-A530-6AA3846418C3}" destId="{3083003A-8AB1-4CE5-80AA-59A24D1A8D7A}" srcOrd="2" destOrd="0" parTransId="{E191D485-F64B-4C34-865E-8BEB9B27D800}" sibTransId="{9F78341B-8A55-4555-9B8B-B35920EBB5CA}"/>
    <dgm:cxn modelId="{FF826681-5D9C-42E8-9C96-822780895385}" type="presParOf" srcId="{C0C88525-1BBB-4FE0-850D-D600A74CCF9A}" destId="{6D228C60-E14F-414F-A734-4995EAC005E5}" srcOrd="0" destOrd="0" presId="urn:microsoft.com/office/officeart/2011/layout/TabList"/>
    <dgm:cxn modelId="{26D37666-DAF1-477F-8097-2EDC4367C34D}" type="presParOf" srcId="{6D228C60-E14F-414F-A734-4995EAC005E5}" destId="{55FDDEC3-34F3-4B71-AB67-03390DAF22BB}" srcOrd="0" destOrd="0" presId="urn:microsoft.com/office/officeart/2011/layout/TabList"/>
    <dgm:cxn modelId="{8017E063-1A7B-42BB-B09F-36727990473B}" type="presParOf" srcId="{6D228C60-E14F-414F-A734-4995EAC005E5}" destId="{40BF0FD4-E1A0-44F6-89A8-6125FBCFA794}" srcOrd="1" destOrd="0" presId="urn:microsoft.com/office/officeart/2011/layout/TabList"/>
    <dgm:cxn modelId="{C03DE783-8A2D-443B-95FD-7E1A1FBC5290}" type="presParOf" srcId="{6D228C60-E14F-414F-A734-4995EAC005E5}" destId="{3C9DA15C-0905-4A1A-93C0-0CCBEF6E972C}" srcOrd="2" destOrd="0" presId="urn:microsoft.com/office/officeart/2011/layout/TabList"/>
    <dgm:cxn modelId="{D826CC1B-7E59-4D1C-86EA-17524F4080FE}" type="presParOf" srcId="{C0C88525-1BBB-4FE0-850D-D600A74CCF9A}" destId="{A44BD164-4B52-4B4F-9102-476A5F018BBD}" srcOrd="1" destOrd="0" presId="urn:microsoft.com/office/officeart/2011/layout/TabList"/>
    <dgm:cxn modelId="{674F13C3-D608-4F70-82C1-3944DD04EE8D}" type="presParOf" srcId="{C0C88525-1BBB-4FE0-850D-D600A74CCF9A}" destId="{242EBD53-7E34-4DB1-BF65-A28158E14922}" srcOrd="2" destOrd="0" presId="urn:microsoft.com/office/officeart/2011/layout/TabList"/>
    <dgm:cxn modelId="{7E4614C4-5F93-4323-8EDF-9A9754E181B2}" type="presParOf" srcId="{242EBD53-7E34-4DB1-BF65-A28158E14922}" destId="{0068E5C5-00C1-4705-BE3D-19C1721DC406}" srcOrd="0" destOrd="0" presId="urn:microsoft.com/office/officeart/2011/layout/TabList"/>
    <dgm:cxn modelId="{38528F57-5E9E-4670-B6F6-AA276B3E945A}" type="presParOf" srcId="{242EBD53-7E34-4DB1-BF65-A28158E14922}" destId="{28B59E52-C5FB-416A-8E6E-46EC31769B43}" srcOrd="1" destOrd="0" presId="urn:microsoft.com/office/officeart/2011/layout/TabList"/>
    <dgm:cxn modelId="{FFF24E46-A825-4388-A719-87C775BE147F}" type="presParOf" srcId="{242EBD53-7E34-4DB1-BF65-A28158E14922}" destId="{2C859170-6DF8-4D07-9BFE-C5085942C214}" srcOrd="2" destOrd="0" presId="urn:microsoft.com/office/officeart/2011/layout/TabList"/>
    <dgm:cxn modelId="{DDC526B2-636B-456D-B9DA-AE89F40C4685}" type="presParOf" srcId="{C0C88525-1BBB-4FE0-850D-D600A74CCF9A}" destId="{F2673C98-8535-4445-BD32-6BACD98F46F4}" srcOrd="3" destOrd="0" presId="urn:microsoft.com/office/officeart/2011/layout/TabList"/>
    <dgm:cxn modelId="{60EB6E8C-11C4-4A31-BB39-A3E5F271CB47}" type="presParOf" srcId="{C0C88525-1BBB-4FE0-850D-D600A74CCF9A}" destId="{54E86ED1-D5CC-4E44-A9C1-EFA1F29FCFE7}" srcOrd="4" destOrd="0" presId="urn:microsoft.com/office/officeart/2011/layout/TabList"/>
    <dgm:cxn modelId="{F9F42621-B9B4-4D83-816C-A7C0BEFB2F93}" type="presParOf" srcId="{54E86ED1-D5CC-4E44-A9C1-EFA1F29FCFE7}" destId="{C2951553-493E-467F-8DF3-6318E00F3CD5}" srcOrd="0" destOrd="0" presId="urn:microsoft.com/office/officeart/2011/layout/TabList"/>
    <dgm:cxn modelId="{B2A08D41-CA94-4FAC-B033-EA168BEB4896}" type="presParOf" srcId="{54E86ED1-D5CC-4E44-A9C1-EFA1F29FCFE7}" destId="{D930D721-0407-42D6-84F4-42941E4B7410}" srcOrd="1" destOrd="0" presId="urn:microsoft.com/office/officeart/2011/layout/TabList"/>
    <dgm:cxn modelId="{46345988-FC29-4D30-B4AB-CEC6C9E1D40D}" type="presParOf" srcId="{54E86ED1-D5CC-4E44-A9C1-EFA1F29FCFE7}" destId="{CF2E5A1D-736B-4DEB-8217-5156531D30D0}" srcOrd="2" destOrd="0" presId="urn:microsoft.com/office/officeart/2011/layout/TabList"/>
    <dgm:cxn modelId="{A32BF829-87DC-444A-A822-1C8841151C2B}" type="presParOf" srcId="{C0C88525-1BBB-4FE0-850D-D600A74CCF9A}" destId="{6B5FCD67-CFC5-4C41-9088-9B9BAE8397F7}" srcOrd="5" destOrd="0" presId="urn:microsoft.com/office/officeart/2011/layout/TabList"/>
    <dgm:cxn modelId="{CE8B1373-10A9-4391-9FBC-2585069F1A0D}" type="presParOf" srcId="{C0C88525-1BBB-4FE0-850D-D600A74CCF9A}" destId="{FB801193-F753-4389-9112-89C5D3BC06AC}" srcOrd="6" destOrd="0" presId="urn:microsoft.com/office/officeart/2011/layout/TabList"/>
    <dgm:cxn modelId="{04435A91-ED44-453D-8678-B47129A01C6F}" type="presParOf" srcId="{FB801193-F753-4389-9112-89C5D3BC06AC}" destId="{0D9FB510-481C-409C-81F2-4E3D77673F3E}" srcOrd="0" destOrd="0" presId="urn:microsoft.com/office/officeart/2011/layout/TabList"/>
    <dgm:cxn modelId="{B3E82E8E-7040-4BBD-AB17-E623B941B2CC}" type="presParOf" srcId="{FB801193-F753-4389-9112-89C5D3BC06AC}" destId="{A7363449-2DC7-42D7-85C1-A2B5EBD95E26}" srcOrd="1" destOrd="0" presId="urn:microsoft.com/office/officeart/2011/layout/TabList"/>
    <dgm:cxn modelId="{4DF6BA9C-6A83-4D4E-913E-2611EBDE7D3C}" type="presParOf" srcId="{FB801193-F753-4389-9112-89C5D3BC06AC}" destId="{5F3F4CAB-3ACA-4762-A3BF-9B9F87ACCBC1}" srcOrd="2" destOrd="0" presId="urn:microsoft.com/office/officeart/2011/layout/TabList"/>
    <dgm:cxn modelId="{FBC6662C-4FFA-4AAB-A51C-D635DA3B4118}" type="presParOf" srcId="{C0C88525-1BBB-4FE0-850D-D600A74CCF9A}" destId="{BB86EDBA-D523-41E1-A717-0D656E7283B6}" srcOrd="7" destOrd="0" presId="urn:microsoft.com/office/officeart/2011/layout/TabList"/>
    <dgm:cxn modelId="{C31DA8E4-AF9B-416E-8E31-4B9BAB940C7F}" type="presParOf" srcId="{C0C88525-1BBB-4FE0-850D-D600A74CCF9A}" destId="{EC63FEE0-4326-4B65-BAC8-AAD95F8727C8}" srcOrd="8" destOrd="0" presId="urn:microsoft.com/office/officeart/2011/layout/TabList"/>
    <dgm:cxn modelId="{C6730510-85D6-4B75-A91F-AFA1E176B54A}" type="presParOf" srcId="{EC63FEE0-4326-4B65-BAC8-AAD95F8727C8}" destId="{7773D711-D973-4A92-AF71-AD154EEAB9D3}" srcOrd="0" destOrd="0" presId="urn:microsoft.com/office/officeart/2011/layout/TabList"/>
    <dgm:cxn modelId="{B6CAD003-A2CB-464E-8905-0338D9BE3BDC}" type="presParOf" srcId="{EC63FEE0-4326-4B65-BAC8-AAD95F8727C8}" destId="{635096CD-FC4F-4C72-B71A-D931C2289B52}" srcOrd="1" destOrd="0" presId="urn:microsoft.com/office/officeart/2011/layout/TabList"/>
    <dgm:cxn modelId="{855E14A9-D90F-4603-8E59-E8924BBABB9B}" type="presParOf" srcId="{EC63FEE0-4326-4B65-BAC8-AAD95F8727C8}" destId="{450C01C0-9AF3-4DF8-BE49-E425447072B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51851A-D793-4BAD-A530-6AA3846418C3}" type="doc">
      <dgm:prSet loTypeId="urn:microsoft.com/office/officeart/2011/layout/Tab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5B93C-3C5B-4EFF-9723-5E3F1FAD63BC}">
      <dgm:prSet phldrT="[Text]"/>
      <dgm:spPr>
        <a:xfrm>
          <a:off x="0" y="2405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>
              <a:solidFill>
                <a:srgbClr val="FFFFFF"/>
              </a:solidFill>
              <a:latin typeface="Trebuchet MS"/>
              <a:ea typeface="+mn-ea"/>
              <a:cs typeface="+mn-cs"/>
            </a:rPr>
            <a:t>The Gradient</a:t>
          </a:r>
        </a:p>
      </dgm:t>
    </dgm:pt>
    <dgm:pt modelId="{677A2E62-B40A-46C7-A86D-2B4F549CC091}" type="parTrans" cxnId="{6FB3E017-448B-493B-8441-A2096C539D6A}">
      <dgm:prSet/>
      <dgm:spPr/>
      <dgm:t>
        <a:bodyPr/>
        <a:lstStyle/>
        <a:p>
          <a:endParaRPr lang="en-US"/>
        </a:p>
      </dgm:t>
    </dgm:pt>
    <dgm:pt modelId="{879C13C4-F079-41B0-8478-277EA4EE2D56}" type="sibTrans" cxnId="{6FB3E017-448B-493B-8441-A2096C539D6A}">
      <dgm:prSet/>
      <dgm:spPr/>
      <dgm:t>
        <a:bodyPr/>
        <a:lstStyle/>
        <a:p>
          <a:endParaRPr lang="en-US"/>
        </a:p>
      </dgm:t>
    </dgm:pt>
    <dgm:pt modelId="{38338752-738A-4585-97CE-9544AB536DF9}">
      <dgm:prSet/>
      <dgm:spPr>
        <a:xfrm>
          <a:off x="990244" y="2405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 algn="l">
            <a:buNone/>
          </a:pPr>
          <a:r>
            <a:rPr lang="en-US" dirty="0">
              <a:solidFill>
                <a:srgbClr val="000000"/>
              </a:solidFill>
              <a:latin typeface="Trebuchet MS"/>
              <a:ea typeface="+mn-ea"/>
              <a:cs typeface="+mn-cs"/>
            </a:rPr>
            <a:t>Which direction loss decreases the most </a:t>
          </a:r>
          <a:endParaRPr kumimoji="0" lang="en-US" b="0" i="1" u="none" strike="noStrike" cap="none" spc="0" normalizeH="0" baseline="0" noProof="0" dirty="0">
            <a:ln/>
            <a:solidFill>
              <a:srgbClr val="000000"/>
            </a:solidFill>
            <a:effectLst/>
            <a:uLnTx/>
            <a:uFillTx/>
            <a:latin typeface="Cambria Math" panose="02040503050406030204" pitchFamily="18" charset="0"/>
            <a:ea typeface="Cambria Math" panose="02040503050406030204" pitchFamily="18" charset="0"/>
            <a:cs typeface="+mn-cs"/>
          </a:endParaRPr>
        </a:p>
      </dgm:t>
    </dgm:pt>
    <dgm:pt modelId="{9DAC8491-12B7-4A31-A33A-D2C46CD6CD44}" type="parTrans" cxnId="{545A1F28-C3DE-4ACB-8A97-13887DBE192B}">
      <dgm:prSet/>
      <dgm:spPr/>
      <dgm:t>
        <a:bodyPr/>
        <a:lstStyle/>
        <a:p>
          <a:endParaRPr lang="en-US"/>
        </a:p>
      </dgm:t>
    </dgm:pt>
    <dgm:pt modelId="{4BD4781C-9BBE-403C-9E37-D6188A070213}" type="sibTrans" cxnId="{545A1F28-C3DE-4ACB-8A97-13887DBE192B}">
      <dgm:prSet/>
      <dgm:spPr/>
      <dgm:t>
        <a:bodyPr/>
        <a:lstStyle/>
        <a:p>
          <a:endParaRPr lang="en-US"/>
        </a:p>
      </dgm:t>
    </dgm:pt>
    <dgm:pt modelId="{C0941678-E692-4F56-AECE-964CCB370481}">
      <dgm:prSet/>
      <dgm:spPr>
        <a:xfrm>
          <a:off x="0" y="694261"/>
          <a:ext cx="990244" cy="658910"/>
        </a:xfrm>
        <a:prstGeom prst="round2SameRect">
          <a:avLst>
            <a:gd name="adj1" fmla="val 16670"/>
            <a:gd name="adj2" fmla="val 0"/>
          </a:avLst>
        </a:prstGeom>
        <a:blipFill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A26A6D-CA53-4AF0-8007-E0AF1DBFE3E2}" type="parTrans" cxnId="{0B9DCC2F-8DFE-40E5-AE1C-CAF94D2966FD}">
      <dgm:prSet/>
      <dgm:spPr/>
      <dgm:t>
        <a:bodyPr/>
        <a:lstStyle/>
        <a:p>
          <a:endParaRPr lang="en-US"/>
        </a:p>
      </dgm:t>
    </dgm:pt>
    <dgm:pt modelId="{BE8878D1-9BD8-4795-B7BA-7191463E973B}" type="sibTrans" cxnId="{0B9DCC2F-8DFE-40E5-AE1C-CAF94D2966FD}">
      <dgm:prSet/>
      <dgm:spPr/>
      <dgm:t>
        <a:bodyPr/>
        <a:lstStyle/>
        <a:p>
          <a:endParaRPr lang="en-US"/>
        </a:p>
      </dgm:t>
    </dgm:pt>
    <dgm:pt modelId="{D734096E-0FF9-49AA-8600-29924299A645}">
      <dgm:prSet/>
      <dgm:spPr>
        <a:xfrm>
          <a:off x="990244" y="694261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How far to travel</a:t>
          </a:r>
        </a:p>
      </dgm:t>
    </dgm:pt>
    <dgm:pt modelId="{3F4EF640-C0A2-4658-B035-014C3DB50E68}" type="parTrans" cxnId="{AF601B76-213E-4399-8978-A2E9D0F76373}">
      <dgm:prSet/>
      <dgm:spPr/>
      <dgm:t>
        <a:bodyPr/>
        <a:lstStyle/>
        <a:p>
          <a:endParaRPr lang="en-US"/>
        </a:p>
      </dgm:t>
    </dgm:pt>
    <dgm:pt modelId="{CEAD0B1B-6A2E-45FA-B000-2F86A68074A1}" type="sibTrans" cxnId="{AF601B76-213E-4399-8978-A2E9D0F76373}">
      <dgm:prSet/>
      <dgm:spPr/>
      <dgm:t>
        <a:bodyPr/>
        <a:lstStyle/>
        <a:p>
          <a:endParaRPr lang="en-US"/>
        </a:p>
      </dgm:t>
    </dgm:pt>
    <dgm:pt modelId="{3083003A-8AB1-4CE5-80AA-59A24D1A8D7A}">
      <dgm:prSet/>
      <dgm:spPr>
        <a:xfrm>
          <a:off x="0" y="1386117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Epoch</a:t>
          </a:r>
        </a:p>
      </dgm:t>
    </dgm:pt>
    <dgm:pt modelId="{E191D485-F64B-4C34-865E-8BEB9B27D800}" type="parTrans" cxnId="{554559FD-6B41-47B2-9CA4-351E9BDF4F69}">
      <dgm:prSet/>
      <dgm:spPr/>
      <dgm:t>
        <a:bodyPr/>
        <a:lstStyle/>
        <a:p>
          <a:endParaRPr lang="en-US"/>
        </a:p>
      </dgm:t>
    </dgm:pt>
    <dgm:pt modelId="{9F78341B-8A55-4555-9B8B-B35920EBB5CA}" type="sibTrans" cxnId="{554559FD-6B41-47B2-9CA4-351E9BDF4F69}">
      <dgm:prSet/>
      <dgm:spPr/>
      <dgm:t>
        <a:bodyPr/>
        <a:lstStyle/>
        <a:p>
          <a:endParaRPr lang="en-US"/>
        </a:p>
      </dgm:t>
    </dgm:pt>
    <dgm:pt modelId="{CFC843DF-9A5F-40EF-948E-67D9792E0F9E}">
      <dgm:prSet/>
      <dgm:spPr>
        <a:xfrm>
          <a:off x="990244" y="1386117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 model update with the full dataset</a:t>
          </a:r>
        </a:p>
      </dgm:t>
    </dgm:pt>
    <dgm:pt modelId="{86B52AFD-35F5-40FD-82EA-9F297F1F1591}" type="parTrans" cxnId="{8DB076E5-C64A-4CEE-B347-A6B77C16901D}">
      <dgm:prSet/>
      <dgm:spPr/>
      <dgm:t>
        <a:bodyPr/>
        <a:lstStyle/>
        <a:p>
          <a:endParaRPr lang="en-US"/>
        </a:p>
      </dgm:t>
    </dgm:pt>
    <dgm:pt modelId="{F21DF78C-208E-4737-82E6-C9FD7042B593}" type="sibTrans" cxnId="{8DB076E5-C64A-4CEE-B347-A6B77C16901D}">
      <dgm:prSet/>
      <dgm:spPr/>
      <dgm:t>
        <a:bodyPr/>
        <a:lstStyle/>
        <a:p>
          <a:endParaRPr lang="en-US"/>
        </a:p>
      </dgm:t>
    </dgm:pt>
    <dgm:pt modelId="{B3C044AD-EE3D-4628-AD80-324415DD091C}">
      <dgm:prSet/>
      <dgm:spPr>
        <a:xfrm>
          <a:off x="0" y="2077973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Batch</a:t>
          </a:r>
        </a:p>
      </dgm:t>
    </dgm:pt>
    <dgm:pt modelId="{F3BEA7AF-F443-4AD3-952B-F949D21DDFA9}" type="parTrans" cxnId="{B070700B-B69D-4C10-B238-2E760B92B06B}">
      <dgm:prSet/>
      <dgm:spPr/>
      <dgm:t>
        <a:bodyPr/>
        <a:lstStyle/>
        <a:p>
          <a:endParaRPr lang="en-US"/>
        </a:p>
      </dgm:t>
    </dgm:pt>
    <dgm:pt modelId="{9E5F1919-8488-4F64-A947-304C519902F0}" type="sibTrans" cxnId="{B070700B-B69D-4C10-B238-2E760B92B06B}">
      <dgm:prSet/>
      <dgm:spPr/>
      <dgm:t>
        <a:bodyPr/>
        <a:lstStyle/>
        <a:p>
          <a:endParaRPr lang="en-US"/>
        </a:p>
      </dgm:t>
    </dgm:pt>
    <dgm:pt modelId="{9FE1706A-EFDA-41A5-A773-A39316EC2830}">
      <dgm:prSet/>
      <dgm:spPr>
        <a:xfrm>
          <a:off x="990244" y="2077973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 sample of the full dataset</a:t>
          </a:r>
        </a:p>
      </dgm:t>
    </dgm:pt>
    <dgm:pt modelId="{64D7E0BF-54A4-4B36-A88F-CDE1B3BAE986}" type="parTrans" cxnId="{39D379BE-DE0A-4ACE-83C7-0BC4D51B0CC3}">
      <dgm:prSet/>
      <dgm:spPr/>
      <dgm:t>
        <a:bodyPr/>
        <a:lstStyle/>
        <a:p>
          <a:endParaRPr lang="en-US"/>
        </a:p>
      </dgm:t>
    </dgm:pt>
    <dgm:pt modelId="{D4042DBE-E4E2-480C-AF7E-03C78682A8E3}" type="sibTrans" cxnId="{39D379BE-DE0A-4ACE-83C7-0BC4D51B0CC3}">
      <dgm:prSet/>
      <dgm:spPr/>
      <dgm:t>
        <a:bodyPr/>
        <a:lstStyle/>
        <a:p>
          <a:endParaRPr lang="en-US"/>
        </a:p>
      </dgm:t>
    </dgm:pt>
    <dgm:pt modelId="{7B5C2F21-1EBC-48A9-A8CB-E6418AF378DF}">
      <dgm:prSet/>
      <dgm:spPr>
        <a:xfrm>
          <a:off x="0" y="2769829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Step</a:t>
          </a:r>
        </a:p>
      </dgm:t>
    </dgm:pt>
    <dgm:pt modelId="{8F186750-C588-4EA8-8807-33727C62B3BE}" type="parTrans" cxnId="{93B38EEC-7A84-4E96-BCDE-25E31AAFACD3}">
      <dgm:prSet/>
      <dgm:spPr/>
      <dgm:t>
        <a:bodyPr/>
        <a:lstStyle/>
        <a:p>
          <a:endParaRPr lang="en-US"/>
        </a:p>
      </dgm:t>
    </dgm:pt>
    <dgm:pt modelId="{9F9B30A4-92A5-4A71-BC1B-B303E10DE802}" type="sibTrans" cxnId="{93B38EEC-7A84-4E96-BCDE-25E31AAFACD3}">
      <dgm:prSet/>
      <dgm:spPr/>
      <dgm:t>
        <a:bodyPr/>
        <a:lstStyle/>
        <a:p>
          <a:endParaRPr lang="en-US"/>
        </a:p>
      </dgm:t>
    </dgm:pt>
    <dgm:pt modelId="{CEE3B6D4-F84C-4B90-B216-DCFFC40AB5FA}">
      <dgm:prSet/>
      <dgm:spPr>
        <a:xfrm>
          <a:off x="990244" y="2769829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An update to the weight parameters</a:t>
          </a:r>
        </a:p>
      </dgm:t>
    </dgm:pt>
    <dgm:pt modelId="{FD25EE08-5922-4AE4-9CAD-8EA8F092281E}" type="parTrans" cxnId="{7B732E02-CD82-4E27-8FC9-B1EF2462007D}">
      <dgm:prSet/>
      <dgm:spPr/>
      <dgm:t>
        <a:bodyPr/>
        <a:lstStyle/>
        <a:p>
          <a:endParaRPr lang="en-US"/>
        </a:p>
      </dgm:t>
    </dgm:pt>
    <dgm:pt modelId="{2256DB6C-2DC4-45D3-9CC9-BBFCE6E2BBED}" type="sibTrans" cxnId="{7B732E02-CD82-4E27-8FC9-B1EF2462007D}">
      <dgm:prSet/>
      <dgm:spPr/>
      <dgm:t>
        <a:bodyPr/>
        <a:lstStyle/>
        <a:p>
          <a:endParaRPr lang="en-US"/>
        </a:p>
      </dgm:t>
    </dgm:pt>
    <dgm:pt modelId="{C0C88525-1BBB-4FE0-850D-D600A74CCF9A}" type="pres">
      <dgm:prSet presAssocID="{5451851A-D793-4BAD-A530-6AA3846418C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D228C60-E14F-414F-A734-4995EAC005E5}" type="pres">
      <dgm:prSet presAssocID="{B6C5B93C-3C5B-4EFF-9723-5E3F1FAD63BC}" presName="composite" presStyleCnt="0"/>
      <dgm:spPr/>
    </dgm:pt>
    <dgm:pt modelId="{55FDDEC3-34F3-4B71-AB67-03390DAF22BB}" type="pres">
      <dgm:prSet presAssocID="{B6C5B93C-3C5B-4EFF-9723-5E3F1FAD63BC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0BF0FD4-E1A0-44F6-89A8-6125FBCFA794}" type="pres">
      <dgm:prSet presAssocID="{B6C5B93C-3C5B-4EFF-9723-5E3F1FAD63BC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3C9DA15C-0905-4A1A-93C0-0CCBEF6E972C}" type="pres">
      <dgm:prSet presAssocID="{B6C5B93C-3C5B-4EFF-9723-5E3F1FAD63BC}" presName="Accent" presStyleLbl="parChTrans1D1" presStyleIdx="0" presStyleCnt="5"/>
      <dgm:spPr>
        <a:xfrm>
          <a:off x="0" y="661315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A44BD164-4B52-4B4F-9102-476A5F018BBD}" type="pres">
      <dgm:prSet presAssocID="{879C13C4-F079-41B0-8478-277EA4EE2D56}" presName="sibTrans" presStyleCnt="0"/>
      <dgm:spPr/>
    </dgm:pt>
    <dgm:pt modelId="{242EBD53-7E34-4DB1-BF65-A28158E14922}" type="pres">
      <dgm:prSet presAssocID="{C0941678-E692-4F56-AECE-964CCB370481}" presName="composite" presStyleCnt="0"/>
      <dgm:spPr/>
    </dgm:pt>
    <dgm:pt modelId="{0068E5C5-00C1-4705-BE3D-19C1721DC406}" type="pres">
      <dgm:prSet presAssocID="{C0941678-E692-4F56-AECE-964CCB370481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8B59E52-C5FB-416A-8E6E-46EC31769B43}" type="pres">
      <dgm:prSet presAssocID="{C0941678-E692-4F56-AECE-964CCB370481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2C859170-6DF8-4D07-9BFE-C5085942C214}" type="pres">
      <dgm:prSet presAssocID="{C0941678-E692-4F56-AECE-964CCB370481}" presName="Accent" presStyleLbl="parChTrans1D1" presStyleIdx="1" presStyleCnt="5"/>
      <dgm:spPr>
        <a:xfrm>
          <a:off x="0" y="1353171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2673C98-8535-4445-BD32-6BACD98F46F4}" type="pres">
      <dgm:prSet presAssocID="{BE8878D1-9BD8-4795-B7BA-7191463E973B}" presName="sibTrans" presStyleCnt="0"/>
      <dgm:spPr/>
    </dgm:pt>
    <dgm:pt modelId="{54E86ED1-D5CC-4E44-A9C1-EFA1F29FCFE7}" type="pres">
      <dgm:prSet presAssocID="{3083003A-8AB1-4CE5-80AA-59A24D1A8D7A}" presName="composite" presStyleCnt="0"/>
      <dgm:spPr/>
    </dgm:pt>
    <dgm:pt modelId="{C2951553-493E-467F-8DF3-6318E00F3CD5}" type="pres">
      <dgm:prSet presAssocID="{3083003A-8AB1-4CE5-80AA-59A24D1A8D7A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930D721-0407-42D6-84F4-42941E4B7410}" type="pres">
      <dgm:prSet presAssocID="{3083003A-8AB1-4CE5-80AA-59A24D1A8D7A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CF2E5A1D-736B-4DEB-8217-5156531D30D0}" type="pres">
      <dgm:prSet presAssocID="{3083003A-8AB1-4CE5-80AA-59A24D1A8D7A}" presName="Accent" presStyleLbl="parChTrans1D1" presStyleIdx="2" presStyleCnt="5"/>
      <dgm:spPr>
        <a:xfrm>
          <a:off x="0" y="2045027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B5FCD67-CFC5-4C41-9088-9B9BAE8397F7}" type="pres">
      <dgm:prSet presAssocID="{9F78341B-8A55-4555-9B8B-B35920EBB5CA}" presName="sibTrans" presStyleCnt="0"/>
      <dgm:spPr/>
    </dgm:pt>
    <dgm:pt modelId="{FB801193-F753-4389-9112-89C5D3BC06AC}" type="pres">
      <dgm:prSet presAssocID="{B3C044AD-EE3D-4628-AD80-324415DD091C}" presName="composite" presStyleCnt="0"/>
      <dgm:spPr/>
    </dgm:pt>
    <dgm:pt modelId="{0D9FB510-481C-409C-81F2-4E3D77673F3E}" type="pres">
      <dgm:prSet presAssocID="{B3C044AD-EE3D-4628-AD80-324415DD091C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A7363449-2DC7-42D7-85C1-A2B5EBD95E26}" type="pres">
      <dgm:prSet presAssocID="{B3C044AD-EE3D-4628-AD80-324415DD091C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5F3F4CAB-3ACA-4762-A3BF-9B9F87ACCBC1}" type="pres">
      <dgm:prSet presAssocID="{B3C044AD-EE3D-4628-AD80-324415DD091C}" presName="Accent" presStyleLbl="parChTrans1D1" presStyleIdx="3" presStyleCnt="5"/>
      <dgm:spPr>
        <a:xfrm>
          <a:off x="0" y="2736883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B86EDBA-D523-41E1-A717-0D656E7283B6}" type="pres">
      <dgm:prSet presAssocID="{9E5F1919-8488-4F64-A947-304C519902F0}" presName="sibTrans" presStyleCnt="0"/>
      <dgm:spPr/>
    </dgm:pt>
    <dgm:pt modelId="{EC63FEE0-4326-4B65-BAC8-AAD95F8727C8}" type="pres">
      <dgm:prSet presAssocID="{7B5C2F21-1EBC-48A9-A8CB-E6418AF378DF}" presName="composite" presStyleCnt="0"/>
      <dgm:spPr/>
    </dgm:pt>
    <dgm:pt modelId="{7773D711-D973-4A92-AF71-AD154EEAB9D3}" type="pres">
      <dgm:prSet presAssocID="{7B5C2F21-1EBC-48A9-A8CB-E6418AF378DF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35096CD-FC4F-4C72-B71A-D931C2289B52}" type="pres">
      <dgm:prSet presAssocID="{7B5C2F21-1EBC-48A9-A8CB-E6418AF378DF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450C01C0-9AF3-4DF8-BE49-E425447072BD}" type="pres">
      <dgm:prSet presAssocID="{7B5C2F21-1EBC-48A9-A8CB-E6418AF378DF}" presName="Accent" presStyleLbl="parChTrans1D1" presStyleIdx="4" presStyleCnt="5"/>
      <dgm:spPr>
        <a:xfrm>
          <a:off x="0" y="3428739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</dgm:ptLst>
  <dgm:cxnLst>
    <dgm:cxn modelId="{7B732E02-CD82-4E27-8FC9-B1EF2462007D}" srcId="{7B5C2F21-1EBC-48A9-A8CB-E6418AF378DF}" destId="{CEE3B6D4-F84C-4B90-B216-DCFFC40AB5FA}" srcOrd="0" destOrd="0" parTransId="{FD25EE08-5922-4AE4-9CAD-8EA8F092281E}" sibTransId="{2256DB6C-2DC4-45D3-9CC9-BBFCE6E2BBED}"/>
    <dgm:cxn modelId="{A2114B04-0293-4005-8597-D6180267E4DE}" type="presOf" srcId="{D734096E-0FF9-49AA-8600-29924299A645}" destId="{0068E5C5-00C1-4705-BE3D-19C1721DC406}" srcOrd="0" destOrd="0" presId="urn:microsoft.com/office/officeart/2011/layout/TabList"/>
    <dgm:cxn modelId="{A6381106-46FE-47B3-AD66-19BD92C05A9C}" type="presOf" srcId="{7B5C2F21-1EBC-48A9-A8CB-E6418AF378DF}" destId="{635096CD-FC4F-4C72-B71A-D931C2289B52}" srcOrd="0" destOrd="0" presId="urn:microsoft.com/office/officeart/2011/layout/TabList"/>
    <dgm:cxn modelId="{6C63A206-F4A8-448E-83B1-84F6B6CCE736}" type="presOf" srcId="{B6C5B93C-3C5B-4EFF-9723-5E3F1FAD63BC}" destId="{40BF0FD4-E1A0-44F6-89A8-6125FBCFA794}" srcOrd="0" destOrd="0" presId="urn:microsoft.com/office/officeart/2011/layout/TabList"/>
    <dgm:cxn modelId="{AC7EB508-DC8E-46A4-8B1E-2182A66EB48D}" type="presOf" srcId="{9FE1706A-EFDA-41A5-A773-A39316EC2830}" destId="{0D9FB510-481C-409C-81F2-4E3D77673F3E}" srcOrd="0" destOrd="0" presId="urn:microsoft.com/office/officeart/2011/layout/TabList"/>
    <dgm:cxn modelId="{B070700B-B69D-4C10-B238-2E760B92B06B}" srcId="{5451851A-D793-4BAD-A530-6AA3846418C3}" destId="{B3C044AD-EE3D-4628-AD80-324415DD091C}" srcOrd="3" destOrd="0" parTransId="{F3BEA7AF-F443-4AD3-952B-F949D21DDFA9}" sibTransId="{9E5F1919-8488-4F64-A947-304C519902F0}"/>
    <dgm:cxn modelId="{6FB3E017-448B-493B-8441-A2096C539D6A}" srcId="{5451851A-D793-4BAD-A530-6AA3846418C3}" destId="{B6C5B93C-3C5B-4EFF-9723-5E3F1FAD63BC}" srcOrd="0" destOrd="0" parTransId="{677A2E62-B40A-46C7-A86D-2B4F549CC091}" sibTransId="{879C13C4-F079-41B0-8478-277EA4EE2D56}"/>
    <dgm:cxn modelId="{FD0F4F25-1D6B-4F00-A46B-569DB7278A3D}" type="presOf" srcId="{B3C044AD-EE3D-4628-AD80-324415DD091C}" destId="{A7363449-2DC7-42D7-85C1-A2B5EBD95E26}" srcOrd="0" destOrd="0" presId="urn:microsoft.com/office/officeart/2011/layout/TabList"/>
    <dgm:cxn modelId="{545A1F28-C3DE-4ACB-8A97-13887DBE192B}" srcId="{B6C5B93C-3C5B-4EFF-9723-5E3F1FAD63BC}" destId="{38338752-738A-4585-97CE-9544AB536DF9}" srcOrd="0" destOrd="0" parTransId="{9DAC8491-12B7-4A31-A33A-D2C46CD6CD44}" sibTransId="{4BD4781C-9BBE-403C-9E37-D6188A070213}"/>
    <dgm:cxn modelId="{887B5A2B-0CA9-49E7-A2EC-5883E612FAB0}" type="presOf" srcId="{C0941678-E692-4F56-AECE-964CCB370481}" destId="{28B59E52-C5FB-416A-8E6E-46EC31769B43}" srcOrd="0" destOrd="0" presId="urn:microsoft.com/office/officeart/2011/layout/TabList"/>
    <dgm:cxn modelId="{7333F22D-B0B6-460E-933B-A3542DE2BA46}" type="presOf" srcId="{CEE3B6D4-F84C-4B90-B216-DCFFC40AB5FA}" destId="{7773D711-D973-4A92-AF71-AD154EEAB9D3}" srcOrd="0" destOrd="0" presId="urn:microsoft.com/office/officeart/2011/layout/TabList"/>
    <dgm:cxn modelId="{0B9DCC2F-8DFE-40E5-AE1C-CAF94D2966FD}" srcId="{5451851A-D793-4BAD-A530-6AA3846418C3}" destId="{C0941678-E692-4F56-AECE-964CCB370481}" srcOrd="1" destOrd="0" parTransId="{3FA26A6D-CA53-4AF0-8007-E0AF1DBFE3E2}" sibTransId="{BE8878D1-9BD8-4795-B7BA-7191463E973B}"/>
    <dgm:cxn modelId="{AF601B76-213E-4399-8978-A2E9D0F76373}" srcId="{C0941678-E692-4F56-AECE-964CCB370481}" destId="{D734096E-0FF9-49AA-8600-29924299A645}" srcOrd="0" destOrd="0" parTransId="{3F4EF640-C0A2-4658-B035-014C3DB50E68}" sibTransId="{CEAD0B1B-6A2E-45FA-B000-2F86A68074A1}"/>
    <dgm:cxn modelId="{064AA09A-64FE-4676-8564-F6AFFB40E1A3}" type="presOf" srcId="{CFC843DF-9A5F-40EF-948E-67D9792E0F9E}" destId="{C2951553-493E-467F-8DF3-6318E00F3CD5}" srcOrd="0" destOrd="0" presId="urn:microsoft.com/office/officeart/2011/layout/TabList"/>
    <dgm:cxn modelId="{39D379BE-DE0A-4ACE-83C7-0BC4D51B0CC3}" srcId="{B3C044AD-EE3D-4628-AD80-324415DD091C}" destId="{9FE1706A-EFDA-41A5-A773-A39316EC2830}" srcOrd="0" destOrd="0" parTransId="{64D7E0BF-54A4-4B36-A88F-CDE1B3BAE986}" sibTransId="{D4042DBE-E4E2-480C-AF7E-03C78682A8E3}"/>
    <dgm:cxn modelId="{D3241BC6-BE27-4363-B10E-682094C8621F}" type="presOf" srcId="{5451851A-D793-4BAD-A530-6AA3846418C3}" destId="{C0C88525-1BBB-4FE0-850D-D600A74CCF9A}" srcOrd="0" destOrd="0" presId="urn:microsoft.com/office/officeart/2011/layout/TabList"/>
    <dgm:cxn modelId="{145748DE-E20D-4A1C-A550-035B057FD404}" type="presOf" srcId="{38338752-738A-4585-97CE-9544AB536DF9}" destId="{55FDDEC3-34F3-4B71-AB67-03390DAF22BB}" srcOrd="0" destOrd="0" presId="urn:microsoft.com/office/officeart/2011/layout/TabList"/>
    <dgm:cxn modelId="{7117C8E3-92BC-42D9-9D0A-38D2204DD312}" type="presOf" srcId="{3083003A-8AB1-4CE5-80AA-59A24D1A8D7A}" destId="{D930D721-0407-42D6-84F4-42941E4B7410}" srcOrd="0" destOrd="0" presId="urn:microsoft.com/office/officeart/2011/layout/TabList"/>
    <dgm:cxn modelId="{8DB076E5-C64A-4CEE-B347-A6B77C16901D}" srcId="{3083003A-8AB1-4CE5-80AA-59A24D1A8D7A}" destId="{CFC843DF-9A5F-40EF-948E-67D9792E0F9E}" srcOrd="0" destOrd="0" parTransId="{86B52AFD-35F5-40FD-82EA-9F297F1F1591}" sibTransId="{F21DF78C-208E-4737-82E6-C9FD7042B593}"/>
    <dgm:cxn modelId="{93B38EEC-7A84-4E96-BCDE-25E31AAFACD3}" srcId="{5451851A-D793-4BAD-A530-6AA3846418C3}" destId="{7B5C2F21-1EBC-48A9-A8CB-E6418AF378DF}" srcOrd="4" destOrd="0" parTransId="{8F186750-C588-4EA8-8807-33727C62B3BE}" sibTransId="{9F9B30A4-92A5-4A71-BC1B-B303E10DE802}"/>
    <dgm:cxn modelId="{554559FD-6B41-47B2-9CA4-351E9BDF4F69}" srcId="{5451851A-D793-4BAD-A530-6AA3846418C3}" destId="{3083003A-8AB1-4CE5-80AA-59A24D1A8D7A}" srcOrd="2" destOrd="0" parTransId="{E191D485-F64B-4C34-865E-8BEB9B27D800}" sibTransId="{9F78341B-8A55-4555-9B8B-B35920EBB5CA}"/>
    <dgm:cxn modelId="{FF826681-5D9C-42E8-9C96-822780895385}" type="presParOf" srcId="{C0C88525-1BBB-4FE0-850D-D600A74CCF9A}" destId="{6D228C60-E14F-414F-A734-4995EAC005E5}" srcOrd="0" destOrd="0" presId="urn:microsoft.com/office/officeart/2011/layout/TabList"/>
    <dgm:cxn modelId="{26D37666-DAF1-477F-8097-2EDC4367C34D}" type="presParOf" srcId="{6D228C60-E14F-414F-A734-4995EAC005E5}" destId="{55FDDEC3-34F3-4B71-AB67-03390DAF22BB}" srcOrd="0" destOrd="0" presId="urn:microsoft.com/office/officeart/2011/layout/TabList"/>
    <dgm:cxn modelId="{8017E063-1A7B-42BB-B09F-36727990473B}" type="presParOf" srcId="{6D228C60-E14F-414F-A734-4995EAC005E5}" destId="{40BF0FD4-E1A0-44F6-89A8-6125FBCFA794}" srcOrd="1" destOrd="0" presId="urn:microsoft.com/office/officeart/2011/layout/TabList"/>
    <dgm:cxn modelId="{C03DE783-8A2D-443B-95FD-7E1A1FBC5290}" type="presParOf" srcId="{6D228C60-E14F-414F-A734-4995EAC005E5}" destId="{3C9DA15C-0905-4A1A-93C0-0CCBEF6E972C}" srcOrd="2" destOrd="0" presId="urn:microsoft.com/office/officeart/2011/layout/TabList"/>
    <dgm:cxn modelId="{D826CC1B-7E59-4D1C-86EA-17524F4080FE}" type="presParOf" srcId="{C0C88525-1BBB-4FE0-850D-D600A74CCF9A}" destId="{A44BD164-4B52-4B4F-9102-476A5F018BBD}" srcOrd="1" destOrd="0" presId="urn:microsoft.com/office/officeart/2011/layout/TabList"/>
    <dgm:cxn modelId="{674F13C3-D608-4F70-82C1-3944DD04EE8D}" type="presParOf" srcId="{C0C88525-1BBB-4FE0-850D-D600A74CCF9A}" destId="{242EBD53-7E34-4DB1-BF65-A28158E14922}" srcOrd="2" destOrd="0" presId="urn:microsoft.com/office/officeart/2011/layout/TabList"/>
    <dgm:cxn modelId="{7E4614C4-5F93-4323-8EDF-9A9754E181B2}" type="presParOf" srcId="{242EBD53-7E34-4DB1-BF65-A28158E14922}" destId="{0068E5C5-00C1-4705-BE3D-19C1721DC406}" srcOrd="0" destOrd="0" presId="urn:microsoft.com/office/officeart/2011/layout/TabList"/>
    <dgm:cxn modelId="{38528F57-5E9E-4670-B6F6-AA276B3E945A}" type="presParOf" srcId="{242EBD53-7E34-4DB1-BF65-A28158E14922}" destId="{28B59E52-C5FB-416A-8E6E-46EC31769B43}" srcOrd="1" destOrd="0" presId="urn:microsoft.com/office/officeart/2011/layout/TabList"/>
    <dgm:cxn modelId="{FFF24E46-A825-4388-A719-87C775BE147F}" type="presParOf" srcId="{242EBD53-7E34-4DB1-BF65-A28158E14922}" destId="{2C859170-6DF8-4D07-9BFE-C5085942C214}" srcOrd="2" destOrd="0" presId="urn:microsoft.com/office/officeart/2011/layout/TabList"/>
    <dgm:cxn modelId="{DDC526B2-636B-456D-B9DA-AE89F40C4685}" type="presParOf" srcId="{C0C88525-1BBB-4FE0-850D-D600A74CCF9A}" destId="{F2673C98-8535-4445-BD32-6BACD98F46F4}" srcOrd="3" destOrd="0" presId="urn:microsoft.com/office/officeart/2011/layout/TabList"/>
    <dgm:cxn modelId="{60EB6E8C-11C4-4A31-BB39-A3E5F271CB47}" type="presParOf" srcId="{C0C88525-1BBB-4FE0-850D-D600A74CCF9A}" destId="{54E86ED1-D5CC-4E44-A9C1-EFA1F29FCFE7}" srcOrd="4" destOrd="0" presId="urn:microsoft.com/office/officeart/2011/layout/TabList"/>
    <dgm:cxn modelId="{F9F42621-B9B4-4D83-816C-A7C0BEFB2F93}" type="presParOf" srcId="{54E86ED1-D5CC-4E44-A9C1-EFA1F29FCFE7}" destId="{C2951553-493E-467F-8DF3-6318E00F3CD5}" srcOrd="0" destOrd="0" presId="urn:microsoft.com/office/officeart/2011/layout/TabList"/>
    <dgm:cxn modelId="{B2A08D41-CA94-4FAC-B033-EA168BEB4896}" type="presParOf" srcId="{54E86ED1-D5CC-4E44-A9C1-EFA1F29FCFE7}" destId="{D930D721-0407-42D6-84F4-42941E4B7410}" srcOrd="1" destOrd="0" presId="urn:microsoft.com/office/officeart/2011/layout/TabList"/>
    <dgm:cxn modelId="{46345988-FC29-4D30-B4AB-CEC6C9E1D40D}" type="presParOf" srcId="{54E86ED1-D5CC-4E44-A9C1-EFA1F29FCFE7}" destId="{CF2E5A1D-736B-4DEB-8217-5156531D30D0}" srcOrd="2" destOrd="0" presId="urn:microsoft.com/office/officeart/2011/layout/TabList"/>
    <dgm:cxn modelId="{A32BF829-87DC-444A-A822-1C8841151C2B}" type="presParOf" srcId="{C0C88525-1BBB-4FE0-850D-D600A74CCF9A}" destId="{6B5FCD67-CFC5-4C41-9088-9B9BAE8397F7}" srcOrd="5" destOrd="0" presId="urn:microsoft.com/office/officeart/2011/layout/TabList"/>
    <dgm:cxn modelId="{CE8B1373-10A9-4391-9FBC-2585069F1A0D}" type="presParOf" srcId="{C0C88525-1BBB-4FE0-850D-D600A74CCF9A}" destId="{FB801193-F753-4389-9112-89C5D3BC06AC}" srcOrd="6" destOrd="0" presId="urn:microsoft.com/office/officeart/2011/layout/TabList"/>
    <dgm:cxn modelId="{04435A91-ED44-453D-8678-B47129A01C6F}" type="presParOf" srcId="{FB801193-F753-4389-9112-89C5D3BC06AC}" destId="{0D9FB510-481C-409C-81F2-4E3D77673F3E}" srcOrd="0" destOrd="0" presId="urn:microsoft.com/office/officeart/2011/layout/TabList"/>
    <dgm:cxn modelId="{B3E82E8E-7040-4BBD-AB17-E623B941B2CC}" type="presParOf" srcId="{FB801193-F753-4389-9112-89C5D3BC06AC}" destId="{A7363449-2DC7-42D7-85C1-A2B5EBD95E26}" srcOrd="1" destOrd="0" presId="urn:microsoft.com/office/officeart/2011/layout/TabList"/>
    <dgm:cxn modelId="{4DF6BA9C-6A83-4D4E-913E-2611EBDE7D3C}" type="presParOf" srcId="{FB801193-F753-4389-9112-89C5D3BC06AC}" destId="{5F3F4CAB-3ACA-4762-A3BF-9B9F87ACCBC1}" srcOrd="2" destOrd="0" presId="urn:microsoft.com/office/officeart/2011/layout/TabList"/>
    <dgm:cxn modelId="{FBC6662C-4FFA-4AAB-A51C-D635DA3B4118}" type="presParOf" srcId="{C0C88525-1BBB-4FE0-850D-D600A74CCF9A}" destId="{BB86EDBA-D523-41E1-A717-0D656E7283B6}" srcOrd="7" destOrd="0" presId="urn:microsoft.com/office/officeart/2011/layout/TabList"/>
    <dgm:cxn modelId="{C31DA8E4-AF9B-416E-8E31-4B9BAB940C7F}" type="presParOf" srcId="{C0C88525-1BBB-4FE0-850D-D600A74CCF9A}" destId="{EC63FEE0-4326-4B65-BAC8-AAD95F8727C8}" srcOrd="8" destOrd="0" presId="urn:microsoft.com/office/officeart/2011/layout/TabList"/>
    <dgm:cxn modelId="{C6730510-85D6-4B75-A91F-AFA1E176B54A}" type="presParOf" srcId="{EC63FEE0-4326-4B65-BAC8-AAD95F8727C8}" destId="{7773D711-D973-4A92-AF71-AD154EEAB9D3}" srcOrd="0" destOrd="0" presId="urn:microsoft.com/office/officeart/2011/layout/TabList"/>
    <dgm:cxn modelId="{B6CAD003-A2CB-464E-8905-0338D9BE3BDC}" type="presParOf" srcId="{EC63FEE0-4326-4B65-BAC8-AAD95F8727C8}" destId="{635096CD-FC4F-4C72-B71A-D931C2289B52}" srcOrd="1" destOrd="0" presId="urn:microsoft.com/office/officeart/2011/layout/TabList"/>
    <dgm:cxn modelId="{855E14A9-D90F-4603-8E59-E8924BBABB9B}" type="presParOf" srcId="{EC63FEE0-4326-4B65-BAC8-AAD95F8727C8}" destId="{450C01C0-9AF3-4DF8-BE49-E425447072B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51851A-D793-4BAD-A530-6AA3846418C3}" type="doc">
      <dgm:prSet loTypeId="urn:microsoft.com/office/officeart/2011/layout/Tab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5B93C-3C5B-4EFF-9723-5E3F1FAD63BC}">
      <dgm:prSet phldrT="[Text]"/>
      <dgm:spPr>
        <a:xfrm>
          <a:off x="0" y="2405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The Gradient</a:t>
          </a:r>
        </a:p>
      </dgm:t>
    </dgm:pt>
    <dgm:pt modelId="{677A2E62-B40A-46C7-A86D-2B4F549CC091}" type="parTrans" cxnId="{6FB3E017-448B-493B-8441-A2096C539D6A}">
      <dgm:prSet/>
      <dgm:spPr/>
      <dgm:t>
        <a:bodyPr/>
        <a:lstStyle/>
        <a:p>
          <a:endParaRPr lang="en-US"/>
        </a:p>
      </dgm:t>
    </dgm:pt>
    <dgm:pt modelId="{879C13C4-F079-41B0-8478-277EA4EE2D56}" type="sibTrans" cxnId="{6FB3E017-448B-493B-8441-A2096C539D6A}">
      <dgm:prSet/>
      <dgm:spPr/>
      <dgm:t>
        <a:bodyPr/>
        <a:lstStyle/>
        <a:p>
          <a:endParaRPr lang="en-US"/>
        </a:p>
      </dgm:t>
    </dgm:pt>
    <dgm:pt modelId="{38338752-738A-4585-97CE-9544AB536DF9}">
      <dgm:prSet/>
      <dgm:spPr>
        <a:xfrm>
          <a:off x="990244" y="2405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 algn="l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Which direction loss decreases the most </a:t>
          </a:r>
          <a:endParaRPr kumimoji="0" lang="en-US" b="0" i="1" u="none" strike="noStrike" cap="none" spc="0" normalizeH="0" baseline="0" noProof="0">
            <a:ln/>
            <a:solidFill>
              <a:srgbClr val="000000"/>
            </a:solidFill>
            <a:effectLst/>
            <a:uLnTx/>
            <a:uFillTx/>
            <a:latin typeface="Cambria Math" panose="02040503050406030204" pitchFamily="18" charset="0"/>
            <a:ea typeface="Cambria Math" panose="02040503050406030204" pitchFamily="18" charset="0"/>
            <a:cs typeface="+mn-cs"/>
          </a:endParaRPr>
        </a:p>
      </dgm:t>
    </dgm:pt>
    <dgm:pt modelId="{9DAC8491-12B7-4A31-A33A-D2C46CD6CD44}" type="parTrans" cxnId="{545A1F28-C3DE-4ACB-8A97-13887DBE192B}">
      <dgm:prSet/>
      <dgm:spPr/>
      <dgm:t>
        <a:bodyPr/>
        <a:lstStyle/>
        <a:p>
          <a:endParaRPr lang="en-US"/>
        </a:p>
      </dgm:t>
    </dgm:pt>
    <dgm:pt modelId="{4BD4781C-9BBE-403C-9E37-D6188A070213}" type="sibTrans" cxnId="{545A1F28-C3DE-4ACB-8A97-13887DBE192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0941678-E692-4F56-AECE-964CCB370481}">
          <dgm:prSet/>
          <dgm:spPr>
            <a:xfrm>
              <a:off x="0" y="694261"/>
              <a:ext cx="990244" cy="658910"/>
            </a:xfrm>
            <a:prstGeom prst="round2SameRect">
              <a:avLst>
                <a:gd name="adj1" fmla="val 16670"/>
                <a:gd name="adj2" fmla="val 0"/>
              </a:avLst>
            </a:prstGeom>
            <a:gradFill rotWithShape="0">
              <a:gsLst>
                <a:gs pos="0">
                  <a:srgbClr val="008564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008564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008564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8564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dgm:spPr>
          <dgm:t>
            <a:bodyPr/>
            <a:lstStyle/>
            <a:p>
              <a:pPr>
                <a:buNone/>
              </a:pPr>
              <a14:m>
                <m:oMath xmlns:m="http://schemas.openxmlformats.org/officeDocument/2006/math">
                  <m:r>
                    <m:rPr>
                      <m:sty m:val="p"/>
                    </m:rPr>
                    <a:rPr kumimoji="0" lang="el-GR" b="0" i="1" u="none" strike="noStrike" cap="none" spc="0" normalizeH="0" baseline="0" noProof="0" smtClean="0">
                      <a:ln/>
                      <a:solidFill>
                        <a:srgbClr val="FFFFFF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m:t>λ</m:t>
                  </m:r>
                </m:oMath>
              </a14:m>
              <a:r>
                <a:rPr lang="en-US">
                  <a:solidFill>
                    <a:srgbClr val="FFFFFF"/>
                  </a:solidFill>
                  <a:latin typeface="Trebuchet MS"/>
                  <a:ea typeface="+mn-ea"/>
                  <a:cs typeface="+mn-cs"/>
                </a:rPr>
                <a:t>: The learning rate</a:t>
              </a:r>
            </a:p>
          </dgm:t>
        </dgm:pt>
      </mc:Choice>
      <mc:Fallback>
        <dgm:pt modelId="{C0941678-E692-4F56-AECE-964CCB370481}">
          <dgm:prSet/>
          <dgm:spPr>
            <a:xfrm>
              <a:off x="0" y="694261"/>
              <a:ext cx="990244" cy="658910"/>
            </a:xfrm>
            <a:prstGeom prst="round2SameRect">
              <a:avLst>
                <a:gd name="adj1" fmla="val 16670"/>
                <a:gd name="adj2" fmla="val 0"/>
              </a:avLst>
            </a:prstGeom>
            <a:gradFill rotWithShape="0">
              <a:gsLst>
                <a:gs pos="0">
                  <a:srgbClr val="008564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008564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008564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8564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dgm:spPr>
          <dgm:t>
            <a:bodyPr/>
            <a:lstStyle/>
            <a:p>
              <a:pPr>
                <a:buNone/>
              </a:pPr>
              <a:r>
                <a:rPr kumimoji="0" lang="el-GR" b="0" i="0" u="none" strike="noStrike" cap="none" spc="0" normalizeH="0" baseline="0" noProof="0">
                  <a:ln/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λ</a:t>
              </a:r>
              <a:r>
                <a:rPr lang="en-US">
                  <a:solidFill>
                    <a:srgbClr val="FFFFFF"/>
                  </a:solidFill>
                  <a:latin typeface="Trebuchet MS"/>
                  <a:ea typeface="+mn-ea"/>
                  <a:cs typeface="+mn-cs"/>
                </a:rPr>
                <a:t>: The learning rate</a:t>
              </a:r>
            </a:p>
          </dgm:t>
        </dgm:pt>
      </mc:Fallback>
    </mc:AlternateContent>
    <dgm:pt modelId="{3FA26A6D-CA53-4AF0-8007-E0AF1DBFE3E2}" type="parTrans" cxnId="{0B9DCC2F-8DFE-40E5-AE1C-CAF94D2966FD}">
      <dgm:prSet/>
      <dgm:spPr/>
      <dgm:t>
        <a:bodyPr/>
        <a:lstStyle/>
        <a:p>
          <a:endParaRPr lang="en-US"/>
        </a:p>
      </dgm:t>
    </dgm:pt>
    <dgm:pt modelId="{BE8878D1-9BD8-4795-B7BA-7191463E973B}" type="sibTrans" cxnId="{0B9DCC2F-8DFE-40E5-AE1C-CAF94D2966FD}">
      <dgm:prSet/>
      <dgm:spPr/>
      <dgm:t>
        <a:bodyPr/>
        <a:lstStyle/>
        <a:p>
          <a:endParaRPr lang="en-US"/>
        </a:p>
      </dgm:t>
    </dgm:pt>
    <dgm:pt modelId="{D734096E-0FF9-49AA-8600-29924299A645}">
      <dgm:prSet/>
      <dgm:spPr>
        <a:xfrm>
          <a:off x="990244" y="694261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How far to travel</a:t>
          </a:r>
        </a:p>
      </dgm:t>
    </dgm:pt>
    <dgm:pt modelId="{3F4EF640-C0A2-4658-B035-014C3DB50E68}" type="parTrans" cxnId="{AF601B76-213E-4399-8978-A2E9D0F76373}">
      <dgm:prSet/>
      <dgm:spPr/>
      <dgm:t>
        <a:bodyPr/>
        <a:lstStyle/>
        <a:p>
          <a:endParaRPr lang="en-US"/>
        </a:p>
      </dgm:t>
    </dgm:pt>
    <dgm:pt modelId="{CEAD0B1B-6A2E-45FA-B000-2F86A68074A1}" type="sibTrans" cxnId="{AF601B76-213E-4399-8978-A2E9D0F76373}">
      <dgm:prSet/>
      <dgm:spPr/>
      <dgm:t>
        <a:bodyPr/>
        <a:lstStyle/>
        <a:p>
          <a:endParaRPr lang="en-US"/>
        </a:p>
      </dgm:t>
    </dgm:pt>
    <dgm:pt modelId="{3083003A-8AB1-4CE5-80AA-59A24D1A8D7A}">
      <dgm:prSet/>
      <dgm:spPr>
        <a:xfrm>
          <a:off x="0" y="1386117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Epoch</a:t>
          </a:r>
        </a:p>
      </dgm:t>
    </dgm:pt>
    <dgm:pt modelId="{E191D485-F64B-4C34-865E-8BEB9B27D800}" type="parTrans" cxnId="{554559FD-6B41-47B2-9CA4-351E9BDF4F69}">
      <dgm:prSet/>
      <dgm:spPr/>
      <dgm:t>
        <a:bodyPr/>
        <a:lstStyle/>
        <a:p>
          <a:endParaRPr lang="en-US"/>
        </a:p>
      </dgm:t>
    </dgm:pt>
    <dgm:pt modelId="{9F78341B-8A55-4555-9B8B-B35920EBB5CA}" type="sibTrans" cxnId="{554559FD-6B41-47B2-9CA4-351E9BDF4F69}">
      <dgm:prSet/>
      <dgm:spPr/>
      <dgm:t>
        <a:bodyPr/>
        <a:lstStyle/>
        <a:p>
          <a:endParaRPr lang="en-US"/>
        </a:p>
      </dgm:t>
    </dgm:pt>
    <dgm:pt modelId="{CFC843DF-9A5F-40EF-948E-67D9792E0F9E}">
      <dgm:prSet/>
      <dgm:spPr>
        <a:xfrm>
          <a:off x="990244" y="1386117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 model update with the full dataset</a:t>
          </a:r>
        </a:p>
      </dgm:t>
    </dgm:pt>
    <dgm:pt modelId="{86B52AFD-35F5-40FD-82EA-9F297F1F1591}" type="parTrans" cxnId="{8DB076E5-C64A-4CEE-B347-A6B77C16901D}">
      <dgm:prSet/>
      <dgm:spPr/>
      <dgm:t>
        <a:bodyPr/>
        <a:lstStyle/>
        <a:p>
          <a:endParaRPr lang="en-US"/>
        </a:p>
      </dgm:t>
    </dgm:pt>
    <dgm:pt modelId="{F21DF78C-208E-4737-82E6-C9FD7042B593}" type="sibTrans" cxnId="{8DB076E5-C64A-4CEE-B347-A6B77C16901D}">
      <dgm:prSet/>
      <dgm:spPr/>
      <dgm:t>
        <a:bodyPr/>
        <a:lstStyle/>
        <a:p>
          <a:endParaRPr lang="en-US"/>
        </a:p>
      </dgm:t>
    </dgm:pt>
    <dgm:pt modelId="{B3C044AD-EE3D-4628-AD80-324415DD091C}">
      <dgm:prSet/>
      <dgm:spPr>
        <a:xfrm>
          <a:off x="0" y="2077973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Batch</a:t>
          </a:r>
        </a:p>
      </dgm:t>
    </dgm:pt>
    <dgm:pt modelId="{F3BEA7AF-F443-4AD3-952B-F949D21DDFA9}" type="parTrans" cxnId="{B070700B-B69D-4C10-B238-2E760B92B06B}">
      <dgm:prSet/>
      <dgm:spPr/>
      <dgm:t>
        <a:bodyPr/>
        <a:lstStyle/>
        <a:p>
          <a:endParaRPr lang="en-US"/>
        </a:p>
      </dgm:t>
    </dgm:pt>
    <dgm:pt modelId="{9E5F1919-8488-4F64-A947-304C519902F0}" type="sibTrans" cxnId="{B070700B-B69D-4C10-B238-2E760B92B06B}">
      <dgm:prSet/>
      <dgm:spPr/>
      <dgm:t>
        <a:bodyPr/>
        <a:lstStyle/>
        <a:p>
          <a:endParaRPr lang="en-US"/>
        </a:p>
      </dgm:t>
    </dgm:pt>
    <dgm:pt modelId="{9FE1706A-EFDA-41A5-A773-A39316EC2830}">
      <dgm:prSet/>
      <dgm:spPr>
        <a:xfrm>
          <a:off x="990244" y="2077973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 sample of the full dataset</a:t>
          </a:r>
        </a:p>
      </dgm:t>
    </dgm:pt>
    <dgm:pt modelId="{64D7E0BF-54A4-4B36-A88F-CDE1B3BAE986}" type="parTrans" cxnId="{39D379BE-DE0A-4ACE-83C7-0BC4D51B0CC3}">
      <dgm:prSet/>
      <dgm:spPr/>
      <dgm:t>
        <a:bodyPr/>
        <a:lstStyle/>
        <a:p>
          <a:endParaRPr lang="en-US"/>
        </a:p>
      </dgm:t>
    </dgm:pt>
    <dgm:pt modelId="{D4042DBE-E4E2-480C-AF7E-03C78682A8E3}" type="sibTrans" cxnId="{39D379BE-DE0A-4ACE-83C7-0BC4D51B0CC3}">
      <dgm:prSet/>
      <dgm:spPr/>
      <dgm:t>
        <a:bodyPr/>
        <a:lstStyle/>
        <a:p>
          <a:endParaRPr lang="en-US"/>
        </a:p>
      </dgm:t>
    </dgm:pt>
    <dgm:pt modelId="{7B5C2F21-1EBC-48A9-A8CB-E6418AF378DF}">
      <dgm:prSet/>
      <dgm:spPr>
        <a:xfrm>
          <a:off x="0" y="2769829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Step</a:t>
          </a:r>
        </a:p>
      </dgm:t>
    </dgm:pt>
    <dgm:pt modelId="{8F186750-C588-4EA8-8807-33727C62B3BE}" type="parTrans" cxnId="{93B38EEC-7A84-4E96-BCDE-25E31AAFACD3}">
      <dgm:prSet/>
      <dgm:spPr/>
      <dgm:t>
        <a:bodyPr/>
        <a:lstStyle/>
        <a:p>
          <a:endParaRPr lang="en-US"/>
        </a:p>
      </dgm:t>
    </dgm:pt>
    <dgm:pt modelId="{9F9B30A4-92A5-4A71-BC1B-B303E10DE802}" type="sibTrans" cxnId="{93B38EEC-7A84-4E96-BCDE-25E31AAFACD3}">
      <dgm:prSet/>
      <dgm:spPr/>
      <dgm:t>
        <a:bodyPr/>
        <a:lstStyle/>
        <a:p>
          <a:endParaRPr lang="en-US"/>
        </a:p>
      </dgm:t>
    </dgm:pt>
    <dgm:pt modelId="{CEE3B6D4-F84C-4B90-B216-DCFFC40AB5FA}">
      <dgm:prSet/>
      <dgm:spPr>
        <a:xfrm>
          <a:off x="990244" y="2769829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An update to the weight parameters</a:t>
          </a:r>
        </a:p>
      </dgm:t>
    </dgm:pt>
    <dgm:pt modelId="{FD25EE08-5922-4AE4-9CAD-8EA8F092281E}" type="parTrans" cxnId="{7B732E02-CD82-4E27-8FC9-B1EF2462007D}">
      <dgm:prSet/>
      <dgm:spPr/>
      <dgm:t>
        <a:bodyPr/>
        <a:lstStyle/>
        <a:p>
          <a:endParaRPr lang="en-US"/>
        </a:p>
      </dgm:t>
    </dgm:pt>
    <dgm:pt modelId="{2256DB6C-2DC4-45D3-9CC9-BBFCE6E2BBED}" type="sibTrans" cxnId="{7B732E02-CD82-4E27-8FC9-B1EF2462007D}">
      <dgm:prSet/>
      <dgm:spPr/>
      <dgm:t>
        <a:bodyPr/>
        <a:lstStyle/>
        <a:p>
          <a:endParaRPr lang="en-US"/>
        </a:p>
      </dgm:t>
    </dgm:pt>
    <dgm:pt modelId="{C0C88525-1BBB-4FE0-850D-D600A74CCF9A}" type="pres">
      <dgm:prSet presAssocID="{5451851A-D793-4BAD-A530-6AA3846418C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D228C60-E14F-414F-A734-4995EAC005E5}" type="pres">
      <dgm:prSet presAssocID="{B6C5B93C-3C5B-4EFF-9723-5E3F1FAD63BC}" presName="composite" presStyleCnt="0"/>
      <dgm:spPr/>
    </dgm:pt>
    <dgm:pt modelId="{55FDDEC3-34F3-4B71-AB67-03390DAF22BB}" type="pres">
      <dgm:prSet presAssocID="{B6C5B93C-3C5B-4EFF-9723-5E3F1FAD63BC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0BF0FD4-E1A0-44F6-89A8-6125FBCFA794}" type="pres">
      <dgm:prSet presAssocID="{B6C5B93C-3C5B-4EFF-9723-5E3F1FAD63BC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3C9DA15C-0905-4A1A-93C0-0CCBEF6E972C}" type="pres">
      <dgm:prSet presAssocID="{B6C5B93C-3C5B-4EFF-9723-5E3F1FAD63BC}" presName="Accent" presStyleLbl="parChTrans1D1" presStyleIdx="0" presStyleCnt="5"/>
      <dgm:spPr>
        <a:xfrm>
          <a:off x="0" y="661315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A44BD164-4B52-4B4F-9102-476A5F018BBD}" type="pres">
      <dgm:prSet presAssocID="{879C13C4-F079-41B0-8478-277EA4EE2D56}" presName="sibTrans" presStyleCnt="0"/>
      <dgm:spPr/>
    </dgm:pt>
    <dgm:pt modelId="{242EBD53-7E34-4DB1-BF65-A28158E14922}" type="pres">
      <dgm:prSet presAssocID="{C0941678-E692-4F56-AECE-964CCB370481}" presName="composite" presStyleCnt="0"/>
      <dgm:spPr/>
    </dgm:pt>
    <dgm:pt modelId="{0068E5C5-00C1-4705-BE3D-19C1721DC406}" type="pres">
      <dgm:prSet presAssocID="{C0941678-E692-4F56-AECE-964CCB370481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8B59E52-C5FB-416A-8E6E-46EC31769B43}" type="pres">
      <dgm:prSet presAssocID="{C0941678-E692-4F56-AECE-964CCB370481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2C859170-6DF8-4D07-9BFE-C5085942C214}" type="pres">
      <dgm:prSet presAssocID="{C0941678-E692-4F56-AECE-964CCB370481}" presName="Accent" presStyleLbl="parChTrans1D1" presStyleIdx="1" presStyleCnt="5"/>
      <dgm:spPr>
        <a:xfrm>
          <a:off x="0" y="1353171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2673C98-8535-4445-BD32-6BACD98F46F4}" type="pres">
      <dgm:prSet presAssocID="{BE8878D1-9BD8-4795-B7BA-7191463E973B}" presName="sibTrans" presStyleCnt="0"/>
      <dgm:spPr/>
    </dgm:pt>
    <dgm:pt modelId="{54E86ED1-D5CC-4E44-A9C1-EFA1F29FCFE7}" type="pres">
      <dgm:prSet presAssocID="{3083003A-8AB1-4CE5-80AA-59A24D1A8D7A}" presName="composite" presStyleCnt="0"/>
      <dgm:spPr/>
    </dgm:pt>
    <dgm:pt modelId="{C2951553-493E-467F-8DF3-6318E00F3CD5}" type="pres">
      <dgm:prSet presAssocID="{3083003A-8AB1-4CE5-80AA-59A24D1A8D7A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930D721-0407-42D6-84F4-42941E4B7410}" type="pres">
      <dgm:prSet presAssocID="{3083003A-8AB1-4CE5-80AA-59A24D1A8D7A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CF2E5A1D-736B-4DEB-8217-5156531D30D0}" type="pres">
      <dgm:prSet presAssocID="{3083003A-8AB1-4CE5-80AA-59A24D1A8D7A}" presName="Accent" presStyleLbl="parChTrans1D1" presStyleIdx="2" presStyleCnt="5"/>
      <dgm:spPr>
        <a:xfrm>
          <a:off x="0" y="2045027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B5FCD67-CFC5-4C41-9088-9B9BAE8397F7}" type="pres">
      <dgm:prSet presAssocID="{9F78341B-8A55-4555-9B8B-B35920EBB5CA}" presName="sibTrans" presStyleCnt="0"/>
      <dgm:spPr/>
    </dgm:pt>
    <dgm:pt modelId="{FB801193-F753-4389-9112-89C5D3BC06AC}" type="pres">
      <dgm:prSet presAssocID="{B3C044AD-EE3D-4628-AD80-324415DD091C}" presName="composite" presStyleCnt="0"/>
      <dgm:spPr/>
    </dgm:pt>
    <dgm:pt modelId="{0D9FB510-481C-409C-81F2-4E3D77673F3E}" type="pres">
      <dgm:prSet presAssocID="{B3C044AD-EE3D-4628-AD80-324415DD091C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A7363449-2DC7-42D7-85C1-A2B5EBD95E26}" type="pres">
      <dgm:prSet presAssocID="{B3C044AD-EE3D-4628-AD80-324415DD091C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5F3F4CAB-3ACA-4762-A3BF-9B9F87ACCBC1}" type="pres">
      <dgm:prSet presAssocID="{B3C044AD-EE3D-4628-AD80-324415DD091C}" presName="Accent" presStyleLbl="parChTrans1D1" presStyleIdx="3" presStyleCnt="5"/>
      <dgm:spPr>
        <a:xfrm>
          <a:off x="0" y="2736883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B86EDBA-D523-41E1-A717-0D656E7283B6}" type="pres">
      <dgm:prSet presAssocID="{9E5F1919-8488-4F64-A947-304C519902F0}" presName="sibTrans" presStyleCnt="0"/>
      <dgm:spPr/>
    </dgm:pt>
    <dgm:pt modelId="{EC63FEE0-4326-4B65-BAC8-AAD95F8727C8}" type="pres">
      <dgm:prSet presAssocID="{7B5C2F21-1EBC-48A9-A8CB-E6418AF378DF}" presName="composite" presStyleCnt="0"/>
      <dgm:spPr/>
    </dgm:pt>
    <dgm:pt modelId="{7773D711-D973-4A92-AF71-AD154EEAB9D3}" type="pres">
      <dgm:prSet presAssocID="{7B5C2F21-1EBC-48A9-A8CB-E6418AF378DF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35096CD-FC4F-4C72-B71A-D931C2289B52}" type="pres">
      <dgm:prSet presAssocID="{7B5C2F21-1EBC-48A9-A8CB-E6418AF378DF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450C01C0-9AF3-4DF8-BE49-E425447072BD}" type="pres">
      <dgm:prSet presAssocID="{7B5C2F21-1EBC-48A9-A8CB-E6418AF378DF}" presName="Accent" presStyleLbl="parChTrans1D1" presStyleIdx="4" presStyleCnt="5"/>
      <dgm:spPr>
        <a:xfrm>
          <a:off x="0" y="3428739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</dgm:ptLst>
  <dgm:cxnLst>
    <dgm:cxn modelId="{7B732E02-CD82-4E27-8FC9-B1EF2462007D}" srcId="{7B5C2F21-1EBC-48A9-A8CB-E6418AF378DF}" destId="{CEE3B6D4-F84C-4B90-B216-DCFFC40AB5FA}" srcOrd="0" destOrd="0" parTransId="{FD25EE08-5922-4AE4-9CAD-8EA8F092281E}" sibTransId="{2256DB6C-2DC4-45D3-9CC9-BBFCE6E2BBED}"/>
    <dgm:cxn modelId="{A2114B04-0293-4005-8597-D6180267E4DE}" type="presOf" srcId="{D734096E-0FF9-49AA-8600-29924299A645}" destId="{0068E5C5-00C1-4705-BE3D-19C1721DC406}" srcOrd="0" destOrd="0" presId="urn:microsoft.com/office/officeart/2011/layout/TabList"/>
    <dgm:cxn modelId="{A6381106-46FE-47B3-AD66-19BD92C05A9C}" type="presOf" srcId="{7B5C2F21-1EBC-48A9-A8CB-E6418AF378DF}" destId="{635096CD-FC4F-4C72-B71A-D931C2289B52}" srcOrd="0" destOrd="0" presId="urn:microsoft.com/office/officeart/2011/layout/TabList"/>
    <dgm:cxn modelId="{6C63A206-F4A8-448E-83B1-84F6B6CCE736}" type="presOf" srcId="{B6C5B93C-3C5B-4EFF-9723-5E3F1FAD63BC}" destId="{40BF0FD4-E1A0-44F6-89A8-6125FBCFA794}" srcOrd="0" destOrd="0" presId="urn:microsoft.com/office/officeart/2011/layout/TabList"/>
    <dgm:cxn modelId="{AC7EB508-DC8E-46A4-8B1E-2182A66EB48D}" type="presOf" srcId="{9FE1706A-EFDA-41A5-A773-A39316EC2830}" destId="{0D9FB510-481C-409C-81F2-4E3D77673F3E}" srcOrd="0" destOrd="0" presId="urn:microsoft.com/office/officeart/2011/layout/TabList"/>
    <dgm:cxn modelId="{B070700B-B69D-4C10-B238-2E760B92B06B}" srcId="{5451851A-D793-4BAD-A530-6AA3846418C3}" destId="{B3C044AD-EE3D-4628-AD80-324415DD091C}" srcOrd="3" destOrd="0" parTransId="{F3BEA7AF-F443-4AD3-952B-F949D21DDFA9}" sibTransId="{9E5F1919-8488-4F64-A947-304C519902F0}"/>
    <dgm:cxn modelId="{6FB3E017-448B-493B-8441-A2096C539D6A}" srcId="{5451851A-D793-4BAD-A530-6AA3846418C3}" destId="{B6C5B93C-3C5B-4EFF-9723-5E3F1FAD63BC}" srcOrd="0" destOrd="0" parTransId="{677A2E62-B40A-46C7-A86D-2B4F549CC091}" sibTransId="{879C13C4-F079-41B0-8478-277EA4EE2D56}"/>
    <dgm:cxn modelId="{FD0F4F25-1D6B-4F00-A46B-569DB7278A3D}" type="presOf" srcId="{B3C044AD-EE3D-4628-AD80-324415DD091C}" destId="{A7363449-2DC7-42D7-85C1-A2B5EBD95E26}" srcOrd="0" destOrd="0" presId="urn:microsoft.com/office/officeart/2011/layout/TabList"/>
    <dgm:cxn modelId="{545A1F28-C3DE-4ACB-8A97-13887DBE192B}" srcId="{B6C5B93C-3C5B-4EFF-9723-5E3F1FAD63BC}" destId="{38338752-738A-4585-97CE-9544AB536DF9}" srcOrd="0" destOrd="0" parTransId="{9DAC8491-12B7-4A31-A33A-D2C46CD6CD44}" sibTransId="{4BD4781C-9BBE-403C-9E37-D6188A070213}"/>
    <dgm:cxn modelId="{887B5A2B-0CA9-49E7-A2EC-5883E612FAB0}" type="presOf" srcId="{C0941678-E692-4F56-AECE-964CCB370481}" destId="{28B59E52-C5FB-416A-8E6E-46EC31769B43}" srcOrd="0" destOrd="0" presId="urn:microsoft.com/office/officeart/2011/layout/TabList"/>
    <dgm:cxn modelId="{7333F22D-B0B6-460E-933B-A3542DE2BA46}" type="presOf" srcId="{CEE3B6D4-F84C-4B90-B216-DCFFC40AB5FA}" destId="{7773D711-D973-4A92-AF71-AD154EEAB9D3}" srcOrd="0" destOrd="0" presId="urn:microsoft.com/office/officeart/2011/layout/TabList"/>
    <dgm:cxn modelId="{0B9DCC2F-8DFE-40E5-AE1C-CAF94D2966FD}" srcId="{5451851A-D793-4BAD-A530-6AA3846418C3}" destId="{C0941678-E692-4F56-AECE-964CCB370481}" srcOrd="1" destOrd="0" parTransId="{3FA26A6D-CA53-4AF0-8007-E0AF1DBFE3E2}" sibTransId="{BE8878D1-9BD8-4795-B7BA-7191463E973B}"/>
    <dgm:cxn modelId="{AF601B76-213E-4399-8978-A2E9D0F76373}" srcId="{C0941678-E692-4F56-AECE-964CCB370481}" destId="{D734096E-0FF9-49AA-8600-29924299A645}" srcOrd="0" destOrd="0" parTransId="{3F4EF640-C0A2-4658-B035-014C3DB50E68}" sibTransId="{CEAD0B1B-6A2E-45FA-B000-2F86A68074A1}"/>
    <dgm:cxn modelId="{064AA09A-64FE-4676-8564-F6AFFB40E1A3}" type="presOf" srcId="{CFC843DF-9A5F-40EF-948E-67D9792E0F9E}" destId="{C2951553-493E-467F-8DF3-6318E00F3CD5}" srcOrd="0" destOrd="0" presId="urn:microsoft.com/office/officeart/2011/layout/TabList"/>
    <dgm:cxn modelId="{39D379BE-DE0A-4ACE-83C7-0BC4D51B0CC3}" srcId="{B3C044AD-EE3D-4628-AD80-324415DD091C}" destId="{9FE1706A-EFDA-41A5-A773-A39316EC2830}" srcOrd="0" destOrd="0" parTransId="{64D7E0BF-54A4-4B36-A88F-CDE1B3BAE986}" sibTransId="{D4042DBE-E4E2-480C-AF7E-03C78682A8E3}"/>
    <dgm:cxn modelId="{D3241BC6-BE27-4363-B10E-682094C8621F}" type="presOf" srcId="{5451851A-D793-4BAD-A530-6AA3846418C3}" destId="{C0C88525-1BBB-4FE0-850D-D600A74CCF9A}" srcOrd="0" destOrd="0" presId="urn:microsoft.com/office/officeart/2011/layout/TabList"/>
    <dgm:cxn modelId="{145748DE-E20D-4A1C-A550-035B057FD404}" type="presOf" srcId="{38338752-738A-4585-97CE-9544AB536DF9}" destId="{55FDDEC3-34F3-4B71-AB67-03390DAF22BB}" srcOrd="0" destOrd="0" presId="urn:microsoft.com/office/officeart/2011/layout/TabList"/>
    <dgm:cxn modelId="{7117C8E3-92BC-42D9-9D0A-38D2204DD312}" type="presOf" srcId="{3083003A-8AB1-4CE5-80AA-59A24D1A8D7A}" destId="{D930D721-0407-42D6-84F4-42941E4B7410}" srcOrd="0" destOrd="0" presId="urn:microsoft.com/office/officeart/2011/layout/TabList"/>
    <dgm:cxn modelId="{8DB076E5-C64A-4CEE-B347-A6B77C16901D}" srcId="{3083003A-8AB1-4CE5-80AA-59A24D1A8D7A}" destId="{CFC843DF-9A5F-40EF-948E-67D9792E0F9E}" srcOrd="0" destOrd="0" parTransId="{86B52AFD-35F5-40FD-82EA-9F297F1F1591}" sibTransId="{F21DF78C-208E-4737-82E6-C9FD7042B593}"/>
    <dgm:cxn modelId="{93B38EEC-7A84-4E96-BCDE-25E31AAFACD3}" srcId="{5451851A-D793-4BAD-A530-6AA3846418C3}" destId="{7B5C2F21-1EBC-48A9-A8CB-E6418AF378DF}" srcOrd="4" destOrd="0" parTransId="{8F186750-C588-4EA8-8807-33727C62B3BE}" sibTransId="{9F9B30A4-92A5-4A71-BC1B-B303E10DE802}"/>
    <dgm:cxn modelId="{554559FD-6B41-47B2-9CA4-351E9BDF4F69}" srcId="{5451851A-D793-4BAD-A530-6AA3846418C3}" destId="{3083003A-8AB1-4CE5-80AA-59A24D1A8D7A}" srcOrd="2" destOrd="0" parTransId="{E191D485-F64B-4C34-865E-8BEB9B27D800}" sibTransId="{9F78341B-8A55-4555-9B8B-B35920EBB5CA}"/>
    <dgm:cxn modelId="{FF826681-5D9C-42E8-9C96-822780895385}" type="presParOf" srcId="{C0C88525-1BBB-4FE0-850D-D600A74CCF9A}" destId="{6D228C60-E14F-414F-A734-4995EAC005E5}" srcOrd="0" destOrd="0" presId="urn:microsoft.com/office/officeart/2011/layout/TabList"/>
    <dgm:cxn modelId="{26D37666-DAF1-477F-8097-2EDC4367C34D}" type="presParOf" srcId="{6D228C60-E14F-414F-A734-4995EAC005E5}" destId="{55FDDEC3-34F3-4B71-AB67-03390DAF22BB}" srcOrd="0" destOrd="0" presId="urn:microsoft.com/office/officeart/2011/layout/TabList"/>
    <dgm:cxn modelId="{8017E063-1A7B-42BB-B09F-36727990473B}" type="presParOf" srcId="{6D228C60-E14F-414F-A734-4995EAC005E5}" destId="{40BF0FD4-E1A0-44F6-89A8-6125FBCFA794}" srcOrd="1" destOrd="0" presId="urn:microsoft.com/office/officeart/2011/layout/TabList"/>
    <dgm:cxn modelId="{C03DE783-8A2D-443B-95FD-7E1A1FBC5290}" type="presParOf" srcId="{6D228C60-E14F-414F-A734-4995EAC005E5}" destId="{3C9DA15C-0905-4A1A-93C0-0CCBEF6E972C}" srcOrd="2" destOrd="0" presId="urn:microsoft.com/office/officeart/2011/layout/TabList"/>
    <dgm:cxn modelId="{D826CC1B-7E59-4D1C-86EA-17524F4080FE}" type="presParOf" srcId="{C0C88525-1BBB-4FE0-850D-D600A74CCF9A}" destId="{A44BD164-4B52-4B4F-9102-476A5F018BBD}" srcOrd="1" destOrd="0" presId="urn:microsoft.com/office/officeart/2011/layout/TabList"/>
    <dgm:cxn modelId="{674F13C3-D608-4F70-82C1-3944DD04EE8D}" type="presParOf" srcId="{C0C88525-1BBB-4FE0-850D-D600A74CCF9A}" destId="{242EBD53-7E34-4DB1-BF65-A28158E14922}" srcOrd="2" destOrd="0" presId="urn:microsoft.com/office/officeart/2011/layout/TabList"/>
    <dgm:cxn modelId="{7E4614C4-5F93-4323-8EDF-9A9754E181B2}" type="presParOf" srcId="{242EBD53-7E34-4DB1-BF65-A28158E14922}" destId="{0068E5C5-00C1-4705-BE3D-19C1721DC406}" srcOrd="0" destOrd="0" presId="urn:microsoft.com/office/officeart/2011/layout/TabList"/>
    <dgm:cxn modelId="{38528F57-5E9E-4670-B6F6-AA276B3E945A}" type="presParOf" srcId="{242EBD53-7E34-4DB1-BF65-A28158E14922}" destId="{28B59E52-C5FB-416A-8E6E-46EC31769B43}" srcOrd="1" destOrd="0" presId="urn:microsoft.com/office/officeart/2011/layout/TabList"/>
    <dgm:cxn modelId="{FFF24E46-A825-4388-A719-87C775BE147F}" type="presParOf" srcId="{242EBD53-7E34-4DB1-BF65-A28158E14922}" destId="{2C859170-6DF8-4D07-9BFE-C5085942C214}" srcOrd="2" destOrd="0" presId="urn:microsoft.com/office/officeart/2011/layout/TabList"/>
    <dgm:cxn modelId="{DDC526B2-636B-456D-B9DA-AE89F40C4685}" type="presParOf" srcId="{C0C88525-1BBB-4FE0-850D-D600A74CCF9A}" destId="{F2673C98-8535-4445-BD32-6BACD98F46F4}" srcOrd="3" destOrd="0" presId="urn:microsoft.com/office/officeart/2011/layout/TabList"/>
    <dgm:cxn modelId="{60EB6E8C-11C4-4A31-BB39-A3E5F271CB47}" type="presParOf" srcId="{C0C88525-1BBB-4FE0-850D-D600A74CCF9A}" destId="{54E86ED1-D5CC-4E44-A9C1-EFA1F29FCFE7}" srcOrd="4" destOrd="0" presId="urn:microsoft.com/office/officeart/2011/layout/TabList"/>
    <dgm:cxn modelId="{F9F42621-B9B4-4D83-816C-A7C0BEFB2F93}" type="presParOf" srcId="{54E86ED1-D5CC-4E44-A9C1-EFA1F29FCFE7}" destId="{C2951553-493E-467F-8DF3-6318E00F3CD5}" srcOrd="0" destOrd="0" presId="urn:microsoft.com/office/officeart/2011/layout/TabList"/>
    <dgm:cxn modelId="{B2A08D41-CA94-4FAC-B033-EA168BEB4896}" type="presParOf" srcId="{54E86ED1-D5CC-4E44-A9C1-EFA1F29FCFE7}" destId="{D930D721-0407-42D6-84F4-42941E4B7410}" srcOrd="1" destOrd="0" presId="urn:microsoft.com/office/officeart/2011/layout/TabList"/>
    <dgm:cxn modelId="{46345988-FC29-4D30-B4AB-CEC6C9E1D40D}" type="presParOf" srcId="{54E86ED1-D5CC-4E44-A9C1-EFA1F29FCFE7}" destId="{CF2E5A1D-736B-4DEB-8217-5156531D30D0}" srcOrd="2" destOrd="0" presId="urn:microsoft.com/office/officeart/2011/layout/TabList"/>
    <dgm:cxn modelId="{A32BF829-87DC-444A-A822-1C8841151C2B}" type="presParOf" srcId="{C0C88525-1BBB-4FE0-850D-D600A74CCF9A}" destId="{6B5FCD67-CFC5-4C41-9088-9B9BAE8397F7}" srcOrd="5" destOrd="0" presId="urn:microsoft.com/office/officeart/2011/layout/TabList"/>
    <dgm:cxn modelId="{CE8B1373-10A9-4391-9FBC-2585069F1A0D}" type="presParOf" srcId="{C0C88525-1BBB-4FE0-850D-D600A74CCF9A}" destId="{FB801193-F753-4389-9112-89C5D3BC06AC}" srcOrd="6" destOrd="0" presId="urn:microsoft.com/office/officeart/2011/layout/TabList"/>
    <dgm:cxn modelId="{04435A91-ED44-453D-8678-B47129A01C6F}" type="presParOf" srcId="{FB801193-F753-4389-9112-89C5D3BC06AC}" destId="{0D9FB510-481C-409C-81F2-4E3D77673F3E}" srcOrd="0" destOrd="0" presId="urn:microsoft.com/office/officeart/2011/layout/TabList"/>
    <dgm:cxn modelId="{B3E82E8E-7040-4BBD-AB17-E623B941B2CC}" type="presParOf" srcId="{FB801193-F753-4389-9112-89C5D3BC06AC}" destId="{A7363449-2DC7-42D7-85C1-A2B5EBD95E26}" srcOrd="1" destOrd="0" presId="urn:microsoft.com/office/officeart/2011/layout/TabList"/>
    <dgm:cxn modelId="{4DF6BA9C-6A83-4D4E-913E-2611EBDE7D3C}" type="presParOf" srcId="{FB801193-F753-4389-9112-89C5D3BC06AC}" destId="{5F3F4CAB-3ACA-4762-A3BF-9B9F87ACCBC1}" srcOrd="2" destOrd="0" presId="urn:microsoft.com/office/officeart/2011/layout/TabList"/>
    <dgm:cxn modelId="{FBC6662C-4FFA-4AAB-A51C-D635DA3B4118}" type="presParOf" srcId="{C0C88525-1BBB-4FE0-850D-D600A74CCF9A}" destId="{BB86EDBA-D523-41E1-A717-0D656E7283B6}" srcOrd="7" destOrd="0" presId="urn:microsoft.com/office/officeart/2011/layout/TabList"/>
    <dgm:cxn modelId="{C31DA8E4-AF9B-416E-8E31-4B9BAB940C7F}" type="presParOf" srcId="{C0C88525-1BBB-4FE0-850D-D600A74CCF9A}" destId="{EC63FEE0-4326-4B65-BAC8-AAD95F8727C8}" srcOrd="8" destOrd="0" presId="urn:microsoft.com/office/officeart/2011/layout/TabList"/>
    <dgm:cxn modelId="{C6730510-85D6-4B75-A91F-AFA1E176B54A}" type="presParOf" srcId="{EC63FEE0-4326-4B65-BAC8-AAD95F8727C8}" destId="{7773D711-D973-4A92-AF71-AD154EEAB9D3}" srcOrd="0" destOrd="0" presId="urn:microsoft.com/office/officeart/2011/layout/TabList"/>
    <dgm:cxn modelId="{B6CAD003-A2CB-464E-8905-0338D9BE3BDC}" type="presParOf" srcId="{EC63FEE0-4326-4B65-BAC8-AAD95F8727C8}" destId="{635096CD-FC4F-4C72-B71A-D931C2289B52}" srcOrd="1" destOrd="0" presId="urn:microsoft.com/office/officeart/2011/layout/TabList"/>
    <dgm:cxn modelId="{855E14A9-D90F-4603-8E59-E8924BBABB9B}" type="presParOf" srcId="{EC63FEE0-4326-4B65-BAC8-AAD95F8727C8}" destId="{450C01C0-9AF3-4DF8-BE49-E425447072B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51851A-D793-4BAD-A530-6AA3846418C3}" type="doc">
      <dgm:prSet loTypeId="urn:microsoft.com/office/officeart/2011/layout/Tab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5B93C-3C5B-4EFF-9723-5E3F1FAD63BC}">
      <dgm:prSet phldrT="[Text]"/>
      <dgm:spPr>
        <a:xfrm>
          <a:off x="0" y="2405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The Gradient</a:t>
          </a:r>
        </a:p>
      </dgm:t>
    </dgm:pt>
    <dgm:pt modelId="{677A2E62-B40A-46C7-A86D-2B4F549CC091}" type="parTrans" cxnId="{6FB3E017-448B-493B-8441-A2096C539D6A}">
      <dgm:prSet/>
      <dgm:spPr/>
      <dgm:t>
        <a:bodyPr/>
        <a:lstStyle/>
        <a:p>
          <a:endParaRPr lang="en-US"/>
        </a:p>
      </dgm:t>
    </dgm:pt>
    <dgm:pt modelId="{879C13C4-F079-41B0-8478-277EA4EE2D56}" type="sibTrans" cxnId="{6FB3E017-448B-493B-8441-A2096C539D6A}">
      <dgm:prSet/>
      <dgm:spPr/>
      <dgm:t>
        <a:bodyPr/>
        <a:lstStyle/>
        <a:p>
          <a:endParaRPr lang="en-US"/>
        </a:p>
      </dgm:t>
    </dgm:pt>
    <dgm:pt modelId="{38338752-738A-4585-97CE-9544AB536DF9}">
      <dgm:prSet/>
      <dgm:spPr>
        <a:xfrm>
          <a:off x="990244" y="2405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 algn="l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Which direction loss decreases the most </a:t>
          </a:r>
          <a:endParaRPr kumimoji="0" lang="en-US" b="0" i="1" u="none" strike="noStrike" cap="none" spc="0" normalizeH="0" baseline="0" noProof="0">
            <a:ln/>
            <a:solidFill>
              <a:srgbClr val="000000"/>
            </a:solidFill>
            <a:effectLst/>
            <a:uLnTx/>
            <a:uFillTx/>
            <a:latin typeface="Cambria Math" panose="02040503050406030204" pitchFamily="18" charset="0"/>
            <a:ea typeface="Cambria Math" panose="02040503050406030204" pitchFamily="18" charset="0"/>
            <a:cs typeface="+mn-cs"/>
          </a:endParaRPr>
        </a:p>
      </dgm:t>
    </dgm:pt>
    <dgm:pt modelId="{9DAC8491-12B7-4A31-A33A-D2C46CD6CD44}" type="parTrans" cxnId="{545A1F28-C3DE-4ACB-8A97-13887DBE192B}">
      <dgm:prSet/>
      <dgm:spPr/>
      <dgm:t>
        <a:bodyPr/>
        <a:lstStyle/>
        <a:p>
          <a:endParaRPr lang="en-US"/>
        </a:p>
      </dgm:t>
    </dgm:pt>
    <dgm:pt modelId="{4BD4781C-9BBE-403C-9E37-D6188A070213}" type="sibTrans" cxnId="{545A1F28-C3DE-4ACB-8A97-13887DBE192B}">
      <dgm:prSet/>
      <dgm:spPr/>
      <dgm:t>
        <a:bodyPr/>
        <a:lstStyle/>
        <a:p>
          <a:endParaRPr lang="en-US"/>
        </a:p>
      </dgm:t>
    </dgm:pt>
    <dgm:pt modelId="{C0941678-E692-4F56-AECE-964CCB370481}">
      <dgm:prSet/>
      <dgm:spPr>
        <a:xfrm>
          <a:off x="0" y="694261"/>
          <a:ext cx="990244" cy="658910"/>
        </a:xfrm>
        <a:prstGeom prst="round2SameRect">
          <a:avLst>
            <a:gd name="adj1" fmla="val 16670"/>
            <a:gd name="adj2" fmla="val 0"/>
          </a:avLst>
        </a:prstGeom>
        <a:blipFill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A26A6D-CA53-4AF0-8007-E0AF1DBFE3E2}" type="parTrans" cxnId="{0B9DCC2F-8DFE-40E5-AE1C-CAF94D2966FD}">
      <dgm:prSet/>
      <dgm:spPr/>
      <dgm:t>
        <a:bodyPr/>
        <a:lstStyle/>
        <a:p>
          <a:endParaRPr lang="en-US"/>
        </a:p>
      </dgm:t>
    </dgm:pt>
    <dgm:pt modelId="{BE8878D1-9BD8-4795-B7BA-7191463E973B}" type="sibTrans" cxnId="{0B9DCC2F-8DFE-40E5-AE1C-CAF94D2966FD}">
      <dgm:prSet/>
      <dgm:spPr/>
      <dgm:t>
        <a:bodyPr/>
        <a:lstStyle/>
        <a:p>
          <a:endParaRPr lang="en-US"/>
        </a:p>
      </dgm:t>
    </dgm:pt>
    <dgm:pt modelId="{D734096E-0FF9-49AA-8600-29924299A645}">
      <dgm:prSet/>
      <dgm:spPr>
        <a:xfrm>
          <a:off x="990244" y="694261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How far to travel</a:t>
          </a:r>
        </a:p>
      </dgm:t>
    </dgm:pt>
    <dgm:pt modelId="{3F4EF640-C0A2-4658-B035-014C3DB50E68}" type="parTrans" cxnId="{AF601B76-213E-4399-8978-A2E9D0F76373}">
      <dgm:prSet/>
      <dgm:spPr/>
      <dgm:t>
        <a:bodyPr/>
        <a:lstStyle/>
        <a:p>
          <a:endParaRPr lang="en-US"/>
        </a:p>
      </dgm:t>
    </dgm:pt>
    <dgm:pt modelId="{CEAD0B1B-6A2E-45FA-B000-2F86A68074A1}" type="sibTrans" cxnId="{AF601B76-213E-4399-8978-A2E9D0F76373}">
      <dgm:prSet/>
      <dgm:spPr/>
      <dgm:t>
        <a:bodyPr/>
        <a:lstStyle/>
        <a:p>
          <a:endParaRPr lang="en-US"/>
        </a:p>
      </dgm:t>
    </dgm:pt>
    <dgm:pt modelId="{3083003A-8AB1-4CE5-80AA-59A24D1A8D7A}">
      <dgm:prSet/>
      <dgm:spPr>
        <a:xfrm>
          <a:off x="0" y="1386117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Epoch</a:t>
          </a:r>
        </a:p>
      </dgm:t>
    </dgm:pt>
    <dgm:pt modelId="{E191D485-F64B-4C34-865E-8BEB9B27D800}" type="parTrans" cxnId="{554559FD-6B41-47B2-9CA4-351E9BDF4F69}">
      <dgm:prSet/>
      <dgm:spPr/>
      <dgm:t>
        <a:bodyPr/>
        <a:lstStyle/>
        <a:p>
          <a:endParaRPr lang="en-US"/>
        </a:p>
      </dgm:t>
    </dgm:pt>
    <dgm:pt modelId="{9F78341B-8A55-4555-9B8B-B35920EBB5CA}" type="sibTrans" cxnId="{554559FD-6B41-47B2-9CA4-351E9BDF4F69}">
      <dgm:prSet/>
      <dgm:spPr/>
      <dgm:t>
        <a:bodyPr/>
        <a:lstStyle/>
        <a:p>
          <a:endParaRPr lang="en-US"/>
        </a:p>
      </dgm:t>
    </dgm:pt>
    <dgm:pt modelId="{CFC843DF-9A5F-40EF-948E-67D9792E0F9E}">
      <dgm:prSet/>
      <dgm:spPr>
        <a:xfrm>
          <a:off x="990244" y="1386117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 model update with the full dataset</a:t>
          </a:r>
        </a:p>
      </dgm:t>
    </dgm:pt>
    <dgm:pt modelId="{86B52AFD-35F5-40FD-82EA-9F297F1F1591}" type="parTrans" cxnId="{8DB076E5-C64A-4CEE-B347-A6B77C16901D}">
      <dgm:prSet/>
      <dgm:spPr/>
      <dgm:t>
        <a:bodyPr/>
        <a:lstStyle/>
        <a:p>
          <a:endParaRPr lang="en-US"/>
        </a:p>
      </dgm:t>
    </dgm:pt>
    <dgm:pt modelId="{F21DF78C-208E-4737-82E6-C9FD7042B593}" type="sibTrans" cxnId="{8DB076E5-C64A-4CEE-B347-A6B77C16901D}">
      <dgm:prSet/>
      <dgm:spPr/>
      <dgm:t>
        <a:bodyPr/>
        <a:lstStyle/>
        <a:p>
          <a:endParaRPr lang="en-US"/>
        </a:p>
      </dgm:t>
    </dgm:pt>
    <dgm:pt modelId="{B3C044AD-EE3D-4628-AD80-324415DD091C}">
      <dgm:prSet/>
      <dgm:spPr>
        <a:xfrm>
          <a:off x="0" y="2077973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Batch</a:t>
          </a:r>
        </a:p>
      </dgm:t>
    </dgm:pt>
    <dgm:pt modelId="{F3BEA7AF-F443-4AD3-952B-F949D21DDFA9}" type="parTrans" cxnId="{B070700B-B69D-4C10-B238-2E760B92B06B}">
      <dgm:prSet/>
      <dgm:spPr/>
      <dgm:t>
        <a:bodyPr/>
        <a:lstStyle/>
        <a:p>
          <a:endParaRPr lang="en-US"/>
        </a:p>
      </dgm:t>
    </dgm:pt>
    <dgm:pt modelId="{9E5F1919-8488-4F64-A947-304C519902F0}" type="sibTrans" cxnId="{B070700B-B69D-4C10-B238-2E760B92B06B}">
      <dgm:prSet/>
      <dgm:spPr/>
      <dgm:t>
        <a:bodyPr/>
        <a:lstStyle/>
        <a:p>
          <a:endParaRPr lang="en-US"/>
        </a:p>
      </dgm:t>
    </dgm:pt>
    <dgm:pt modelId="{9FE1706A-EFDA-41A5-A773-A39316EC2830}">
      <dgm:prSet/>
      <dgm:spPr>
        <a:xfrm>
          <a:off x="990244" y="2077973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 sample of the full dataset</a:t>
          </a:r>
        </a:p>
      </dgm:t>
    </dgm:pt>
    <dgm:pt modelId="{64D7E0BF-54A4-4B36-A88F-CDE1B3BAE986}" type="parTrans" cxnId="{39D379BE-DE0A-4ACE-83C7-0BC4D51B0CC3}">
      <dgm:prSet/>
      <dgm:spPr/>
      <dgm:t>
        <a:bodyPr/>
        <a:lstStyle/>
        <a:p>
          <a:endParaRPr lang="en-US"/>
        </a:p>
      </dgm:t>
    </dgm:pt>
    <dgm:pt modelId="{D4042DBE-E4E2-480C-AF7E-03C78682A8E3}" type="sibTrans" cxnId="{39D379BE-DE0A-4ACE-83C7-0BC4D51B0CC3}">
      <dgm:prSet/>
      <dgm:spPr/>
      <dgm:t>
        <a:bodyPr/>
        <a:lstStyle/>
        <a:p>
          <a:endParaRPr lang="en-US"/>
        </a:p>
      </dgm:t>
    </dgm:pt>
    <dgm:pt modelId="{7B5C2F21-1EBC-48A9-A8CB-E6418AF378DF}">
      <dgm:prSet/>
      <dgm:spPr>
        <a:xfrm>
          <a:off x="0" y="2769829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Trebuchet MS"/>
              <a:ea typeface="+mn-ea"/>
              <a:cs typeface="+mn-cs"/>
            </a:rPr>
            <a:t>Step</a:t>
          </a:r>
        </a:p>
      </dgm:t>
    </dgm:pt>
    <dgm:pt modelId="{8F186750-C588-4EA8-8807-33727C62B3BE}" type="parTrans" cxnId="{93B38EEC-7A84-4E96-BCDE-25E31AAFACD3}">
      <dgm:prSet/>
      <dgm:spPr/>
      <dgm:t>
        <a:bodyPr/>
        <a:lstStyle/>
        <a:p>
          <a:endParaRPr lang="en-US"/>
        </a:p>
      </dgm:t>
    </dgm:pt>
    <dgm:pt modelId="{9F9B30A4-92A5-4A71-BC1B-B303E10DE802}" type="sibTrans" cxnId="{93B38EEC-7A84-4E96-BCDE-25E31AAFACD3}">
      <dgm:prSet/>
      <dgm:spPr/>
      <dgm:t>
        <a:bodyPr/>
        <a:lstStyle/>
        <a:p>
          <a:endParaRPr lang="en-US"/>
        </a:p>
      </dgm:t>
    </dgm:pt>
    <dgm:pt modelId="{CEE3B6D4-F84C-4B90-B216-DCFFC40AB5FA}">
      <dgm:prSet/>
      <dgm:spPr>
        <a:xfrm>
          <a:off x="990244" y="2769829"/>
          <a:ext cx="2818387" cy="6589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91440">
            <a:buNone/>
          </a:pPr>
          <a:r>
            <a:rPr lang="en-US">
              <a:solidFill>
                <a:srgbClr val="000000"/>
              </a:solidFill>
              <a:latin typeface="Trebuchet MS"/>
              <a:ea typeface="+mn-ea"/>
              <a:cs typeface="+mn-cs"/>
            </a:rPr>
            <a:t>An update to the weight parameters</a:t>
          </a:r>
        </a:p>
      </dgm:t>
    </dgm:pt>
    <dgm:pt modelId="{FD25EE08-5922-4AE4-9CAD-8EA8F092281E}" type="parTrans" cxnId="{7B732E02-CD82-4E27-8FC9-B1EF2462007D}">
      <dgm:prSet/>
      <dgm:spPr/>
      <dgm:t>
        <a:bodyPr/>
        <a:lstStyle/>
        <a:p>
          <a:endParaRPr lang="en-US"/>
        </a:p>
      </dgm:t>
    </dgm:pt>
    <dgm:pt modelId="{2256DB6C-2DC4-45D3-9CC9-BBFCE6E2BBED}" type="sibTrans" cxnId="{7B732E02-CD82-4E27-8FC9-B1EF2462007D}">
      <dgm:prSet/>
      <dgm:spPr/>
      <dgm:t>
        <a:bodyPr/>
        <a:lstStyle/>
        <a:p>
          <a:endParaRPr lang="en-US"/>
        </a:p>
      </dgm:t>
    </dgm:pt>
    <dgm:pt modelId="{C0C88525-1BBB-4FE0-850D-D600A74CCF9A}" type="pres">
      <dgm:prSet presAssocID="{5451851A-D793-4BAD-A530-6AA3846418C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D228C60-E14F-414F-A734-4995EAC005E5}" type="pres">
      <dgm:prSet presAssocID="{B6C5B93C-3C5B-4EFF-9723-5E3F1FAD63BC}" presName="composite" presStyleCnt="0"/>
      <dgm:spPr/>
    </dgm:pt>
    <dgm:pt modelId="{55FDDEC3-34F3-4B71-AB67-03390DAF22BB}" type="pres">
      <dgm:prSet presAssocID="{B6C5B93C-3C5B-4EFF-9723-5E3F1FAD63BC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0BF0FD4-E1A0-44F6-89A8-6125FBCFA794}" type="pres">
      <dgm:prSet presAssocID="{B6C5B93C-3C5B-4EFF-9723-5E3F1FAD63BC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3C9DA15C-0905-4A1A-93C0-0CCBEF6E972C}" type="pres">
      <dgm:prSet presAssocID="{B6C5B93C-3C5B-4EFF-9723-5E3F1FAD63BC}" presName="Accent" presStyleLbl="parChTrans1D1" presStyleIdx="0" presStyleCnt="5"/>
      <dgm:spPr>
        <a:xfrm>
          <a:off x="0" y="661315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A44BD164-4B52-4B4F-9102-476A5F018BBD}" type="pres">
      <dgm:prSet presAssocID="{879C13C4-F079-41B0-8478-277EA4EE2D56}" presName="sibTrans" presStyleCnt="0"/>
      <dgm:spPr/>
    </dgm:pt>
    <dgm:pt modelId="{242EBD53-7E34-4DB1-BF65-A28158E14922}" type="pres">
      <dgm:prSet presAssocID="{C0941678-E692-4F56-AECE-964CCB370481}" presName="composite" presStyleCnt="0"/>
      <dgm:spPr/>
    </dgm:pt>
    <dgm:pt modelId="{0068E5C5-00C1-4705-BE3D-19C1721DC406}" type="pres">
      <dgm:prSet presAssocID="{C0941678-E692-4F56-AECE-964CCB370481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8B59E52-C5FB-416A-8E6E-46EC31769B43}" type="pres">
      <dgm:prSet presAssocID="{C0941678-E692-4F56-AECE-964CCB370481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2C859170-6DF8-4D07-9BFE-C5085942C214}" type="pres">
      <dgm:prSet presAssocID="{C0941678-E692-4F56-AECE-964CCB370481}" presName="Accent" presStyleLbl="parChTrans1D1" presStyleIdx="1" presStyleCnt="5"/>
      <dgm:spPr>
        <a:xfrm>
          <a:off x="0" y="1353171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2673C98-8535-4445-BD32-6BACD98F46F4}" type="pres">
      <dgm:prSet presAssocID="{BE8878D1-9BD8-4795-B7BA-7191463E973B}" presName="sibTrans" presStyleCnt="0"/>
      <dgm:spPr/>
    </dgm:pt>
    <dgm:pt modelId="{54E86ED1-D5CC-4E44-A9C1-EFA1F29FCFE7}" type="pres">
      <dgm:prSet presAssocID="{3083003A-8AB1-4CE5-80AA-59A24D1A8D7A}" presName="composite" presStyleCnt="0"/>
      <dgm:spPr/>
    </dgm:pt>
    <dgm:pt modelId="{C2951553-493E-467F-8DF3-6318E00F3CD5}" type="pres">
      <dgm:prSet presAssocID="{3083003A-8AB1-4CE5-80AA-59A24D1A8D7A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930D721-0407-42D6-84F4-42941E4B7410}" type="pres">
      <dgm:prSet presAssocID="{3083003A-8AB1-4CE5-80AA-59A24D1A8D7A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CF2E5A1D-736B-4DEB-8217-5156531D30D0}" type="pres">
      <dgm:prSet presAssocID="{3083003A-8AB1-4CE5-80AA-59A24D1A8D7A}" presName="Accent" presStyleLbl="parChTrans1D1" presStyleIdx="2" presStyleCnt="5"/>
      <dgm:spPr>
        <a:xfrm>
          <a:off x="0" y="2045027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B5FCD67-CFC5-4C41-9088-9B9BAE8397F7}" type="pres">
      <dgm:prSet presAssocID="{9F78341B-8A55-4555-9B8B-B35920EBB5CA}" presName="sibTrans" presStyleCnt="0"/>
      <dgm:spPr/>
    </dgm:pt>
    <dgm:pt modelId="{FB801193-F753-4389-9112-89C5D3BC06AC}" type="pres">
      <dgm:prSet presAssocID="{B3C044AD-EE3D-4628-AD80-324415DD091C}" presName="composite" presStyleCnt="0"/>
      <dgm:spPr/>
    </dgm:pt>
    <dgm:pt modelId="{0D9FB510-481C-409C-81F2-4E3D77673F3E}" type="pres">
      <dgm:prSet presAssocID="{B3C044AD-EE3D-4628-AD80-324415DD091C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A7363449-2DC7-42D7-85C1-A2B5EBD95E26}" type="pres">
      <dgm:prSet presAssocID="{B3C044AD-EE3D-4628-AD80-324415DD091C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5F3F4CAB-3ACA-4762-A3BF-9B9F87ACCBC1}" type="pres">
      <dgm:prSet presAssocID="{B3C044AD-EE3D-4628-AD80-324415DD091C}" presName="Accent" presStyleLbl="parChTrans1D1" presStyleIdx="3" presStyleCnt="5"/>
      <dgm:spPr>
        <a:xfrm>
          <a:off x="0" y="2736883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B86EDBA-D523-41E1-A717-0D656E7283B6}" type="pres">
      <dgm:prSet presAssocID="{9E5F1919-8488-4F64-A947-304C519902F0}" presName="sibTrans" presStyleCnt="0"/>
      <dgm:spPr/>
    </dgm:pt>
    <dgm:pt modelId="{EC63FEE0-4326-4B65-BAC8-AAD95F8727C8}" type="pres">
      <dgm:prSet presAssocID="{7B5C2F21-1EBC-48A9-A8CB-E6418AF378DF}" presName="composite" presStyleCnt="0"/>
      <dgm:spPr/>
    </dgm:pt>
    <dgm:pt modelId="{7773D711-D973-4A92-AF71-AD154EEAB9D3}" type="pres">
      <dgm:prSet presAssocID="{7B5C2F21-1EBC-48A9-A8CB-E6418AF378DF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35096CD-FC4F-4C72-B71A-D931C2289B52}" type="pres">
      <dgm:prSet presAssocID="{7B5C2F21-1EBC-48A9-A8CB-E6418AF378DF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450C01C0-9AF3-4DF8-BE49-E425447072BD}" type="pres">
      <dgm:prSet presAssocID="{7B5C2F21-1EBC-48A9-A8CB-E6418AF378DF}" presName="Accent" presStyleLbl="parChTrans1D1" presStyleIdx="4" presStyleCnt="5"/>
      <dgm:spPr>
        <a:xfrm>
          <a:off x="0" y="3428739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</dgm:ptLst>
  <dgm:cxnLst>
    <dgm:cxn modelId="{7B732E02-CD82-4E27-8FC9-B1EF2462007D}" srcId="{7B5C2F21-1EBC-48A9-A8CB-E6418AF378DF}" destId="{CEE3B6D4-F84C-4B90-B216-DCFFC40AB5FA}" srcOrd="0" destOrd="0" parTransId="{FD25EE08-5922-4AE4-9CAD-8EA8F092281E}" sibTransId="{2256DB6C-2DC4-45D3-9CC9-BBFCE6E2BBED}"/>
    <dgm:cxn modelId="{A2114B04-0293-4005-8597-D6180267E4DE}" type="presOf" srcId="{D734096E-0FF9-49AA-8600-29924299A645}" destId="{0068E5C5-00C1-4705-BE3D-19C1721DC406}" srcOrd="0" destOrd="0" presId="urn:microsoft.com/office/officeart/2011/layout/TabList"/>
    <dgm:cxn modelId="{A6381106-46FE-47B3-AD66-19BD92C05A9C}" type="presOf" srcId="{7B5C2F21-1EBC-48A9-A8CB-E6418AF378DF}" destId="{635096CD-FC4F-4C72-B71A-D931C2289B52}" srcOrd="0" destOrd="0" presId="urn:microsoft.com/office/officeart/2011/layout/TabList"/>
    <dgm:cxn modelId="{6C63A206-F4A8-448E-83B1-84F6B6CCE736}" type="presOf" srcId="{B6C5B93C-3C5B-4EFF-9723-5E3F1FAD63BC}" destId="{40BF0FD4-E1A0-44F6-89A8-6125FBCFA794}" srcOrd="0" destOrd="0" presId="urn:microsoft.com/office/officeart/2011/layout/TabList"/>
    <dgm:cxn modelId="{AC7EB508-DC8E-46A4-8B1E-2182A66EB48D}" type="presOf" srcId="{9FE1706A-EFDA-41A5-A773-A39316EC2830}" destId="{0D9FB510-481C-409C-81F2-4E3D77673F3E}" srcOrd="0" destOrd="0" presId="urn:microsoft.com/office/officeart/2011/layout/TabList"/>
    <dgm:cxn modelId="{B070700B-B69D-4C10-B238-2E760B92B06B}" srcId="{5451851A-D793-4BAD-A530-6AA3846418C3}" destId="{B3C044AD-EE3D-4628-AD80-324415DD091C}" srcOrd="3" destOrd="0" parTransId="{F3BEA7AF-F443-4AD3-952B-F949D21DDFA9}" sibTransId="{9E5F1919-8488-4F64-A947-304C519902F0}"/>
    <dgm:cxn modelId="{6FB3E017-448B-493B-8441-A2096C539D6A}" srcId="{5451851A-D793-4BAD-A530-6AA3846418C3}" destId="{B6C5B93C-3C5B-4EFF-9723-5E3F1FAD63BC}" srcOrd="0" destOrd="0" parTransId="{677A2E62-B40A-46C7-A86D-2B4F549CC091}" sibTransId="{879C13C4-F079-41B0-8478-277EA4EE2D56}"/>
    <dgm:cxn modelId="{FD0F4F25-1D6B-4F00-A46B-569DB7278A3D}" type="presOf" srcId="{B3C044AD-EE3D-4628-AD80-324415DD091C}" destId="{A7363449-2DC7-42D7-85C1-A2B5EBD95E26}" srcOrd="0" destOrd="0" presId="urn:microsoft.com/office/officeart/2011/layout/TabList"/>
    <dgm:cxn modelId="{545A1F28-C3DE-4ACB-8A97-13887DBE192B}" srcId="{B6C5B93C-3C5B-4EFF-9723-5E3F1FAD63BC}" destId="{38338752-738A-4585-97CE-9544AB536DF9}" srcOrd="0" destOrd="0" parTransId="{9DAC8491-12B7-4A31-A33A-D2C46CD6CD44}" sibTransId="{4BD4781C-9BBE-403C-9E37-D6188A070213}"/>
    <dgm:cxn modelId="{887B5A2B-0CA9-49E7-A2EC-5883E612FAB0}" type="presOf" srcId="{C0941678-E692-4F56-AECE-964CCB370481}" destId="{28B59E52-C5FB-416A-8E6E-46EC31769B43}" srcOrd="0" destOrd="0" presId="urn:microsoft.com/office/officeart/2011/layout/TabList"/>
    <dgm:cxn modelId="{7333F22D-B0B6-460E-933B-A3542DE2BA46}" type="presOf" srcId="{CEE3B6D4-F84C-4B90-B216-DCFFC40AB5FA}" destId="{7773D711-D973-4A92-AF71-AD154EEAB9D3}" srcOrd="0" destOrd="0" presId="urn:microsoft.com/office/officeart/2011/layout/TabList"/>
    <dgm:cxn modelId="{0B9DCC2F-8DFE-40E5-AE1C-CAF94D2966FD}" srcId="{5451851A-D793-4BAD-A530-6AA3846418C3}" destId="{C0941678-E692-4F56-AECE-964CCB370481}" srcOrd="1" destOrd="0" parTransId="{3FA26A6D-CA53-4AF0-8007-E0AF1DBFE3E2}" sibTransId="{BE8878D1-9BD8-4795-B7BA-7191463E973B}"/>
    <dgm:cxn modelId="{AF601B76-213E-4399-8978-A2E9D0F76373}" srcId="{C0941678-E692-4F56-AECE-964CCB370481}" destId="{D734096E-0FF9-49AA-8600-29924299A645}" srcOrd="0" destOrd="0" parTransId="{3F4EF640-C0A2-4658-B035-014C3DB50E68}" sibTransId="{CEAD0B1B-6A2E-45FA-B000-2F86A68074A1}"/>
    <dgm:cxn modelId="{064AA09A-64FE-4676-8564-F6AFFB40E1A3}" type="presOf" srcId="{CFC843DF-9A5F-40EF-948E-67D9792E0F9E}" destId="{C2951553-493E-467F-8DF3-6318E00F3CD5}" srcOrd="0" destOrd="0" presId="urn:microsoft.com/office/officeart/2011/layout/TabList"/>
    <dgm:cxn modelId="{39D379BE-DE0A-4ACE-83C7-0BC4D51B0CC3}" srcId="{B3C044AD-EE3D-4628-AD80-324415DD091C}" destId="{9FE1706A-EFDA-41A5-A773-A39316EC2830}" srcOrd="0" destOrd="0" parTransId="{64D7E0BF-54A4-4B36-A88F-CDE1B3BAE986}" sibTransId="{D4042DBE-E4E2-480C-AF7E-03C78682A8E3}"/>
    <dgm:cxn modelId="{D3241BC6-BE27-4363-B10E-682094C8621F}" type="presOf" srcId="{5451851A-D793-4BAD-A530-6AA3846418C3}" destId="{C0C88525-1BBB-4FE0-850D-D600A74CCF9A}" srcOrd="0" destOrd="0" presId="urn:microsoft.com/office/officeart/2011/layout/TabList"/>
    <dgm:cxn modelId="{145748DE-E20D-4A1C-A550-035B057FD404}" type="presOf" srcId="{38338752-738A-4585-97CE-9544AB536DF9}" destId="{55FDDEC3-34F3-4B71-AB67-03390DAF22BB}" srcOrd="0" destOrd="0" presId="urn:microsoft.com/office/officeart/2011/layout/TabList"/>
    <dgm:cxn modelId="{7117C8E3-92BC-42D9-9D0A-38D2204DD312}" type="presOf" srcId="{3083003A-8AB1-4CE5-80AA-59A24D1A8D7A}" destId="{D930D721-0407-42D6-84F4-42941E4B7410}" srcOrd="0" destOrd="0" presId="urn:microsoft.com/office/officeart/2011/layout/TabList"/>
    <dgm:cxn modelId="{8DB076E5-C64A-4CEE-B347-A6B77C16901D}" srcId="{3083003A-8AB1-4CE5-80AA-59A24D1A8D7A}" destId="{CFC843DF-9A5F-40EF-948E-67D9792E0F9E}" srcOrd="0" destOrd="0" parTransId="{86B52AFD-35F5-40FD-82EA-9F297F1F1591}" sibTransId="{F21DF78C-208E-4737-82E6-C9FD7042B593}"/>
    <dgm:cxn modelId="{93B38EEC-7A84-4E96-BCDE-25E31AAFACD3}" srcId="{5451851A-D793-4BAD-A530-6AA3846418C3}" destId="{7B5C2F21-1EBC-48A9-A8CB-E6418AF378DF}" srcOrd="4" destOrd="0" parTransId="{8F186750-C588-4EA8-8807-33727C62B3BE}" sibTransId="{9F9B30A4-92A5-4A71-BC1B-B303E10DE802}"/>
    <dgm:cxn modelId="{554559FD-6B41-47B2-9CA4-351E9BDF4F69}" srcId="{5451851A-D793-4BAD-A530-6AA3846418C3}" destId="{3083003A-8AB1-4CE5-80AA-59A24D1A8D7A}" srcOrd="2" destOrd="0" parTransId="{E191D485-F64B-4C34-865E-8BEB9B27D800}" sibTransId="{9F78341B-8A55-4555-9B8B-B35920EBB5CA}"/>
    <dgm:cxn modelId="{FF826681-5D9C-42E8-9C96-822780895385}" type="presParOf" srcId="{C0C88525-1BBB-4FE0-850D-D600A74CCF9A}" destId="{6D228C60-E14F-414F-A734-4995EAC005E5}" srcOrd="0" destOrd="0" presId="urn:microsoft.com/office/officeart/2011/layout/TabList"/>
    <dgm:cxn modelId="{26D37666-DAF1-477F-8097-2EDC4367C34D}" type="presParOf" srcId="{6D228C60-E14F-414F-A734-4995EAC005E5}" destId="{55FDDEC3-34F3-4B71-AB67-03390DAF22BB}" srcOrd="0" destOrd="0" presId="urn:microsoft.com/office/officeart/2011/layout/TabList"/>
    <dgm:cxn modelId="{8017E063-1A7B-42BB-B09F-36727990473B}" type="presParOf" srcId="{6D228C60-E14F-414F-A734-4995EAC005E5}" destId="{40BF0FD4-E1A0-44F6-89A8-6125FBCFA794}" srcOrd="1" destOrd="0" presId="urn:microsoft.com/office/officeart/2011/layout/TabList"/>
    <dgm:cxn modelId="{C03DE783-8A2D-443B-95FD-7E1A1FBC5290}" type="presParOf" srcId="{6D228C60-E14F-414F-A734-4995EAC005E5}" destId="{3C9DA15C-0905-4A1A-93C0-0CCBEF6E972C}" srcOrd="2" destOrd="0" presId="urn:microsoft.com/office/officeart/2011/layout/TabList"/>
    <dgm:cxn modelId="{D826CC1B-7E59-4D1C-86EA-17524F4080FE}" type="presParOf" srcId="{C0C88525-1BBB-4FE0-850D-D600A74CCF9A}" destId="{A44BD164-4B52-4B4F-9102-476A5F018BBD}" srcOrd="1" destOrd="0" presId="urn:microsoft.com/office/officeart/2011/layout/TabList"/>
    <dgm:cxn modelId="{674F13C3-D608-4F70-82C1-3944DD04EE8D}" type="presParOf" srcId="{C0C88525-1BBB-4FE0-850D-D600A74CCF9A}" destId="{242EBD53-7E34-4DB1-BF65-A28158E14922}" srcOrd="2" destOrd="0" presId="urn:microsoft.com/office/officeart/2011/layout/TabList"/>
    <dgm:cxn modelId="{7E4614C4-5F93-4323-8EDF-9A9754E181B2}" type="presParOf" srcId="{242EBD53-7E34-4DB1-BF65-A28158E14922}" destId="{0068E5C5-00C1-4705-BE3D-19C1721DC406}" srcOrd="0" destOrd="0" presId="urn:microsoft.com/office/officeart/2011/layout/TabList"/>
    <dgm:cxn modelId="{38528F57-5E9E-4670-B6F6-AA276B3E945A}" type="presParOf" srcId="{242EBD53-7E34-4DB1-BF65-A28158E14922}" destId="{28B59E52-C5FB-416A-8E6E-46EC31769B43}" srcOrd="1" destOrd="0" presId="urn:microsoft.com/office/officeart/2011/layout/TabList"/>
    <dgm:cxn modelId="{FFF24E46-A825-4388-A719-87C775BE147F}" type="presParOf" srcId="{242EBD53-7E34-4DB1-BF65-A28158E14922}" destId="{2C859170-6DF8-4D07-9BFE-C5085942C214}" srcOrd="2" destOrd="0" presId="urn:microsoft.com/office/officeart/2011/layout/TabList"/>
    <dgm:cxn modelId="{DDC526B2-636B-456D-B9DA-AE89F40C4685}" type="presParOf" srcId="{C0C88525-1BBB-4FE0-850D-D600A74CCF9A}" destId="{F2673C98-8535-4445-BD32-6BACD98F46F4}" srcOrd="3" destOrd="0" presId="urn:microsoft.com/office/officeart/2011/layout/TabList"/>
    <dgm:cxn modelId="{60EB6E8C-11C4-4A31-BB39-A3E5F271CB47}" type="presParOf" srcId="{C0C88525-1BBB-4FE0-850D-D600A74CCF9A}" destId="{54E86ED1-D5CC-4E44-A9C1-EFA1F29FCFE7}" srcOrd="4" destOrd="0" presId="urn:microsoft.com/office/officeart/2011/layout/TabList"/>
    <dgm:cxn modelId="{F9F42621-B9B4-4D83-816C-A7C0BEFB2F93}" type="presParOf" srcId="{54E86ED1-D5CC-4E44-A9C1-EFA1F29FCFE7}" destId="{C2951553-493E-467F-8DF3-6318E00F3CD5}" srcOrd="0" destOrd="0" presId="urn:microsoft.com/office/officeart/2011/layout/TabList"/>
    <dgm:cxn modelId="{B2A08D41-CA94-4FAC-B033-EA168BEB4896}" type="presParOf" srcId="{54E86ED1-D5CC-4E44-A9C1-EFA1F29FCFE7}" destId="{D930D721-0407-42D6-84F4-42941E4B7410}" srcOrd="1" destOrd="0" presId="urn:microsoft.com/office/officeart/2011/layout/TabList"/>
    <dgm:cxn modelId="{46345988-FC29-4D30-B4AB-CEC6C9E1D40D}" type="presParOf" srcId="{54E86ED1-D5CC-4E44-A9C1-EFA1F29FCFE7}" destId="{CF2E5A1D-736B-4DEB-8217-5156531D30D0}" srcOrd="2" destOrd="0" presId="urn:microsoft.com/office/officeart/2011/layout/TabList"/>
    <dgm:cxn modelId="{A32BF829-87DC-444A-A822-1C8841151C2B}" type="presParOf" srcId="{C0C88525-1BBB-4FE0-850D-D600A74CCF9A}" destId="{6B5FCD67-CFC5-4C41-9088-9B9BAE8397F7}" srcOrd="5" destOrd="0" presId="urn:microsoft.com/office/officeart/2011/layout/TabList"/>
    <dgm:cxn modelId="{CE8B1373-10A9-4391-9FBC-2585069F1A0D}" type="presParOf" srcId="{C0C88525-1BBB-4FE0-850D-D600A74CCF9A}" destId="{FB801193-F753-4389-9112-89C5D3BC06AC}" srcOrd="6" destOrd="0" presId="urn:microsoft.com/office/officeart/2011/layout/TabList"/>
    <dgm:cxn modelId="{04435A91-ED44-453D-8678-B47129A01C6F}" type="presParOf" srcId="{FB801193-F753-4389-9112-89C5D3BC06AC}" destId="{0D9FB510-481C-409C-81F2-4E3D77673F3E}" srcOrd="0" destOrd="0" presId="urn:microsoft.com/office/officeart/2011/layout/TabList"/>
    <dgm:cxn modelId="{B3E82E8E-7040-4BBD-AB17-E623B941B2CC}" type="presParOf" srcId="{FB801193-F753-4389-9112-89C5D3BC06AC}" destId="{A7363449-2DC7-42D7-85C1-A2B5EBD95E26}" srcOrd="1" destOrd="0" presId="urn:microsoft.com/office/officeart/2011/layout/TabList"/>
    <dgm:cxn modelId="{4DF6BA9C-6A83-4D4E-913E-2611EBDE7D3C}" type="presParOf" srcId="{FB801193-F753-4389-9112-89C5D3BC06AC}" destId="{5F3F4CAB-3ACA-4762-A3BF-9B9F87ACCBC1}" srcOrd="2" destOrd="0" presId="urn:microsoft.com/office/officeart/2011/layout/TabList"/>
    <dgm:cxn modelId="{FBC6662C-4FFA-4AAB-A51C-D635DA3B4118}" type="presParOf" srcId="{C0C88525-1BBB-4FE0-850D-D600A74CCF9A}" destId="{BB86EDBA-D523-41E1-A717-0D656E7283B6}" srcOrd="7" destOrd="0" presId="urn:microsoft.com/office/officeart/2011/layout/TabList"/>
    <dgm:cxn modelId="{C31DA8E4-AF9B-416E-8E31-4B9BAB940C7F}" type="presParOf" srcId="{C0C88525-1BBB-4FE0-850D-D600A74CCF9A}" destId="{EC63FEE0-4326-4B65-BAC8-AAD95F8727C8}" srcOrd="8" destOrd="0" presId="urn:microsoft.com/office/officeart/2011/layout/TabList"/>
    <dgm:cxn modelId="{C6730510-85D6-4B75-A91F-AFA1E176B54A}" type="presParOf" srcId="{EC63FEE0-4326-4B65-BAC8-AAD95F8727C8}" destId="{7773D711-D973-4A92-AF71-AD154EEAB9D3}" srcOrd="0" destOrd="0" presId="urn:microsoft.com/office/officeart/2011/layout/TabList"/>
    <dgm:cxn modelId="{B6CAD003-A2CB-464E-8905-0338D9BE3BDC}" type="presParOf" srcId="{EC63FEE0-4326-4B65-BAC8-AAD95F8727C8}" destId="{635096CD-FC4F-4C72-B71A-D931C2289B52}" srcOrd="1" destOrd="0" presId="urn:microsoft.com/office/officeart/2011/layout/TabList"/>
    <dgm:cxn modelId="{855E14A9-D90F-4603-8E59-E8924BBABB9B}" type="presParOf" srcId="{EC63FEE0-4326-4B65-BAC8-AAD95F8727C8}" destId="{450C01C0-9AF3-4DF8-BE49-E425447072B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CBD1B7-125F-4891-8E35-5B3C666E5D34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238D98-F3FD-4621-84BA-545AAB15993C}">
      <dgm:prSet custT="1"/>
      <dgm:spPr>
        <a:xfrm>
          <a:off x="0" y="0"/>
          <a:ext cx="3581521" cy="1814065"/>
        </a:xfrm>
        <a:prstGeom prst="roundRect">
          <a:avLst/>
        </a:prstGeom>
        <a:solidFill>
          <a:srgbClr val="76B900">
            <a:lumMod val="75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2400" dirty="0">
              <a:solidFill>
                <a:srgbClr val="FFFFFF"/>
              </a:solidFill>
              <a:latin typeface="Trebuchet MS"/>
              <a:ea typeface="+mn-ea"/>
              <a:cs typeface="+mn-cs"/>
            </a:rPr>
            <a:t>Train a network to correctly classify handwritten digits</a:t>
          </a:r>
        </a:p>
      </dgm:t>
    </dgm:pt>
    <dgm:pt modelId="{97862724-4BFB-4125-A4DB-04689493B0EC}" type="parTrans" cxnId="{6AAA5ECA-2094-40A0-A1BB-5707C586C58F}">
      <dgm:prSet/>
      <dgm:spPr/>
      <dgm:t>
        <a:bodyPr/>
        <a:lstStyle/>
        <a:p>
          <a:endParaRPr lang="en-US"/>
        </a:p>
      </dgm:t>
    </dgm:pt>
    <dgm:pt modelId="{3DDD930A-BC1C-40F7-8334-D9EE00652A97}" type="sibTrans" cxnId="{6AAA5ECA-2094-40A0-A1BB-5707C586C58F}">
      <dgm:prSet/>
      <dgm:spPr/>
      <dgm:t>
        <a:bodyPr/>
        <a:lstStyle/>
        <a:p>
          <a:endParaRPr lang="en-US"/>
        </a:p>
      </dgm:t>
    </dgm:pt>
    <dgm:pt modelId="{3EBE31E3-5C18-4019-9218-301418E78200}">
      <dgm:prSet/>
      <dgm:spPr>
        <a:xfrm rot="5400000">
          <a:off x="6039470" y="-2276496"/>
          <a:ext cx="1451252" cy="6367150"/>
        </a:xfrm>
        <a:prstGeom prst="round2SameRect">
          <a:avLst/>
        </a:prstGeom>
        <a:solidFill>
          <a:srgbClr val="008564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856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76B900">
                  <a:lumMod val="50000"/>
                </a:srgbClr>
              </a:solidFill>
              <a:latin typeface="Trebuchet MS"/>
              <a:ea typeface="+mn-ea"/>
              <a:cs typeface="+mn-cs"/>
            </a:rPr>
            <a:t>Historically important and difficult task for computers</a:t>
          </a:r>
        </a:p>
      </dgm:t>
    </dgm:pt>
    <dgm:pt modelId="{D9F3E58A-465B-4BF5-B620-1CE8DCA5E626}" type="parTrans" cxnId="{60B7052F-5D41-41F5-A31E-1AB581B5E58E}">
      <dgm:prSet/>
      <dgm:spPr/>
      <dgm:t>
        <a:bodyPr/>
        <a:lstStyle/>
        <a:p>
          <a:endParaRPr lang="en-US"/>
        </a:p>
      </dgm:t>
    </dgm:pt>
    <dgm:pt modelId="{A4E84639-E228-4709-93A7-1AC694D95B84}" type="sibTrans" cxnId="{60B7052F-5D41-41F5-A31E-1AB581B5E58E}">
      <dgm:prSet/>
      <dgm:spPr/>
      <dgm:t>
        <a:bodyPr/>
        <a:lstStyle/>
        <a:p>
          <a:endParaRPr lang="en-US"/>
        </a:p>
      </dgm:t>
    </dgm:pt>
    <dgm:pt modelId="{EFD9555C-3A87-4985-A004-F66E395601C0}">
      <dgm:prSet custT="1"/>
      <dgm:spPr>
        <a:xfrm>
          <a:off x="0" y="1904814"/>
          <a:ext cx="3581521" cy="1814065"/>
        </a:xfrm>
        <a:prstGeom prst="roundRect">
          <a:avLst/>
        </a:prstGeom>
        <a:solidFill>
          <a:srgbClr val="76B900">
            <a:lumMod val="75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2400" dirty="0">
              <a:solidFill>
                <a:srgbClr val="FFFFFF"/>
              </a:solidFill>
              <a:latin typeface="Trebuchet MS"/>
              <a:ea typeface="+mn-ea"/>
              <a:cs typeface="+mn-cs"/>
            </a:rPr>
            <a:t>Try learning like a Neural Network</a:t>
          </a:r>
        </a:p>
      </dgm:t>
    </dgm:pt>
    <dgm:pt modelId="{ACA616CE-E00C-40FA-9EA3-7DCA6EF6D25F}" type="parTrans" cxnId="{5DCFC8EF-8682-4204-806E-068D38BE7232}">
      <dgm:prSet/>
      <dgm:spPr/>
      <dgm:t>
        <a:bodyPr/>
        <a:lstStyle/>
        <a:p>
          <a:endParaRPr lang="en-US"/>
        </a:p>
      </dgm:t>
    </dgm:pt>
    <dgm:pt modelId="{A6095C3F-C203-4DFB-9013-A9FA2B233B4D}" type="sibTrans" cxnId="{5DCFC8EF-8682-4204-806E-068D38BE7232}">
      <dgm:prSet/>
      <dgm:spPr/>
      <dgm:t>
        <a:bodyPr/>
        <a:lstStyle/>
        <a:p>
          <a:endParaRPr lang="en-US"/>
        </a:p>
      </dgm:t>
    </dgm:pt>
    <dgm:pt modelId="{D81A46FC-FC06-4605-853F-EA0E60D17467}">
      <dgm:prSet/>
      <dgm:spPr>
        <a:xfrm rot="5400000">
          <a:off x="6039470" y="-371728"/>
          <a:ext cx="1451252" cy="6367150"/>
        </a:xfrm>
        <a:prstGeom prst="round2SameRect">
          <a:avLst/>
        </a:prstGeom>
        <a:solidFill>
          <a:srgbClr val="008564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856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rgbClr val="76B900">
                  <a:lumMod val="50000"/>
                </a:srgbClr>
              </a:solidFill>
              <a:latin typeface="Trebuchet MS"/>
              <a:ea typeface="+mn-ea"/>
              <a:cs typeface="+mn-cs"/>
            </a:rPr>
            <a:t>Get exposed to the example, and try to figure out the rules to how it works</a:t>
          </a:r>
        </a:p>
      </dgm:t>
    </dgm:pt>
    <dgm:pt modelId="{2D8A08A7-77DF-4E92-B429-0BAF089C9336}" type="parTrans" cxnId="{130EA57A-39A9-4B04-B5AA-B7026FF93105}">
      <dgm:prSet/>
      <dgm:spPr/>
      <dgm:t>
        <a:bodyPr/>
        <a:lstStyle/>
        <a:p>
          <a:endParaRPr lang="en-US"/>
        </a:p>
      </dgm:t>
    </dgm:pt>
    <dgm:pt modelId="{C88DADFC-89EF-4BF9-A6AF-B6F9C7223B9D}" type="sibTrans" cxnId="{130EA57A-39A9-4B04-B5AA-B7026FF93105}">
      <dgm:prSet/>
      <dgm:spPr/>
      <dgm:t>
        <a:bodyPr/>
        <a:lstStyle/>
        <a:p>
          <a:endParaRPr lang="en-US"/>
        </a:p>
      </dgm:t>
    </dgm:pt>
    <dgm:pt modelId="{88E9B6BF-F079-4866-AEF1-4A39C118FCBB}" type="pres">
      <dgm:prSet presAssocID="{C2CBD1B7-125F-4891-8E35-5B3C666E5D34}" presName="Name0" presStyleCnt="0">
        <dgm:presLayoutVars>
          <dgm:dir/>
          <dgm:animLvl val="lvl"/>
          <dgm:resizeHandles val="exact"/>
        </dgm:presLayoutVars>
      </dgm:prSet>
      <dgm:spPr/>
    </dgm:pt>
    <dgm:pt modelId="{D8DE6856-60A9-4420-AACD-760BED50246F}" type="pres">
      <dgm:prSet presAssocID="{76238D98-F3FD-4621-84BA-545AAB15993C}" presName="linNode" presStyleCnt="0"/>
      <dgm:spPr/>
    </dgm:pt>
    <dgm:pt modelId="{B00D7F09-34B4-40B9-BF2D-0DA04B182A40}" type="pres">
      <dgm:prSet presAssocID="{76238D98-F3FD-4621-84BA-545AAB15993C}" presName="parentText" presStyleLbl="node1" presStyleIdx="0" presStyleCnt="2" custLinFactNeighborX="-215" custLinFactNeighborY="-8766">
        <dgm:presLayoutVars>
          <dgm:chMax val="1"/>
          <dgm:bulletEnabled val="1"/>
        </dgm:presLayoutVars>
      </dgm:prSet>
      <dgm:spPr/>
    </dgm:pt>
    <dgm:pt modelId="{7B8E081A-C068-4C94-8F09-3F8329B1EC20}" type="pres">
      <dgm:prSet presAssocID="{76238D98-F3FD-4621-84BA-545AAB15993C}" presName="descendantText" presStyleLbl="alignAccFollowNode1" presStyleIdx="0" presStyleCnt="2">
        <dgm:presLayoutVars>
          <dgm:bulletEnabled val="1"/>
        </dgm:presLayoutVars>
      </dgm:prSet>
      <dgm:spPr/>
    </dgm:pt>
    <dgm:pt modelId="{8CA499C3-0D6D-4A0F-B6DE-28BF58F45C71}" type="pres">
      <dgm:prSet presAssocID="{3DDD930A-BC1C-40F7-8334-D9EE00652A97}" presName="sp" presStyleCnt="0"/>
      <dgm:spPr/>
    </dgm:pt>
    <dgm:pt modelId="{A760A763-7448-4F8F-A848-0A657B1B1A35}" type="pres">
      <dgm:prSet presAssocID="{EFD9555C-3A87-4985-A004-F66E395601C0}" presName="linNode" presStyleCnt="0"/>
      <dgm:spPr/>
    </dgm:pt>
    <dgm:pt modelId="{F9B7DB36-591A-4DBB-81A4-2B1A5EBBBD6C}" type="pres">
      <dgm:prSet presAssocID="{EFD9555C-3A87-4985-A004-F66E395601C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0CB7FF9-0B4C-41CC-B0CC-BA8E1E4022CD}" type="pres">
      <dgm:prSet presAssocID="{EFD9555C-3A87-4985-A004-F66E395601C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9F2EE23-B147-4425-A185-BA752A2BBBA8}" type="presOf" srcId="{76238D98-F3FD-4621-84BA-545AAB15993C}" destId="{B00D7F09-34B4-40B9-BF2D-0DA04B182A40}" srcOrd="0" destOrd="0" presId="urn:microsoft.com/office/officeart/2005/8/layout/vList5"/>
    <dgm:cxn modelId="{60B7052F-5D41-41F5-A31E-1AB581B5E58E}" srcId="{76238D98-F3FD-4621-84BA-545AAB15993C}" destId="{3EBE31E3-5C18-4019-9218-301418E78200}" srcOrd="0" destOrd="0" parTransId="{D9F3E58A-465B-4BF5-B620-1CE8DCA5E626}" sibTransId="{A4E84639-E228-4709-93A7-1AC694D95B84}"/>
    <dgm:cxn modelId="{EC89CB4B-A909-4479-9B1E-B38516922849}" type="presOf" srcId="{C2CBD1B7-125F-4891-8E35-5B3C666E5D34}" destId="{88E9B6BF-F079-4866-AEF1-4A39C118FCBB}" srcOrd="0" destOrd="0" presId="urn:microsoft.com/office/officeart/2005/8/layout/vList5"/>
    <dgm:cxn modelId="{130EA57A-39A9-4B04-B5AA-B7026FF93105}" srcId="{EFD9555C-3A87-4985-A004-F66E395601C0}" destId="{D81A46FC-FC06-4605-853F-EA0E60D17467}" srcOrd="0" destOrd="0" parTransId="{2D8A08A7-77DF-4E92-B429-0BAF089C9336}" sibTransId="{C88DADFC-89EF-4BF9-A6AF-B6F9C7223B9D}"/>
    <dgm:cxn modelId="{31D5AC88-A982-4FB7-BF07-3ADBCF040860}" type="presOf" srcId="{EFD9555C-3A87-4985-A004-F66E395601C0}" destId="{F9B7DB36-591A-4DBB-81A4-2B1A5EBBBD6C}" srcOrd="0" destOrd="0" presId="urn:microsoft.com/office/officeart/2005/8/layout/vList5"/>
    <dgm:cxn modelId="{425BB794-3F63-4500-8FB9-3E06F0F9FDCA}" type="presOf" srcId="{3EBE31E3-5C18-4019-9218-301418E78200}" destId="{7B8E081A-C068-4C94-8F09-3F8329B1EC20}" srcOrd="0" destOrd="0" presId="urn:microsoft.com/office/officeart/2005/8/layout/vList5"/>
    <dgm:cxn modelId="{826CDDC3-DBFF-49BF-8D3B-D4551DB8B415}" type="presOf" srcId="{D81A46FC-FC06-4605-853F-EA0E60D17467}" destId="{20CB7FF9-0B4C-41CC-B0CC-BA8E1E4022CD}" srcOrd="0" destOrd="0" presId="urn:microsoft.com/office/officeart/2005/8/layout/vList5"/>
    <dgm:cxn modelId="{6AAA5ECA-2094-40A0-A1BB-5707C586C58F}" srcId="{C2CBD1B7-125F-4891-8E35-5B3C666E5D34}" destId="{76238D98-F3FD-4621-84BA-545AAB15993C}" srcOrd="0" destOrd="0" parTransId="{97862724-4BFB-4125-A4DB-04689493B0EC}" sibTransId="{3DDD930A-BC1C-40F7-8334-D9EE00652A97}"/>
    <dgm:cxn modelId="{5DCFC8EF-8682-4204-806E-068D38BE7232}" srcId="{C2CBD1B7-125F-4891-8E35-5B3C666E5D34}" destId="{EFD9555C-3A87-4985-A004-F66E395601C0}" srcOrd="1" destOrd="0" parTransId="{ACA616CE-E00C-40FA-9EA3-7DCA6EF6D25F}" sibTransId="{A6095C3F-C203-4DFB-9013-A9FA2B233B4D}"/>
    <dgm:cxn modelId="{1CB36433-4B36-4BEB-8F23-7C4D609E9AC4}" type="presParOf" srcId="{88E9B6BF-F079-4866-AEF1-4A39C118FCBB}" destId="{D8DE6856-60A9-4420-AACD-760BED50246F}" srcOrd="0" destOrd="0" presId="urn:microsoft.com/office/officeart/2005/8/layout/vList5"/>
    <dgm:cxn modelId="{311D0219-CC75-4B5C-83B0-91AD70A41D69}" type="presParOf" srcId="{D8DE6856-60A9-4420-AACD-760BED50246F}" destId="{B00D7F09-34B4-40B9-BF2D-0DA04B182A40}" srcOrd="0" destOrd="0" presId="urn:microsoft.com/office/officeart/2005/8/layout/vList5"/>
    <dgm:cxn modelId="{0BFF4AC4-5ECA-48AD-A00E-06EFB2A54695}" type="presParOf" srcId="{D8DE6856-60A9-4420-AACD-760BED50246F}" destId="{7B8E081A-C068-4C94-8F09-3F8329B1EC20}" srcOrd="1" destOrd="0" presId="urn:microsoft.com/office/officeart/2005/8/layout/vList5"/>
    <dgm:cxn modelId="{B4CC06E1-BB75-495F-B503-2B250E012FBE}" type="presParOf" srcId="{88E9B6BF-F079-4866-AEF1-4A39C118FCBB}" destId="{8CA499C3-0D6D-4A0F-B6DE-28BF58F45C71}" srcOrd="1" destOrd="0" presId="urn:microsoft.com/office/officeart/2005/8/layout/vList5"/>
    <dgm:cxn modelId="{018DBBA0-95FE-4CB6-ADAE-6DAAA52EEC64}" type="presParOf" srcId="{88E9B6BF-F079-4866-AEF1-4A39C118FCBB}" destId="{A760A763-7448-4F8F-A848-0A657B1B1A35}" srcOrd="2" destOrd="0" presId="urn:microsoft.com/office/officeart/2005/8/layout/vList5"/>
    <dgm:cxn modelId="{6AE1017F-6D26-4642-A038-68842CA4D3EE}" type="presParOf" srcId="{A760A763-7448-4F8F-A848-0A657B1B1A35}" destId="{F9B7DB36-591A-4DBB-81A4-2B1A5EBBBD6C}" srcOrd="0" destOrd="0" presId="urn:microsoft.com/office/officeart/2005/8/layout/vList5"/>
    <dgm:cxn modelId="{5EFE7623-BF15-4465-878A-664A7653F88B}" type="presParOf" srcId="{A760A763-7448-4F8F-A848-0A657B1B1A35}" destId="{20CB7FF9-0B4C-41CC-B0CC-BA8E1E4022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35C97-D7D7-40C7-B230-E3D136928885}">
      <dsp:nvSpPr>
        <dsp:cNvPr id="0" name=""/>
        <dsp:cNvSpPr/>
      </dsp:nvSpPr>
      <dsp:spPr>
        <a:xfrm>
          <a:off x="0" y="0"/>
          <a:ext cx="2940990" cy="3293314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91" tIns="330200" rIns="229291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Define a set of rules for classification</a:t>
          </a:r>
          <a:endParaRPr lang="en-US" sz="2400" kern="1200" dirty="0">
            <a:solidFill>
              <a:srgbClr val="76B900">
                <a:lumMod val="7500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0" y="1251459"/>
        <a:ext cx="2940990" cy="1975988"/>
      </dsp:txXfrm>
    </dsp:sp>
    <dsp:sp modelId="{126CFAAB-1CDA-4EFC-AA8D-A1B6E330A0BB}">
      <dsp:nvSpPr>
        <dsp:cNvPr id="0" name=""/>
        <dsp:cNvSpPr/>
      </dsp:nvSpPr>
      <dsp:spPr>
        <a:xfrm>
          <a:off x="976498" y="329331"/>
          <a:ext cx="987994" cy="987994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028" tIns="12700" rIns="770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1</a:t>
          </a:r>
        </a:p>
      </dsp:txBody>
      <dsp:txXfrm>
        <a:off x="1121186" y="474019"/>
        <a:ext cx="698618" cy="698618"/>
      </dsp:txXfrm>
    </dsp:sp>
    <dsp:sp modelId="{287512D8-4667-4274-99A5-51AD217D65F9}">
      <dsp:nvSpPr>
        <dsp:cNvPr id="0" name=""/>
        <dsp:cNvSpPr/>
      </dsp:nvSpPr>
      <dsp:spPr>
        <a:xfrm>
          <a:off x="0" y="3293242"/>
          <a:ext cx="2940990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E275E6-AB00-4938-A6EC-731043CF85E1}">
      <dsp:nvSpPr>
        <dsp:cNvPr id="0" name=""/>
        <dsp:cNvSpPr/>
      </dsp:nvSpPr>
      <dsp:spPr>
        <a:xfrm>
          <a:off x="3235090" y="0"/>
          <a:ext cx="2940990" cy="3293314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91" tIns="330200" rIns="229291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Program those rules into the computer</a:t>
          </a:r>
          <a:endParaRPr lang="en-US" sz="2400" kern="1200" dirty="0">
            <a:solidFill>
              <a:srgbClr val="76B900">
                <a:lumMod val="7500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3235090" y="1251459"/>
        <a:ext cx="2940990" cy="1975988"/>
      </dsp:txXfrm>
    </dsp:sp>
    <dsp:sp modelId="{F8F17B97-1F6D-413B-A006-BC3F47E7C2A9}">
      <dsp:nvSpPr>
        <dsp:cNvPr id="0" name=""/>
        <dsp:cNvSpPr/>
      </dsp:nvSpPr>
      <dsp:spPr>
        <a:xfrm>
          <a:off x="4211588" y="329331"/>
          <a:ext cx="987994" cy="987994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028" tIns="12700" rIns="770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2</a:t>
          </a:r>
          <a:endParaRPr lang="en-US" sz="4800" kern="1200" dirty="0">
            <a:solidFill>
              <a:srgbClr val="FFFFFF"/>
            </a:solidFill>
            <a:latin typeface="Trebuchet MS"/>
            <a:ea typeface="+mn-ea"/>
            <a:cs typeface="+mn-cs"/>
          </a:endParaRPr>
        </a:p>
      </dsp:txBody>
      <dsp:txXfrm>
        <a:off x="4356276" y="474019"/>
        <a:ext cx="698618" cy="698618"/>
      </dsp:txXfrm>
    </dsp:sp>
    <dsp:sp modelId="{6D54BF08-C299-4B6A-AAC5-FD298A51554B}">
      <dsp:nvSpPr>
        <dsp:cNvPr id="0" name=""/>
        <dsp:cNvSpPr/>
      </dsp:nvSpPr>
      <dsp:spPr>
        <a:xfrm>
          <a:off x="3235090" y="3293242"/>
          <a:ext cx="2940990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AC3852-3DF7-40CF-BE8C-166DB04E564E}">
      <dsp:nvSpPr>
        <dsp:cNvPr id="0" name=""/>
        <dsp:cNvSpPr/>
      </dsp:nvSpPr>
      <dsp:spPr>
        <a:xfrm>
          <a:off x="6470180" y="0"/>
          <a:ext cx="2940990" cy="3293314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91" tIns="330200" rIns="229291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Feed it examples, and the program uses the rules to classify</a:t>
          </a:r>
          <a:endParaRPr lang="en-US" sz="2400" kern="1200" dirty="0">
            <a:solidFill>
              <a:srgbClr val="76B900">
                <a:lumMod val="7500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6470180" y="1251459"/>
        <a:ext cx="2940990" cy="1975988"/>
      </dsp:txXfrm>
    </dsp:sp>
    <dsp:sp modelId="{DEEDB967-833F-4749-A2E9-00164021DECD}">
      <dsp:nvSpPr>
        <dsp:cNvPr id="0" name=""/>
        <dsp:cNvSpPr/>
      </dsp:nvSpPr>
      <dsp:spPr>
        <a:xfrm>
          <a:off x="7446678" y="329331"/>
          <a:ext cx="987994" cy="987994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028" tIns="12700" rIns="770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3</a:t>
          </a:r>
        </a:p>
      </dsp:txBody>
      <dsp:txXfrm>
        <a:off x="7591366" y="474019"/>
        <a:ext cx="698618" cy="698618"/>
      </dsp:txXfrm>
    </dsp:sp>
    <dsp:sp modelId="{9C742861-3143-4258-ACC5-188573C8A96A}">
      <dsp:nvSpPr>
        <dsp:cNvPr id="0" name=""/>
        <dsp:cNvSpPr/>
      </dsp:nvSpPr>
      <dsp:spPr>
        <a:xfrm>
          <a:off x="6470180" y="3293242"/>
          <a:ext cx="2940990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35C97-D7D7-40C7-B230-E3D136928885}">
      <dsp:nvSpPr>
        <dsp:cNvPr id="0" name=""/>
        <dsp:cNvSpPr/>
      </dsp:nvSpPr>
      <dsp:spPr>
        <a:xfrm>
          <a:off x="0" y="0"/>
          <a:ext cx="3162860" cy="3688160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89" tIns="330200" rIns="246589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Show model the examples with the answer of how to classify</a:t>
          </a:r>
        </a:p>
      </dsp:txBody>
      <dsp:txXfrm>
        <a:off x="0" y="1401500"/>
        <a:ext cx="3162860" cy="2212896"/>
      </dsp:txXfrm>
    </dsp:sp>
    <dsp:sp modelId="{126CFAAB-1CDA-4EFC-AA8D-A1B6E330A0BB}">
      <dsp:nvSpPr>
        <dsp:cNvPr id="0" name=""/>
        <dsp:cNvSpPr/>
      </dsp:nvSpPr>
      <dsp:spPr>
        <a:xfrm>
          <a:off x="1028206" y="368815"/>
          <a:ext cx="1106448" cy="110644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263" tIns="12700" rIns="862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1</a:t>
          </a:r>
        </a:p>
      </dsp:txBody>
      <dsp:txXfrm>
        <a:off x="1190242" y="530851"/>
        <a:ext cx="782376" cy="782376"/>
      </dsp:txXfrm>
    </dsp:sp>
    <dsp:sp modelId="{287512D8-4667-4274-99A5-51AD217D65F9}">
      <dsp:nvSpPr>
        <dsp:cNvPr id="0" name=""/>
        <dsp:cNvSpPr/>
      </dsp:nvSpPr>
      <dsp:spPr>
        <a:xfrm>
          <a:off x="0" y="3688088"/>
          <a:ext cx="3162860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E275E6-AB00-4938-A6EC-731043CF85E1}">
      <dsp:nvSpPr>
        <dsp:cNvPr id="0" name=""/>
        <dsp:cNvSpPr/>
      </dsp:nvSpPr>
      <dsp:spPr>
        <a:xfrm>
          <a:off x="3479147" y="0"/>
          <a:ext cx="3162860" cy="3688160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89" tIns="330200" rIns="246589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Model takes guesses, we tell it if it’s right or not</a:t>
          </a:r>
        </a:p>
      </dsp:txBody>
      <dsp:txXfrm>
        <a:off x="3479147" y="1401500"/>
        <a:ext cx="3162860" cy="2212896"/>
      </dsp:txXfrm>
    </dsp:sp>
    <dsp:sp modelId="{F8F17B97-1F6D-413B-A006-BC3F47E7C2A9}">
      <dsp:nvSpPr>
        <dsp:cNvPr id="0" name=""/>
        <dsp:cNvSpPr/>
      </dsp:nvSpPr>
      <dsp:spPr>
        <a:xfrm>
          <a:off x="4507353" y="368815"/>
          <a:ext cx="1106448" cy="110644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263" tIns="12700" rIns="862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2</a:t>
          </a:r>
          <a:endParaRPr lang="en-US" sz="4800" kern="1200" dirty="0">
            <a:solidFill>
              <a:srgbClr val="FFFFFF"/>
            </a:solidFill>
            <a:latin typeface="Trebuchet MS"/>
            <a:ea typeface="+mn-ea"/>
            <a:cs typeface="+mn-cs"/>
          </a:endParaRPr>
        </a:p>
      </dsp:txBody>
      <dsp:txXfrm>
        <a:off x="4669389" y="530851"/>
        <a:ext cx="782376" cy="782376"/>
      </dsp:txXfrm>
    </dsp:sp>
    <dsp:sp modelId="{6D54BF08-C299-4B6A-AAC5-FD298A51554B}">
      <dsp:nvSpPr>
        <dsp:cNvPr id="0" name=""/>
        <dsp:cNvSpPr/>
      </dsp:nvSpPr>
      <dsp:spPr>
        <a:xfrm>
          <a:off x="3479147" y="3688088"/>
          <a:ext cx="3162860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AC3852-3DF7-40CF-BE8C-166DB04E564E}">
      <dsp:nvSpPr>
        <dsp:cNvPr id="0" name=""/>
        <dsp:cNvSpPr/>
      </dsp:nvSpPr>
      <dsp:spPr>
        <a:xfrm>
          <a:off x="6958294" y="0"/>
          <a:ext cx="3162860" cy="3688160"/>
        </a:xfrm>
        <a:prstGeom prst="rect">
          <a:avLst/>
        </a:prstGeom>
        <a:solidFill>
          <a:srgbClr val="B3B3B3">
            <a:lumMod val="40000"/>
            <a:lumOff val="60000"/>
            <a:alpha val="90000"/>
          </a:srgbClr>
        </a:solidFill>
        <a:ln w="25400" cap="flat" cmpd="sng" algn="ctr">
          <a:solidFill>
            <a:srgbClr val="00745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89" tIns="330200" rIns="246589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6B900">
                  <a:lumMod val="75000"/>
                </a:srgbClr>
              </a:solidFill>
              <a:latin typeface="Trebuchet MS"/>
              <a:ea typeface="+mn-ea"/>
              <a:cs typeface="+mn-cs"/>
            </a:rPr>
            <a:t>Model learns to correctly categorize as it’s training. The system learns the rules on its own</a:t>
          </a:r>
        </a:p>
      </dsp:txBody>
      <dsp:txXfrm>
        <a:off x="6958294" y="1401500"/>
        <a:ext cx="3162860" cy="2212896"/>
      </dsp:txXfrm>
    </dsp:sp>
    <dsp:sp modelId="{DEEDB967-833F-4749-A2E9-00164021DECD}">
      <dsp:nvSpPr>
        <dsp:cNvPr id="0" name=""/>
        <dsp:cNvSpPr/>
      </dsp:nvSpPr>
      <dsp:spPr>
        <a:xfrm>
          <a:off x="7986500" y="368815"/>
          <a:ext cx="1106448" cy="110644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76B900">
              <a:lumMod val="5000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263" tIns="12700" rIns="862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3</a:t>
          </a:r>
        </a:p>
      </dsp:txBody>
      <dsp:txXfrm>
        <a:off x="8148536" y="530851"/>
        <a:ext cx="782376" cy="782376"/>
      </dsp:txXfrm>
    </dsp:sp>
    <dsp:sp modelId="{9C742861-3143-4258-ACC5-188573C8A96A}">
      <dsp:nvSpPr>
        <dsp:cNvPr id="0" name=""/>
        <dsp:cNvSpPr/>
      </dsp:nvSpPr>
      <dsp:spPr>
        <a:xfrm>
          <a:off x="6958294" y="3688088"/>
          <a:ext cx="3162860" cy="72"/>
        </a:xfrm>
        <a:prstGeom prst="rect">
          <a:avLst/>
        </a:prstGeom>
        <a:solidFill>
          <a:srgbClr val="00745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745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63ED-4082-4B7E-B697-B567846C2629}">
      <dsp:nvSpPr>
        <dsp:cNvPr id="0" name=""/>
        <dsp:cNvSpPr/>
      </dsp:nvSpPr>
      <dsp:spPr>
        <a:xfrm>
          <a:off x="1214" y="268903"/>
          <a:ext cx="4262077" cy="2706418"/>
        </a:xfrm>
        <a:prstGeom prst="roundRect">
          <a:avLst>
            <a:gd name="adj" fmla="val 10000"/>
          </a:avLst>
        </a:prstGeom>
        <a:solidFill>
          <a:srgbClr val="76B900">
            <a:lumMod val="75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A539E7-845D-4A13-9455-F1EC0A100911}">
      <dsp:nvSpPr>
        <dsp:cNvPr id="0" name=""/>
        <dsp:cNvSpPr/>
      </dsp:nvSpPr>
      <dsp:spPr>
        <a:xfrm>
          <a:off x="474778" y="718789"/>
          <a:ext cx="4262077" cy="2706418"/>
        </a:xfrm>
        <a:prstGeom prst="roundRect">
          <a:avLst>
            <a:gd name="adj" fmla="val 10000"/>
          </a:avLst>
        </a:prstGeom>
        <a:solidFill>
          <a:srgbClr val="76B900"/>
        </a:solidFill>
        <a:ln w="38100" cap="flat" cmpd="sng" algn="ctr">
          <a:solidFill>
            <a:srgbClr val="FFFFFF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>
              <a:solidFill>
                <a:srgbClr val="FFFFFF"/>
              </a:solidFill>
              <a:latin typeface="Trebuchet MS"/>
              <a:ea typeface="+mn-ea"/>
              <a:cs typeface="+mn-cs"/>
            </a:rPr>
            <a:t>If rules are clear and straightforward, often better to just program it</a:t>
          </a:r>
          <a:endParaRPr lang="en-US" sz="3400" kern="1200" dirty="0">
            <a:solidFill>
              <a:srgbClr val="FFFFFF"/>
            </a:solidFill>
            <a:latin typeface="Trebuchet MS"/>
            <a:ea typeface="+mn-ea"/>
            <a:cs typeface="+mn-cs"/>
          </a:endParaRPr>
        </a:p>
      </dsp:txBody>
      <dsp:txXfrm>
        <a:off x="554046" y="798057"/>
        <a:ext cx="4103541" cy="2547882"/>
      </dsp:txXfrm>
    </dsp:sp>
    <dsp:sp modelId="{2A9C26C8-C393-498C-879F-709D2C4D234A}">
      <dsp:nvSpPr>
        <dsp:cNvPr id="0" name=""/>
        <dsp:cNvSpPr/>
      </dsp:nvSpPr>
      <dsp:spPr>
        <a:xfrm>
          <a:off x="5210419" y="268903"/>
          <a:ext cx="4262077" cy="2706418"/>
        </a:xfrm>
        <a:prstGeom prst="roundRect">
          <a:avLst>
            <a:gd name="adj" fmla="val 10000"/>
          </a:avLst>
        </a:prstGeom>
        <a:solidFill>
          <a:srgbClr val="76B900">
            <a:lumMod val="75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B69BB4-EA9F-4394-8744-A8EFCFB6833C}">
      <dsp:nvSpPr>
        <dsp:cNvPr id="0" name=""/>
        <dsp:cNvSpPr/>
      </dsp:nvSpPr>
      <dsp:spPr>
        <a:xfrm>
          <a:off x="5683983" y="718789"/>
          <a:ext cx="4262077" cy="2706418"/>
        </a:xfrm>
        <a:prstGeom prst="roundRect">
          <a:avLst>
            <a:gd name="adj" fmla="val 10000"/>
          </a:avLst>
        </a:prstGeom>
        <a:solidFill>
          <a:srgbClr val="76B900"/>
        </a:solidFill>
        <a:ln w="38100" cap="flat" cmpd="sng" algn="ctr">
          <a:solidFill>
            <a:srgbClr val="FFFFFF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>
              <a:solidFill>
                <a:srgbClr val="FFFFFF"/>
              </a:solidFill>
              <a:latin typeface="Trebuchet MS"/>
              <a:ea typeface="+mn-ea"/>
              <a:cs typeface="+mn-cs"/>
            </a:rPr>
            <a:t>If rules are nuanced, complex, difficult to discern, use deep learning</a:t>
          </a:r>
          <a:endParaRPr lang="en-US" sz="3400" kern="1200" dirty="0">
            <a:solidFill>
              <a:srgbClr val="FFFFFF"/>
            </a:solidFill>
            <a:latin typeface="Trebuchet MS"/>
            <a:ea typeface="+mn-ea"/>
            <a:cs typeface="+mn-cs"/>
          </a:endParaRPr>
        </a:p>
      </dsp:txBody>
      <dsp:txXfrm>
        <a:off x="5763251" y="798057"/>
        <a:ext cx="4103541" cy="2547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C01C0-9AF3-4DF8-BE49-E425447072BD}">
      <dsp:nvSpPr>
        <dsp:cNvPr id="0" name=""/>
        <dsp:cNvSpPr/>
      </dsp:nvSpPr>
      <dsp:spPr>
        <a:xfrm>
          <a:off x="0" y="3428739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F4CAB-3ACA-4762-A3BF-9B9F87ACCBC1}">
      <dsp:nvSpPr>
        <dsp:cNvPr id="0" name=""/>
        <dsp:cNvSpPr/>
      </dsp:nvSpPr>
      <dsp:spPr>
        <a:xfrm>
          <a:off x="0" y="2736883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E5A1D-736B-4DEB-8217-5156531D30D0}">
      <dsp:nvSpPr>
        <dsp:cNvPr id="0" name=""/>
        <dsp:cNvSpPr/>
      </dsp:nvSpPr>
      <dsp:spPr>
        <a:xfrm>
          <a:off x="0" y="2045027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59170-6DF8-4D07-9BFE-C5085942C214}">
      <dsp:nvSpPr>
        <dsp:cNvPr id="0" name=""/>
        <dsp:cNvSpPr/>
      </dsp:nvSpPr>
      <dsp:spPr>
        <a:xfrm>
          <a:off x="0" y="1353171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DA15C-0905-4A1A-93C0-0CCBEF6E972C}">
      <dsp:nvSpPr>
        <dsp:cNvPr id="0" name=""/>
        <dsp:cNvSpPr/>
      </dsp:nvSpPr>
      <dsp:spPr>
        <a:xfrm>
          <a:off x="0" y="661315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DDEC3-34F3-4B71-AB67-03390DAF22BB}">
      <dsp:nvSpPr>
        <dsp:cNvPr id="0" name=""/>
        <dsp:cNvSpPr/>
      </dsp:nvSpPr>
      <dsp:spPr>
        <a:xfrm>
          <a:off x="990244" y="2405"/>
          <a:ext cx="2818387" cy="6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9144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Trebuchet MS"/>
              <a:ea typeface="+mn-ea"/>
              <a:cs typeface="+mn-cs"/>
            </a:rPr>
            <a:t>Which direction loss decreases the most </a:t>
          </a:r>
          <a:endParaRPr kumimoji="0" lang="en-US" sz="1400" b="0" i="1" u="none" strike="noStrike" kern="1200" cap="none" spc="0" normalizeH="0" baseline="0" noProof="0" dirty="0">
            <a:ln/>
            <a:solidFill>
              <a:srgbClr val="000000"/>
            </a:solidFill>
            <a:effectLst/>
            <a:uLnTx/>
            <a:uFillTx/>
            <a:latin typeface="Cambria Math" panose="02040503050406030204" pitchFamily="18" charset="0"/>
            <a:ea typeface="Cambria Math" panose="02040503050406030204" pitchFamily="18" charset="0"/>
            <a:cs typeface="+mn-cs"/>
          </a:endParaRPr>
        </a:p>
      </dsp:txBody>
      <dsp:txXfrm>
        <a:off x="990244" y="2405"/>
        <a:ext cx="2818387" cy="658910"/>
      </dsp:txXfrm>
    </dsp:sp>
    <dsp:sp modelId="{40BF0FD4-E1A0-44F6-89A8-6125FBCFA794}">
      <dsp:nvSpPr>
        <dsp:cNvPr id="0" name=""/>
        <dsp:cNvSpPr/>
      </dsp:nvSpPr>
      <dsp:spPr>
        <a:xfrm>
          <a:off x="0" y="2405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rgbClr val="FFFFFF"/>
              </a:solidFill>
              <a:latin typeface="Trebuchet MS"/>
              <a:ea typeface="+mn-ea"/>
              <a:cs typeface="+mn-cs"/>
            </a:rPr>
            <a:t>The Gradient</a:t>
          </a:r>
        </a:p>
      </dsp:txBody>
      <dsp:txXfrm>
        <a:off x="32171" y="34576"/>
        <a:ext cx="925902" cy="626739"/>
      </dsp:txXfrm>
    </dsp:sp>
    <dsp:sp modelId="{0068E5C5-00C1-4705-BE3D-19C1721DC406}">
      <dsp:nvSpPr>
        <dsp:cNvPr id="0" name=""/>
        <dsp:cNvSpPr/>
      </dsp:nvSpPr>
      <dsp:spPr>
        <a:xfrm>
          <a:off x="990244" y="694261"/>
          <a:ext cx="2818387" cy="6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9144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rebuchet MS"/>
              <a:ea typeface="+mn-ea"/>
              <a:cs typeface="+mn-cs"/>
            </a:rPr>
            <a:t>How far to travel</a:t>
          </a:r>
        </a:p>
      </dsp:txBody>
      <dsp:txXfrm>
        <a:off x="990244" y="694261"/>
        <a:ext cx="2818387" cy="658910"/>
      </dsp:txXfrm>
    </dsp:sp>
    <dsp:sp modelId="{28B59E52-C5FB-416A-8E6E-46EC31769B43}">
      <dsp:nvSpPr>
        <dsp:cNvPr id="0" name=""/>
        <dsp:cNvSpPr/>
      </dsp:nvSpPr>
      <dsp:spPr>
        <a:xfrm>
          <a:off x="0" y="694261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kumimoji="0" lang="el-GR" sz="1400" b="0" i="1" u="none" strike="noStrike" kern="1200" cap="none" spc="0" normalizeH="0" baseline="0" noProof="0" smtClean="0">
                  <a:ln/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m:t>λ</m:t>
              </m:r>
            </m:oMath>
          </a14:m>
          <a:r>
            <a:rPr lang="en-US" sz="1400" kern="1200" dirty="0">
              <a:solidFill>
                <a:srgbClr val="FFFFFF"/>
              </a:solidFill>
              <a:latin typeface="Trebuchet MS"/>
              <a:ea typeface="+mn-ea"/>
              <a:cs typeface="+mn-cs"/>
            </a:rPr>
            <a:t>: The learning rate</a:t>
          </a:r>
        </a:p>
      </dsp:txBody>
      <dsp:txXfrm>
        <a:off x="32171" y="726432"/>
        <a:ext cx="925902" cy="626739"/>
      </dsp:txXfrm>
    </dsp:sp>
    <dsp:sp modelId="{C2951553-493E-467F-8DF3-6318E00F3CD5}">
      <dsp:nvSpPr>
        <dsp:cNvPr id="0" name=""/>
        <dsp:cNvSpPr/>
      </dsp:nvSpPr>
      <dsp:spPr>
        <a:xfrm>
          <a:off x="990244" y="1386117"/>
          <a:ext cx="2818387" cy="6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9144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rebuchet MS"/>
              <a:ea typeface="+mn-ea"/>
              <a:cs typeface="+mn-cs"/>
            </a:rPr>
            <a:t>A model update with the full dataset</a:t>
          </a:r>
        </a:p>
      </dsp:txBody>
      <dsp:txXfrm>
        <a:off x="990244" y="1386117"/>
        <a:ext cx="2818387" cy="658910"/>
      </dsp:txXfrm>
    </dsp:sp>
    <dsp:sp modelId="{D930D721-0407-42D6-84F4-42941E4B7410}">
      <dsp:nvSpPr>
        <dsp:cNvPr id="0" name=""/>
        <dsp:cNvSpPr/>
      </dsp:nvSpPr>
      <dsp:spPr>
        <a:xfrm>
          <a:off x="0" y="1386117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Epoch</a:t>
          </a:r>
        </a:p>
      </dsp:txBody>
      <dsp:txXfrm>
        <a:off x="32171" y="1418288"/>
        <a:ext cx="925902" cy="626739"/>
      </dsp:txXfrm>
    </dsp:sp>
    <dsp:sp modelId="{0D9FB510-481C-409C-81F2-4E3D77673F3E}">
      <dsp:nvSpPr>
        <dsp:cNvPr id="0" name=""/>
        <dsp:cNvSpPr/>
      </dsp:nvSpPr>
      <dsp:spPr>
        <a:xfrm>
          <a:off x="990244" y="2077973"/>
          <a:ext cx="2818387" cy="6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9144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rebuchet MS"/>
              <a:ea typeface="+mn-ea"/>
              <a:cs typeface="+mn-cs"/>
            </a:rPr>
            <a:t>A sample of the full dataset</a:t>
          </a:r>
        </a:p>
      </dsp:txBody>
      <dsp:txXfrm>
        <a:off x="990244" y="2077973"/>
        <a:ext cx="2818387" cy="658910"/>
      </dsp:txXfrm>
    </dsp:sp>
    <dsp:sp modelId="{A7363449-2DC7-42D7-85C1-A2B5EBD95E26}">
      <dsp:nvSpPr>
        <dsp:cNvPr id="0" name=""/>
        <dsp:cNvSpPr/>
      </dsp:nvSpPr>
      <dsp:spPr>
        <a:xfrm>
          <a:off x="0" y="2077973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Batch</a:t>
          </a:r>
        </a:p>
      </dsp:txBody>
      <dsp:txXfrm>
        <a:off x="32171" y="2110144"/>
        <a:ext cx="925902" cy="626739"/>
      </dsp:txXfrm>
    </dsp:sp>
    <dsp:sp modelId="{7773D711-D973-4A92-AF71-AD154EEAB9D3}">
      <dsp:nvSpPr>
        <dsp:cNvPr id="0" name=""/>
        <dsp:cNvSpPr/>
      </dsp:nvSpPr>
      <dsp:spPr>
        <a:xfrm>
          <a:off x="990244" y="2769829"/>
          <a:ext cx="2818387" cy="6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9144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rebuchet MS"/>
              <a:ea typeface="+mn-ea"/>
              <a:cs typeface="+mn-cs"/>
            </a:rPr>
            <a:t>An update to the weight parameters</a:t>
          </a:r>
        </a:p>
      </dsp:txBody>
      <dsp:txXfrm>
        <a:off x="990244" y="2769829"/>
        <a:ext cx="2818387" cy="658910"/>
      </dsp:txXfrm>
    </dsp:sp>
    <dsp:sp modelId="{635096CD-FC4F-4C72-B71A-D931C2289B52}">
      <dsp:nvSpPr>
        <dsp:cNvPr id="0" name=""/>
        <dsp:cNvSpPr/>
      </dsp:nvSpPr>
      <dsp:spPr>
        <a:xfrm>
          <a:off x="0" y="2769829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Step</a:t>
          </a:r>
        </a:p>
      </dsp:txBody>
      <dsp:txXfrm>
        <a:off x="32171" y="2802000"/>
        <a:ext cx="925902" cy="6267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C01C0-9AF3-4DF8-BE49-E425447072BD}">
      <dsp:nvSpPr>
        <dsp:cNvPr id="0" name=""/>
        <dsp:cNvSpPr/>
      </dsp:nvSpPr>
      <dsp:spPr>
        <a:xfrm>
          <a:off x="0" y="3428739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F4CAB-3ACA-4762-A3BF-9B9F87ACCBC1}">
      <dsp:nvSpPr>
        <dsp:cNvPr id="0" name=""/>
        <dsp:cNvSpPr/>
      </dsp:nvSpPr>
      <dsp:spPr>
        <a:xfrm>
          <a:off x="0" y="2736883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E5A1D-736B-4DEB-8217-5156531D30D0}">
      <dsp:nvSpPr>
        <dsp:cNvPr id="0" name=""/>
        <dsp:cNvSpPr/>
      </dsp:nvSpPr>
      <dsp:spPr>
        <a:xfrm>
          <a:off x="0" y="2045027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59170-6DF8-4D07-9BFE-C5085942C214}">
      <dsp:nvSpPr>
        <dsp:cNvPr id="0" name=""/>
        <dsp:cNvSpPr/>
      </dsp:nvSpPr>
      <dsp:spPr>
        <a:xfrm>
          <a:off x="0" y="1353171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DA15C-0905-4A1A-93C0-0CCBEF6E972C}">
      <dsp:nvSpPr>
        <dsp:cNvPr id="0" name=""/>
        <dsp:cNvSpPr/>
      </dsp:nvSpPr>
      <dsp:spPr>
        <a:xfrm>
          <a:off x="0" y="661315"/>
          <a:ext cx="3808632" cy="0"/>
        </a:xfrm>
        <a:prstGeom prst="line">
          <a:avLst/>
        </a:prstGeom>
        <a:noFill/>
        <a:ln w="9525" cap="flat" cmpd="sng" algn="ctr">
          <a:solidFill>
            <a:srgbClr val="00856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DDEC3-34F3-4B71-AB67-03390DAF22BB}">
      <dsp:nvSpPr>
        <dsp:cNvPr id="0" name=""/>
        <dsp:cNvSpPr/>
      </dsp:nvSpPr>
      <dsp:spPr>
        <a:xfrm>
          <a:off x="990244" y="2405"/>
          <a:ext cx="2818387" cy="6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9144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rebuchet MS"/>
              <a:ea typeface="+mn-ea"/>
              <a:cs typeface="+mn-cs"/>
            </a:rPr>
            <a:t>Which direction loss decreases the most </a:t>
          </a:r>
          <a:endParaRPr kumimoji="0" lang="en-US" sz="1400" b="0" i="1" u="none" strike="noStrike" kern="1200" cap="none" spc="0" normalizeH="0" baseline="0" noProof="0">
            <a:ln/>
            <a:solidFill>
              <a:srgbClr val="000000"/>
            </a:solidFill>
            <a:effectLst/>
            <a:uLnTx/>
            <a:uFillTx/>
            <a:latin typeface="Cambria Math" panose="02040503050406030204" pitchFamily="18" charset="0"/>
            <a:ea typeface="Cambria Math" panose="02040503050406030204" pitchFamily="18" charset="0"/>
            <a:cs typeface="+mn-cs"/>
          </a:endParaRPr>
        </a:p>
      </dsp:txBody>
      <dsp:txXfrm>
        <a:off x="990244" y="2405"/>
        <a:ext cx="2818387" cy="658910"/>
      </dsp:txXfrm>
    </dsp:sp>
    <dsp:sp modelId="{40BF0FD4-E1A0-44F6-89A8-6125FBCFA794}">
      <dsp:nvSpPr>
        <dsp:cNvPr id="0" name=""/>
        <dsp:cNvSpPr/>
      </dsp:nvSpPr>
      <dsp:spPr>
        <a:xfrm>
          <a:off x="0" y="2405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The Gradient</a:t>
          </a:r>
        </a:p>
      </dsp:txBody>
      <dsp:txXfrm>
        <a:off x="32171" y="34576"/>
        <a:ext cx="925902" cy="626739"/>
      </dsp:txXfrm>
    </dsp:sp>
    <dsp:sp modelId="{0068E5C5-00C1-4705-BE3D-19C1721DC406}">
      <dsp:nvSpPr>
        <dsp:cNvPr id="0" name=""/>
        <dsp:cNvSpPr/>
      </dsp:nvSpPr>
      <dsp:spPr>
        <a:xfrm>
          <a:off x="990244" y="694261"/>
          <a:ext cx="2818387" cy="6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9144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rebuchet MS"/>
              <a:ea typeface="+mn-ea"/>
              <a:cs typeface="+mn-cs"/>
            </a:rPr>
            <a:t>How far to travel</a:t>
          </a:r>
        </a:p>
      </dsp:txBody>
      <dsp:txXfrm>
        <a:off x="990244" y="694261"/>
        <a:ext cx="2818387" cy="658910"/>
      </dsp:txXfrm>
    </dsp:sp>
    <dsp:sp modelId="{28B59E52-C5FB-416A-8E6E-46EC31769B43}">
      <dsp:nvSpPr>
        <dsp:cNvPr id="0" name=""/>
        <dsp:cNvSpPr/>
      </dsp:nvSpPr>
      <dsp:spPr>
        <a:xfrm>
          <a:off x="0" y="694261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kumimoji="0" lang="el-GR" sz="1400" b="0" i="1" u="none" strike="noStrike" kern="1200" cap="none" spc="0" normalizeH="0" baseline="0" noProof="0" smtClean="0">
                  <a:ln/>
                  <a:solidFill>
                    <a:srgbClr val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m:t>λ</m:t>
              </m:r>
            </m:oMath>
          </a14:m>
          <a:r>
            <a:rPr lang="en-US" sz="14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: The learning rate</a:t>
          </a:r>
        </a:p>
      </dsp:txBody>
      <dsp:txXfrm>
        <a:off x="32171" y="726432"/>
        <a:ext cx="925902" cy="626739"/>
      </dsp:txXfrm>
    </dsp:sp>
    <dsp:sp modelId="{C2951553-493E-467F-8DF3-6318E00F3CD5}">
      <dsp:nvSpPr>
        <dsp:cNvPr id="0" name=""/>
        <dsp:cNvSpPr/>
      </dsp:nvSpPr>
      <dsp:spPr>
        <a:xfrm>
          <a:off x="990244" y="1386117"/>
          <a:ext cx="2818387" cy="6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9144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rebuchet MS"/>
              <a:ea typeface="+mn-ea"/>
              <a:cs typeface="+mn-cs"/>
            </a:rPr>
            <a:t>A model update with the full dataset</a:t>
          </a:r>
        </a:p>
      </dsp:txBody>
      <dsp:txXfrm>
        <a:off x="990244" y="1386117"/>
        <a:ext cx="2818387" cy="658910"/>
      </dsp:txXfrm>
    </dsp:sp>
    <dsp:sp modelId="{D930D721-0407-42D6-84F4-42941E4B7410}">
      <dsp:nvSpPr>
        <dsp:cNvPr id="0" name=""/>
        <dsp:cNvSpPr/>
      </dsp:nvSpPr>
      <dsp:spPr>
        <a:xfrm>
          <a:off x="0" y="1386117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Epoch</a:t>
          </a:r>
        </a:p>
      </dsp:txBody>
      <dsp:txXfrm>
        <a:off x="32171" y="1418288"/>
        <a:ext cx="925902" cy="626739"/>
      </dsp:txXfrm>
    </dsp:sp>
    <dsp:sp modelId="{0D9FB510-481C-409C-81F2-4E3D77673F3E}">
      <dsp:nvSpPr>
        <dsp:cNvPr id="0" name=""/>
        <dsp:cNvSpPr/>
      </dsp:nvSpPr>
      <dsp:spPr>
        <a:xfrm>
          <a:off x="990244" y="2077973"/>
          <a:ext cx="2818387" cy="6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9144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rebuchet MS"/>
              <a:ea typeface="+mn-ea"/>
              <a:cs typeface="+mn-cs"/>
            </a:rPr>
            <a:t>A sample of the full dataset</a:t>
          </a:r>
        </a:p>
      </dsp:txBody>
      <dsp:txXfrm>
        <a:off x="990244" y="2077973"/>
        <a:ext cx="2818387" cy="658910"/>
      </dsp:txXfrm>
    </dsp:sp>
    <dsp:sp modelId="{A7363449-2DC7-42D7-85C1-A2B5EBD95E26}">
      <dsp:nvSpPr>
        <dsp:cNvPr id="0" name=""/>
        <dsp:cNvSpPr/>
      </dsp:nvSpPr>
      <dsp:spPr>
        <a:xfrm>
          <a:off x="0" y="2077973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Batch</a:t>
          </a:r>
        </a:p>
      </dsp:txBody>
      <dsp:txXfrm>
        <a:off x="32171" y="2110144"/>
        <a:ext cx="925902" cy="626739"/>
      </dsp:txXfrm>
    </dsp:sp>
    <dsp:sp modelId="{7773D711-D973-4A92-AF71-AD154EEAB9D3}">
      <dsp:nvSpPr>
        <dsp:cNvPr id="0" name=""/>
        <dsp:cNvSpPr/>
      </dsp:nvSpPr>
      <dsp:spPr>
        <a:xfrm>
          <a:off x="990244" y="2769829"/>
          <a:ext cx="2818387" cy="6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9144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0000"/>
              </a:solidFill>
              <a:latin typeface="Trebuchet MS"/>
              <a:ea typeface="+mn-ea"/>
              <a:cs typeface="+mn-cs"/>
            </a:rPr>
            <a:t>An update to the weight parameters</a:t>
          </a:r>
        </a:p>
      </dsp:txBody>
      <dsp:txXfrm>
        <a:off x="990244" y="2769829"/>
        <a:ext cx="2818387" cy="658910"/>
      </dsp:txXfrm>
    </dsp:sp>
    <dsp:sp modelId="{635096CD-FC4F-4C72-B71A-D931C2289B52}">
      <dsp:nvSpPr>
        <dsp:cNvPr id="0" name=""/>
        <dsp:cNvSpPr/>
      </dsp:nvSpPr>
      <dsp:spPr>
        <a:xfrm>
          <a:off x="0" y="2769829"/>
          <a:ext cx="990244" cy="65891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rgbClr val="008564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8564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8564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00856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Trebuchet MS"/>
              <a:ea typeface="+mn-ea"/>
              <a:cs typeface="+mn-cs"/>
            </a:rPr>
            <a:t>Step</a:t>
          </a:r>
        </a:p>
      </dsp:txBody>
      <dsp:txXfrm>
        <a:off x="32171" y="2802000"/>
        <a:ext cx="925902" cy="6267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081A-C068-4C94-8F09-3F8329B1EC20}">
      <dsp:nvSpPr>
        <dsp:cNvPr id="0" name=""/>
        <dsp:cNvSpPr/>
      </dsp:nvSpPr>
      <dsp:spPr>
        <a:xfrm rot="5400000">
          <a:off x="6039470" y="-2276496"/>
          <a:ext cx="1451252" cy="6367150"/>
        </a:xfrm>
        <a:prstGeom prst="round2SameRect">
          <a:avLst/>
        </a:prstGeom>
        <a:solidFill>
          <a:srgbClr val="008564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856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rgbClr val="76B900">
                  <a:lumMod val="50000"/>
                </a:srgbClr>
              </a:solidFill>
              <a:latin typeface="Trebuchet MS"/>
              <a:ea typeface="+mn-ea"/>
              <a:cs typeface="+mn-cs"/>
            </a:rPr>
            <a:t>Historically important and difficult task for computers</a:t>
          </a:r>
        </a:p>
      </dsp:txBody>
      <dsp:txXfrm rot="-5400000">
        <a:off x="3581521" y="252297"/>
        <a:ext cx="6296306" cy="1309564"/>
      </dsp:txXfrm>
    </dsp:sp>
    <dsp:sp modelId="{B00D7F09-34B4-40B9-BF2D-0DA04B182A40}">
      <dsp:nvSpPr>
        <dsp:cNvPr id="0" name=""/>
        <dsp:cNvSpPr/>
      </dsp:nvSpPr>
      <dsp:spPr>
        <a:xfrm>
          <a:off x="0" y="0"/>
          <a:ext cx="3581521" cy="1814065"/>
        </a:xfrm>
        <a:prstGeom prst="roundRect">
          <a:avLst/>
        </a:prstGeom>
        <a:solidFill>
          <a:srgbClr val="76B900">
            <a:lumMod val="75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FFFF"/>
              </a:solidFill>
              <a:latin typeface="Trebuchet MS"/>
              <a:ea typeface="+mn-ea"/>
              <a:cs typeface="+mn-cs"/>
            </a:rPr>
            <a:t>Train a network to correctly classify handwritten digits</a:t>
          </a:r>
        </a:p>
      </dsp:txBody>
      <dsp:txXfrm>
        <a:off x="88555" y="88555"/>
        <a:ext cx="3404411" cy="1636955"/>
      </dsp:txXfrm>
    </dsp:sp>
    <dsp:sp modelId="{20CB7FF9-0B4C-41CC-B0CC-BA8E1E4022CD}">
      <dsp:nvSpPr>
        <dsp:cNvPr id="0" name=""/>
        <dsp:cNvSpPr/>
      </dsp:nvSpPr>
      <dsp:spPr>
        <a:xfrm rot="5400000">
          <a:off x="6039470" y="-371728"/>
          <a:ext cx="1451252" cy="6367150"/>
        </a:xfrm>
        <a:prstGeom prst="round2SameRect">
          <a:avLst/>
        </a:prstGeom>
        <a:solidFill>
          <a:srgbClr val="008564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856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rgbClr val="76B900">
                  <a:lumMod val="50000"/>
                </a:srgbClr>
              </a:solidFill>
              <a:latin typeface="Trebuchet MS"/>
              <a:ea typeface="+mn-ea"/>
              <a:cs typeface="+mn-cs"/>
            </a:rPr>
            <a:t>Get exposed to the example, and try to figure out the rules to how it works</a:t>
          </a:r>
        </a:p>
      </dsp:txBody>
      <dsp:txXfrm rot="-5400000">
        <a:off x="3581521" y="2157065"/>
        <a:ext cx="6296306" cy="1309564"/>
      </dsp:txXfrm>
    </dsp:sp>
    <dsp:sp modelId="{F9B7DB36-591A-4DBB-81A4-2B1A5EBBBD6C}">
      <dsp:nvSpPr>
        <dsp:cNvPr id="0" name=""/>
        <dsp:cNvSpPr/>
      </dsp:nvSpPr>
      <dsp:spPr>
        <a:xfrm>
          <a:off x="0" y="1904814"/>
          <a:ext cx="3581521" cy="1814065"/>
        </a:xfrm>
        <a:prstGeom prst="roundRect">
          <a:avLst/>
        </a:prstGeom>
        <a:solidFill>
          <a:srgbClr val="76B900">
            <a:lumMod val="75000"/>
          </a:srgbClr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FFFF"/>
              </a:solidFill>
              <a:latin typeface="Trebuchet MS"/>
              <a:ea typeface="+mn-ea"/>
              <a:cs typeface="+mn-cs"/>
            </a:rPr>
            <a:t>Try learning like a Neural Network</a:t>
          </a:r>
        </a:p>
      </dsp:txBody>
      <dsp:txXfrm>
        <a:off x="88555" y="1993369"/>
        <a:ext cx="3404411" cy="16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3:51.58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1190 1,'-120'28,"-188"71,-2 42,197-85,51-22,2 2,2 2,-81 71,136-107,1-1,0 1,1-1,-1 1,0 0,0 0,-2 4,4-6,-1 1,1 0,0-1,0 1,0 0,0-1,0 1,-1 0,1 0,0-1,1 1,-1 0,0-1,0 1,0 0,0-1,0 1,1 0,-1-1,0 1,1 0,-1-1,0 1,1-1,-1 1,1 0,-1-1,2 1,6 8,0-2,1 1,0-1,1-1,13 8,53 21,-50-24,41 23,-65-33,0 0,-1 0,1 0,0 1,0-1,-1 1,1-1,-1 1,1 0,-1-1,0 1,0 0,2 4,-2-4,-1 0,0 0,0-1,0 1,0 0,0 0,0 0,0 0,0 0,-1 0,1 0,-1 0,0-1,1 1,-3 3,-4 10,2-7,1 1,0 0,0 0,-2 11,6-17,-1 0,1-1,0 1,0-1,0 1,0-1,0 1,0 0,1-1,-1 1,1-1,0 1,-1-1,1 1,1-1,-1 0,0 0,0 1,1-1,2 3,9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0,'21'7,"1"-2,0-1,0 0,1-2,23 0,-13 0,449 4,21 2,-392 2,-27-2,107-3,-174-6,30-6,-25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1481 5,'-16'-2,"-1"1,1 0,0 0,-1 2,1 0,-25 6,1-2,-258 18,240-22,-343 19,356-15,0 3,1 1,0 3,-70 28,-1 18,-10 5,117-60,3-2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3,'-8'-2,"-1"2,0-1,0 1,-16 2,21-1,1 0,-1 0,1 0,-1 0,1 0,-1 1,1 0,0 0,-1 0,1 0,0 0,0 1,1-1,-4 4,-3 5,1 0,0 1,1 0,0 0,-10 24,13-26,1 0,0 1,1-1,0 0,0 1,1 0,0-1,2 17,0-21,0 0,1-1,0 1,0 0,0 0,1-1,0 1,0-1,0 0,0 0,1 0,0-1,0 1,1-1,-1 0,7 5,9 6,1-1,36 17,-57-31,45 23,1 0,56 38,-93-55,144 108,-128-94,-2 2,0 1,36 47,-39-40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2841 15,'-298'-7,"-334"0,197 46,125-6,-35-1,5-1,326-30,-402 36,380-31,21-2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1 410,'3'-5,"0"0,0 0,1 1,0-1,0 1,0 0,1 0,8-6,44-24,-37 23,66-35,138-52,99-15,-227 82,-71 22,36-10,-52 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0,'-12'43,"2"0,-7 62,3 89,2-17,4-126,5-43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1,'-4'55,"3"0,6 66,-1-48,-2-25,-1-45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229 0,'-3'9,"0"0,0 0,1 0,0 1,1-1,0 0,0 16,9 68,-7-79,60 286,-34-182,-24-107,1 7,0 0,2 35,-23-82,6 7,1 3,0-1,-2 2,-23-31,31 44,0 1,0 0,0 0,0 0,-1 1,0 0,0 0,1 0,-2 0,1 1,0 0,0 0,-1 0,1 0,-1 1,0 0,1 0,-1 1,-9 0,11 0,0 1,0-1,0 1,0 0,1 0,-1 1,0-1,1 1,-1 0,1 0,-1 0,-3 3,2 0,0-1,1 1,0 0,-1 0,2 0,-7 12,4-5,0 0,2 0,0 0,0 1,1 0,-3 25,5-30,1 1,0-1,0 1,1-1,0 1,1-1,0 0,0 1,5 11,-5-16,0 0,0 0,1 0,-1 0,1 0,0-1,0 0,0 1,0-1,1 0,-1 0,1-1,-1 1,1-1,0 0,0 0,1 0,-1 0,6 1,-4-2,0 0,1 0,-1-1,1 0,-1 0,0 0,1-1,-1 0,0 0,1-1,-1 0,0 0,0 0,10-6,-8 3,0 1,-1-1,0-1,0 1,0-1,-1 0,0-1,0 0,-1 0,7-10,-11 16,0-1,0 0,0 0,0 0,-1 1,1-1,0 0,-1 0,1 0,-1 0,0 0,0 0,0 0,0 0,0 0,0 0,0 0,-1 0,1 0,-1 0,0 0,0-2,-5-6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4:27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1365 0,'-63'45,"-87"47,55-35,-282 217,-38 22,218-162,187-127,7-4,0-1,0 1,0-1,0 0,0 0,0-1,0 1,0-1,-1 1,1-1,-1 0,1-1,-7 2,3-3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74 152,'9'4,"0"-1,1-1,-1 1,1-1,-1-1,1 0,0 0,-1-1,1 0,0-1,0 0,-1-1,12-3,-3 0,-1-1,20-10,-31 14,0-1,-1-1,1 1,-1-1,0 0,0 0,-1 0,1-1,7-10,-11 14,0-1,0 1,0-1,0 1,-1-1,1 1,0-1,-1 0,0 1,1-1,-1 0,0 0,0 1,0-1,0 0,0 0,0 1,0-1,-1-2,0 2,0-1,0 1,-1 0,1 0,0 0,-1 1,1-1,-1 0,0 0,1 1,-1-1,-4-2,1 1,-1 0,0 0,0 1,0-1,-1 1,1 0,-1 1,1 0,-10-1,6 2,0 1,0 0,0 0,0 2,0-1,0 1,1 0,-1 1,1 0,0 1,0-1,0 2,1-1,0 1,-15 14,13-10,0 1,1-1,0 2,0-1,1 1,1 0,0 1,1 0,0 0,-7 24,12-29,-1 0,1 0,0 0,1 0,0 0,0 0,1 0,0 0,0-1,1 1,0 0,1 0,-1-1,1 0,1 1,-1-1,1 0,0-1,8 10,-7-10,1 1,0-1,0-1,1 1,0-1,0 0,0 0,0-1,1 0,0-1,0 1,0-1,0-1,0 1,0-2,1 1,-1-1,10 0,11-1,1-2,-1-1,58-13,-84 15,-1 1,1-1,-1 0,1 0,-1 0,1 0,-1 0,1-1,-1 1,0-1,0 1,0-1,0 0,3-3,-1-2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499 49,'5'-5,"13"-13,-18 17,1 0,0 0,-1 0,1 1,-1-1,1 0,-1 0,1 0,-1 0,1 0,-1 0,0 0,0 0,1 0,-1 0,0 0,0 0,0-2,0 3,-1-1,1 1,0 0,0-1,0 1,-1 0,1 0,0-1,-1 1,1 0,0 0,0-1,-1 1,1 0,0 0,-1 0,1-1,0 1,-1 0,1 0,-1 0,1 0,0 0,-1 0,1 0,0 0,-1 0,-13 1,9 0,-42 7,0 2,0 2,1 2,-61 27,92-34,0 1,0 1,1 1,0 0,0 0,1 2,0-1,1 2,-15 20,20-24,1 0,0 1,0 0,1 0,1 0,0 0,0 1,1 0,0 0,1 0,0 0,1 0,0 0,1 0,1 18,0-22,0 1,1-1,0 0,0-1,0 1,1 0,0-1,1 1,-1-1,1 0,0 0,10 10,-7-9,1 0,0-1,0 0,0-1,1 0,-1 0,1-1,14 5,3-1,1-2,-1-1,1-1,0-1,53-2,11-6,-79 3,0 0,-1-1,1 0,-1 0,19-9,-24 8,-3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904 156,'1'-3,"0"0,-1 0,1 0,-1 0,0 1,0-1,0 0,0 0,0 0,-1 0,1 0,-1 0,0 1,0-1,-2-4,1 4,0 0,-1 0,1 0,-1 1,0-1,1 1,-1 0,0 0,-1 0,1 0,-7-3,-21-8,-46-12,28 11,29 8,0 1,-1 1,0 1,1 1,-1 1,-23 1,12 2,-1 2,1 1,-37 11,48-9,1 0,0 1,-21 13,-54 36,92-56,-8 7,-1 0,1 1,1 0,0 1,0 0,1 1,0 0,-13 21,13-15,0 0,1 1,1 0,1 0,-8 35,9-23,1 0,2 0,1 1,1-1,2 0,1 0,1 0,9 32,-8-44,1 0,0 0,1-1,1 0,1 0,0-1,21 27,-20-31,1 0,1-1,0 0,0 0,1-2,0 1,0-2,1 0,21 9,-13-8,0-2,0 0,1-1,0-2,0 0,34 1,-21-4,-1-1,0-2,48-9,-60 7,-1-2,0 0,-1-1,0-1,0-2,26-15,-39 21,-1-1,-1-1,1 0,-1 0,11-13,22-38,1-2,-39 57,0 1,0-1,-1 1,1-1,0 1,0-1,-1 1,1-1,-1 0,0 0,1 1,-1-1,0 0,0 1,0-1,0 0,0 0,-1-1,-1-11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417 9,'-11'-3,"1"1,-1 0,0 1,1 1,-1 0,0 0,0 1,1 0,-16 4,5 1,1 1,1 0,-36 20,36-17,0 1,0 1,1 1,1 0,-21 20,33-28,0 1,1-1,0 1,0 0,0 0,0 0,1 0,0 0,0 1,1 0,0-1,0 1,1 0,0 0,0 0,0 0,1 0,0 0,0 1,3 10,0-6,0-1,1 1,1-1,0 0,0 0,1 0,0-1,1 0,12 14,-4-8,0 0,1-1,0-1,27 18,-32-25,1-1,-1-1,1 0,0-1,0 0,0 0,1-1,-1-1,1 0,-1-1,23-1,0-2,-1-1,1-2,35-10,-46 9,0-2,0 0,-1-2,0 0,-1-2,0 0,-1-2,-1 0,0-1,0-1,-2-1,18-21,-32 33,0-1,0 0,0 0,-1 0,0 0,0-1,0 1,-1-1,0 0,2-11,-3 7,0 0,0 0,-2 0,1 1,-1-1,-3-13,3 18,-1 1,0-1,-1 1,1 0,-1-1,0 1,0 0,-1 1,0-1,1 1,-1-1,-1 1,1 0,-1 0,1 1,-1 0,0 0,-6-3,-5-2,0 1,0 1,0 0,-1 2,-16-4,-4 3,0 1,-1 2,1 1,-58 7,79-4,1 0,0 1,0 1,0 0,0 1,1 1,-17 9,12-4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1368 1077,'-5'1,"0"0,0-1,0 1,0-1,0 0,0-1,0 1,0-1,0 0,0 0,-6-3,9 3,-1 0,1-1,-1 1,1-1,-1 0,1 0,0 0,0 0,0 0,0 0,0-1,0 1,1-1,-1 1,1-1,0 0,0 1,0-1,0 0,-1-4,1 0,0 1,1-1,0 1,0-1,0 1,1 0,0-1,0 1,1-1,-1 1,1 0,5-10,4-5,0 0,15-20,-25 40,8-11,0-1,1 1,0 1,1 0,0 1,1 0,0 0,1 1,0 1,21-10,-17 10,1 1,-1 1,1 1,0 1,1 0,-1 2,1 0,25 0,-19 2,49 8,-65-6,1 0,0 0,-1 2,1-1,-1 1,0 0,16 11,-80-46,37 20,2-1,-1-1,2 0,0-1,0 0,-17-24,24 26,-1-1,1 0,1-1,1 0,0 0,0-1,1 1,1-1,-2-18,1-2,-1-49,6 66,1 1,0-1,2 0,6-28,-7 42,-1-1,1 0,0 1,0-1,1 1,-1 0,1-1,0 1,0 0,0 1,1-1,-1 1,1-1,0 1,0 0,0 0,6-2,-5 2,1 1,0 0,-1 1,1-1,0 1,0 0,0 0,1 1,-1 0,0 0,0 0,0 1,11 2,-16-3,1 0,-1 0,0 1,1-1,-1 1,1-1,-1 1,1-1,-1 1,0 0,0-1,1 1,-1 0,0 0,0 0,0 0,0 0,0 0,0 0,0 1,1 1,-10 5,6-7,-6 5,0-1,0 0,-1 0,0-1,0 0,0-1,0 0,-1 0,1-1,-14 1,4-1,1-2,-1 0,1-1,-30-6,-214-59,230 57,4 1,1-1,0-2,1 0,-27-17,52 28,1 0,-1-1,1 1,-1 0,1-1,-1 1,1-1,-1 1,1 0,-1-1,1 1,-1-1,1 1,0-1,-1 0,1 1,0-1,-1 1,1-1,0 0,0 1,0-1,-1 1,1-1,0 0,0 1,0-2,-2-9,1 11,0 0,0 0,0 0,-1 0,1 0,0 0,0 0,-1 0,1 0,0 1,0-1,0 1,-1-1,-1 1,2 0,-74 30,5-1,-69 14,114-38,-1-1,1-1,-43 1,50-6,0 0,0-2,0 0,0-1,-30-11,43 14,4 0,-1 0,0 1,1-1,-1 1,1 0,-1-1,0 1,1 0,-1 0,-2 0,3 1,0-1,1 0,-1 1,1 0,-1-1,1 1,-1-1,1 1,0 0,-1-1,1 1,0 0,-1-1,1 1,0 0,0 0,-1-1,1 1,0 0,0 0,0-1,0 1,0 0,0 0,0-1,1 2,-2 10,0 0,-1 0,0 0,-1 0,0-1,-1 1,0-1,-12 22,-5 3,-31 41,44-65,-7 8,-2 0,0-2,-1 0,-1 0,-31 20,-113 62,149-93,-10 6,48-9,25 0,-1 2,84 22,-118-24,1 1,-1 1,0 0,-1 1,1 1,-2 0,1 0,-1 2,0-1,-1 1,0 1,0 0,10 15,-11-11,0 1,-2 1,1 0,-2 0,0 0,-1 1,-1 0,3 20,0 17,1 77,-9-131,0-1,0 1,0 0,0 0,0 0,0 0,1 0,-1 0,0-1,0 1,1 0,-1 0,1 1,0-2,-1 0,0 0,0 0,1 1,-1-1,0 0,0 0,1 0,-1 0,0 0,0 0,0 0,1 0,-1 0,0 0,0 0,1 0,-1 0,0 0,0 0,1 0,-1 0,0 0,0 0,1-1,-1 1,0 0,0 0,0 0,1-1,17-19,-12 13,4-5,51-54,-51 55,1 1,1 1,0 0,13-8,-17 13,0 0,0 1,1 0,-1 0,1 1,0 0,0 0,-1 1,1 0,17 1,-19 1,0-1,0 1,0 1,0-1,-1 1,1 0,0 1,-1 0,1 0,-1 0,0 1,0 0,0 0,5 5,8 11,-1 0,-2 2,0 0,17 31,-32-53,-1 0,0 1,1-1,-1 0,0 0,1 0,-1 0,0 1,1-1,-1 0,1 0,-1 0,0 0,1 0,-1 0,0 0,1 0,-1 0,1 0,-1 0,0-1,1 1,-1 0,0 0,1 0,-1 0,0-1,1 1,-1 0,0 0,1 0,-1-1,0 1,16-12,-11 8,1 0,5-5,1 0,0 1,18-8,-26 14,1 1,0-1,0 1,-1 0,1 0,0 0,0 1,0-1,0 1,0 0,0 1,0-1,8 3,12 5,42 18,-47-17,-5-3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4:27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2033 25,'-31'-7,"0"0,0 3,-1 0,1 2,-1 2,1 0,-1 2,-45 10,-14 7,-140 50,24 9,-387 207,112-47,462-231,-1 0,-23 4,30-7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713 1,'-21'13,"0"1,0 0,1 2,1 0,1 2,-32 38,-81 131,113-158,-24 41,-53 120,-13 83,79-189,4 0,3 2,-17 146,35-199,-25 337,29-358,0 0,5 22,-3-24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1,'-5'13,"0"0,1 0,1 1,0-1,0 1,0 14,0 0,-68 601,65-490,6-1,27 220,-15-274,32 257,-41-262,-3-71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1935 406,'-1'-9,"0"0,0 1,-1 0,0-1,-1 1,0 0,0 0,0 0,-1 0,-1 1,1 0,-1 0,0 0,-1 0,1 1,-11-9,-6-4,-2 1,0 1,-39-21,10 8,-2 3,-1 2,-1 3,-81-21,102 34,0 2,-1 2,1 1,-1 2,0 1,0 2,0 2,-57 11,40 0,1 3,1 1,1 3,-49 29,-181 127,-47 85,319-253,0 0,1 1,0 0,1 0,0 1,-7 14,13-23,0 0,0 1,0-1,1 0,-1 1,1-1,0 0,0 1,0-1,0 1,0-1,0 0,1 1,0 2,-1-5,1 0,0 0,-1 1,1-1,0 0,-1 0,1 0,0 0,0 0,-1 0,1 0,0 0,-1 0,1-1,0 1,-1 0,1 0,0-1,-1 1,1 0,-1-1,2 1,1-2,33-12,0-1,37-24,66-47,-52 30,-9 7,27-17,130-60,-215 119,-11 7,-8 1,-1-1,0 0,0 0,0 0,0 0,0 1,1-1,-1 0,0 0,0 1,0-1,0 0,0 0,0 0,0 1,0-1,0 0,0 0,0 1,0-1,0 0,0 0,0 1,0-1,0 0,0 0,0 0,0 1,0-1,0 0,0 0,0 1,0-1,-1 0,1 0,-5 9,0-1,0 0,-1 0,0-1,-12 12,0 0,17-18,-33 38,-49 70,83-109,0 0,-1 1,1-1,0 1,0-1,-1 1,1-1,0 0,0 1,0-1,0 1,-1-1,1 1,0-1,0 1,0-1,0 1,0-1,1 2,-1-2,0 0,0 0,0 1,1-1,-1 0,0 0,0 0,1 0,-1 1,0-1,0 0,1 0,-1 0,0 0,1 0,-1 0,0 0,1 0,-1 0,0 0,1 0,-1 0,1 0,24-6,-20 4,204-74,116-33,-321 108,1-1,0 1,-1 0,1 1,0-1,5 1,-9 0,-1 0,1 0,0 0,-1 0,1 0,0 0,-1 0,1 1,0-1,-1 0,1 1,0-1,-1 0,1 1,0-1,-1 1,1-1,-1 1,1-1,-1 1,1-1,-1 1,0-1,1 1,-1 0,0-1,1 1,-1 0,0-1,0 1,0 0,1-1,-1 1,0 0,0 0,0-1,0 1,0 0,0-1,-1 2,0 7,-1-1,0 1,-3 8,3-10,0 0,0 1,0-1,1 0,-1 11,3-17,-1 0,0 0,0 0,0 0,1-1,-1 1,0 0,1 0,-1 0,1 0,-1 0,1-1,0 1,-1 0,1 0,0-1,-1 1,1 0,0-1,0 1,0-1,-1 1,1-1,0 1,0-1,0 0,0 1,0-1,0 0,0 0,0 0,0 0,1 0,6 1,0-1,0 0,10-2,-10 1,68-9,98-28,30-4,-199 41,-3 0,0 1,1-1,-1 1,0 0,0 0,0 0,0 0,0 0,0 0,0 0,0 1,1-1,-1 1,2 1,-4-2,0 0,1 0,-1 0,0 0,0 0,0 0,0 1,0-1,0 0,0 0,0 0,0 0,0 1,0-1,0 0,0 0,0 0,0 1,0-1,0 0,0 0,0 0,0 0,0 1,0-1,0 0,0 0,0 0,0 0,0 1,0-1,0 0,-1 0,1 0,0 0,0 0,0 0,0 1,0-1,0 0,-1 0,1 0,0 0,0 0,0 0,-3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1638 734,'0'-23,"-2"-1,0 1,-2 0,0 0,-2 0,-9-23,-4-4,-40-73,48 104,0 1,-1 1,-1 0,-1 0,0 1,-1 1,-19-15,9 11,0 2,0 1,-2 1,-39-17,18 13,-92-23,-50 5,84 23,-145-2,173 17,0 3,-121 22,158-19,20-4,0 1,-34 11,55-15,-1 0,1 0,0 0,-1 0,1 0,0 0,0 0,-1 1,1-1,0 0,0 0,-1 0,1 0,0 0,0 1,-1-1,1 0,0 0,0 1,0-1,0 0,-1 0,1 0,0 1,0-1,0 0,0 1,0-1,0 0,-1 1,9 4,18 3,-23-8,44 10,61 3,51-5,7 1,-159-8,-1-1,0 0,1 1,10 3,-17-3,0-1,0 0,1 1,-1-1,0 0,0 1,0-1,0 1,0-1,0 0,-1 1,1-1,0 0,0 1,0-1,0 0,0 0,0 1,0-1,-1 0,1 1,0-1,0 0,0 0,-1 1,1-1,-1 1,-8 11,7-10,2-1,-5 4,1 1,0-1,1 1,-4 8,6-13,1 0,-1 1,1-1,-1 0,1 0,-1 1,1-1,0 0,0 0,0 1,0-1,0 0,0 1,0-1,0 0,1 0,-1 1,0-1,1 0,-1 0,1 0,-1 1,1-1,0 0,-1 0,1 0,0 0,0 0,0 0,2 1,0 0,0 0,1 0,-1 0,1-1,0 1,0-1,-1 0,8 1,33 1,-29-2,22 0,45 4,-74-4,1 1,0 0,-1 0,0 1,0 0,1 0,7 5,-5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1 143,'16'-12,"1"0,0 1,1 1,0 0,35-12,-10 8,66-13,-58 17,1 3,0 2,1 3,-1 2,98 12,-92-2,0 2,0 3,-1 2,104 48,-100-35,61 41,-89-49,-2 1,0 1,34 37,-56-52,-1 0,-1 0,0 1,0 0,-1 0,0 0,0 1,-2 0,1 0,-1 1,-1-1,4 19,-1-7,2 5,-11-29,-112-81,-8-6,115 83,-1-1,0 2,0-1,0 1,-1 1,-16-5,21 8,0-1,0 1,0-1,-1 1,1 1,0-1,0 1,0 0,0 0,0 0,0 1,0 0,0 0,-7 4,-45 34,41-28,-1 0,-19 10,33-21,1 0,-1 0,1 0,-1 0,0-1,1 1,-1-1,0 1,0-1,1 0,-1 0,0 0,0-1,0 1,1-1,-1 1,-3-2,-3-2,1 0,0 0,-15-11,7 4,-25-16,-2 2,-51-21,77 39,0 1,0 0,-1 2,1 0,-1 0,0 2,0 0,0 2,-23 1,33 0,0 0,0 1,0 0,-14 6,21-8,-1 0,1 0,0 0,0 0,-1 0,1-1,0 1,0 0,-1-1,1 1,0-1,0 1,0-1,0 1,0-1,-2-1,-3-1,-30-13,0 2,-2 1,1 2,-65-11,52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0T15:07:50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25,'13'-5,"0"1,-1 0,1 0,1 2,-1-1,0 2,1 0,-1 0,0 1,1 1,-1 0,1 1,14 4,2 2,-1 2,1 1,-2 1,44 24,-23-6,-1 2,-1 3,-2 1,46 47,-11 2,72 97,-146-174,16 20,31 54,-48-74,-1 0,0 1,0-1,-1 1,0 0,-1 0,0 0,0 1,-1-1,0 0,-1 18,0-27,0 0,0 0,0 0,0 0,0 0,0 0,-1-1,1 1,0 0,0 0,0 0,0 0,0 0,0 0,-1 0,1 0,0 0,0 0,0 0,0 0,-1 0,1 0,0 0,0 0,0 0,0 0,0 0,-1 0,1 0,0 0,0 0,0 0,0 0,0 0,0 0,-1 1,1-1,0 0,0 0,0 0,0 0,0 0,0 0,0 0,0 1,-1-1,1 0,0 0,0 0,0 0,0 0,0 0,0 1,0-1,0 0,0 0,0 0,0 0,0 1,0-1,0 0,0 0,0 0,0 0,0 1,-77-79,-73-69,107 109,-78-53,100 77,-32-15,46 26,1 0,-1 0,0 1,0 0,-1 0,1 1,0 0,-1 0,-7 1,12 0,-1 1,1-1,0 1,0 0,0 0,0 0,0 1,0-1,0 1,0-1,0 1,1 0,-1 0,1 0,-1 1,1-1,0 0,-4 6,6-8,0 0,0 1,0-1,0 0,0 0,0 0,-1 1,1-1,0 0,0 0,0 0,0 1,0-1,-1 0,1 0,0 0,0 0,0 0,-1 1,1-1,0 0,0 0,0 0,-1 0,1 0,0 0,0 0,-1 0,1 0,0 0,0 0,-1 0,1 0,0 0,0 0,-1 0,1 0,0 0,0 0,0 0,-1 0,1-1,0 1,0 0,0 0,-1 0,1 0,0 0,0-1,-6-12,4 8,-12-27,-1 0,-1 1,-2 1,-1 0,-2 2,-43-47,53 64,0 0,-1 1,0 1,0 0,-26-14,-16-3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CCFF2DB-04F1-4BED-B5F1-D998FDF390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05F36-D908-488C-AC29-B4063846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D5AF78-3254-4336-8F44-778ED9F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ksdlksjdlksad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CE857F-2DFE-48E9-B3D4-DF62BE47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0C85A84-75E6-44C1-9538-46D65764FE0D}"/>
              </a:ext>
            </a:extLst>
          </p:cNvPr>
          <p:cNvGrpSpPr/>
          <p:nvPr userDrawn="1"/>
        </p:nvGrpSpPr>
        <p:grpSpPr>
          <a:xfrm>
            <a:off x="800099" y="1671271"/>
            <a:ext cx="10612953" cy="4048125"/>
            <a:chOff x="800099" y="1404937"/>
            <a:chExt cx="10612953" cy="4048125"/>
          </a:xfr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E12E019-8E88-4F4A-9CF7-4745D2A605F7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9214960-C9EB-4D9E-9086-6C5D92BEC627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CD8EE93-CA22-48B2-8778-9F0BF8F942EA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DAFA2A9-4466-49BF-AAE6-F89834142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7406" y="2465020"/>
            <a:ext cx="8095199" cy="1325563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  <a:latin typeface="Humanst521 BT" panose="020B0602020204020204" pitchFamily="34" charset="0"/>
                <a:ea typeface="HP Simplified Hans" panose="020B0500000000000000" pitchFamily="34" charset="-122"/>
              </a:defRPr>
            </a:lvl1pPr>
          </a:lstStyle>
          <a:p>
            <a:r>
              <a:rPr lang="en-US" dirty="0"/>
              <a:t>NOMBRE DEL DIPLOMADO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84A9492-EC20-4835-9640-E67604180688}"/>
              </a:ext>
            </a:extLst>
          </p:cNvPr>
          <p:cNvGrpSpPr/>
          <p:nvPr userDrawn="1"/>
        </p:nvGrpSpPr>
        <p:grpSpPr>
          <a:xfrm>
            <a:off x="2327811" y="4168577"/>
            <a:ext cx="7654389" cy="898188"/>
            <a:chOff x="800099" y="1404937"/>
            <a:chExt cx="10612953" cy="4048125"/>
          </a:xfrm>
          <a:solidFill>
            <a:srgbClr val="99FF66"/>
          </a:solidFill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87CBF745-1C35-4413-8186-7F1A723AA640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C48BE54-9708-41A7-8EF8-DF8D63F61B7C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99529D3D-E264-44B8-8B58-08F2C0CC43FB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C318A28-F2D5-4836-AD4D-32037BD95822}"/>
              </a:ext>
            </a:extLst>
          </p:cNvPr>
          <p:cNvCxnSpPr>
            <a:cxnSpLocks/>
          </p:cNvCxnSpPr>
          <p:nvPr userDrawn="1"/>
        </p:nvCxnSpPr>
        <p:spPr>
          <a:xfrm>
            <a:off x="9992497" y="279250"/>
            <a:ext cx="0" cy="7801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E29B6011-47DA-47E0-A544-DB929DBDD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97153" y="4392392"/>
            <a:ext cx="6915704" cy="450558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Nombre de la sesión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C18405-8DD4-DC6B-B35A-DAF5614A0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0475" y="279250"/>
            <a:ext cx="1676400" cy="8211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1D6A77-AD6D-2E90-D18D-ACAE3F7C6E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9709" y="279250"/>
            <a:ext cx="1829457" cy="826206"/>
          </a:xfrm>
          <a:prstGeom prst="rect">
            <a:avLst/>
          </a:prstGeom>
        </p:spPr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4FCB6EE2-FD17-D0CE-13DC-19D3E845F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2142" y="5186493"/>
            <a:ext cx="5135356" cy="4460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2pPr>
          </a:lstStyle>
          <a:p>
            <a:pPr lvl="0"/>
            <a:r>
              <a:rPr lang="es-CO" dirty="0"/>
              <a:t>Docente a cargo de la sesión</a:t>
            </a:r>
          </a:p>
        </p:txBody>
      </p:sp>
    </p:spTree>
    <p:extLst>
      <p:ext uri="{BB962C8B-B14F-4D97-AF65-F5344CB8AC3E}">
        <p14:creationId xmlns:p14="http://schemas.microsoft.com/office/powerpoint/2010/main" val="19275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BB18066D-26E4-67A7-D178-CE8C373B8C0F}"/>
              </a:ext>
            </a:extLst>
          </p:cNvPr>
          <p:cNvSpPr/>
          <p:nvPr userDrawn="1"/>
        </p:nvSpPr>
        <p:spPr>
          <a:xfrm>
            <a:off x="8991600" y="0"/>
            <a:ext cx="3200400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CDA7FD-699B-0878-B90F-3D571A4093AB}"/>
              </a:ext>
            </a:extLst>
          </p:cNvPr>
          <p:cNvSpPr/>
          <p:nvPr userDrawn="1"/>
        </p:nvSpPr>
        <p:spPr>
          <a:xfrm>
            <a:off x="8991600" y="1"/>
            <a:ext cx="28194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19867C-82E5-44A6-9828-F4A37994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0650" y="365125"/>
            <a:ext cx="2628900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D69CBB-BDE4-4C8B-A64F-5CF7D499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2D8DD-800B-483A-A0DF-B3CEA411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7A0D0-3499-4E0A-A253-3270F291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FBB50-86F5-456C-910D-B36066E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28D8CD5-EA09-4ACF-B378-EE01591A436D}"/>
              </a:ext>
            </a:extLst>
          </p:cNvPr>
          <p:cNvSpPr/>
          <p:nvPr userDrawn="1"/>
        </p:nvSpPr>
        <p:spPr>
          <a:xfrm>
            <a:off x="-47331" y="-38390"/>
            <a:ext cx="12251164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B40248-904B-CD7B-0375-3DD8A016D781}"/>
              </a:ext>
            </a:extLst>
          </p:cNvPr>
          <p:cNvSpPr/>
          <p:nvPr userDrawn="1"/>
        </p:nvSpPr>
        <p:spPr>
          <a:xfrm>
            <a:off x="-47331" y="2006364"/>
            <a:ext cx="12227498" cy="2244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09A84C5-5A96-4EE1-8476-6B1B10F19925}"/>
              </a:ext>
            </a:extLst>
          </p:cNvPr>
          <p:cNvCxnSpPr/>
          <p:nvPr userDrawn="1"/>
        </p:nvCxnSpPr>
        <p:spPr>
          <a:xfrm>
            <a:off x="10518163" y="120182"/>
            <a:ext cx="0" cy="6911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612AB2-0340-4510-911C-90F009C90F93}"/>
              </a:ext>
            </a:extLst>
          </p:cNvPr>
          <p:cNvSpPr/>
          <p:nvPr userDrawn="1"/>
        </p:nvSpPr>
        <p:spPr>
          <a:xfrm>
            <a:off x="-47331" y="6305601"/>
            <a:ext cx="12251164" cy="55866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8E4BD164-3EBA-4C03-B66A-938AFE4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168281"/>
            <a:ext cx="9144001" cy="192317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Bahnschrift SemiBold SemiConden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2865E1CF-2834-43BF-99EC-14D0776C7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409441"/>
            <a:ext cx="9144001" cy="3651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C60DE7-D097-BB60-EAF1-E2686442A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622" y="128148"/>
            <a:ext cx="1375496" cy="6752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7C2B95-DD1B-E41F-0B46-AF1D88C4FC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86209" y="120182"/>
            <a:ext cx="1416812" cy="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154B8-7896-4C3D-A0DC-BCC4A193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/>
          <a:lstStyle>
            <a:lvl1pPr algn="just">
              <a:defRPr>
                <a:latin typeface="+mn-lt"/>
              </a:defRPr>
            </a:lvl1pPr>
            <a:lvl2pPr algn="just">
              <a:defRPr>
                <a:latin typeface="+mn-lt"/>
              </a:defRPr>
            </a:lvl2pPr>
            <a:lvl3pPr algn="just">
              <a:defRPr>
                <a:latin typeface="+mn-lt"/>
              </a:defRPr>
            </a:lvl3pPr>
            <a:lvl4pPr algn="just"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31416-3EA1-44B9-B919-CB19D41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56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BE26D-B452-4A0B-8272-FF9C2492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5662"/>
            <a:ext cx="2743200" cy="365125"/>
          </a:xfrm>
        </p:spPr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306E92-FEFF-47CA-B2DB-D278F491AE2B}"/>
              </a:ext>
            </a:extLst>
          </p:cNvPr>
          <p:cNvSpPr/>
          <p:nvPr userDrawn="1"/>
        </p:nvSpPr>
        <p:spPr>
          <a:xfrm>
            <a:off x="0" y="0"/>
            <a:ext cx="12192000" cy="9942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C53A48-CE74-4CC1-87DB-FB15F7DEA2AB}"/>
              </a:ext>
            </a:extLst>
          </p:cNvPr>
          <p:cNvSpPr/>
          <p:nvPr userDrawn="1"/>
        </p:nvSpPr>
        <p:spPr>
          <a:xfrm>
            <a:off x="0" y="994299"/>
            <a:ext cx="12192000" cy="134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2F77D-4F31-4A42-A6B7-33EF3158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46672"/>
            <a:ext cx="9965924" cy="50095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586D6F-274A-4967-8E47-9B5F21E832DE}"/>
              </a:ext>
            </a:extLst>
          </p:cNvPr>
          <p:cNvSpPr/>
          <p:nvPr userDrawn="1"/>
        </p:nvSpPr>
        <p:spPr>
          <a:xfrm>
            <a:off x="0" y="984015"/>
            <a:ext cx="12192000" cy="134937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8B08B5-C6E0-D8FC-CD0B-77D5B5999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2733" y="187120"/>
            <a:ext cx="1242134" cy="609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8350AC7-5CD2-CD16-0DEA-4551C38AA9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921" y="5873985"/>
            <a:ext cx="182895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1386907E-BABD-4DDB-8FF0-FD1FD51AD9D6}"/>
              </a:ext>
            </a:extLst>
          </p:cNvPr>
          <p:cNvSpPr/>
          <p:nvPr userDrawn="1"/>
        </p:nvSpPr>
        <p:spPr>
          <a:xfrm>
            <a:off x="0" y="0"/>
            <a:ext cx="617885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54CC70-E98A-5379-7F26-2EA7E824586B}"/>
              </a:ext>
            </a:extLst>
          </p:cNvPr>
          <p:cNvSpPr/>
          <p:nvPr userDrawn="1"/>
        </p:nvSpPr>
        <p:spPr>
          <a:xfrm>
            <a:off x="492376" y="464234"/>
            <a:ext cx="4965889" cy="554426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CFA5A4-2356-F3EF-602A-88F06CBC75E9}"/>
              </a:ext>
            </a:extLst>
          </p:cNvPr>
          <p:cNvSpPr/>
          <p:nvPr userDrawn="1"/>
        </p:nvSpPr>
        <p:spPr>
          <a:xfrm>
            <a:off x="604918" y="618978"/>
            <a:ext cx="4740794" cy="527479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066EC-A8DC-4AE3-B2CD-A30D5156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372" y="1118797"/>
            <a:ext cx="4790983" cy="488970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D4DB0-94F0-4938-B13C-C70BC17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98EF639E-4302-4695-91D3-51CC51B0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40" y="2346457"/>
            <a:ext cx="4248150" cy="1325563"/>
          </a:xfrm>
        </p:spPr>
        <p:txBody>
          <a:bodyPr/>
          <a:lstStyle>
            <a:lvl1pPr>
              <a:defRPr lang="es-E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95AD97-A35E-B2C9-5D4D-823663BE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376" y="6163242"/>
            <a:ext cx="1221165" cy="5994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BA393D4-FDC0-9CAA-67FE-C69722913D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21633" y="161348"/>
            <a:ext cx="1464333" cy="6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4AB66-CB4C-44F8-81F4-A496591B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D60446-80A4-418F-A003-24D44F73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16297-FD1D-4D37-BA94-C8151762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E013B8-A29B-482B-A558-8A44E55317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CCB9EE-3807-47D7-8BB0-FD000A3DEFBE}"/>
              </a:ext>
            </a:extLst>
          </p:cNvPr>
          <p:cNvCxnSpPr>
            <a:cxnSpLocks/>
          </p:cNvCxnSpPr>
          <p:nvPr userDrawn="1"/>
        </p:nvCxnSpPr>
        <p:spPr>
          <a:xfrm>
            <a:off x="5914840" y="2452412"/>
            <a:ext cx="0" cy="16737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D4CA398-8161-4909-B6B0-36E0B45FB841}"/>
              </a:ext>
            </a:extLst>
          </p:cNvPr>
          <p:cNvSpPr txBox="1">
            <a:spLocks/>
          </p:cNvSpPr>
          <p:nvPr userDrawn="1"/>
        </p:nvSpPr>
        <p:spPr>
          <a:xfrm>
            <a:off x="4038600" y="6288434"/>
            <a:ext cx="3849986" cy="500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Univers Condensed" panose="020B050602020205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Diplomado en introducción a la ciencia de datos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B735BD-E671-0199-CD1C-5AE7BE7D20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7563" y="2542651"/>
            <a:ext cx="3026936" cy="14859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9F0A72-E6A3-6167-168E-D1017F08B7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9979" y="2549139"/>
            <a:ext cx="3287696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B6E0C17-EDB0-FF69-1570-22863CE41EF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6D118D-8D06-8A65-2BAF-ED5DF7B7F3BD}"/>
              </a:ext>
            </a:extLst>
          </p:cNvPr>
          <p:cNvSpPr/>
          <p:nvPr userDrawn="1"/>
        </p:nvSpPr>
        <p:spPr>
          <a:xfrm>
            <a:off x="138545" y="136525"/>
            <a:ext cx="11914910" cy="658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4D2-FBF9-44B8-96B9-655506C5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AF4593-3817-44A5-987A-62C7FA6F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F79DA-D8AC-474A-BFC1-7A84E75C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909E2-087F-4B03-A693-B00E46C93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D61A6D-00AE-4AF8-AF7C-2DC25DE8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C9FD1-214C-4663-911B-70FA89D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7723EE-F674-4E48-861E-4F53D73D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AF6BA0-2F28-430C-88E4-B1FBF896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31F4793E-6B24-E052-2C29-F09E5E9C7852}"/>
              </a:ext>
            </a:extLst>
          </p:cNvPr>
          <p:cNvSpPr/>
          <p:nvPr userDrawn="1"/>
        </p:nvSpPr>
        <p:spPr>
          <a:xfrm>
            <a:off x="138545" y="136525"/>
            <a:ext cx="11914910" cy="6600826"/>
          </a:xfrm>
          <a:prstGeom prst="flowChartProcess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6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6F87-3D47-4560-BA58-6780475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01F10-4A27-4A5D-8BE0-4BF9DED8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412BF1-3A33-4EC6-8CCB-EB184A0E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CB539A-155D-4935-9C9A-BBFF2618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657A68-CBBC-44DC-A107-3EAA00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BC1B4-C2EF-432A-8C03-EDB9767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DB7D6F-3392-D404-014C-E12873D22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09126"/>
            <a:ext cx="12192000" cy="78849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531ED34-5679-A32D-DF91-D6CDBFEEC744}"/>
              </a:ext>
            </a:extLst>
          </p:cNvPr>
          <p:cNvSpPr/>
          <p:nvPr userDrawn="1"/>
        </p:nvSpPr>
        <p:spPr>
          <a:xfrm>
            <a:off x="0" y="6355715"/>
            <a:ext cx="12192000" cy="54127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13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D8697BB-383A-96F4-8B39-DEF19B27EE9A}"/>
              </a:ext>
            </a:extLst>
          </p:cNvPr>
          <p:cNvSpPr/>
          <p:nvPr userDrawn="1"/>
        </p:nvSpPr>
        <p:spPr>
          <a:xfrm>
            <a:off x="-19342" y="0"/>
            <a:ext cx="49377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51F52-65BA-428B-B493-B342658F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2201FA-E996-4580-B8DD-84EDBE29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72590" y="9953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491448-6507-420F-9CE7-489D1355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76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1E708-C443-4A57-BF84-FFFA1C10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59D06-DBD2-4274-88F5-5529A35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978B1-65E4-4E7B-B7DB-F82D34B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1CA1D3F-8486-BD47-85E6-09A59E205898}"/>
              </a:ext>
            </a:extLst>
          </p:cNvPr>
          <p:cNvCxnSpPr/>
          <p:nvPr userDrawn="1"/>
        </p:nvCxnSpPr>
        <p:spPr>
          <a:xfrm>
            <a:off x="0" y="-10551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F230FEE-312C-C310-F68B-C2C0D5C388CB}"/>
              </a:ext>
            </a:extLst>
          </p:cNvPr>
          <p:cNvCxnSpPr/>
          <p:nvPr userDrawn="1"/>
        </p:nvCxnSpPr>
        <p:spPr>
          <a:xfrm>
            <a:off x="4924425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DF1E382-4458-8198-CF86-5AC2E0B292EF}"/>
              </a:ext>
            </a:extLst>
          </p:cNvPr>
          <p:cNvCxnSpPr>
            <a:cxnSpLocks/>
          </p:cNvCxnSpPr>
          <p:nvPr userDrawn="1"/>
        </p:nvCxnSpPr>
        <p:spPr>
          <a:xfrm>
            <a:off x="24579" y="-10551"/>
            <a:ext cx="0" cy="6868551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76AB789D-86B5-D57A-601A-DDFC98DB259C}"/>
              </a:ext>
            </a:extLst>
          </p:cNvPr>
          <p:cNvSpPr/>
          <p:nvPr userDrawn="1"/>
        </p:nvSpPr>
        <p:spPr>
          <a:xfrm>
            <a:off x="11909329" y="-10551"/>
            <a:ext cx="282668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8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E89676EE-A393-C618-BCEA-C4B503D5827A}"/>
              </a:ext>
            </a:extLst>
          </p:cNvPr>
          <p:cNvSpPr/>
          <p:nvPr userDrawn="1"/>
        </p:nvSpPr>
        <p:spPr>
          <a:xfrm>
            <a:off x="0" y="457200"/>
            <a:ext cx="214313" cy="626427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525B3-000F-4C22-A8DB-1B4779BF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1906B7-6DC6-4D52-8408-3F00C0D0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B04AD-FC78-4D41-A2B4-0221CC51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64412-838D-45A7-A605-EEDBC8A7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45E2F-5BFF-43E0-AC68-EA41691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62B0B0-8E50-8246-471E-96A08CE2F529}"/>
              </a:ext>
            </a:extLst>
          </p:cNvPr>
          <p:cNvSpPr/>
          <p:nvPr userDrawn="1"/>
        </p:nvSpPr>
        <p:spPr>
          <a:xfrm rot="5400000">
            <a:off x="5988843" y="-4942824"/>
            <a:ext cx="214314" cy="1009996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904A0-89D7-177F-DE67-D160F257AAB5}"/>
              </a:ext>
            </a:extLst>
          </p:cNvPr>
          <p:cNvSpPr/>
          <p:nvPr userDrawn="1"/>
        </p:nvSpPr>
        <p:spPr>
          <a:xfrm>
            <a:off x="11977687" y="562708"/>
            <a:ext cx="214313" cy="6158767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9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1E2214-DE73-45AD-B155-10AA4F92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56222-C9A0-4600-99F9-698164A5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E7E6B-CFAA-4CCB-B163-C40D711E8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670B-4AB5-4E40-A799-02EAE7B619B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97CE8-FDDE-4A1C-AF08-72039C36C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CBD8A-1E84-41F8-8780-DFC09008A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2" r:id="rId4"/>
    <p:sldLayoutId id="2147483655" r:id="rId5"/>
    <p:sldLayoutId id="2147483653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4.xml"/><Relationship Id="rId9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36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9" Type="http://schemas.openxmlformats.org/officeDocument/2006/relationships/image" Target="../media/image36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110.xml"/><Relationship Id="rId3" Type="http://schemas.openxmlformats.org/officeDocument/2006/relationships/image" Target="../media/image33.png"/><Relationship Id="rId12" Type="http://schemas.openxmlformats.org/officeDocument/2006/relationships/chart" Target="../charts/chart11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5.png"/><Relationship Id="rId5" Type="http://schemas.openxmlformats.org/officeDocument/2006/relationships/chart" Target="../charts/chart10.xml"/><Relationship Id="rId15" Type="http://schemas.openxmlformats.org/officeDocument/2006/relationships/image" Target="../media/image36.png"/><Relationship Id="rId10" Type="http://schemas.openxmlformats.org/officeDocument/2006/relationships/image" Target="../media/image370.png"/><Relationship Id="rId4" Type="http://schemas.openxmlformats.org/officeDocument/2006/relationships/image" Target="../media/image34.png"/><Relationship Id="rId9" Type="http://schemas.openxmlformats.org/officeDocument/2006/relationships/chart" Target="../charts/chart100.xml"/><Relationship Id="rId14" Type="http://schemas.openxmlformats.org/officeDocument/2006/relationships/image" Target="../media/image372.png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9" Type="http://schemas.openxmlformats.org/officeDocument/2006/relationships/image" Target="../media/image394.png"/><Relationship Id="rId21" Type="http://schemas.openxmlformats.org/officeDocument/2006/relationships/image" Target="../media/image385.png"/><Relationship Id="rId34" Type="http://schemas.openxmlformats.org/officeDocument/2006/relationships/customXml" Target="../ink/ink14.xml"/><Relationship Id="rId42" Type="http://schemas.openxmlformats.org/officeDocument/2006/relationships/customXml" Target="../ink/ink18.xml"/><Relationship Id="rId47" Type="http://schemas.openxmlformats.org/officeDocument/2006/relationships/image" Target="../media/image397.png"/><Relationship Id="rId50" Type="http://schemas.openxmlformats.org/officeDocument/2006/relationships/customXml" Target="../ink/ink22.xml"/><Relationship Id="rId55" Type="http://schemas.openxmlformats.org/officeDocument/2006/relationships/image" Target="../media/image401.png"/><Relationship Id="rId7" Type="http://schemas.openxmlformats.org/officeDocument/2006/relationships/image" Target="../media/image32.svg"/><Relationship Id="rId2" Type="http://schemas.openxmlformats.org/officeDocument/2006/relationships/image" Target="../media/image37.png"/><Relationship Id="rId16" Type="http://schemas.openxmlformats.org/officeDocument/2006/relationships/customXml" Target="../ink/ink5.xml"/><Relationship Id="rId29" Type="http://schemas.openxmlformats.org/officeDocument/2006/relationships/image" Target="../media/image389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393.png"/><Relationship Id="rId40" Type="http://schemas.openxmlformats.org/officeDocument/2006/relationships/customXml" Target="../ink/ink17.xml"/><Relationship Id="rId45" Type="http://schemas.openxmlformats.org/officeDocument/2006/relationships/image" Target="../media/image396.png"/><Relationship Id="rId53" Type="http://schemas.openxmlformats.org/officeDocument/2006/relationships/image" Target="../media/image400.png"/><Relationship Id="rId5" Type="http://schemas.openxmlformats.org/officeDocument/2006/relationships/chart" Target="../charts/chart14.xml"/><Relationship Id="rId15" Type="http://schemas.openxmlformats.org/officeDocument/2006/relationships/image" Target="../media/image382.png"/><Relationship Id="rId23" Type="http://schemas.openxmlformats.org/officeDocument/2006/relationships/image" Target="../media/image386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398.png"/><Relationship Id="rId10" Type="http://schemas.openxmlformats.org/officeDocument/2006/relationships/customXml" Target="../ink/ink4.xml"/><Relationship Id="rId19" Type="http://schemas.openxmlformats.org/officeDocument/2006/relationships/image" Target="../media/image384.png"/><Relationship Id="rId31" Type="http://schemas.openxmlformats.org/officeDocument/2006/relationships/image" Target="../media/image390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4" Type="http://schemas.openxmlformats.org/officeDocument/2006/relationships/chart" Target="../charts/chart13.xml"/><Relationship Id="rId9" Type="http://schemas.openxmlformats.org/officeDocument/2006/relationships/image" Target="../media/image39.svg"/><Relationship Id="rId22" Type="http://schemas.openxmlformats.org/officeDocument/2006/relationships/customXml" Target="../ink/ink8.xml"/><Relationship Id="rId27" Type="http://schemas.openxmlformats.org/officeDocument/2006/relationships/image" Target="../media/image388.png"/><Relationship Id="rId30" Type="http://schemas.openxmlformats.org/officeDocument/2006/relationships/customXml" Target="../ink/ink12.xml"/><Relationship Id="rId35" Type="http://schemas.openxmlformats.org/officeDocument/2006/relationships/image" Target="../media/image392.png"/><Relationship Id="rId43" Type="http://schemas.openxmlformats.org/officeDocument/2006/relationships/image" Target="../media/image253.png"/><Relationship Id="rId48" Type="http://schemas.openxmlformats.org/officeDocument/2006/relationships/customXml" Target="../ink/ink21.xml"/><Relationship Id="rId8" Type="http://schemas.openxmlformats.org/officeDocument/2006/relationships/image" Target="../media/image38.png"/><Relationship Id="rId51" Type="http://schemas.openxmlformats.org/officeDocument/2006/relationships/image" Target="../media/image399.png"/><Relationship Id="rId3" Type="http://schemas.openxmlformats.org/officeDocument/2006/relationships/chart" Target="../charts/chart12.xml"/><Relationship Id="rId17" Type="http://schemas.openxmlformats.org/officeDocument/2006/relationships/image" Target="../media/image383.png"/><Relationship Id="rId25" Type="http://schemas.openxmlformats.org/officeDocument/2006/relationships/image" Target="../media/image387.png"/><Relationship Id="rId33" Type="http://schemas.openxmlformats.org/officeDocument/2006/relationships/image" Target="../media/image391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20" Type="http://schemas.openxmlformats.org/officeDocument/2006/relationships/customXml" Target="../ink/ink7.xml"/><Relationship Id="rId41" Type="http://schemas.openxmlformats.org/officeDocument/2006/relationships/image" Target="../media/image395.png"/><Relationship Id="rId54" Type="http://schemas.openxmlformats.org/officeDocument/2006/relationships/customXml" Target="../ink/ink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0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F8221-F3D2-DE8F-6B4A-1E8C4639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latin typeface="Humanst521 BT" panose="020B0602020204020204" pitchFamily="34" charset="0"/>
              </a:rPr>
              <a:t>DIPLOMADO EN INTRODUCCIÓN A LA CIENCIA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29AF5-74FB-57DD-2033-C53415C46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Deep Learning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56CA55-EC7E-1669-7616-80AF6052F27A}"/>
              </a:ext>
            </a:extLst>
          </p:cNvPr>
          <p:cNvSpPr txBox="1"/>
          <p:nvPr/>
        </p:nvSpPr>
        <p:spPr>
          <a:xfrm>
            <a:off x="4236150" y="5153891"/>
            <a:ext cx="383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 Condensed" panose="020B0502040204020203" pitchFamily="34" charset="0"/>
              </a:rPr>
              <a:t>Luis Alejandro Torres Niño</a:t>
            </a:r>
          </a:p>
        </p:txBody>
      </p:sp>
    </p:spTree>
    <p:extLst>
      <p:ext uri="{BB962C8B-B14F-4D97-AF65-F5344CB8AC3E}">
        <p14:creationId xmlns:p14="http://schemas.microsoft.com/office/powerpoint/2010/main" val="350115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02CDD-1C4D-C1F8-C74A-D7CCDA40E99B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12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A Simpler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5E4599-84A9-36F1-8C32-9363871D53EB}"/>
                  </a:ext>
                </a:extLst>
              </p:cNvPr>
              <p:cNvSpPr txBox="1"/>
              <p:nvPr/>
            </p:nvSpPr>
            <p:spPr>
              <a:xfrm>
                <a:off x="4118878" y="1861761"/>
                <a:ext cx="2735044" cy="5539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𝑚𝑥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5E4599-84A9-36F1-8C32-9363871D5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878" y="1861761"/>
                <a:ext cx="273504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59F49-6EAD-C468-7651-72921CFA45AD}"/>
                  </a:ext>
                </a:extLst>
              </p:cNvPr>
              <p:cNvSpPr txBox="1"/>
              <p:nvPr/>
            </p:nvSpPr>
            <p:spPr>
              <a:xfrm>
                <a:off x="7042615" y="4394043"/>
                <a:ext cx="3482620" cy="1293175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𝑅𝑀𝑆𝐸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sz="24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24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59F49-6EAD-C468-7651-72921CFA4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615" y="4394043"/>
                <a:ext cx="3482620" cy="1293175"/>
              </a:xfrm>
              <a:prstGeom prst="rect">
                <a:avLst/>
              </a:prstGeom>
              <a:blipFill>
                <a:blip r:embed="rId3"/>
                <a:stretch>
                  <a:fillRect t="-2830" b="-2830"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0EA75-0F8D-4CF4-08B9-55DD40C567CE}"/>
                  </a:ext>
                </a:extLst>
              </p:cNvPr>
              <p:cNvSpPr txBox="1"/>
              <p:nvPr/>
            </p:nvSpPr>
            <p:spPr>
              <a:xfrm>
                <a:off x="7243344" y="3266151"/>
                <a:ext cx="3224664" cy="4843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𝑀𝑆𝐸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0EA75-0F8D-4CF4-08B9-55DD40C5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344" y="3266151"/>
                <a:ext cx="3224664" cy="484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21">
                <a:extLst>
                  <a:ext uri="{FF2B5EF4-FFF2-40B4-BE49-F238E27FC236}">
                    <a16:creationId xmlns:a16="http://schemas.microsoft.com/office/drawing/2014/main" id="{B2524C2E-A03C-CCBA-186D-9B2C57643A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050" y="2852741"/>
              <a:ext cx="3000424" cy="310038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50106">
                      <a:extLst>
                        <a:ext uri="{9D8B030D-6E8A-4147-A177-3AD203B41FA5}">
                          <a16:colId xmlns:a16="http://schemas.microsoft.com/office/drawing/2014/main" val="4216219907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3264006766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2243466389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2629229735"/>
                        </a:ext>
                      </a:extLst>
                    </a:gridCol>
                  </a:tblGrid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x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y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𝒆𝒓𝒓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770527"/>
                      </a:ext>
                    </a:extLst>
                  </a:tr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60000"/>
                            <a:lumOff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814167"/>
                      </a:ext>
                    </a:extLst>
                  </a:tr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2912587"/>
                      </a:ext>
                    </a:extLst>
                  </a:tr>
                  <a:tr h="620077"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MSE =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781373"/>
                      </a:ext>
                    </a:extLst>
                  </a:tr>
                  <a:tr h="620077"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RMSE =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1.6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5264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21">
                <a:extLst>
                  <a:ext uri="{FF2B5EF4-FFF2-40B4-BE49-F238E27FC236}">
                    <a16:creationId xmlns:a16="http://schemas.microsoft.com/office/drawing/2014/main" id="{B2524C2E-A03C-CCBA-186D-9B2C57643A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050" y="2852741"/>
              <a:ext cx="3000424" cy="310038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50106">
                      <a:extLst>
                        <a:ext uri="{9D8B030D-6E8A-4147-A177-3AD203B41FA5}">
                          <a16:colId xmlns:a16="http://schemas.microsoft.com/office/drawing/2014/main" val="4216219907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3264006766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2243466389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2629229735"/>
                        </a:ext>
                      </a:extLst>
                    </a:gridCol>
                  </a:tblGrid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x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y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626" t="-980" r="-103252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626" t="-980" r="-325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770527"/>
                      </a:ext>
                    </a:extLst>
                  </a:tr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60000"/>
                            <a:lumOff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814167"/>
                      </a:ext>
                    </a:extLst>
                  </a:tr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2912587"/>
                      </a:ext>
                    </a:extLst>
                  </a:tr>
                  <a:tr h="620077"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MSE =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781373"/>
                      </a:ext>
                    </a:extLst>
                  </a:tr>
                  <a:tr h="620077"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RMSE =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1.6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52649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60E2008-B5E4-EB5F-53AA-702FFCA6DB6D}"/>
              </a:ext>
            </a:extLst>
          </p:cNvPr>
          <p:cNvGraphicFramePr/>
          <p:nvPr/>
        </p:nvGraphicFramePr>
        <p:xfrm>
          <a:off x="3844029" y="2853458"/>
          <a:ext cx="3002750" cy="3109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D0F71-B0AB-7A71-D3CD-7D198D5B1C9B}"/>
              </a:ext>
            </a:extLst>
          </p:cNvPr>
          <p:cNvCxnSpPr>
            <a:cxnSpLocks/>
          </p:cNvCxnSpPr>
          <p:nvPr/>
        </p:nvCxnSpPr>
        <p:spPr>
          <a:xfrm>
            <a:off x="4620127" y="3363923"/>
            <a:ext cx="2004511" cy="1233144"/>
          </a:xfrm>
          <a:prstGeom prst="line">
            <a:avLst/>
          </a:prstGeom>
          <a:noFill/>
          <a:ln w="38100" cap="flat" cmpd="sng" algn="ctr">
            <a:solidFill>
              <a:srgbClr val="0071C5">
                <a:lumMod val="75000"/>
              </a:srgbClr>
            </a:solidFill>
            <a:prstDash val="soli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64D48-6C50-136D-7C58-9E8B33180A2C}"/>
              </a:ext>
            </a:extLst>
          </p:cNvPr>
          <p:cNvCxnSpPr>
            <a:cxnSpLocks/>
          </p:cNvCxnSpPr>
          <p:nvPr/>
        </p:nvCxnSpPr>
        <p:spPr>
          <a:xfrm>
            <a:off x="5124450" y="3731424"/>
            <a:ext cx="0" cy="30003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ysDot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8B9EB6-BCCE-16BF-F22D-7F779D2D319F}"/>
              </a:ext>
            </a:extLst>
          </p:cNvPr>
          <p:cNvCxnSpPr>
            <a:cxnSpLocks/>
          </p:cNvCxnSpPr>
          <p:nvPr/>
        </p:nvCxnSpPr>
        <p:spPr>
          <a:xfrm>
            <a:off x="5636419" y="3462342"/>
            <a:ext cx="0" cy="518153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160744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BDE4B3F-35C4-B57D-E896-9E86ABE4C95C}"/>
              </a:ext>
            </a:extLst>
          </p:cNvPr>
          <p:cNvGraphicFramePr/>
          <p:nvPr/>
        </p:nvGraphicFramePr>
        <p:xfrm>
          <a:off x="3844029" y="2853454"/>
          <a:ext cx="3002750" cy="3109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2DA8F08-DFDA-C40E-F084-925FA834D3D4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8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A Simpler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28431-CA8A-A777-69A2-E92F14F7AEF2}"/>
                  </a:ext>
                </a:extLst>
              </p:cNvPr>
              <p:cNvSpPr txBox="1"/>
              <p:nvPr/>
            </p:nvSpPr>
            <p:spPr>
              <a:xfrm>
                <a:off x="4118878" y="1861757"/>
                <a:ext cx="2735044" cy="5539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𝑚𝑥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28431-CA8A-A777-69A2-E92F14F7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878" y="1861757"/>
                <a:ext cx="273504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21">
                <a:extLst>
                  <a:ext uri="{FF2B5EF4-FFF2-40B4-BE49-F238E27FC236}">
                    <a16:creationId xmlns:a16="http://schemas.microsoft.com/office/drawing/2014/main" id="{125EECAE-667A-F850-BDE2-6399E11DD9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050" y="2852737"/>
              <a:ext cx="3000424" cy="310038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50106">
                      <a:extLst>
                        <a:ext uri="{9D8B030D-6E8A-4147-A177-3AD203B41FA5}">
                          <a16:colId xmlns:a16="http://schemas.microsoft.com/office/drawing/2014/main" val="4216219907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3264006766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2243466389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2629229735"/>
                        </a:ext>
                      </a:extLst>
                    </a:gridCol>
                  </a:tblGrid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x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y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𝒆𝒓𝒓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770527"/>
                      </a:ext>
                    </a:extLst>
                  </a:tr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60000"/>
                            <a:lumOff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814167"/>
                      </a:ext>
                    </a:extLst>
                  </a:tr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2912587"/>
                      </a:ext>
                    </a:extLst>
                  </a:tr>
                  <a:tr h="620077"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MSE =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781373"/>
                      </a:ext>
                    </a:extLst>
                  </a:tr>
                  <a:tr h="620077"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RMSE =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1.6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5264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21">
                <a:extLst>
                  <a:ext uri="{FF2B5EF4-FFF2-40B4-BE49-F238E27FC236}">
                    <a16:creationId xmlns:a16="http://schemas.microsoft.com/office/drawing/2014/main" id="{125EECAE-667A-F850-BDE2-6399E11DD9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050" y="2852737"/>
              <a:ext cx="3000424" cy="310038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50106">
                      <a:extLst>
                        <a:ext uri="{9D8B030D-6E8A-4147-A177-3AD203B41FA5}">
                          <a16:colId xmlns:a16="http://schemas.microsoft.com/office/drawing/2014/main" val="4216219907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3264006766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2243466389"/>
                        </a:ext>
                      </a:extLst>
                    </a:gridCol>
                    <a:gridCol w="750106">
                      <a:extLst>
                        <a:ext uri="{9D8B030D-6E8A-4147-A177-3AD203B41FA5}">
                          <a16:colId xmlns:a16="http://schemas.microsoft.com/office/drawing/2014/main" val="2629229735"/>
                        </a:ext>
                      </a:extLst>
                    </a:gridCol>
                  </a:tblGrid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x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y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626" t="-980" r="-103252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626" t="-980" r="-325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770527"/>
                      </a:ext>
                    </a:extLst>
                  </a:tr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60000"/>
                            <a:lumOff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814167"/>
                      </a:ext>
                    </a:extLst>
                  </a:tr>
                  <a:tr h="6200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2912587"/>
                      </a:ext>
                    </a:extLst>
                  </a:tr>
                  <a:tr h="620077"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MSE =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781373"/>
                      </a:ext>
                    </a:extLst>
                  </a:tr>
                  <a:tr h="620077"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RMSE =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1.6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52649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F6F4C3-B9C3-CC64-F09E-58351DE5232E}"/>
              </a:ext>
            </a:extLst>
          </p:cNvPr>
          <p:cNvCxnSpPr>
            <a:cxnSpLocks/>
          </p:cNvCxnSpPr>
          <p:nvPr/>
        </p:nvCxnSpPr>
        <p:spPr>
          <a:xfrm>
            <a:off x="5124450" y="3731420"/>
            <a:ext cx="0" cy="30003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ysDot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91445-A44C-BFF2-2243-F0B7EF5DB916}"/>
              </a:ext>
            </a:extLst>
          </p:cNvPr>
          <p:cNvCxnSpPr>
            <a:cxnSpLocks/>
          </p:cNvCxnSpPr>
          <p:nvPr/>
        </p:nvCxnSpPr>
        <p:spPr>
          <a:xfrm>
            <a:off x="5636419" y="3462338"/>
            <a:ext cx="0" cy="516703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ysDot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F0C38-2FE4-18C1-A2D2-BC0A299C84F4}"/>
              </a:ext>
            </a:extLst>
          </p:cNvPr>
          <p:cNvCxnSpPr>
            <a:cxnSpLocks/>
          </p:cNvCxnSpPr>
          <p:nvPr/>
        </p:nvCxnSpPr>
        <p:spPr>
          <a:xfrm>
            <a:off x="4620127" y="3363919"/>
            <a:ext cx="2004511" cy="1233144"/>
          </a:xfrm>
          <a:prstGeom prst="line">
            <a:avLst/>
          </a:prstGeom>
          <a:noFill/>
          <a:ln w="38100" cap="flat" cmpd="sng" algn="ctr">
            <a:solidFill>
              <a:srgbClr val="0071C5">
                <a:lumMod val="75000"/>
              </a:srgbClr>
            </a:solidFill>
            <a:prstDash val="soli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FAFBB96-6D1B-98D8-D1F2-3042B50BA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606" y="2636599"/>
            <a:ext cx="3587762" cy="35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9B534-42A7-3C1E-C79E-1E9140B8618E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4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The Loss Curve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B773E4-F5C8-DEB7-A749-EA9257A79BD9}"/>
              </a:ext>
            </a:extLst>
          </p:cNvPr>
          <p:cNvGrpSpPr/>
          <p:nvPr/>
        </p:nvGrpSpPr>
        <p:grpSpPr>
          <a:xfrm>
            <a:off x="685799" y="2192746"/>
            <a:ext cx="4216596" cy="3729799"/>
            <a:chOff x="685799" y="1583150"/>
            <a:chExt cx="4216596" cy="3729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56B7DA-B426-F87A-710A-40183E9A9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658" t="38117" r="28299" b="24074"/>
            <a:stretch/>
          </p:blipFill>
          <p:spPr>
            <a:xfrm>
              <a:off x="685799" y="1583150"/>
              <a:ext cx="4216596" cy="37297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22D460-8633-F0E3-BCA5-915689908294}"/>
                </a:ext>
              </a:extLst>
            </p:cNvPr>
            <p:cNvSpPr txBox="1"/>
            <p:nvPr/>
          </p:nvSpPr>
          <p:spPr>
            <a:xfrm>
              <a:off x="4107058" y="2390711"/>
              <a:ext cx="494046" cy="2862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lIns="91440" tIns="45720" rIns="91440" bIns="45720" rtlCol="0" anchor="ctr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MSE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BD3232-0924-873D-DE41-F24FF2AA0AA1}"/>
              </a:ext>
            </a:extLst>
          </p:cNvPr>
          <p:cNvGrpSpPr/>
          <p:nvPr/>
        </p:nvGrpSpPr>
        <p:grpSpPr>
          <a:xfrm>
            <a:off x="4902395" y="2192746"/>
            <a:ext cx="5611004" cy="3729799"/>
            <a:chOff x="4902395" y="1583150"/>
            <a:chExt cx="5611004" cy="37297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801447-FE2F-E672-D463-0C7B8DFFB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830" t="39571" r="22135" b="22222"/>
            <a:stretch/>
          </p:blipFill>
          <p:spPr>
            <a:xfrm>
              <a:off x="4902395" y="1583150"/>
              <a:ext cx="5212498" cy="372979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DE51D-1769-E64B-A85A-9E1DE26E10C7}"/>
                </a:ext>
              </a:extLst>
            </p:cNvPr>
            <p:cNvSpPr txBox="1"/>
            <p:nvPr/>
          </p:nvSpPr>
          <p:spPr>
            <a:xfrm>
              <a:off x="9716386" y="1679240"/>
              <a:ext cx="797013" cy="319472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16</a:t>
              </a: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  <a:p>
              <a:pPr marL="0" marR="0" lvl="0" indent="0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F4C6C8-F65F-0DEA-3AE5-4D488C838E22}"/>
                </a:ext>
              </a:extLst>
            </p:cNvPr>
            <p:cNvSpPr txBox="1"/>
            <p:nvPr/>
          </p:nvSpPr>
          <p:spPr>
            <a:xfrm>
              <a:off x="9716386" y="3133484"/>
              <a:ext cx="494046" cy="2862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MSE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0B2CAA-1A8F-EF26-0B0B-29A7201975D2}"/>
              </a:ext>
            </a:extLst>
          </p:cNvPr>
          <p:cNvSpPr txBox="1"/>
          <p:nvPr/>
        </p:nvSpPr>
        <p:spPr>
          <a:xfrm>
            <a:off x="1783533" y="2288836"/>
            <a:ext cx="1295815" cy="28623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DCDCD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Loss Surface</a:t>
            </a:r>
          </a:p>
        </p:txBody>
      </p:sp>
    </p:spTree>
    <p:extLst>
      <p:ext uri="{BB962C8B-B14F-4D97-AF65-F5344CB8AC3E}">
        <p14:creationId xmlns:p14="http://schemas.microsoft.com/office/powerpoint/2010/main" val="410461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B77F2-66A3-BE26-0F2D-FD0A29649798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8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The Loss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C09B2-A4CD-2553-9035-FF891E7A6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0" t="39571" r="22135" b="22222"/>
          <a:stretch/>
        </p:blipFill>
        <p:spPr>
          <a:xfrm>
            <a:off x="4902395" y="2192750"/>
            <a:ext cx="5212498" cy="37297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93E7B8C-5AD9-5801-00B4-0D2439818B24}"/>
              </a:ext>
            </a:extLst>
          </p:cNvPr>
          <p:cNvSpPr/>
          <p:nvPr/>
        </p:nvSpPr>
        <p:spPr>
          <a:xfrm>
            <a:off x="6110288" y="3233738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7490C3-6540-1E89-2542-103C3D9EB83D}"/>
              </a:ext>
            </a:extLst>
          </p:cNvPr>
          <p:cNvSpPr/>
          <p:nvPr/>
        </p:nvSpPr>
        <p:spPr>
          <a:xfrm>
            <a:off x="8072438" y="4410076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57BEF-4CE1-7FDD-0094-D9C2CEEA9CDD}"/>
              </a:ext>
            </a:extLst>
          </p:cNvPr>
          <p:cNvSpPr txBox="1"/>
          <p:nvPr/>
        </p:nvSpPr>
        <p:spPr>
          <a:xfrm>
            <a:off x="6200775" y="3135865"/>
            <a:ext cx="797013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EBFD3-88F4-B096-4A32-53219AFB1A51}"/>
              </a:ext>
            </a:extLst>
          </p:cNvPr>
          <p:cNvSpPr txBox="1"/>
          <p:nvPr/>
        </p:nvSpPr>
        <p:spPr>
          <a:xfrm>
            <a:off x="8216593" y="4312203"/>
            <a:ext cx="689677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D563A-DFF3-12BA-BB0B-872CA4FD5280}"/>
              </a:ext>
            </a:extLst>
          </p:cNvPr>
          <p:cNvSpPr txBox="1"/>
          <p:nvPr/>
        </p:nvSpPr>
        <p:spPr>
          <a:xfrm>
            <a:off x="9716386" y="2288840"/>
            <a:ext cx="797013" cy="319472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16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F2990AC-3FD9-2866-87DF-0281DABECAB0}"/>
              </a:ext>
            </a:extLst>
          </p:cNvPr>
          <p:cNvGraphicFramePr/>
          <p:nvPr/>
        </p:nvGraphicFramePr>
        <p:xfrm>
          <a:off x="1897867" y="2188663"/>
          <a:ext cx="2838443" cy="272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F8E17-5C2B-730A-C9BA-3D72F601A929}"/>
              </a:ext>
            </a:extLst>
          </p:cNvPr>
          <p:cNvCxnSpPr>
            <a:cxnSpLocks/>
          </p:cNvCxnSpPr>
          <p:nvPr/>
        </p:nvCxnSpPr>
        <p:spPr>
          <a:xfrm>
            <a:off x="2682988" y="2664913"/>
            <a:ext cx="1824038" cy="1088766"/>
          </a:xfrm>
          <a:prstGeom prst="line">
            <a:avLst/>
          </a:prstGeom>
          <a:noFill/>
          <a:ln w="38100" cap="flat" cmpd="sng" algn="ctr">
            <a:solidFill>
              <a:srgbClr val="0071C5">
                <a:lumMod val="75000"/>
              </a:srgb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A08C26-DBCC-4BDD-2CAA-5DC0826A66B5}"/>
              </a:ext>
            </a:extLst>
          </p:cNvPr>
          <p:cNvCxnSpPr>
            <a:cxnSpLocks/>
          </p:cNvCxnSpPr>
          <p:nvPr/>
        </p:nvCxnSpPr>
        <p:spPr>
          <a:xfrm>
            <a:off x="3135426" y="2949948"/>
            <a:ext cx="0" cy="197643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ysDot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99BEB1-7582-FDA2-1D36-C66AFA667D80}"/>
              </a:ext>
            </a:extLst>
          </p:cNvPr>
          <p:cNvCxnSpPr>
            <a:cxnSpLocks/>
          </p:cNvCxnSpPr>
          <p:nvPr/>
        </p:nvCxnSpPr>
        <p:spPr>
          <a:xfrm>
            <a:off x="3609294" y="2714204"/>
            <a:ext cx="0" cy="504825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ysDot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9FE61-1F4B-FDDB-24E5-5ECD06FF142D}"/>
              </a:ext>
            </a:extLst>
          </p:cNvPr>
          <p:cNvSpPr/>
          <p:nvPr/>
        </p:nvSpPr>
        <p:spPr>
          <a:xfrm>
            <a:off x="788866" y="4500563"/>
            <a:ext cx="1407886" cy="122470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0DAF9F-AE3B-6139-D10B-B348D842EBB6}"/>
                  </a:ext>
                </a:extLst>
              </p:cNvPr>
              <p:cNvSpPr txBox="1"/>
              <p:nvPr/>
            </p:nvSpPr>
            <p:spPr>
              <a:xfrm>
                <a:off x="888072" y="4716933"/>
                <a:ext cx="1155637" cy="33239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0DAF9F-AE3B-6139-D10B-B348D842E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72" y="4716933"/>
                <a:ext cx="1155637" cy="332399"/>
              </a:xfrm>
              <a:prstGeom prst="rect">
                <a:avLst/>
              </a:prstGeom>
              <a:blipFill>
                <a:blip r:embed="rId4"/>
                <a:stretch>
                  <a:fillRect l="-2094" r="-4188" b="-10714"/>
                </a:stretch>
              </a:blip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F169B8-A44B-EF53-BB0C-B04424266EDF}"/>
                  </a:ext>
                </a:extLst>
              </p:cNvPr>
              <p:cNvSpPr txBox="1"/>
              <p:nvPr/>
            </p:nvSpPr>
            <p:spPr>
              <a:xfrm>
                <a:off x="888072" y="5188647"/>
                <a:ext cx="831381" cy="33239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b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F169B8-A44B-EF53-BB0C-B04424266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72" y="5188647"/>
                <a:ext cx="831381" cy="332399"/>
              </a:xfrm>
              <a:prstGeom prst="rect">
                <a:avLst/>
              </a:prstGeom>
              <a:blipFill>
                <a:blip r:embed="rId5"/>
                <a:stretch>
                  <a:fillRect l="-6522" t="-1754" r="-6522" b="-10526"/>
                </a:stretch>
              </a:blip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25007FC-9C7E-E4EA-173F-3BF53093B3BD}"/>
              </a:ext>
            </a:extLst>
          </p:cNvPr>
          <p:cNvSpPr txBox="1"/>
          <p:nvPr/>
        </p:nvSpPr>
        <p:spPr>
          <a:xfrm>
            <a:off x="9716386" y="3743084"/>
            <a:ext cx="494046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MSE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10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E844E-E585-49AB-E4BE-EAF2E4515D23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5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The Loss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54F6-410F-683A-3C57-E0171345C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0" t="39571" r="22135" b="22222"/>
          <a:stretch/>
        </p:blipFill>
        <p:spPr>
          <a:xfrm>
            <a:off x="4902395" y="2192747"/>
            <a:ext cx="5212498" cy="37297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9AC931-F3A0-DB8A-529D-1D08080F7B2D}"/>
              </a:ext>
            </a:extLst>
          </p:cNvPr>
          <p:cNvSpPr/>
          <p:nvPr/>
        </p:nvSpPr>
        <p:spPr>
          <a:xfrm>
            <a:off x="6110288" y="3233735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3CB46D-DA66-7FE6-007C-E6069B351E22}"/>
              </a:ext>
            </a:extLst>
          </p:cNvPr>
          <p:cNvSpPr/>
          <p:nvPr/>
        </p:nvSpPr>
        <p:spPr>
          <a:xfrm>
            <a:off x="8072438" y="4410073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A4801-D99F-ECA2-4FAF-D3EF8CC91608}"/>
              </a:ext>
            </a:extLst>
          </p:cNvPr>
          <p:cNvSpPr txBox="1"/>
          <p:nvPr/>
        </p:nvSpPr>
        <p:spPr>
          <a:xfrm>
            <a:off x="6200775" y="3138243"/>
            <a:ext cx="457176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90E9B-E56B-F370-B100-D78F3E7D771C}"/>
              </a:ext>
            </a:extLst>
          </p:cNvPr>
          <p:cNvSpPr txBox="1"/>
          <p:nvPr/>
        </p:nvSpPr>
        <p:spPr>
          <a:xfrm>
            <a:off x="8216593" y="4312200"/>
            <a:ext cx="689677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49F0E-3D0A-A436-8B78-5CA9670B0922}"/>
              </a:ext>
            </a:extLst>
          </p:cNvPr>
          <p:cNvSpPr txBox="1"/>
          <p:nvPr/>
        </p:nvSpPr>
        <p:spPr>
          <a:xfrm>
            <a:off x="9716386" y="2288837"/>
            <a:ext cx="797013" cy="319472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16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F2D6A72-C768-CB47-6473-D5BBDA8FDA0C}"/>
              </a:ext>
            </a:extLst>
          </p:cNvPr>
          <p:cNvGraphicFramePr/>
          <p:nvPr/>
        </p:nvGraphicFramePr>
        <p:xfrm>
          <a:off x="1897867" y="2188660"/>
          <a:ext cx="2838443" cy="272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F859E9-BA20-0E8B-E3C5-152CEB7635A0}"/>
              </a:ext>
            </a:extLst>
          </p:cNvPr>
          <p:cNvCxnSpPr>
            <a:cxnSpLocks/>
          </p:cNvCxnSpPr>
          <p:nvPr/>
        </p:nvCxnSpPr>
        <p:spPr>
          <a:xfrm>
            <a:off x="2682988" y="2941143"/>
            <a:ext cx="1824038" cy="1088766"/>
          </a:xfrm>
          <a:prstGeom prst="line">
            <a:avLst/>
          </a:prstGeom>
          <a:noFill/>
          <a:ln w="38100" cap="flat" cmpd="sng" algn="ctr">
            <a:solidFill>
              <a:srgbClr val="0071C5">
                <a:lumMod val="75000"/>
              </a:srgb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05D905-1CE2-7402-1F4A-D96DFD40C954}"/>
              </a:ext>
            </a:extLst>
          </p:cNvPr>
          <p:cNvCxnSpPr>
            <a:cxnSpLocks/>
          </p:cNvCxnSpPr>
          <p:nvPr/>
        </p:nvCxnSpPr>
        <p:spPr>
          <a:xfrm>
            <a:off x="3609294" y="2714201"/>
            <a:ext cx="0" cy="771325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ysDot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94CCC75-3BCB-2EF7-624A-725EEF7CAF86}"/>
              </a:ext>
            </a:extLst>
          </p:cNvPr>
          <p:cNvSpPr/>
          <p:nvPr/>
        </p:nvSpPr>
        <p:spPr>
          <a:xfrm>
            <a:off x="788866" y="4500560"/>
            <a:ext cx="1407886" cy="122470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D7DEDE-84F1-2DCE-BD9A-83BB2CB3FC90}"/>
                  </a:ext>
                </a:extLst>
              </p:cNvPr>
              <p:cNvSpPr txBox="1"/>
              <p:nvPr/>
            </p:nvSpPr>
            <p:spPr>
              <a:xfrm>
                <a:off x="888072" y="4716930"/>
                <a:ext cx="1155637" cy="33239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D7DEDE-84F1-2DCE-BD9A-83BB2CB3F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72" y="4716930"/>
                <a:ext cx="1155637" cy="332399"/>
              </a:xfrm>
              <a:prstGeom prst="rect">
                <a:avLst/>
              </a:prstGeom>
              <a:blipFill>
                <a:blip r:embed="rId4"/>
                <a:stretch>
                  <a:fillRect l="-2094" r="-4188" b="-10714"/>
                </a:stretch>
              </a:blip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D4302D-4466-047E-6F60-F07FD94654BC}"/>
                  </a:ext>
                </a:extLst>
              </p:cNvPr>
              <p:cNvSpPr txBox="1"/>
              <p:nvPr/>
            </p:nvSpPr>
            <p:spPr>
              <a:xfrm>
                <a:off x="888072" y="5188644"/>
                <a:ext cx="831381" cy="33239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b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D4302D-4466-047E-6F60-F07FD9465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72" y="5188644"/>
                <a:ext cx="831381" cy="332399"/>
              </a:xfrm>
              <a:prstGeom prst="rect">
                <a:avLst/>
              </a:prstGeom>
              <a:blipFill>
                <a:blip r:embed="rId5"/>
                <a:stretch>
                  <a:fillRect l="-6522" r="-5797" b="-8772"/>
                </a:stretch>
              </a:blip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B671A4E-7AC3-8E8C-A8DF-9C38CC6DD80E}"/>
              </a:ext>
            </a:extLst>
          </p:cNvPr>
          <p:cNvSpPr/>
          <p:nvPr/>
        </p:nvSpPr>
        <p:spPr>
          <a:xfrm>
            <a:off x="6110288" y="3567109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7CDF8-8146-056B-84ED-B40E074EB45A}"/>
              </a:ext>
            </a:extLst>
          </p:cNvPr>
          <p:cNvSpPr txBox="1"/>
          <p:nvPr/>
        </p:nvSpPr>
        <p:spPr>
          <a:xfrm>
            <a:off x="6200775" y="3469236"/>
            <a:ext cx="797013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Current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565A4-8DDC-7A6A-92E9-3EF00E261174}"/>
              </a:ext>
            </a:extLst>
          </p:cNvPr>
          <p:cNvCxnSpPr>
            <a:cxnSpLocks/>
          </p:cNvCxnSpPr>
          <p:nvPr/>
        </p:nvCxnSpPr>
        <p:spPr>
          <a:xfrm>
            <a:off x="6157909" y="3278979"/>
            <a:ext cx="0" cy="333373"/>
          </a:xfrm>
          <a:prstGeom prst="straightConnector1">
            <a:avLst/>
          </a:prstGeom>
          <a:noFill/>
          <a:ln w="3810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09B5E1-13F5-1D62-98D7-4E38B0957A0F}"/>
              </a:ext>
            </a:extLst>
          </p:cNvPr>
          <p:cNvSpPr txBox="1"/>
          <p:nvPr/>
        </p:nvSpPr>
        <p:spPr>
          <a:xfrm>
            <a:off x="9716386" y="3743081"/>
            <a:ext cx="494046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MSE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60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2CA7F-A3F3-8993-24EF-D76E7B05EA2F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10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The Loss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946DB-AFCC-70BD-923F-3CAE886CE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0" t="39571" r="22135" b="22222"/>
          <a:stretch/>
        </p:blipFill>
        <p:spPr>
          <a:xfrm>
            <a:off x="4902395" y="2192752"/>
            <a:ext cx="5212498" cy="37297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88D087-5726-9F6B-D453-49BBD55E4748}"/>
              </a:ext>
            </a:extLst>
          </p:cNvPr>
          <p:cNvSpPr/>
          <p:nvPr/>
        </p:nvSpPr>
        <p:spPr>
          <a:xfrm>
            <a:off x="6110288" y="3233740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0388AB-53C0-6902-2653-F5A2E53C9A3D}"/>
              </a:ext>
            </a:extLst>
          </p:cNvPr>
          <p:cNvSpPr/>
          <p:nvPr/>
        </p:nvSpPr>
        <p:spPr>
          <a:xfrm>
            <a:off x="8072438" y="4410078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2CFFD-A9B9-3628-5206-713980CE8253}"/>
              </a:ext>
            </a:extLst>
          </p:cNvPr>
          <p:cNvSpPr txBox="1"/>
          <p:nvPr/>
        </p:nvSpPr>
        <p:spPr>
          <a:xfrm>
            <a:off x="8216593" y="4312205"/>
            <a:ext cx="689677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FFE25-9E41-2EEE-7F54-CB1DE47BC5FB}"/>
              </a:ext>
            </a:extLst>
          </p:cNvPr>
          <p:cNvSpPr txBox="1"/>
          <p:nvPr/>
        </p:nvSpPr>
        <p:spPr>
          <a:xfrm>
            <a:off x="9716386" y="2288842"/>
            <a:ext cx="797013" cy="319472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16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C2BE77B-72BC-BB51-6C4A-7E102FFB2AA1}"/>
              </a:ext>
            </a:extLst>
          </p:cNvPr>
          <p:cNvGraphicFramePr/>
          <p:nvPr/>
        </p:nvGraphicFramePr>
        <p:xfrm>
          <a:off x="1897867" y="2188665"/>
          <a:ext cx="2838443" cy="272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5DB866-06BA-1772-3F55-1ACF56E8BCFA}"/>
              </a:ext>
            </a:extLst>
          </p:cNvPr>
          <p:cNvCxnSpPr>
            <a:cxnSpLocks/>
          </p:cNvCxnSpPr>
          <p:nvPr/>
        </p:nvCxnSpPr>
        <p:spPr>
          <a:xfrm>
            <a:off x="2682988" y="2941148"/>
            <a:ext cx="1889012" cy="0"/>
          </a:xfrm>
          <a:prstGeom prst="line">
            <a:avLst/>
          </a:prstGeom>
          <a:noFill/>
          <a:ln w="38100" cap="flat" cmpd="sng" algn="ctr">
            <a:solidFill>
              <a:srgbClr val="0071C5">
                <a:lumMod val="75000"/>
              </a:srgbClr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ABAAE4-11D6-733F-425B-DBDF4737CCBA}"/>
              </a:ext>
            </a:extLst>
          </p:cNvPr>
          <p:cNvCxnSpPr>
            <a:cxnSpLocks/>
          </p:cNvCxnSpPr>
          <p:nvPr/>
        </p:nvCxnSpPr>
        <p:spPr>
          <a:xfrm>
            <a:off x="3609294" y="2714206"/>
            <a:ext cx="0" cy="226942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ysDot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99702-B1B9-AE50-EB2B-3C2743331093}"/>
              </a:ext>
            </a:extLst>
          </p:cNvPr>
          <p:cNvSpPr/>
          <p:nvPr/>
        </p:nvSpPr>
        <p:spPr>
          <a:xfrm>
            <a:off x="788866" y="4500565"/>
            <a:ext cx="1407886" cy="122470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57B6EA-CB59-D978-77C6-38D87B4696DF}"/>
                  </a:ext>
                </a:extLst>
              </p:cNvPr>
              <p:cNvSpPr txBox="1"/>
              <p:nvPr/>
            </p:nvSpPr>
            <p:spPr>
              <a:xfrm>
                <a:off x="888072" y="4716935"/>
                <a:ext cx="926407" cy="33239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57B6EA-CB59-D978-77C6-38D87B46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72" y="4716935"/>
                <a:ext cx="926407" cy="332399"/>
              </a:xfrm>
              <a:prstGeom prst="rect">
                <a:avLst/>
              </a:prstGeom>
              <a:blipFill>
                <a:blip r:embed="rId4"/>
                <a:stretch>
                  <a:fillRect l="-2597" r="-5195" b="-10714"/>
                </a:stretch>
              </a:blip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36308E-3AB6-B30F-368E-0D7E76D9E608}"/>
                  </a:ext>
                </a:extLst>
              </p:cNvPr>
              <p:cNvSpPr txBox="1"/>
              <p:nvPr/>
            </p:nvSpPr>
            <p:spPr>
              <a:xfrm>
                <a:off x="888072" y="5188649"/>
                <a:ext cx="831381" cy="33239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b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36308E-3AB6-B30F-368E-0D7E76D9E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72" y="5188649"/>
                <a:ext cx="831381" cy="332399"/>
              </a:xfrm>
              <a:prstGeom prst="rect">
                <a:avLst/>
              </a:prstGeom>
              <a:blipFill>
                <a:blip r:embed="rId5"/>
                <a:stretch>
                  <a:fillRect l="-6522" r="-5797" b="-8772"/>
                </a:stretch>
              </a:blip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D03D777-36C3-D832-61DE-569A4C7614CF}"/>
              </a:ext>
            </a:extLst>
          </p:cNvPr>
          <p:cNvSpPr/>
          <p:nvPr/>
        </p:nvSpPr>
        <p:spPr>
          <a:xfrm>
            <a:off x="6110288" y="3567114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70F92C-DC14-F873-C9AF-9ED7EA452FCF}"/>
              </a:ext>
            </a:extLst>
          </p:cNvPr>
          <p:cNvCxnSpPr>
            <a:cxnSpLocks/>
          </p:cNvCxnSpPr>
          <p:nvPr/>
        </p:nvCxnSpPr>
        <p:spPr>
          <a:xfrm>
            <a:off x="6157909" y="3278984"/>
            <a:ext cx="0" cy="333373"/>
          </a:xfrm>
          <a:prstGeom prst="straightConnector1">
            <a:avLst/>
          </a:prstGeom>
          <a:noFill/>
          <a:ln w="3810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690533-AC0A-B353-37EC-529E8FDDB8BC}"/>
              </a:ext>
            </a:extLst>
          </p:cNvPr>
          <p:cNvCxnSpPr>
            <a:cxnSpLocks/>
          </p:cNvCxnSpPr>
          <p:nvPr/>
        </p:nvCxnSpPr>
        <p:spPr>
          <a:xfrm>
            <a:off x="3135426" y="2949950"/>
            <a:ext cx="0" cy="197643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ysDot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66AEF-46C1-5C8B-F630-30DF3DD21698}"/>
              </a:ext>
            </a:extLst>
          </p:cNvPr>
          <p:cNvCxnSpPr>
            <a:cxnSpLocks/>
          </p:cNvCxnSpPr>
          <p:nvPr/>
        </p:nvCxnSpPr>
        <p:spPr>
          <a:xfrm flipV="1">
            <a:off x="6155531" y="3612357"/>
            <a:ext cx="707232" cy="7143"/>
          </a:xfrm>
          <a:prstGeom prst="straightConnector1">
            <a:avLst/>
          </a:prstGeom>
          <a:noFill/>
          <a:ln w="3810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AE2216-653E-AE2B-C240-65150620FBE9}"/>
              </a:ext>
            </a:extLst>
          </p:cNvPr>
          <p:cNvSpPr txBox="1"/>
          <p:nvPr/>
        </p:nvSpPr>
        <p:spPr>
          <a:xfrm>
            <a:off x="6862763" y="3476384"/>
            <a:ext cx="797013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Current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E5509-5B9D-FE36-C225-A7B2DA221A3A}"/>
              </a:ext>
            </a:extLst>
          </p:cNvPr>
          <p:cNvSpPr txBox="1"/>
          <p:nvPr/>
        </p:nvSpPr>
        <p:spPr>
          <a:xfrm>
            <a:off x="9716386" y="3743086"/>
            <a:ext cx="494046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MSE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4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3C3EA-E33A-F742-298B-A8E550619AED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4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The Loss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F1394-F717-1869-FA85-F9C7ACAC2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0" t="39571" r="22135" b="22222"/>
          <a:stretch/>
        </p:blipFill>
        <p:spPr>
          <a:xfrm>
            <a:off x="4902395" y="2192746"/>
            <a:ext cx="5212498" cy="3729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ECB98-1EEF-36F9-5C64-3F7AAF48BB14}"/>
              </a:ext>
            </a:extLst>
          </p:cNvPr>
          <p:cNvSpPr txBox="1"/>
          <p:nvPr/>
        </p:nvSpPr>
        <p:spPr>
          <a:xfrm>
            <a:off x="9716386" y="2288836"/>
            <a:ext cx="797013" cy="319472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16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F60AC-821D-27CE-5F42-AC822BC95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0" t="39571" r="22135" b="22222"/>
          <a:stretch/>
        </p:blipFill>
        <p:spPr>
          <a:xfrm>
            <a:off x="4902395" y="2192746"/>
            <a:ext cx="5212498" cy="372979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BA0FAC1-74EC-FA98-84B7-C871413209A7}"/>
              </a:ext>
            </a:extLst>
          </p:cNvPr>
          <p:cNvSpPr/>
          <p:nvPr/>
        </p:nvSpPr>
        <p:spPr>
          <a:xfrm>
            <a:off x="6110288" y="3233734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C1FA10-2370-9CB4-57B2-CC57CAB5D973}"/>
              </a:ext>
            </a:extLst>
          </p:cNvPr>
          <p:cNvSpPr/>
          <p:nvPr/>
        </p:nvSpPr>
        <p:spPr>
          <a:xfrm>
            <a:off x="8072438" y="4410072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B2448-CAD7-C3A1-D19C-0A5EF75540D7}"/>
              </a:ext>
            </a:extLst>
          </p:cNvPr>
          <p:cNvSpPr txBox="1"/>
          <p:nvPr/>
        </p:nvSpPr>
        <p:spPr>
          <a:xfrm>
            <a:off x="8216593" y="4312199"/>
            <a:ext cx="689677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6F257-EBF9-B159-D3A9-B0F0AE30F570}"/>
              </a:ext>
            </a:extLst>
          </p:cNvPr>
          <p:cNvSpPr txBox="1"/>
          <p:nvPr/>
        </p:nvSpPr>
        <p:spPr>
          <a:xfrm>
            <a:off x="9716386" y="2288836"/>
            <a:ext cx="797013" cy="319472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16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A2C54D43-74F4-0225-9A8D-D1153FAE152A}"/>
                  </a:ext>
                </a:extLst>
              </p:cNvPr>
              <p:cNvGraphicFramePr/>
              <p:nvPr/>
            </p:nvGraphicFramePr>
            <p:xfrm>
              <a:off x="774469" y="2170623"/>
              <a:ext cx="3808632" cy="34311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A2C54D43-74F4-0225-9A8D-D1153FAE152A}"/>
                  </a:ext>
                </a:extLst>
              </p:cNvPr>
              <p:cNvGraphicFramePr/>
              <p:nvPr/>
            </p:nvGraphicFramePr>
            <p:xfrm>
              <a:off x="774469" y="2170623"/>
              <a:ext cx="3808632" cy="34311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31597-1F69-058A-EF2E-9AF28F90DDAF}"/>
              </a:ext>
            </a:extLst>
          </p:cNvPr>
          <p:cNvSpPr txBox="1"/>
          <p:nvPr/>
        </p:nvSpPr>
        <p:spPr>
          <a:xfrm>
            <a:off x="9716386" y="3743080"/>
            <a:ext cx="494046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MSE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480A00-6F91-7169-BE20-51A15EB518F4}"/>
                  </a:ext>
                </a:extLst>
              </p14:cNvPr>
              <p14:cNvContentPartPr/>
              <p14:nvPr/>
            </p14:nvContentPartPr>
            <p14:xfrm>
              <a:off x="7405454" y="918354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480A00-6F91-7169-BE20-51A15EB518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6454" y="90935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CA59EFC-A7F9-11E6-2826-26F47D8DEFF3}"/>
              </a:ext>
            </a:extLst>
          </p:cNvPr>
          <p:cNvSpPr/>
          <p:nvPr/>
        </p:nvSpPr>
        <p:spPr>
          <a:xfrm>
            <a:off x="6110288" y="3233734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965966-1671-714C-36F3-4B9359E98480}"/>
              </a:ext>
            </a:extLst>
          </p:cNvPr>
          <p:cNvCxnSpPr>
            <a:cxnSpLocks/>
          </p:cNvCxnSpPr>
          <p:nvPr/>
        </p:nvCxnSpPr>
        <p:spPr>
          <a:xfrm>
            <a:off x="6167702" y="3246986"/>
            <a:ext cx="515385" cy="77235"/>
          </a:xfrm>
          <a:prstGeom prst="straightConnector1">
            <a:avLst/>
          </a:prstGeom>
          <a:noFill/>
          <a:ln w="3810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4402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9BE00-BA4F-5D7C-59D4-6A144252A4DC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5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The Loss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5E8E3-4333-10A7-FAF5-7363C35C4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30" t="39571" r="22135" b="22222"/>
          <a:stretch/>
        </p:blipFill>
        <p:spPr>
          <a:xfrm>
            <a:off x="4902395" y="2192747"/>
            <a:ext cx="5212498" cy="37297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C06C18E-7099-3D08-6A6F-B5748A5C34E6}"/>
              </a:ext>
            </a:extLst>
          </p:cNvPr>
          <p:cNvSpPr/>
          <p:nvPr/>
        </p:nvSpPr>
        <p:spPr>
          <a:xfrm>
            <a:off x="6110288" y="3233735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C91C0-AB3D-01E4-6B25-E465D166A4AE}"/>
              </a:ext>
            </a:extLst>
          </p:cNvPr>
          <p:cNvSpPr/>
          <p:nvPr/>
        </p:nvSpPr>
        <p:spPr>
          <a:xfrm>
            <a:off x="8072438" y="4410073"/>
            <a:ext cx="90487" cy="90487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5CD91-3BCF-0B4D-33AA-54ADB2FB34B8}"/>
              </a:ext>
            </a:extLst>
          </p:cNvPr>
          <p:cNvSpPr txBox="1"/>
          <p:nvPr/>
        </p:nvSpPr>
        <p:spPr>
          <a:xfrm>
            <a:off x="8216593" y="4312200"/>
            <a:ext cx="689677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Target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565D8-1119-0C54-71E2-B0B8722CD482}"/>
              </a:ext>
            </a:extLst>
          </p:cNvPr>
          <p:cNvSpPr txBox="1"/>
          <p:nvPr/>
        </p:nvSpPr>
        <p:spPr>
          <a:xfrm>
            <a:off x="9716386" y="2288837"/>
            <a:ext cx="797013" cy="319472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16</a:t>
            </a: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E9E9F0-949C-9ECC-AE33-F6892694C4E1}"/>
              </a:ext>
            </a:extLst>
          </p:cNvPr>
          <p:cNvCxnSpPr>
            <a:cxnSpLocks/>
          </p:cNvCxnSpPr>
          <p:nvPr/>
        </p:nvCxnSpPr>
        <p:spPr>
          <a:xfrm>
            <a:off x="6161490" y="3246987"/>
            <a:ext cx="515385" cy="77235"/>
          </a:xfrm>
          <a:prstGeom prst="straightConnector1">
            <a:avLst/>
          </a:prstGeom>
          <a:noFill/>
          <a:ln w="3810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80C39D-6AF5-F5EE-0BD2-911A2DE65BC5}"/>
              </a:ext>
            </a:extLst>
          </p:cNvPr>
          <p:cNvCxnSpPr>
            <a:cxnSpLocks/>
          </p:cNvCxnSpPr>
          <p:nvPr/>
        </p:nvCxnSpPr>
        <p:spPr>
          <a:xfrm>
            <a:off x="6638925" y="3324222"/>
            <a:ext cx="369663" cy="261938"/>
          </a:xfrm>
          <a:prstGeom prst="straightConnector1">
            <a:avLst/>
          </a:prstGeom>
          <a:noFill/>
          <a:ln w="3810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975588-6198-2727-D7CA-06130BD9414D}"/>
              </a:ext>
            </a:extLst>
          </p:cNvPr>
          <p:cNvCxnSpPr>
            <a:cxnSpLocks/>
          </p:cNvCxnSpPr>
          <p:nvPr/>
        </p:nvCxnSpPr>
        <p:spPr>
          <a:xfrm>
            <a:off x="6981478" y="3552822"/>
            <a:ext cx="295622" cy="222492"/>
          </a:xfrm>
          <a:prstGeom prst="straightConnector1">
            <a:avLst/>
          </a:prstGeom>
          <a:noFill/>
          <a:ln w="3810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D099F6-F759-3426-0F4E-8671F31FC4CC}"/>
              </a:ext>
            </a:extLst>
          </p:cNvPr>
          <p:cNvCxnSpPr>
            <a:cxnSpLocks/>
          </p:cNvCxnSpPr>
          <p:nvPr/>
        </p:nvCxnSpPr>
        <p:spPr>
          <a:xfrm>
            <a:off x="7250762" y="3771897"/>
            <a:ext cx="297728" cy="228600"/>
          </a:xfrm>
          <a:prstGeom prst="straightConnector1">
            <a:avLst/>
          </a:prstGeom>
          <a:noFill/>
          <a:ln w="3810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0A3F7-743E-9553-1B8E-245A5DAB06EA}"/>
              </a:ext>
            </a:extLst>
          </p:cNvPr>
          <p:cNvCxnSpPr>
            <a:cxnSpLocks/>
          </p:cNvCxnSpPr>
          <p:nvPr/>
        </p:nvCxnSpPr>
        <p:spPr>
          <a:xfrm>
            <a:off x="7537813" y="3994387"/>
            <a:ext cx="255003" cy="200026"/>
          </a:xfrm>
          <a:prstGeom prst="straightConnector1">
            <a:avLst/>
          </a:prstGeom>
          <a:noFill/>
          <a:ln w="3810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74B8FE-D98B-553E-98EA-5865F4554871}"/>
              </a:ext>
            </a:extLst>
          </p:cNvPr>
          <p:cNvCxnSpPr>
            <a:cxnSpLocks/>
          </p:cNvCxnSpPr>
          <p:nvPr/>
        </p:nvCxnSpPr>
        <p:spPr>
          <a:xfrm>
            <a:off x="7775888" y="4167030"/>
            <a:ext cx="248925" cy="204942"/>
          </a:xfrm>
          <a:prstGeom prst="straightConnector1">
            <a:avLst/>
          </a:prstGeom>
          <a:noFill/>
          <a:ln w="3810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Diagram 14">
                <a:extLst>
                  <a:ext uri="{FF2B5EF4-FFF2-40B4-BE49-F238E27FC236}">
                    <a16:creationId xmlns:a16="http://schemas.microsoft.com/office/drawing/2014/main" id="{46BE44F5-4255-122D-5A3C-985015386FA2}"/>
                  </a:ext>
                </a:extLst>
              </p:cNvPr>
              <p:cNvGraphicFramePr/>
              <p:nvPr/>
            </p:nvGraphicFramePr>
            <p:xfrm>
              <a:off x="774469" y="2170624"/>
              <a:ext cx="3808632" cy="34311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15" name="Diagram 14">
                <a:extLst>
                  <a:ext uri="{FF2B5EF4-FFF2-40B4-BE49-F238E27FC236}">
                    <a16:creationId xmlns:a16="http://schemas.microsoft.com/office/drawing/2014/main" id="{46BE44F5-4255-122D-5A3C-985015386FA2}"/>
                  </a:ext>
                </a:extLst>
              </p:cNvPr>
              <p:cNvGraphicFramePr/>
              <p:nvPr/>
            </p:nvGraphicFramePr>
            <p:xfrm>
              <a:off x="774469" y="2170624"/>
              <a:ext cx="3808632" cy="34311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5A0AA7A-C1F0-DF3D-F8E8-2A05F33C8CA8}"/>
              </a:ext>
            </a:extLst>
          </p:cNvPr>
          <p:cNvSpPr txBox="1"/>
          <p:nvPr/>
        </p:nvSpPr>
        <p:spPr>
          <a:xfrm>
            <a:off x="9716386" y="3743081"/>
            <a:ext cx="494046" cy="2862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MSE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94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ACFC-05EB-A470-29E6-BD7F5BC11217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8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Optimizers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32F43-ACFB-96DF-88F3-0D98A130F26F}"/>
              </a:ext>
            </a:extLst>
          </p:cNvPr>
          <p:cNvSpPr/>
          <p:nvPr/>
        </p:nvSpPr>
        <p:spPr>
          <a:xfrm>
            <a:off x="944916" y="2521989"/>
            <a:ext cx="5295014" cy="3317358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Loss – Momentum Optimizer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384CFD2-2687-624C-306A-306F304411A3}"/>
              </a:ext>
            </a:extLst>
          </p:cNvPr>
          <p:cNvSpPr/>
          <p:nvPr/>
        </p:nvSpPr>
        <p:spPr>
          <a:xfrm>
            <a:off x="1274526" y="3096147"/>
            <a:ext cx="4720856" cy="2232837"/>
          </a:xfrm>
          <a:custGeom>
            <a:avLst/>
            <a:gdLst>
              <a:gd name="connsiteX0" fmla="*/ 0 w 4720856"/>
              <a:gd name="connsiteY0" fmla="*/ 0 h 2232837"/>
              <a:gd name="connsiteX1" fmla="*/ 1329069 w 4720856"/>
              <a:gd name="connsiteY1" fmla="*/ 1605516 h 2232837"/>
              <a:gd name="connsiteX2" fmla="*/ 2860158 w 4720856"/>
              <a:gd name="connsiteY2" fmla="*/ 914400 h 2232837"/>
              <a:gd name="connsiteX3" fmla="*/ 3211032 w 4720856"/>
              <a:gd name="connsiteY3" fmla="*/ 1892595 h 2232837"/>
              <a:gd name="connsiteX4" fmla="*/ 3498111 w 4720856"/>
              <a:gd name="connsiteY4" fmla="*/ 1350335 h 2232837"/>
              <a:gd name="connsiteX5" fmla="*/ 4720856 w 4720856"/>
              <a:gd name="connsiteY5" fmla="*/ 2232837 h 223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20856" h="2232837">
                <a:moveTo>
                  <a:pt x="0" y="0"/>
                </a:moveTo>
                <a:cubicBezTo>
                  <a:pt x="426188" y="726558"/>
                  <a:pt x="852376" y="1453116"/>
                  <a:pt x="1329069" y="1605516"/>
                </a:cubicBezTo>
                <a:cubicBezTo>
                  <a:pt x="1805762" y="1757916"/>
                  <a:pt x="2546497" y="866553"/>
                  <a:pt x="2860158" y="914400"/>
                </a:cubicBezTo>
                <a:cubicBezTo>
                  <a:pt x="3173819" y="962247"/>
                  <a:pt x="3104707" y="1819939"/>
                  <a:pt x="3211032" y="1892595"/>
                </a:cubicBezTo>
                <a:cubicBezTo>
                  <a:pt x="3317358" y="1965251"/>
                  <a:pt x="3246474" y="1293628"/>
                  <a:pt x="3498111" y="1350335"/>
                </a:cubicBezTo>
                <a:cubicBezTo>
                  <a:pt x="3749748" y="1407042"/>
                  <a:pt x="4235302" y="1819939"/>
                  <a:pt x="4720856" y="2232837"/>
                </a:cubicBezTo>
              </a:path>
            </a:pathLst>
          </a:cu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FA2459-0446-3B16-874F-C683D1181346}"/>
              </a:ext>
            </a:extLst>
          </p:cNvPr>
          <p:cNvCxnSpPr>
            <a:cxnSpLocks/>
          </p:cNvCxnSpPr>
          <p:nvPr/>
        </p:nvCxnSpPr>
        <p:spPr>
          <a:xfrm flipV="1">
            <a:off x="1125670" y="2840966"/>
            <a:ext cx="0" cy="2817628"/>
          </a:xfrm>
          <a:prstGeom prst="straightConnector1">
            <a:avLst/>
          </a:prstGeom>
          <a:noFill/>
          <a:ln w="571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355B1D-71C7-72D8-A7CD-30027A1319AF}"/>
              </a:ext>
            </a:extLst>
          </p:cNvPr>
          <p:cNvCxnSpPr>
            <a:cxnSpLocks/>
          </p:cNvCxnSpPr>
          <p:nvPr/>
        </p:nvCxnSpPr>
        <p:spPr>
          <a:xfrm>
            <a:off x="1125670" y="5630241"/>
            <a:ext cx="4869712" cy="28353"/>
          </a:xfrm>
          <a:prstGeom prst="straightConnector1">
            <a:avLst/>
          </a:prstGeom>
          <a:noFill/>
          <a:ln w="571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B43A245-2265-62F3-652A-F23615852089}"/>
              </a:ext>
            </a:extLst>
          </p:cNvPr>
          <p:cNvSpPr/>
          <p:nvPr/>
        </p:nvSpPr>
        <p:spPr>
          <a:xfrm>
            <a:off x="1580318" y="3316118"/>
            <a:ext cx="202018" cy="225942"/>
          </a:xfrm>
          <a:prstGeom prst="ellipse">
            <a:avLst/>
          </a:prstGeom>
          <a:solidFill>
            <a:srgbClr val="76B900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61A85-316B-7A55-9320-F3A56C3B9986}"/>
              </a:ext>
            </a:extLst>
          </p:cNvPr>
          <p:cNvSpPr txBox="1"/>
          <p:nvPr/>
        </p:nvSpPr>
        <p:spPr>
          <a:xfrm>
            <a:off x="6795586" y="2521989"/>
            <a:ext cx="3062177" cy="295657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285750" marR="0" lvl="0" indent="-285750" defTabSz="4572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Adam</a:t>
            </a:r>
          </a:p>
          <a:p>
            <a:pPr marL="285750" marR="0" lvl="0" indent="-285750" defTabSz="4572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Adagrad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85750" marR="0" lvl="0" indent="-285750" defTabSz="4572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RMSprop</a:t>
            </a:r>
          </a:p>
          <a:p>
            <a:pPr marL="285750" marR="0" lvl="0" indent="-285750" defTabSz="4572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SGD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E4BF1A-42B0-E6D1-E1BB-2A8463353BFC}"/>
              </a:ext>
            </a:extLst>
          </p:cNvPr>
          <p:cNvGrpSpPr/>
          <p:nvPr/>
        </p:nvGrpSpPr>
        <p:grpSpPr>
          <a:xfrm>
            <a:off x="2941823" y="3708011"/>
            <a:ext cx="743040" cy="547920"/>
            <a:chOff x="2941823" y="3098411"/>
            <a:chExt cx="7430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CB2E48-EED3-9770-A1F5-17BD5044D162}"/>
                    </a:ext>
                  </a:extLst>
                </p14:cNvPr>
                <p14:cNvContentPartPr/>
                <p14:nvPr/>
              </p14:nvContentPartPr>
              <p14:xfrm>
                <a:off x="3193103" y="3311531"/>
                <a:ext cx="491760" cy="33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F013FA-C8A6-4156-AB38-DBA5A1ED45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4103" y="3302531"/>
                  <a:ext cx="509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CA069F-2B88-28F4-6349-0D89A7B593C2}"/>
                    </a:ext>
                  </a:extLst>
                </p14:cNvPr>
                <p14:cNvContentPartPr/>
                <p14:nvPr/>
              </p14:nvContentPartPr>
              <p14:xfrm>
                <a:off x="2941823" y="3098411"/>
                <a:ext cx="731880" cy="26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C86951-5437-4054-B548-5A1AD2D0C4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33183" y="3089771"/>
                  <a:ext cx="749520" cy="28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499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C85C9E-B7DA-A4ED-D510-44A28AB1A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FROM NEURON TO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1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A9205-26A7-413A-9EF6-9F65A3CF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Qué</a:t>
            </a:r>
            <a:r>
              <a:rPr lang="en-US" dirty="0"/>
              <a:t> es Deep Learning?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11CFCC-39F7-633B-7504-013724B6B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B4DC8-95D5-FDC7-84D9-221474DC26D8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16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Building a Network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5EA6D6-E271-95D3-8759-C2B62FC1BB62}"/>
              </a:ext>
            </a:extLst>
          </p:cNvPr>
          <p:cNvSpPr txBox="1">
            <a:spLocks/>
          </p:cNvSpPr>
          <p:nvPr/>
        </p:nvSpPr>
        <p:spPr bwMode="auto">
          <a:xfrm>
            <a:off x="5686424" y="2553148"/>
            <a:ext cx="4778997" cy="3718925"/>
          </a:xfrm>
          <a:prstGeom prst="rect">
            <a:avLst/>
          </a:prstGeom>
          <a:solidFill>
            <a:srgbClr val="76B900"/>
          </a:solidFill>
          <a:ln w="19050" cap="flat" cmpd="sng" algn="ctr">
            <a:solidFill>
              <a:srgbClr val="FFFFFF"/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400" b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200" b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089025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100" b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914400" marR="0" lvl="1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Scales to more inputs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CDCDCD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BB96DA-D72D-F9A1-6455-FDA6824BBA2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981200" y="3228376"/>
            <a:ext cx="585884" cy="87133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07E271-B169-7FD3-2C4E-DA014EF4E05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567084" y="4579841"/>
            <a:ext cx="0" cy="79718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8E75B-6609-D78D-0208-3E0408B9CBDC}"/>
                  </a:ext>
                </a:extLst>
              </p:cNvPr>
              <p:cNvSpPr txBox="1"/>
              <p:nvPr/>
            </p:nvSpPr>
            <p:spPr>
              <a:xfrm>
                <a:off x="2709601" y="4579841"/>
                <a:ext cx="498598" cy="48013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8E75B-6609-D78D-0208-3E0408B9C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01" y="4579841"/>
                <a:ext cx="498598" cy="480131"/>
              </a:xfrm>
              <a:prstGeom prst="rect">
                <a:avLst/>
              </a:prstGeom>
              <a:blipFill>
                <a:blip r:embed="rId2"/>
                <a:stretch>
                  <a:fillRect l="-6098" t="-12658" r="-18293" b="-15190"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8DF974-7EC5-EDA4-C1F8-4014B046CDAB}"/>
              </a:ext>
            </a:extLst>
          </p:cNvPr>
          <p:cNvSpPr txBox="1"/>
          <p:nvPr/>
        </p:nvSpPr>
        <p:spPr>
          <a:xfrm>
            <a:off x="2958900" y="3423977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Google Shape;219;p33">
            <a:extLst>
              <a:ext uri="{FF2B5EF4-FFF2-40B4-BE49-F238E27FC236}">
                <a16:creationId xmlns:a16="http://schemas.microsoft.com/office/drawing/2014/main" id="{8A9E104D-CB2D-D3FE-0C9B-9BE4CFD75326}"/>
              </a:ext>
            </a:extLst>
          </p:cNvPr>
          <p:cNvSpPr/>
          <p:nvPr/>
        </p:nvSpPr>
        <p:spPr>
          <a:xfrm rot="5400000">
            <a:off x="2327019" y="4101173"/>
            <a:ext cx="480131" cy="477205"/>
          </a:xfrm>
          <a:prstGeom prst="ellipse">
            <a:avLst/>
          </a:prstGeom>
          <a:solidFill>
            <a:srgbClr val="76B900">
              <a:lumMod val="20000"/>
              <a:lumOff val="80000"/>
            </a:srgbClr>
          </a:solidFill>
          <a:ln w="38100" cap="flat" cmpd="sng">
            <a:solidFill>
              <a:srgbClr val="83BA24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38075" tIns="19000" rIns="38075" bIns="19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236FE0-B809-EB99-8CDA-8CD47ECD42EF}"/>
              </a:ext>
            </a:extLst>
          </p:cNvPr>
          <p:cNvCxnSpPr>
            <a:cxnSpLocks/>
            <a:endCxn id="9" idx="2"/>
          </p:cNvCxnSpPr>
          <p:nvPr/>
        </p:nvCxnSpPr>
        <p:spPr>
          <a:xfrm flipH="1">
            <a:off x="2567084" y="3228376"/>
            <a:ext cx="566641" cy="87133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96D1E4-1959-0A1D-0E5D-F5CDAC656EEC}"/>
              </a:ext>
            </a:extLst>
          </p:cNvPr>
          <p:cNvSpPr txBox="1"/>
          <p:nvPr/>
        </p:nvSpPr>
        <p:spPr>
          <a:xfrm>
            <a:off x="1692499" y="3423977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08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48AC154-536F-0FCC-C304-E32F8BB2F56D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8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Building a Network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48DED44-4A85-6746-C0E8-4C81CBDECA54}"/>
              </a:ext>
            </a:extLst>
          </p:cNvPr>
          <p:cNvSpPr txBox="1">
            <a:spLocks/>
          </p:cNvSpPr>
          <p:nvPr/>
        </p:nvSpPr>
        <p:spPr bwMode="auto">
          <a:xfrm>
            <a:off x="5686424" y="2553140"/>
            <a:ext cx="4778997" cy="3718925"/>
          </a:xfrm>
          <a:prstGeom prst="rect">
            <a:avLst/>
          </a:prstGeom>
          <a:solidFill>
            <a:srgbClr val="76B900"/>
          </a:solidFill>
          <a:ln w="19050" cap="flat" cmpd="sng" algn="ctr">
            <a:solidFill>
              <a:srgbClr val="FFFFFF"/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400" b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200" b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089025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100" b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914400" marR="0" lvl="1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Scales to more inputs</a:t>
            </a:r>
          </a:p>
          <a:p>
            <a:pPr marL="914400" marR="0" lvl="1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Can chain neurons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CDCDC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5B92B7-FAA6-049E-3FAC-F81C747384EE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981200" y="3802110"/>
            <a:ext cx="585884" cy="87133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9210FC-B2AF-B2E9-34A3-0B4DA6B53BE6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567084" y="5153575"/>
            <a:ext cx="0" cy="79718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E4C5AE-F404-CE8E-6C18-2162AB1A010D}"/>
                  </a:ext>
                </a:extLst>
              </p:cNvPr>
              <p:cNvSpPr txBox="1"/>
              <p:nvPr/>
            </p:nvSpPr>
            <p:spPr>
              <a:xfrm>
                <a:off x="2709601" y="5153575"/>
                <a:ext cx="498598" cy="48013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E4C5AE-F404-CE8E-6C18-2162AB1A0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01" y="5153575"/>
                <a:ext cx="498598" cy="480131"/>
              </a:xfrm>
              <a:prstGeom prst="rect">
                <a:avLst/>
              </a:prstGeom>
              <a:blipFill>
                <a:blip r:embed="rId2"/>
                <a:stretch>
                  <a:fillRect l="-6098" t="-12658" r="-18293" b="-15190"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661AF3F-9E4B-44A1-7FE3-BB4E7DD2AA26}"/>
              </a:ext>
            </a:extLst>
          </p:cNvPr>
          <p:cNvSpPr txBox="1"/>
          <p:nvPr/>
        </p:nvSpPr>
        <p:spPr>
          <a:xfrm>
            <a:off x="2958900" y="3997711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0" name="Google Shape;219;p33">
            <a:extLst>
              <a:ext uri="{FF2B5EF4-FFF2-40B4-BE49-F238E27FC236}">
                <a16:creationId xmlns:a16="http://schemas.microsoft.com/office/drawing/2014/main" id="{668D2ADE-E55A-00CD-59D5-AA44D0D2FBA7}"/>
              </a:ext>
            </a:extLst>
          </p:cNvPr>
          <p:cNvSpPr/>
          <p:nvPr/>
        </p:nvSpPr>
        <p:spPr>
          <a:xfrm rot="5400000">
            <a:off x="2327019" y="4674907"/>
            <a:ext cx="480131" cy="477205"/>
          </a:xfrm>
          <a:prstGeom prst="ellipse">
            <a:avLst/>
          </a:prstGeom>
          <a:solidFill>
            <a:srgbClr val="76B900">
              <a:lumMod val="20000"/>
              <a:lumOff val="80000"/>
            </a:srgbClr>
          </a:solidFill>
          <a:ln w="38100" cap="flat" cmpd="sng">
            <a:solidFill>
              <a:srgbClr val="83BA24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38075" tIns="19000" rIns="38075" bIns="19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18A89C-EB80-D174-C6EE-ACC0B957A0E5}"/>
              </a:ext>
            </a:extLst>
          </p:cNvPr>
          <p:cNvCxnSpPr>
            <a:cxnSpLocks/>
            <a:endCxn id="30" idx="2"/>
          </p:cNvCxnSpPr>
          <p:nvPr/>
        </p:nvCxnSpPr>
        <p:spPr>
          <a:xfrm flipH="1">
            <a:off x="2567084" y="3802110"/>
            <a:ext cx="566641" cy="87133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4AB859-EBDA-B60D-AEA8-2AF9941537EF}"/>
              </a:ext>
            </a:extLst>
          </p:cNvPr>
          <p:cNvSpPr txBox="1"/>
          <p:nvPr/>
        </p:nvSpPr>
        <p:spPr>
          <a:xfrm>
            <a:off x="1692499" y="3997711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3" name="Google Shape;219;p33">
            <a:extLst>
              <a:ext uri="{FF2B5EF4-FFF2-40B4-BE49-F238E27FC236}">
                <a16:creationId xmlns:a16="http://schemas.microsoft.com/office/drawing/2014/main" id="{53AD0E6B-1921-C5C0-F74C-A4AB4A1943EE}"/>
              </a:ext>
            </a:extLst>
          </p:cNvPr>
          <p:cNvSpPr/>
          <p:nvPr/>
        </p:nvSpPr>
        <p:spPr>
          <a:xfrm rot="5400000">
            <a:off x="1706559" y="3323441"/>
            <a:ext cx="480131" cy="477205"/>
          </a:xfrm>
          <a:prstGeom prst="ellipse">
            <a:avLst/>
          </a:prstGeom>
          <a:solidFill>
            <a:srgbClr val="76B900">
              <a:lumMod val="20000"/>
              <a:lumOff val="80000"/>
            </a:srgbClr>
          </a:solidFill>
          <a:ln w="38100" cap="flat" cmpd="sng">
            <a:solidFill>
              <a:srgbClr val="83BA24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38075" tIns="19000" rIns="38075" bIns="19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19;p33">
            <a:extLst>
              <a:ext uri="{FF2B5EF4-FFF2-40B4-BE49-F238E27FC236}">
                <a16:creationId xmlns:a16="http://schemas.microsoft.com/office/drawing/2014/main" id="{1BFB7832-5EE1-9F4D-D9C8-17EF43398B82}"/>
              </a:ext>
            </a:extLst>
          </p:cNvPr>
          <p:cNvSpPr/>
          <p:nvPr/>
        </p:nvSpPr>
        <p:spPr>
          <a:xfrm rot="5400000">
            <a:off x="2917210" y="3323440"/>
            <a:ext cx="480131" cy="477205"/>
          </a:xfrm>
          <a:prstGeom prst="ellipse">
            <a:avLst/>
          </a:prstGeom>
          <a:solidFill>
            <a:srgbClr val="76B900">
              <a:lumMod val="20000"/>
              <a:lumOff val="80000"/>
            </a:srgbClr>
          </a:solidFill>
          <a:ln w="38100" cap="flat" cmpd="sng">
            <a:solidFill>
              <a:srgbClr val="83BA24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38075" tIns="19000" rIns="38075" bIns="19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066A4F-5EF0-D6EB-9F27-D9C8A67B59F6}"/>
              </a:ext>
            </a:extLst>
          </p:cNvPr>
          <p:cNvCxnSpPr>
            <a:cxnSpLocks/>
            <a:stCxn id="41" idx="2"/>
            <a:endCxn id="33" idx="2"/>
          </p:cNvCxnSpPr>
          <p:nvPr/>
        </p:nvCxnSpPr>
        <p:spPr>
          <a:xfrm>
            <a:off x="1552575" y="2865339"/>
            <a:ext cx="394049" cy="456639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6F9ED-35BF-2A13-140C-2F19D6ABF3BE}"/>
              </a:ext>
            </a:extLst>
          </p:cNvPr>
          <p:cNvCxnSpPr>
            <a:cxnSpLocks/>
            <a:stCxn id="41" idx="2"/>
            <a:endCxn id="34" idx="2"/>
          </p:cNvCxnSpPr>
          <p:nvPr/>
        </p:nvCxnSpPr>
        <p:spPr>
          <a:xfrm>
            <a:off x="1552575" y="2865339"/>
            <a:ext cx="1604700" cy="456638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27C45A-3DA1-A06E-556C-75AD36216408}"/>
              </a:ext>
            </a:extLst>
          </p:cNvPr>
          <p:cNvCxnSpPr>
            <a:cxnSpLocks/>
            <a:stCxn id="42" idx="2"/>
            <a:endCxn id="33" idx="2"/>
          </p:cNvCxnSpPr>
          <p:nvPr/>
        </p:nvCxnSpPr>
        <p:spPr>
          <a:xfrm flipH="1">
            <a:off x="1946624" y="2865339"/>
            <a:ext cx="1617461" cy="456639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5F7E4A-B2A5-CFB5-F841-ECBC2335F9B0}"/>
              </a:ext>
            </a:extLst>
          </p:cNvPr>
          <p:cNvCxnSpPr>
            <a:cxnSpLocks/>
            <a:stCxn id="42" idx="2"/>
            <a:endCxn id="34" idx="2"/>
          </p:cNvCxnSpPr>
          <p:nvPr/>
        </p:nvCxnSpPr>
        <p:spPr>
          <a:xfrm flipH="1">
            <a:off x="3157275" y="2865339"/>
            <a:ext cx="406810" cy="456638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9BE48D-EFCA-95A0-5456-DBC0D972FA3C}"/>
              </a:ext>
            </a:extLst>
          </p:cNvPr>
          <p:cNvSpPr txBox="1"/>
          <p:nvPr/>
        </p:nvSpPr>
        <p:spPr>
          <a:xfrm>
            <a:off x="1102159" y="2963140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15FF-DFC1-D18B-673C-B3C58789671F}"/>
              </a:ext>
            </a:extLst>
          </p:cNvPr>
          <p:cNvSpPr txBox="1"/>
          <p:nvPr/>
        </p:nvSpPr>
        <p:spPr>
          <a:xfrm>
            <a:off x="1958908" y="2565248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B9102C-1085-465E-53D6-B9284E44AFC6}"/>
              </a:ext>
            </a:extLst>
          </p:cNvPr>
          <p:cNvSpPr txBox="1"/>
          <p:nvPr/>
        </p:nvSpPr>
        <p:spPr>
          <a:xfrm>
            <a:off x="1307957" y="2385208"/>
            <a:ext cx="489236" cy="480131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F2DF9-661B-2EFB-1B42-A96894CF8933}"/>
              </a:ext>
            </a:extLst>
          </p:cNvPr>
          <p:cNvSpPr txBox="1"/>
          <p:nvPr/>
        </p:nvSpPr>
        <p:spPr>
          <a:xfrm>
            <a:off x="3319467" y="2385208"/>
            <a:ext cx="489236" cy="480131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E47F3D-AC58-99A2-EC47-49CE7B1688BA}"/>
              </a:ext>
            </a:extLst>
          </p:cNvPr>
          <p:cNvSpPr txBox="1"/>
          <p:nvPr/>
        </p:nvSpPr>
        <p:spPr>
          <a:xfrm>
            <a:off x="2476380" y="2565246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3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7530C4-898E-4524-54D4-4FB6756D9FFD}"/>
              </a:ext>
            </a:extLst>
          </p:cNvPr>
          <p:cNvSpPr txBox="1"/>
          <p:nvPr/>
        </p:nvSpPr>
        <p:spPr>
          <a:xfrm>
            <a:off x="3477291" y="2925364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4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50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D40B8-7D0B-6EF8-53B6-8F85B4FDD41B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8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Building a Network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0289FA-60F1-D61E-797C-46DAAE6C2845}"/>
              </a:ext>
            </a:extLst>
          </p:cNvPr>
          <p:cNvSpPr txBox="1">
            <a:spLocks/>
          </p:cNvSpPr>
          <p:nvPr/>
        </p:nvSpPr>
        <p:spPr bwMode="auto">
          <a:xfrm>
            <a:off x="5686424" y="2553140"/>
            <a:ext cx="4778997" cy="3718925"/>
          </a:xfrm>
          <a:prstGeom prst="rect">
            <a:avLst/>
          </a:prstGeom>
          <a:solidFill>
            <a:srgbClr val="76B900"/>
          </a:solidFill>
          <a:ln w="19050" cap="flat" cmpd="sng" algn="ctr">
            <a:solidFill>
              <a:srgbClr val="FFFFFF"/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400" b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71500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200" b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089025" indent="0" algn="l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100" b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914400" marR="0" lvl="1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Scales to more inputs</a:t>
            </a:r>
          </a:p>
          <a:p>
            <a:pPr marL="914400" marR="0" lvl="1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Can chain neurons</a:t>
            </a:r>
          </a:p>
          <a:p>
            <a:pPr marL="914400" marR="0" lvl="1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If all regressions are linear, then output will also be a linear regression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CDCDC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9B379D-D876-187C-94AB-05BAB9CE49A2}"/>
              </a:ext>
            </a:extLst>
          </p:cNvPr>
          <p:cNvCxnSpPr>
            <a:cxnSpLocks/>
          </p:cNvCxnSpPr>
          <p:nvPr/>
        </p:nvCxnSpPr>
        <p:spPr>
          <a:xfrm>
            <a:off x="1981200" y="3802110"/>
            <a:ext cx="585884" cy="87133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3F5382-D8E0-50D0-6191-7A558C4270B7}"/>
              </a:ext>
            </a:extLst>
          </p:cNvPr>
          <p:cNvCxnSpPr>
            <a:cxnSpLocks/>
          </p:cNvCxnSpPr>
          <p:nvPr/>
        </p:nvCxnSpPr>
        <p:spPr>
          <a:xfrm>
            <a:off x="2567084" y="5153575"/>
            <a:ext cx="0" cy="79718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738734-3C2D-BFB5-2E77-7DD90ABAC1F0}"/>
                  </a:ext>
                </a:extLst>
              </p:cNvPr>
              <p:cNvSpPr txBox="1"/>
              <p:nvPr/>
            </p:nvSpPr>
            <p:spPr>
              <a:xfrm>
                <a:off x="2709601" y="5153575"/>
                <a:ext cx="498598" cy="48013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738734-3C2D-BFB5-2E77-7DD90ABA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01" y="5153575"/>
                <a:ext cx="498598" cy="480131"/>
              </a:xfrm>
              <a:prstGeom prst="rect">
                <a:avLst/>
              </a:prstGeom>
              <a:blipFill>
                <a:blip r:embed="rId2"/>
                <a:stretch>
                  <a:fillRect l="-6098" t="-12658" r="-18293" b="-15190"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F5AB488-0159-0A64-AC18-050DBE3F116D}"/>
              </a:ext>
            </a:extLst>
          </p:cNvPr>
          <p:cNvSpPr txBox="1"/>
          <p:nvPr/>
        </p:nvSpPr>
        <p:spPr>
          <a:xfrm>
            <a:off x="2958900" y="3997711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46661F-0232-D4A9-137E-DFC8A93CDCF8}"/>
              </a:ext>
            </a:extLst>
          </p:cNvPr>
          <p:cNvCxnSpPr>
            <a:cxnSpLocks/>
          </p:cNvCxnSpPr>
          <p:nvPr/>
        </p:nvCxnSpPr>
        <p:spPr>
          <a:xfrm flipH="1">
            <a:off x="2567084" y="3802110"/>
            <a:ext cx="566641" cy="87133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CE1D0B-2DAE-AD7A-08BC-CC4D28B25B1D}"/>
              </a:ext>
            </a:extLst>
          </p:cNvPr>
          <p:cNvSpPr txBox="1"/>
          <p:nvPr/>
        </p:nvSpPr>
        <p:spPr>
          <a:xfrm>
            <a:off x="1692499" y="3997711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FA55C-1CB1-ED3F-1522-933980A9355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552575" y="2865339"/>
            <a:ext cx="394049" cy="456639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19E72B-2FEF-6236-F319-B898B192B33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552575" y="2865339"/>
            <a:ext cx="1604700" cy="456638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F638C1-C74A-FB24-A06D-19DDB3A70ED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946624" y="2865339"/>
            <a:ext cx="1617461" cy="456639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B281A9-1C27-2179-9083-E747DF1FB13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157275" y="2865339"/>
            <a:ext cx="406810" cy="456638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044701-B47A-6E52-CD37-5AC15E3AC6E2}"/>
              </a:ext>
            </a:extLst>
          </p:cNvPr>
          <p:cNvSpPr txBox="1"/>
          <p:nvPr/>
        </p:nvSpPr>
        <p:spPr>
          <a:xfrm>
            <a:off x="1102159" y="2963140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641C1-FD74-85B6-448D-0A75E9C8925E}"/>
              </a:ext>
            </a:extLst>
          </p:cNvPr>
          <p:cNvSpPr txBox="1"/>
          <p:nvPr/>
        </p:nvSpPr>
        <p:spPr>
          <a:xfrm>
            <a:off x="1958908" y="2565248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4F7A1-F21C-E875-1C88-E4DFFF68B352}"/>
              </a:ext>
            </a:extLst>
          </p:cNvPr>
          <p:cNvSpPr txBox="1"/>
          <p:nvPr/>
        </p:nvSpPr>
        <p:spPr>
          <a:xfrm>
            <a:off x="1307957" y="2385208"/>
            <a:ext cx="489236" cy="480131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07E06-6D60-5AB5-0D21-FCE838D7B454}"/>
              </a:ext>
            </a:extLst>
          </p:cNvPr>
          <p:cNvSpPr txBox="1"/>
          <p:nvPr/>
        </p:nvSpPr>
        <p:spPr>
          <a:xfrm>
            <a:off x="3319467" y="2385208"/>
            <a:ext cx="489236" cy="480131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B4716-BFC2-FE5C-7E55-098351AF7E4D}"/>
              </a:ext>
            </a:extLst>
          </p:cNvPr>
          <p:cNvSpPr txBox="1"/>
          <p:nvPr/>
        </p:nvSpPr>
        <p:spPr>
          <a:xfrm>
            <a:off x="2476380" y="2565246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3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9ACAB-919A-9AD1-A52B-55A5BD6B9003}"/>
              </a:ext>
            </a:extLst>
          </p:cNvPr>
          <p:cNvSpPr txBox="1"/>
          <p:nvPr/>
        </p:nvSpPr>
        <p:spPr>
          <a:xfrm>
            <a:off x="3477291" y="2925364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4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58CC59-266D-55D3-E7CE-4C9589D6ED0D}"/>
              </a:ext>
            </a:extLst>
          </p:cNvPr>
          <p:cNvGrpSpPr/>
          <p:nvPr/>
        </p:nvGrpSpPr>
        <p:grpSpPr>
          <a:xfrm>
            <a:off x="1560035" y="3259266"/>
            <a:ext cx="803447" cy="820624"/>
            <a:chOff x="-39836" y="3224290"/>
            <a:chExt cx="803447" cy="8206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3C1F2D-7EAC-BAA5-ECA8-62302CB3A3A5}"/>
                </a:ext>
              </a:extLst>
            </p:cNvPr>
            <p:cNvSpPr/>
            <p:nvPr/>
          </p:nvSpPr>
          <p:spPr>
            <a:xfrm>
              <a:off x="-39835" y="3241467"/>
              <a:ext cx="803446" cy="803447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CDCDCD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23" name="Graphic 22" descr="Linear Graph">
              <a:extLst>
                <a:ext uri="{FF2B5EF4-FFF2-40B4-BE49-F238E27FC236}">
                  <a16:creationId xmlns:a16="http://schemas.microsoft.com/office/drawing/2014/main" id="{19687EBB-90C3-75C9-AAA1-8883B292A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836" y="3224290"/>
              <a:ext cx="803447" cy="80344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3870DC-A7AB-4221-D148-D1BB8E7E702F}"/>
              </a:ext>
            </a:extLst>
          </p:cNvPr>
          <p:cNvGrpSpPr/>
          <p:nvPr/>
        </p:nvGrpSpPr>
        <p:grpSpPr>
          <a:xfrm>
            <a:off x="2806521" y="3249532"/>
            <a:ext cx="803447" cy="820624"/>
            <a:chOff x="-39836" y="3224290"/>
            <a:chExt cx="803447" cy="8206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D883F8-EC6C-4F24-94E8-B55C98A85198}"/>
                </a:ext>
              </a:extLst>
            </p:cNvPr>
            <p:cNvSpPr/>
            <p:nvPr/>
          </p:nvSpPr>
          <p:spPr>
            <a:xfrm>
              <a:off x="-39835" y="3241467"/>
              <a:ext cx="803446" cy="803447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CDCDCD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26" name="Graphic 25" descr="Linear Graph">
              <a:extLst>
                <a:ext uri="{FF2B5EF4-FFF2-40B4-BE49-F238E27FC236}">
                  <a16:creationId xmlns:a16="http://schemas.microsoft.com/office/drawing/2014/main" id="{8D9205C6-6846-7C1C-0D88-AB26C8761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836" y="3224290"/>
              <a:ext cx="803447" cy="80344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34B807-2827-D40F-F088-3814D51F1B30}"/>
              </a:ext>
            </a:extLst>
          </p:cNvPr>
          <p:cNvGrpSpPr/>
          <p:nvPr/>
        </p:nvGrpSpPr>
        <p:grpSpPr>
          <a:xfrm>
            <a:off x="2166676" y="4528553"/>
            <a:ext cx="803447" cy="820624"/>
            <a:chOff x="-39836" y="3224290"/>
            <a:chExt cx="803447" cy="8206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F6FB0C-70DB-B763-4EA2-59985F280928}"/>
                </a:ext>
              </a:extLst>
            </p:cNvPr>
            <p:cNvSpPr/>
            <p:nvPr/>
          </p:nvSpPr>
          <p:spPr>
            <a:xfrm>
              <a:off x="-39835" y="3241467"/>
              <a:ext cx="803446" cy="803447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CDCDCD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29" name="Graphic 28" descr="Linear Graph">
              <a:extLst>
                <a:ext uri="{FF2B5EF4-FFF2-40B4-BE49-F238E27FC236}">
                  <a16:creationId xmlns:a16="http://schemas.microsoft.com/office/drawing/2014/main" id="{67BFBB38-3DEF-BF1E-11CC-C40D75B57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836" y="3224290"/>
              <a:ext cx="803447" cy="80344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E0E224-684F-12B4-B886-DE000E7DF475}"/>
              </a:ext>
            </a:extLst>
          </p:cNvPr>
          <p:cNvGrpSpPr/>
          <p:nvPr/>
        </p:nvGrpSpPr>
        <p:grpSpPr>
          <a:xfrm>
            <a:off x="2166676" y="5597421"/>
            <a:ext cx="803447" cy="820624"/>
            <a:chOff x="-39836" y="3224290"/>
            <a:chExt cx="803447" cy="8206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2451D8-A34A-4CD5-0EDB-32EBDC423EF9}"/>
                </a:ext>
              </a:extLst>
            </p:cNvPr>
            <p:cNvSpPr/>
            <p:nvPr/>
          </p:nvSpPr>
          <p:spPr>
            <a:xfrm>
              <a:off x="-39835" y="3241467"/>
              <a:ext cx="803446" cy="803447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CDCDCD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32" name="Graphic 31" descr="Linear Graph">
              <a:extLst>
                <a:ext uri="{FF2B5EF4-FFF2-40B4-BE49-F238E27FC236}">
                  <a16:creationId xmlns:a16="http://schemas.microsoft.com/office/drawing/2014/main" id="{711B1EE3-AEBB-0AA2-9FDF-DE05D70F3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836" y="3224290"/>
              <a:ext cx="803447" cy="803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44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F36C1-EF4F-CE1C-220A-6073FCE5A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Activation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6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1223747-59C4-FAA1-B640-203FBEC8DC4C}"/>
              </a:ext>
            </a:extLst>
          </p:cNvPr>
          <p:cNvSpPr txBox="1">
            <a:spLocks/>
          </p:cNvSpPr>
          <p:nvPr/>
        </p:nvSpPr>
        <p:spPr bwMode="auto">
          <a:xfrm>
            <a:off x="1072092" y="1130808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Activation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29C1B-A527-A7DF-CC94-6AD02D3495FF}"/>
              </a:ext>
            </a:extLst>
          </p:cNvPr>
          <p:cNvSpPr txBox="1"/>
          <p:nvPr/>
        </p:nvSpPr>
        <p:spPr>
          <a:xfrm>
            <a:off x="1996659" y="2088799"/>
            <a:ext cx="1724025" cy="341632"/>
          </a:xfrm>
          <a:prstGeom prst="rect">
            <a:avLst/>
          </a:prstGeom>
          <a:solidFill>
            <a:srgbClr val="33638D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Linear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8807683-6A65-46B5-5EF0-DCDBB59624F4}"/>
              </a:ext>
            </a:extLst>
          </p:cNvPr>
          <p:cNvGraphicFramePr/>
          <p:nvPr/>
        </p:nvGraphicFramePr>
        <p:xfrm>
          <a:off x="1205134" y="4437238"/>
          <a:ext cx="2945123" cy="169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41CD09-DC1A-D276-ED2A-62CE4CC0AEB6}"/>
                  </a:ext>
                </a:extLst>
              </p:cNvPr>
              <p:cNvSpPr txBox="1"/>
              <p:nvPr/>
            </p:nvSpPr>
            <p:spPr>
              <a:xfrm>
                <a:off x="1739489" y="2760263"/>
                <a:ext cx="1876411" cy="3877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𝑤𝑥</m:t>
                      </m:r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41CD09-DC1A-D276-ED2A-62CE4CC0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89" y="2760263"/>
                <a:ext cx="1876411" cy="387798"/>
              </a:xfrm>
              <a:prstGeom prst="rect">
                <a:avLst/>
              </a:prstGeom>
              <a:blipFill>
                <a:blip r:embed="rId3"/>
                <a:stretch>
                  <a:fillRect l="-6169" t="-28571" r="-325" b="-31746"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8F58CC07-44BF-0A2E-C63E-7B6A9F2918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57" r="82135" b="74838"/>
          <a:stretch/>
        </p:blipFill>
        <p:spPr>
          <a:xfrm>
            <a:off x="1205133" y="3401812"/>
            <a:ext cx="2953409" cy="7816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3BAD4-A885-7591-E5C5-AA8FE66E26AD}"/>
              </a:ext>
            </a:extLst>
          </p:cNvPr>
          <p:cNvGrpSpPr/>
          <p:nvPr/>
        </p:nvGrpSpPr>
        <p:grpSpPr>
          <a:xfrm>
            <a:off x="7661414" y="2133217"/>
            <a:ext cx="2953408" cy="4015697"/>
            <a:chOff x="7087670" y="1523617"/>
            <a:chExt cx="2953408" cy="40156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AD6A4F-F3FD-DBCA-77FC-DF60720BA356}"/>
                </a:ext>
              </a:extLst>
            </p:cNvPr>
            <p:cNvSpPr txBox="1"/>
            <p:nvPr/>
          </p:nvSpPr>
          <p:spPr>
            <a:xfrm>
              <a:off x="7596184" y="1523617"/>
              <a:ext cx="1724025" cy="341632"/>
            </a:xfrm>
            <a:prstGeom prst="rect">
              <a:avLst/>
            </a:prstGeom>
            <a:solidFill>
              <a:srgbClr val="33638D"/>
            </a:solidFill>
            <a:ln w="38100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Sigmoid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Chart 24">
                  <a:extLst>
                    <a:ext uri="{FF2B5EF4-FFF2-40B4-BE49-F238E27FC236}">
                      <a16:creationId xmlns:a16="http://schemas.microsoft.com/office/drawing/2014/main" id="{17E79FD6-4A59-0329-1269-446EC6B1D8D3}"/>
                    </a:ext>
                  </a:extLst>
                </p:cNvPr>
                <p:cNvGraphicFramePr/>
                <p:nvPr/>
              </p:nvGraphicFramePr>
              <p:xfrm>
                <a:off x="7087670" y="3846688"/>
                <a:ext cx="2945123" cy="169262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Choice>
          <mc:Fallback xmlns="">
            <p:graphicFrame>
              <p:nvGraphicFramePr>
                <p:cNvPr id="14" name="Chart 13">
                  <a:extLst>
                    <a:ext uri="{FF2B5EF4-FFF2-40B4-BE49-F238E27FC236}">
                      <a16:creationId xmlns:a16="http://schemas.microsoft.com/office/drawing/2014/main" id="{29985632-8147-47BB-B085-0244EB3CCCA3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382142594"/>
                    </p:ext>
                  </p:extLst>
                </p:nvPr>
              </p:nvGraphicFramePr>
              <p:xfrm>
                <a:off x="7087670" y="3846688"/>
                <a:ext cx="2945123" cy="169262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5A8232-7F9C-F62E-15B6-1B466D73C242}"/>
                    </a:ext>
                  </a:extLst>
                </p:cNvPr>
                <p:cNvSpPr txBox="1"/>
                <p:nvPr/>
              </p:nvSpPr>
              <p:spPr>
                <a:xfrm>
                  <a:off x="7443334" y="2061661"/>
                  <a:ext cx="2029723" cy="52963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</a:ln>
                <a:effectLst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=</m:t>
                        </m:r>
                        <m:f>
                          <m:f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−(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𝑤𝑥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E6DDF10-84DE-42E5-8202-338F13481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334" y="2061661"/>
                  <a:ext cx="2029723" cy="529632"/>
                </a:xfrm>
                <a:prstGeom prst="rect">
                  <a:avLst/>
                </a:prstGeom>
                <a:blipFill>
                  <a:blip r:embed="rId10"/>
                  <a:stretch>
                    <a:fillRect t="-1149" b="-2299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3AB129D-DDA2-D76D-1174-FE860AEBC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16863" r="77646" b="71019"/>
            <a:stretch/>
          </p:blipFill>
          <p:spPr>
            <a:xfrm>
              <a:off x="7087670" y="2764062"/>
              <a:ext cx="2953408" cy="90064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1E56A0-493D-AB2D-9C66-9D3B78004C85}"/>
              </a:ext>
            </a:extLst>
          </p:cNvPr>
          <p:cNvGrpSpPr/>
          <p:nvPr/>
        </p:nvGrpSpPr>
        <p:grpSpPr>
          <a:xfrm>
            <a:off x="4384388" y="2101643"/>
            <a:ext cx="3240927" cy="4047271"/>
            <a:chOff x="3810644" y="1492043"/>
            <a:chExt cx="3240927" cy="404727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Chart 28">
                  <a:extLst>
                    <a:ext uri="{FF2B5EF4-FFF2-40B4-BE49-F238E27FC236}">
                      <a16:creationId xmlns:a16="http://schemas.microsoft.com/office/drawing/2014/main" id="{13BFC843-764A-5EA2-2B8C-26A1FA6286DD}"/>
                    </a:ext>
                  </a:extLst>
                </p:cNvPr>
                <p:cNvGraphicFramePr/>
                <p:nvPr/>
              </p:nvGraphicFramePr>
              <p:xfrm>
                <a:off x="3859530" y="3846688"/>
                <a:ext cx="2945123" cy="169262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</mc:Choice>
          <mc:Fallback xmlns="">
            <p:graphicFrame>
              <p:nvGraphicFramePr>
                <p:cNvPr id="10" name="Chart 9">
                  <a:extLst>
                    <a:ext uri="{FF2B5EF4-FFF2-40B4-BE49-F238E27FC236}">
                      <a16:creationId xmlns:a16="http://schemas.microsoft.com/office/drawing/2014/main" id="{57619D53-DB50-4434-AFA1-87C58385789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285651696"/>
                    </p:ext>
                  </p:extLst>
                </p:nvPr>
              </p:nvGraphicFramePr>
              <p:xfrm>
                <a:off x="3859530" y="3846688"/>
                <a:ext cx="2945123" cy="169262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3"/>
                </a:graphicData>
              </a:graphic>
            </p:graphicFrame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E39DCB-82A1-FEA9-8436-843EF9B2B457}"/>
                </a:ext>
              </a:extLst>
            </p:cNvPr>
            <p:cNvSpPr txBox="1"/>
            <p:nvPr/>
          </p:nvSpPr>
          <p:spPr>
            <a:xfrm>
              <a:off x="4509549" y="1492043"/>
              <a:ext cx="1724025" cy="341632"/>
            </a:xfrm>
            <a:prstGeom prst="rect">
              <a:avLst/>
            </a:prstGeom>
            <a:solidFill>
              <a:srgbClr val="33638D"/>
            </a:solidFill>
            <a:ln w="38100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ReLU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5CA062A-EBA7-E044-37BA-090FAAA54D5A}"/>
                    </a:ext>
                  </a:extLst>
                </p:cNvPr>
                <p:cNvSpPr txBox="1"/>
                <p:nvPr/>
              </p:nvSpPr>
              <p:spPr>
                <a:xfrm>
                  <a:off x="3921227" y="2061661"/>
                  <a:ext cx="3130344" cy="617861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</a:ln>
                <a:effectLst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𝑤𝑥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𝑖𝑓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𝑤𝑥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&gt;0</m:t>
                                </m:r>
                              </m:e>
                              <m:e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0  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6E8EC4-75B8-4A04-B220-119FC658D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227" y="2061661"/>
                  <a:ext cx="3130344" cy="617861"/>
                </a:xfrm>
                <a:prstGeom prst="rect">
                  <a:avLst/>
                </a:prstGeom>
                <a:blipFill>
                  <a:blip r:embed="rId14"/>
                  <a:stretch>
                    <a:fillRect t="-3922" b="-980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582D960-61D3-DA2E-F84B-BC55C7DE0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17205" r="81548" b="74705"/>
            <a:stretch/>
          </p:blipFill>
          <p:spPr>
            <a:xfrm>
              <a:off x="3810644" y="2839212"/>
              <a:ext cx="3042894" cy="750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643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998E90-9AF9-8A74-36AA-E0416617DEB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042653" y="4182425"/>
            <a:ext cx="1032182" cy="311511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F929C-95EC-6CCF-FA5B-3937A26F25A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8406435" y="4182426"/>
            <a:ext cx="1018851" cy="311510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4EF3D79-7439-6C78-E342-D727D7A24380}"/>
              </a:ext>
            </a:extLst>
          </p:cNvPr>
          <p:cNvSpPr txBox="1">
            <a:spLocks/>
          </p:cNvSpPr>
          <p:nvPr/>
        </p:nvSpPr>
        <p:spPr bwMode="auto">
          <a:xfrm>
            <a:off x="991408" y="1148750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Activation Functions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08B5D1-E3DA-B2E9-5287-680596D515F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526347" y="3836672"/>
            <a:ext cx="585884" cy="87133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BCCA4E-B326-0427-F8B8-BCBE703302E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112231" y="5188137"/>
            <a:ext cx="0" cy="79718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9DF322-6034-0EC6-02A2-8E1DC1DA307B}"/>
                  </a:ext>
                </a:extLst>
              </p:cNvPr>
              <p:cNvSpPr txBox="1"/>
              <p:nvPr/>
            </p:nvSpPr>
            <p:spPr>
              <a:xfrm>
                <a:off x="3254748" y="5188137"/>
                <a:ext cx="498598" cy="48013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9DF322-6034-0EC6-02A2-8E1DC1DA3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48" y="5188137"/>
                <a:ext cx="498598" cy="480131"/>
              </a:xfrm>
              <a:prstGeom prst="rect">
                <a:avLst/>
              </a:prstGeom>
              <a:blipFill>
                <a:blip r:embed="rId2"/>
                <a:stretch>
                  <a:fillRect l="-6098" t="-13924" r="-18293" b="-13924"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983F79B-135E-F597-2468-80ADFB1B0718}"/>
              </a:ext>
            </a:extLst>
          </p:cNvPr>
          <p:cNvSpPr txBox="1"/>
          <p:nvPr/>
        </p:nvSpPr>
        <p:spPr>
          <a:xfrm>
            <a:off x="3504047" y="4032273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4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Google Shape;219;p33">
            <a:extLst>
              <a:ext uri="{FF2B5EF4-FFF2-40B4-BE49-F238E27FC236}">
                <a16:creationId xmlns:a16="http://schemas.microsoft.com/office/drawing/2014/main" id="{052ED1D9-3321-C01B-DC3B-CB170AF108D7}"/>
              </a:ext>
            </a:extLst>
          </p:cNvPr>
          <p:cNvSpPr/>
          <p:nvPr/>
        </p:nvSpPr>
        <p:spPr>
          <a:xfrm rot="5400000">
            <a:off x="2872166" y="4709469"/>
            <a:ext cx="480131" cy="477205"/>
          </a:xfrm>
          <a:prstGeom prst="ellipse">
            <a:avLst/>
          </a:prstGeom>
          <a:solidFill>
            <a:srgbClr val="76B900">
              <a:lumMod val="20000"/>
              <a:lumOff val="80000"/>
            </a:srgbClr>
          </a:solidFill>
          <a:ln w="38100" cap="flat" cmpd="sng">
            <a:solidFill>
              <a:srgbClr val="83BA24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38075" tIns="19000" rIns="38075" bIns="19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FDC30B-B1C6-981D-79DE-CDE59F7BB74E}"/>
              </a:ext>
            </a:extLst>
          </p:cNvPr>
          <p:cNvCxnSpPr>
            <a:cxnSpLocks/>
            <a:endCxn id="10" idx="2"/>
          </p:cNvCxnSpPr>
          <p:nvPr/>
        </p:nvCxnSpPr>
        <p:spPr>
          <a:xfrm flipH="1">
            <a:off x="3112231" y="3836672"/>
            <a:ext cx="566641" cy="871334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030B27-8B9E-D3A3-C2F6-FC4D1A60A5B8}"/>
              </a:ext>
            </a:extLst>
          </p:cNvPr>
          <p:cNvSpPr txBox="1"/>
          <p:nvPr/>
        </p:nvSpPr>
        <p:spPr>
          <a:xfrm>
            <a:off x="2237646" y="4032273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3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Google Shape;219;p33">
            <a:extLst>
              <a:ext uri="{FF2B5EF4-FFF2-40B4-BE49-F238E27FC236}">
                <a16:creationId xmlns:a16="http://schemas.microsoft.com/office/drawing/2014/main" id="{111CD267-F825-FE12-3CD5-FF9F887B6952}"/>
              </a:ext>
            </a:extLst>
          </p:cNvPr>
          <p:cNvSpPr/>
          <p:nvPr/>
        </p:nvSpPr>
        <p:spPr>
          <a:xfrm rot="5400000">
            <a:off x="2251706" y="3358003"/>
            <a:ext cx="480131" cy="477205"/>
          </a:xfrm>
          <a:prstGeom prst="ellipse">
            <a:avLst/>
          </a:prstGeom>
          <a:solidFill>
            <a:srgbClr val="76B900">
              <a:lumMod val="20000"/>
              <a:lumOff val="80000"/>
            </a:srgbClr>
          </a:solidFill>
          <a:ln w="38100" cap="flat" cmpd="sng">
            <a:solidFill>
              <a:srgbClr val="83BA24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38075" tIns="19000" rIns="38075" bIns="19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19;p33">
            <a:extLst>
              <a:ext uri="{FF2B5EF4-FFF2-40B4-BE49-F238E27FC236}">
                <a16:creationId xmlns:a16="http://schemas.microsoft.com/office/drawing/2014/main" id="{47E1722E-0C48-8FC7-6F3E-450C966F2F8D}"/>
              </a:ext>
            </a:extLst>
          </p:cNvPr>
          <p:cNvSpPr/>
          <p:nvPr/>
        </p:nvSpPr>
        <p:spPr>
          <a:xfrm rot="5400000">
            <a:off x="3462357" y="3358002"/>
            <a:ext cx="480131" cy="477205"/>
          </a:xfrm>
          <a:prstGeom prst="ellipse">
            <a:avLst/>
          </a:prstGeom>
          <a:solidFill>
            <a:srgbClr val="76B900">
              <a:lumMod val="20000"/>
              <a:lumOff val="80000"/>
            </a:srgbClr>
          </a:solidFill>
          <a:ln w="38100" cap="flat" cmpd="sng">
            <a:solidFill>
              <a:srgbClr val="83BA24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38075" tIns="19000" rIns="38075" bIns="19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F785C-FB19-0601-5A06-24CF2080B6A8}"/>
              </a:ext>
            </a:extLst>
          </p:cNvPr>
          <p:cNvCxnSpPr>
            <a:cxnSpLocks/>
            <a:stCxn id="19" idx="2"/>
            <a:endCxn id="13" idx="2"/>
          </p:cNvCxnSpPr>
          <p:nvPr/>
        </p:nvCxnSpPr>
        <p:spPr>
          <a:xfrm flipH="1">
            <a:off x="2491771" y="3026813"/>
            <a:ext cx="614445" cy="329727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41FD7C-B0DC-5AE8-4D98-D66CC4FA07E1}"/>
              </a:ext>
            </a:extLst>
          </p:cNvPr>
          <p:cNvCxnSpPr>
            <a:cxnSpLocks/>
            <a:stCxn id="19" idx="2"/>
            <a:endCxn id="14" idx="2"/>
          </p:cNvCxnSpPr>
          <p:nvPr/>
        </p:nvCxnSpPr>
        <p:spPr>
          <a:xfrm>
            <a:off x="3106216" y="3026813"/>
            <a:ext cx="596206" cy="329726"/>
          </a:xfrm>
          <a:prstGeom prst="straightConnector1">
            <a:avLst/>
          </a:prstGeom>
          <a:noFill/>
          <a:ln w="7620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A72370-C8CA-DAC1-1286-9AA3F7D23763}"/>
              </a:ext>
            </a:extLst>
          </p:cNvPr>
          <p:cNvSpPr txBox="1"/>
          <p:nvPr/>
        </p:nvSpPr>
        <p:spPr>
          <a:xfrm>
            <a:off x="2052192" y="2794024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10877-9FC9-7A8B-3125-4F7AC2D0DE67}"/>
              </a:ext>
            </a:extLst>
          </p:cNvPr>
          <p:cNvSpPr txBox="1"/>
          <p:nvPr/>
        </p:nvSpPr>
        <p:spPr>
          <a:xfrm>
            <a:off x="3533023" y="2786746"/>
            <a:ext cx="57740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6CB32-935F-871F-3443-813057C2265F}"/>
              </a:ext>
            </a:extLst>
          </p:cNvPr>
          <p:cNvSpPr txBox="1"/>
          <p:nvPr/>
        </p:nvSpPr>
        <p:spPr>
          <a:xfrm>
            <a:off x="2861598" y="2546682"/>
            <a:ext cx="489236" cy="480131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56315C5-F8EF-59E6-441E-44B79CC5D8AD}"/>
              </a:ext>
            </a:extLst>
          </p:cNvPr>
          <p:cNvGraphicFramePr/>
          <p:nvPr/>
        </p:nvGraphicFramePr>
        <p:xfrm>
          <a:off x="4922185" y="2794024"/>
          <a:ext cx="2240937" cy="138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E0ABE8B-4A86-A495-E7FA-727376A48640}"/>
              </a:ext>
            </a:extLst>
          </p:cNvPr>
          <p:cNvGraphicFramePr/>
          <p:nvPr/>
        </p:nvGraphicFramePr>
        <p:xfrm>
          <a:off x="8259473" y="2794024"/>
          <a:ext cx="2331626" cy="1388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212BA96-6399-8D33-469B-255347114ECC}"/>
              </a:ext>
            </a:extLst>
          </p:cNvPr>
          <p:cNvGraphicFramePr/>
          <p:nvPr/>
        </p:nvGraphicFramePr>
        <p:xfrm>
          <a:off x="6598585" y="4493936"/>
          <a:ext cx="2331626" cy="1388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2B3D98C8-F91E-8AAB-BD04-FF7413C03935}"/>
              </a:ext>
            </a:extLst>
          </p:cNvPr>
          <p:cNvGrpSpPr/>
          <p:nvPr/>
        </p:nvGrpSpPr>
        <p:grpSpPr>
          <a:xfrm>
            <a:off x="1597201" y="4607578"/>
            <a:ext cx="803447" cy="820624"/>
            <a:chOff x="-39836" y="3224290"/>
            <a:chExt cx="803447" cy="8206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577F84-54B5-203D-2520-DC81CCCA571A}"/>
                </a:ext>
              </a:extLst>
            </p:cNvPr>
            <p:cNvSpPr/>
            <p:nvPr/>
          </p:nvSpPr>
          <p:spPr>
            <a:xfrm>
              <a:off x="-39835" y="3241467"/>
              <a:ext cx="803446" cy="803447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CDCDCD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25" name="Graphic 24" descr="Linear Graph">
              <a:extLst>
                <a:ext uri="{FF2B5EF4-FFF2-40B4-BE49-F238E27FC236}">
                  <a16:creationId xmlns:a16="http://schemas.microsoft.com/office/drawing/2014/main" id="{F8A4F376-2953-E66D-60A9-42761C9F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39836" y="3224290"/>
              <a:ext cx="803447" cy="803447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E1185AD-A362-07A6-1494-34931E55236A}"/>
              </a:ext>
            </a:extLst>
          </p:cNvPr>
          <p:cNvSpPr/>
          <p:nvPr/>
        </p:nvSpPr>
        <p:spPr>
          <a:xfrm>
            <a:off x="1159890" y="3228826"/>
            <a:ext cx="803446" cy="803447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CDCDCD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7" name="Graphic 26" descr="Periodic Graph">
            <a:extLst>
              <a:ext uri="{FF2B5EF4-FFF2-40B4-BE49-F238E27FC236}">
                <a16:creationId xmlns:a16="http://schemas.microsoft.com/office/drawing/2014/main" id="{106B5137-0FDA-6581-15B7-4EE3FF0D6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4524" y="3188391"/>
            <a:ext cx="914400" cy="9144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8B4DC78-DD1D-4573-991F-428CEF33790B}"/>
              </a:ext>
            </a:extLst>
          </p:cNvPr>
          <p:cNvGrpSpPr/>
          <p:nvPr/>
        </p:nvGrpSpPr>
        <p:grpSpPr>
          <a:xfrm>
            <a:off x="3818969" y="4538902"/>
            <a:ext cx="2654640" cy="1703880"/>
            <a:chOff x="3325909" y="3911360"/>
            <a:chExt cx="2654640" cy="170388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E5550A0-3445-D237-857F-BBCE212FD602}"/>
                </a:ext>
              </a:extLst>
            </p:cNvPr>
            <p:cNvGrpSpPr/>
            <p:nvPr/>
          </p:nvGrpSpPr>
          <p:grpSpPr>
            <a:xfrm>
              <a:off x="3325909" y="4479440"/>
              <a:ext cx="2654640" cy="1135800"/>
              <a:chOff x="3325909" y="4479440"/>
              <a:chExt cx="2654640" cy="1135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FEAD28CE-9570-56C9-4160-C6AA0A4E4BFE}"/>
                      </a:ext>
                    </a:extLst>
                  </p14:cNvPr>
                  <p14:cNvContentPartPr/>
                  <p14:nvPr/>
                </p14:nvContentPartPr>
                <p14:xfrm>
                  <a:off x="5104309" y="4743320"/>
                  <a:ext cx="256680" cy="6674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A9C4FCE2-302D-4217-9E41-67C352694B4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095669" y="4734680"/>
                    <a:ext cx="274320" cy="68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00526EE-5E21-025D-E1F2-00F5D719B661}"/>
                      </a:ext>
                    </a:extLst>
                  </p14:cNvPr>
                  <p14:cNvContentPartPr/>
                  <p14:nvPr/>
                </p14:nvContentPartPr>
                <p14:xfrm>
                  <a:off x="5323909" y="4743320"/>
                  <a:ext cx="38880" cy="68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888A6A12-A159-4F26-B950-CD3B5140E2B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315269" y="4734680"/>
                    <a:ext cx="56520" cy="70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65DD987-401B-9356-FBAE-4629A8A404B6}"/>
                      </a:ext>
                    </a:extLst>
                  </p14:cNvPr>
                  <p14:cNvContentPartPr/>
                  <p14:nvPr/>
                </p14:nvContentPartPr>
                <p14:xfrm>
                  <a:off x="4655749" y="4596800"/>
                  <a:ext cx="696600" cy="252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6CA58B0D-02BF-47C3-8356-50DFEB0DD5A3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647109" y="4587800"/>
                    <a:ext cx="714240" cy="27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4A074D1-AFB2-228C-E7C9-095803088166}"/>
                      </a:ext>
                    </a:extLst>
                  </p14:cNvPr>
                  <p14:cNvContentPartPr/>
                  <p14:nvPr/>
                </p14:nvContentPartPr>
                <p14:xfrm>
                  <a:off x="4823149" y="4479440"/>
                  <a:ext cx="590040" cy="2646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043635E-B585-4E39-8785-EACDC00D58B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814149" y="4470440"/>
                    <a:ext cx="60768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58E04B5-E3E4-EC11-BFBF-585F14B703C1}"/>
                      </a:ext>
                    </a:extLst>
                  </p14:cNvPr>
                  <p14:cNvContentPartPr/>
                  <p14:nvPr/>
                </p14:nvContentPartPr>
                <p14:xfrm>
                  <a:off x="5429749" y="4669520"/>
                  <a:ext cx="550800" cy="2041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40E3FEB-6F7F-4D11-95F4-06C7C6F17EA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421109" y="4660880"/>
                    <a:ext cx="568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E8A537B8-D072-1077-08FD-BE1C62C21BAE}"/>
                      </a:ext>
                    </a:extLst>
                  </p14:cNvPr>
                  <p14:cNvContentPartPr/>
                  <p14:nvPr/>
                </p14:nvContentPartPr>
                <p14:xfrm>
                  <a:off x="5376829" y="4809200"/>
                  <a:ext cx="365040" cy="2937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90C6512-E475-4885-8352-ED46926A51A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367829" y="4800200"/>
                    <a:ext cx="38268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3651DF1-045B-DB43-227A-B9F66E19909C}"/>
                      </a:ext>
                    </a:extLst>
                  </p14:cNvPr>
                  <p14:cNvContentPartPr/>
                  <p14:nvPr/>
                </p14:nvContentPartPr>
                <p14:xfrm>
                  <a:off x="4690309" y="5209160"/>
                  <a:ext cx="428760" cy="3261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11A36797-AEBC-429E-A6DD-1AE5E04B8549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681309" y="5200520"/>
                    <a:ext cx="446400" cy="34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16977A74-AF46-5E2E-AE6A-5BB681648F71}"/>
                      </a:ext>
                    </a:extLst>
                  </p14:cNvPr>
                  <p14:cNvContentPartPr/>
                  <p14:nvPr/>
                </p14:nvContentPartPr>
                <p14:xfrm>
                  <a:off x="5351989" y="5191520"/>
                  <a:ext cx="592920" cy="230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9E8E8CE-EE70-4D05-8430-20B000DF64F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343349" y="5182520"/>
                    <a:ext cx="61056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81389B6-2C7D-E76B-D652-709DF6F5E9C1}"/>
                      </a:ext>
                    </a:extLst>
                  </p14:cNvPr>
                  <p14:cNvContentPartPr/>
                  <p14:nvPr/>
                </p14:nvContentPartPr>
                <p14:xfrm>
                  <a:off x="4430029" y="5189720"/>
                  <a:ext cx="533520" cy="92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A9CB12CB-C6AC-45B0-BFB9-462F1DC7C88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421029" y="5180720"/>
                    <a:ext cx="55116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939D871-5049-388E-C1DF-5881F9F7BCB3}"/>
                      </a:ext>
                    </a:extLst>
                  </p14:cNvPr>
                  <p14:cNvContentPartPr/>
                  <p14:nvPr/>
                </p14:nvContentPartPr>
                <p14:xfrm>
                  <a:off x="4411309" y="5334800"/>
                  <a:ext cx="238320" cy="2804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1C909CBB-2CC6-4B36-8F34-8AA85E91107D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402309" y="5325800"/>
                    <a:ext cx="25596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88AC68C-5484-3E38-2779-074F190BB853}"/>
                      </a:ext>
                    </a:extLst>
                  </p14:cNvPr>
                  <p14:cNvContentPartPr/>
                  <p14:nvPr/>
                </p14:nvContentPartPr>
                <p14:xfrm>
                  <a:off x="3325909" y="5268920"/>
                  <a:ext cx="1023120" cy="662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357DC110-89BC-44F9-A193-0658DAD371C4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316909" y="5260280"/>
                    <a:ext cx="1040760" cy="8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27BDF9-5A92-E592-08D7-5E5F6AFE6758}"/>
                </a:ext>
              </a:extLst>
            </p:cNvPr>
            <p:cNvGrpSpPr/>
            <p:nvPr/>
          </p:nvGrpSpPr>
          <p:grpSpPr>
            <a:xfrm>
              <a:off x="3562789" y="4668800"/>
              <a:ext cx="694080" cy="304920"/>
              <a:chOff x="3562789" y="4668800"/>
              <a:chExt cx="694080" cy="304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4B66328-9508-AF31-308A-B5AE9F910D05}"/>
                      </a:ext>
                    </a:extLst>
                  </p14:cNvPr>
                  <p14:cNvContentPartPr/>
                  <p14:nvPr/>
                </p14:nvContentPartPr>
                <p14:xfrm>
                  <a:off x="3562789" y="4670600"/>
                  <a:ext cx="340560" cy="14760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193792BA-7C57-4FA4-A132-29E70D3A0B8F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554149" y="4661960"/>
                    <a:ext cx="35820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8BF137F0-FACA-D75A-90C7-F0B495C57A5C}"/>
                      </a:ext>
                    </a:extLst>
                  </p14:cNvPr>
                  <p14:cNvContentPartPr/>
                  <p14:nvPr/>
                </p14:nvContentPartPr>
                <p14:xfrm>
                  <a:off x="3723349" y="4728560"/>
                  <a:ext cx="27720" cy="22392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BDD91DB-5528-44FA-A18D-AFFA891A5565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714349" y="4719560"/>
                    <a:ext cx="4536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C4575B7-B1DF-0710-7F9A-96EE4E04C706}"/>
                      </a:ext>
                    </a:extLst>
                  </p14:cNvPr>
                  <p14:cNvContentPartPr/>
                  <p14:nvPr/>
                </p14:nvContentPartPr>
                <p14:xfrm>
                  <a:off x="3864109" y="4816760"/>
                  <a:ext cx="4680" cy="12816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DB9719F4-4341-4397-91F6-136C933982D0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855469" y="4808120"/>
                    <a:ext cx="2232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41FB9DDB-58FC-53BA-0BC1-1B76510D9D5D}"/>
                      </a:ext>
                    </a:extLst>
                  </p14:cNvPr>
                  <p14:cNvContentPartPr/>
                  <p14:nvPr/>
                </p14:nvContentPartPr>
                <p14:xfrm>
                  <a:off x="3873829" y="4762400"/>
                  <a:ext cx="360" cy="36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E8382817-2DBA-482D-9695-3E64A4949393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865189" y="475376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2F781EFA-A871-797E-B6EB-D8524D23CD72}"/>
                      </a:ext>
                    </a:extLst>
                  </p14:cNvPr>
                  <p14:cNvContentPartPr/>
                  <p14:nvPr/>
                </p14:nvContentPartPr>
                <p14:xfrm>
                  <a:off x="3946189" y="4668800"/>
                  <a:ext cx="117720" cy="30492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AEC6AF7D-7CCF-4883-A100-CF35D213ED2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937549" y="4659800"/>
                    <a:ext cx="135360" cy="32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6E4640F-DF7E-93E0-8D99-039A48291A71}"/>
                      </a:ext>
                    </a:extLst>
                  </p14:cNvPr>
                  <p14:cNvContentPartPr/>
                  <p14:nvPr/>
                </p14:nvContentPartPr>
                <p14:xfrm>
                  <a:off x="4109629" y="4763480"/>
                  <a:ext cx="147240" cy="16452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63E3A11-9FE0-4E28-926C-127506FF529D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100629" y="4754840"/>
                    <a:ext cx="164880" cy="182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5DB35D-9974-FF64-3440-3D32BCBBF906}"/>
                    </a:ext>
                  </a:extLst>
                </p14:cNvPr>
                <p14:cNvContentPartPr/>
                <p14:nvPr/>
              </p14:nvContentPartPr>
              <p14:xfrm>
                <a:off x="5022229" y="3961760"/>
                <a:ext cx="193320" cy="20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9BD8206-EB76-441C-899A-80A619AB5E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13589" y="3953120"/>
                  <a:ext cx="210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6A0969-AB95-4E76-DE9E-D3726D094C30}"/>
                    </a:ext>
                  </a:extLst>
                </p14:cNvPr>
                <p14:cNvContentPartPr/>
                <p14:nvPr/>
              </p14:nvContentPartPr>
              <p14:xfrm>
                <a:off x="4871029" y="3918560"/>
                <a:ext cx="339840" cy="358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5AE066-9F3F-4367-8F8B-1197F95BBA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62389" y="3909920"/>
                  <a:ext cx="3574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CE5A2F-9663-DA83-3077-A3B8797D5A52}"/>
                    </a:ext>
                  </a:extLst>
                </p14:cNvPr>
                <p14:cNvContentPartPr/>
                <p14:nvPr/>
              </p14:nvContentPartPr>
              <p14:xfrm>
                <a:off x="3724069" y="4004600"/>
                <a:ext cx="305640" cy="199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6E6FB9E-8F1D-4045-BAB0-574ECBD509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15429" y="3995960"/>
                  <a:ext cx="323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FE1DC9-DEDB-8D37-4B07-DD043EB19DF2}"/>
                    </a:ext>
                  </a:extLst>
                </p14:cNvPr>
                <p14:cNvContentPartPr/>
                <p14:nvPr/>
              </p14:nvContentPartPr>
              <p14:xfrm>
                <a:off x="3534349" y="3911360"/>
                <a:ext cx="665280" cy="419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83C86A2-0084-49FB-ABA3-1105348FC6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25349" y="3902720"/>
                  <a:ext cx="682920" cy="43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51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0A883-3394-6045-3A0F-2BFE0B3325B4}"/>
              </a:ext>
            </a:extLst>
          </p:cNvPr>
          <p:cNvSpPr txBox="1">
            <a:spLocks/>
          </p:cNvSpPr>
          <p:nvPr/>
        </p:nvSpPr>
        <p:spPr bwMode="auto">
          <a:xfrm>
            <a:off x="3564636" y="4567428"/>
            <a:ext cx="5376672" cy="137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0" cap="all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First exercise:</a:t>
            </a:r>
            <a:br>
              <a:rPr kumimoji="0" lang="en-US" sz="3100" b="0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</a:br>
            <a:r>
              <a:rPr kumimoji="0" lang="en-US" sz="3100" b="0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Classify handwritten digits</a:t>
            </a:r>
          </a:p>
        </p:txBody>
      </p:sp>
    </p:spTree>
    <p:extLst>
      <p:ext uri="{BB962C8B-B14F-4D97-AF65-F5344CB8AC3E}">
        <p14:creationId xmlns:p14="http://schemas.microsoft.com/office/powerpoint/2010/main" val="2699856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4B5159-469A-642D-9E65-DC9AB009CB23}"/>
              </a:ext>
            </a:extLst>
          </p:cNvPr>
          <p:cNvSpPr txBox="1">
            <a:spLocks/>
          </p:cNvSpPr>
          <p:nvPr/>
        </p:nvSpPr>
        <p:spPr bwMode="auto">
          <a:xfrm>
            <a:off x="1327023" y="1356551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Hello Neural Networks</a:t>
            </a:r>
            <a:endParaRPr kumimoji="0" lang="en-US" sz="3600" b="0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+mj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132BA6-CB18-F24A-1CE0-36B838741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41058"/>
              </p:ext>
            </p:extLst>
          </p:nvPr>
        </p:nvGraphicFramePr>
        <p:xfrm>
          <a:off x="1479887" y="2248835"/>
          <a:ext cx="9948672" cy="371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047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E5061AE-429C-2DD8-8871-F416779D4D30}"/>
              </a:ext>
            </a:extLst>
          </p:cNvPr>
          <p:cNvSpPr txBox="1">
            <a:spLocks/>
          </p:cNvSpPr>
          <p:nvPr/>
        </p:nvSpPr>
        <p:spPr bwMode="auto">
          <a:xfrm>
            <a:off x="1384173" y="1426083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Data preparation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6093F1E-3913-A1C1-92EB-7CAD7BEC035A}"/>
              </a:ext>
            </a:extLst>
          </p:cNvPr>
          <p:cNvSpPr txBox="1">
            <a:spLocks/>
          </p:cNvSpPr>
          <p:nvPr/>
        </p:nvSpPr>
        <p:spPr bwMode="auto">
          <a:xfrm>
            <a:off x="1384173" y="1993011"/>
            <a:ext cx="9976104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71500" indent="0" algn="ctr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CDCDCD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Input as an array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4D2945-808F-0EA7-3341-E060A9F0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6" y="2858153"/>
            <a:ext cx="3022600" cy="30226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FE26AB-7E9C-34C7-BD33-2ACE9CB47DF8}"/>
              </a:ext>
            </a:extLst>
          </p:cNvPr>
          <p:cNvCxnSpPr>
            <a:cxnSpLocks/>
          </p:cNvCxnSpPr>
          <p:nvPr/>
        </p:nvCxnSpPr>
        <p:spPr>
          <a:xfrm>
            <a:off x="5114925" y="4368490"/>
            <a:ext cx="1042987" cy="0"/>
          </a:xfrm>
          <a:prstGeom prst="straightConnector1">
            <a:avLst/>
          </a:prstGeom>
          <a:noFill/>
          <a:ln w="571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D89CFB-8E28-8275-A62A-769571B6A266}"/>
              </a:ext>
            </a:extLst>
          </p:cNvPr>
          <p:cNvCxnSpPr>
            <a:cxnSpLocks/>
          </p:cNvCxnSpPr>
          <p:nvPr/>
        </p:nvCxnSpPr>
        <p:spPr>
          <a:xfrm>
            <a:off x="3752851" y="6019592"/>
            <a:ext cx="1042987" cy="0"/>
          </a:xfrm>
          <a:prstGeom prst="straightConnector1">
            <a:avLst/>
          </a:prstGeom>
          <a:noFill/>
          <a:ln w="571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CA5AA0-E607-8AB7-BF75-F5F05B30BBAE}"/>
              </a:ext>
            </a:extLst>
          </p:cNvPr>
          <p:cNvCxnSpPr>
            <a:cxnSpLocks/>
          </p:cNvCxnSpPr>
          <p:nvPr/>
        </p:nvCxnSpPr>
        <p:spPr>
          <a:xfrm flipH="1">
            <a:off x="2085975" y="6019592"/>
            <a:ext cx="962026" cy="0"/>
          </a:xfrm>
          <a:prstGeom prst="straightConnector1">
            <a:avLst/>
          </a:prstGeom>
          <a:noFill/>
          <a:ln w="571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1C3E69-7CCA-65ED-D113-62A7E82FAEE6}"/>
              </a:ext>
            </a:extLst>
          </p:cNvPr>
          <p:cNvCxnSpPr>
            <a:cxnSpLocks/>
          </p:cNvCxnSpPr>
          <p:nvPr/>
        </p:nvCxnSpPr>
        <p:spPr>
          <a:xfrm flipV="1">
            <a:off x="1912811" y="3033713"/>
            <a:ext cx="0" cy="957262"/>
          </a:xfrm>
          <a:prstGeom prst="straightConnector1">
            <a:avLst/>
          </a:prstGeom>
          <a:noFill/>
          <a:ln w="571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BFA37-25CB-A773-6AD6-452FABB0C62A}"/>
              </a:ext>
            </a:extLst>
          </p:cNvPr>
          <p:cNvCxnSpPr>
            <a:cxnSpLocks/>
          </p:cNvCxnSpPr>
          <p:nvPr/>
        </p:nvCxnSpPr>
        <p:spPr>
          <a:xfrm>
            <a:off x="1912811" y="4703911"/>
            <a:ext cx="0" cy="957262"/>
          </a:xfrm>
          <a:prstGeom prst="straightConnector1">
            <a:avLst/>
          </a:prstGeom>
          <a:noFill/>
          <a:ln w="571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C83995-90C9-113A-219F-197509D66094}"/>
              </a:ext>
            </a:extLst>
          </p:cNvPr>
          <p:cNvSpPr txBox="1"/>
          <p:nvPr/>
        </p:nvSpPr>
        <p:spPr>
          <a:xfrm>
            <a:off x="3160617" y="5821076"/>
            <a:ext cx="479619" cy="3970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E481F-9FDA-66C2-64AE-E1312FF86F05}"/>
              </a:ext>
            </a:extLst>
          </p:cNvPr>
          <p:cNvSpPr txBox="1"/>
          <p:nvPr/>
        </p:nvSpPr>
        <p:spPr>
          <a:xfrm>
            <a:off x="1583548" y="4141399"/>
            <a:ext cx="479619" cy="3970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040E76-7A4F-77AD-9596-4D306AA7D056}"/>
              </a:ext>
            </a:extLst>
          </p:cNvPr>
          <p:cNvSpPr txBox="1"/>
          <p:nvPr/>
        </p:nvSpPr>
        <p:spPr>
          <a:xfrm>
            <a:off x="6201642" y="4169974"/>
            <a:ext cx="5158635" cy="3970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[0,0,0,24,75,184,185,78,32,55,0,0,0…]</a:t>
            </a:r>
          </a:p>
        </p:txBody>
      </p:sp>
    </p:spTree>
    <p:extLst>
      <p:ext uri="{BB962C8B-B14F-4D97-AF65-F5344CB8AC3E}">
        <p14:creationId xmlns:p14="http://schemas.microsoft.com/office/powerpoint/2010/main" val="21287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CF97AD0-4A63-3653-A3C3-EE9AE356E338}"/>
              </a:ext>
            </a:extLst>
          </p:cNvPr>
          <p:cNvSpPr txBox="1">
            <a:spLocks/>
          </p:cNvSpPr>
          <p:nvPr/>
        </p:nvSpPr>
        <p:spPr bwMode="auto">
          <a:xfrm>
            <a:off x="1107948" y="1216533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Data preparation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20927B-D96B-C7A9-EE0C-C5FFE49F35F1}"/>
              </a:ext>
            </a:extLst>
          </p:cNvPr>
          <p:cNvSpPr txBox="1">
            <a:spLocks/>
          </p:cNvSpPr>
          <p:nvPr/>
        </p:nvSpPr>
        <p:spPr bwMode="auto">
          <a:xfrm>
            <a:off x="1107948" y="1783461"/>
            <a:ext cx="9976104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71500" indent="0" algn="ctr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 rtl="0" eaLnBrk="1" fontAlgn="base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CDCDCD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Targets as categories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5B58A-EEB4-FA22-F8A2-6C949096C8E6}"/>
              </a:ext>
            </a:extLst>
          </p:cNvPr>
          <p:cNvSpPr txBox="1"/>
          <p:nvPr/>
        </p:nvSpPr>
        <p:spPr>
          <a:xfrm>
            <a:off x="2185141" y="2672314"/>
            <a:ext cx="824760" cy="5078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16FB0F-BCE3-4193-25AF-05719AF73C5D}"/>
              </a:ext>
            </a:extLst>
          </p:cNvPr>
          <p:cNvSpPr txBox="1"/>
          <p:nvPr/>
        </p:nvSpPr>
        <p:spPr>
          <a:xfrm>
            <a:off x="5405437" y="2689100"/>
            <a:ext cx="5158635" cy="5078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[1,0,0,0,0,0,0,0,0,0]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CA4230-4343-89A5-A881-2EA250371331}"/>
              </a:ext>
            </a:extLst>
          </p:cNvPr>
          <p:cNvCxnSpPr>
            <a:stCxn id="22" idx="3"/>
          </p:cNvCxnSpPr>
          <p:nvPr/>
        </p:nvCxnSpPr>
        <p:spPr>
          <a:xfrm flipV="1">
            <a:off x="3009901" y="2926228"/>
            <a:ext cx="2771774" cy="2"/>
          </a:xfrm>
          <a:prstGeom prst="straightConnector1">
            <a:avLst/>
          </a:prstGeom>
          <a:noFill/>
          <a:ln w="41275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A52B40-28D3-2051-9368-2D71F06F9DFE}"/>
              </a:ext>
            </a:extLst>
          </p:cNvPr>
          <p:cNvSpPr txBox="1"/>
          <p:nvPr/>
        </p:nvSpPr>
        <p:spPr>
          <a:xfrm>
            <a:off x="2185141" y="3510514"/>
            <a:ext cx="824760" cy="5078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5141AA-FAF3-C8C1-0C1A-0D6EA5A23853}"/>
              </a:ext>
            </a:extLst>
          </p:cNvPr>
          <p:cNvSpPr txBox="1"/>
          <p:nvPr/>
        </p:nvSpPr>
        <p:spPr>
          <a:xfrm>
            <a:off x="5405437" y="3527300"/>
            <a:ext cx="5158635" cy="5078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[0,1,0,0,0,0,0,0,0,0]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75D79-04A5-89D2-7C8C-7F316BACBF72}"/>
              </a:ext>
            </a:extLst>
          </p:cNvPr>
          <p:cNvCxnSpPr>
            <a:stCxn id="25" idx="3"/>
          </p:cNvCxnSpPr>
          <p:nvPr/>
        </p:nvCxnSpPr>
        <p:spPr>
          <a:xfrm flipV="1">
            <a:off x="3009901" y="3764428"/>
            <a:ext cx="2771774" cy="2"/>
          </a:xfrm>
          <a:prstGeom prst="straightConnector1">
            <a:avLst/>
          </a:prstGeom>
          <a:noFill/>
          <a:ln w="444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0C6FE7-53F5-C5CB-A9C1-31354862FD65}"/>
              </a:ext>
            </a:extLst>
          </p:cNvPr>
          <p:cNvSpPr txBox="1"/>
          <p:nvPr/>
        </p:nvSpPr>
        <p:spPr>
          <a:xfrm>
            <a:off x="2185141" y="4311977"/>
            <a:ext cx="824760" cy="5078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9194A-2ACD-D81D-E03C-FDDB42422F4A}"/>
              </a:ext>
            </a:extLst>
          </p:cNvPr>
          <p:cNvSpPr txBox="1"/>
          <p:nvPr/>
        </p:nvSpPr>
        <p:spPr>
          <a:xfrm>
            <a:off x="5405437" y="4328763"/>
            <a:ext cx="5158635" cy="5078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[0,0,1,0,0,0,0,0,0,0]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8B85BF-63D7-C218-F7F9-1811E96FC00B}"/>
              </a:ext>
            </a:extLst>
          </p:cNvPr>
          <p:cNvCxnSpPr>
            <a:stCxn id="28" idx="3"/>
          </p:cNvCxnSpPr>
          <p:nvPr/>
        </p:nvCxnSpPr>
        <p:spPr>
          <a:xfrm flipV="1">
            <a:off x="3009901" y="4565891"/>
            <a:ext cx="2771774" cy="2"/>
          </a:xfrm>
          <a:prstGeom prst="straightConnector1">
            <a:avLst/>
          </a:prstGeom>
          <a:noFill/>
          <a:ln w="444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45D885-1216-A97E-E0A9-FA11C0DFA008}"/>
              </a:ext>
            </a:extLst>
          </p:cNvPr>
          <p:cNvSpPr txBox="1"/>
          <p:nvPr/>
        </p:nvSpPr>
        <p:spPr>
          <a:xfrm>
            <a:off x="2185141" y="5090323"/>
            <a:ext cx="824760" cy="5078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B9E6DF-CFFF-CCB6-9C57-ECF2A4652459}"/>
              </a:ext>
            </a:extLst>
          </p:cNvPr>
          <p:cNvSpPr txBox="1"/>
          <p:nvPr/>
        </p:nvSpPr>
        <p:spPr>
          <a:xfrm>
            <a:off x="5405437" y="5107109"/>
            <a:ext cx="5158635" cy="5078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[0,0,0,1,0,0,0,0,0,0]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3635E8-10E1-488C-F755-A1D4C75FED53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009901" y="5344237"/>
            <a:ext cx="2771774" cy="2"/>
          </a:xfrm>
          <a:prstGeom prst="straightConnector1">
            <a:avLst/>
          </a:prstGeom>
          <a:noFill/>
          <a:ln w="444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5B8736-D929-CA28-FE73-EDFB113C2BC6}"/>
              </a:ext>
            </a:extLst>
          </p:cNvPr>
          <p:cNvSpPr txBox="1"/>
          <p:nvPr/>
        </p:nvSpPr>
        <p:spPr>
          <a:xfrm>
            <a:off x="5405437" y="5361024"/>
            <a:ext cx="824760" cy="7078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D6149A-F6EA-25C9-05B0-1819C4F41106}"/>
              </a:ext>
            </a:extLst>
          </p:cNvPr>
          <p:cNvSpPr txBox="1"/>
          <p:nvPr/>
        </p:nvSpPr>
        <p:spPr>
          <a:xfrm>
            <a:off x="5405437" y="5695556"/>
            <a:ext cx="824760" cy="7078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F842B6-F12D-8AE8-390F-B67F065992A4}"/>
              </a:ext>
            </a:extLst>
          </p:cNvPr>
          <p:cNvSpPr txBox="1"/>
          <p:nvPr/>
        </p:nvSpPr>
        <p:spPr>
          <a:xfrm>
            <a:off x="5401522" y="6007355"/>
            <a:ext cx="824760" cy="7078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83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C4D9CB-5B05-BBD9-56D1-B699E7A13FD6}"/>
              </a:ext>
            </a:extLst>
          </p:cNvPr>
          <p:cNvSpPr txBox="1">
            <a:spLocks/>
          </p:cNvSpPr>
          <p:nvPr/>
        </p:nvSpPr>
        <p:spPr bwMode="auto">
          <a:xfrm>
            <a:off x="1072091" y="1405297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Traditional programming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036FDE6-947E-28BA-B86F-18E11B5910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089586"/>
              </p:ext>
            </p:extLst>
          </p:nvPr>
        </p:nvGraphicFramePr>
        <p:xfrm>
          <a:off x="1425393" y="2632358"/>
          <a:ext cx="9411171" cy="329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243A34E-07D2-B62F-EE06-6159EBA73CF6}"/>
              </a:ext>
            </a:extLst>
          </p:cNvPr>
          <p:cNvSpPr txBox="1">
            <a:spLocks/>
          </p:cNvSpPr>
          <p:nvPr/>
        </p:nvSpPr>
        <p:spPr bwMode="auto">
          <a:xfrm>
            <a:off x="1072091" y="1927404"/>
            <a:ext cx="9976104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7150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B3B3B3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76B900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Building a Classifier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6B900">
                  <a:lumMod val="75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247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ACC91254-8E5C-1128-A8D2-E9CB7FF0F6FB}"/>
              </a:ext>
            </a:extLst>
          </p:cNvPr>
          <p:cNvSpPr txBox="1">
            <a:spLocks/>
          </p:cNvSpPr>
          <p:nvPr/>
        </p:nvSpPr>
        <p:spPr bwMode="auto">
          <a:xfrm>
            <a:off x="1079373" y="1368933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An untrained model</a:t>
            </a:r>
          </a:p>
        </p:txBody>
      </p:sp>
      <p:pic>
        <p:nvPicPr>
          <p:cNvPr id="81" name="Picture 8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22CA71-5A27-CE52-096A-8A3B2638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24" y="2588805"/>
            <a:ext cx="786731" cy="786731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D3A77-F691-FFAC-FB83-69A218C5ED9B}"/>
              </a:ext>
            </a:extLst>
          </p:cNvPr>
          <p:cNvCxnSpPr>
            <a:cxnSpLocks/>
          </p:cNvCxnSpPr>
          <p:nvPr/>
        </p:nvCxnSpPr>
        <p:spPr>
          <a:xfrm>
            <a:off x="3615837" y="3004966"/>
            <a:ext cx="534433" cy="0"/>
          </a:xfrm>
          <a:prstGeom prst="straightConnector1">
            <a:avLst/>
          </a:prstGeom>
          <a:noFill/>
          <a:ln w="57150" cap="flat" cmpd="sng" algn="ctr">
            <a:solidFill>
              <a:srgbClr val="5E5E5E"/>
            </a:solidFill>
            <a:prstDash val="soli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DA4740E-8F5A-3BF4-0D50-C2751B08E3C2}"/>
              </a:ext>
            </a:extLst>
          </p:cNvPr>
          <p:cNvSpPr txBox="1"/>
          <p:nvPr/>
        </p:nvSpPr>
        <p:spPr>
          <a:xfrm>
            <a:off x="4088844" y="2822924"/>
            <a:ext cx="1795449" cy="39698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[ 0, 0, …, 0]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DD1504A-481F-D60B-ADC5-51E54DCA97B3}"/>
              </a:ext>
            </a:extLst>
          </p:cNvPr>
          <p:cNvGrpSpPr/>
          <p:nvPr/>
        </p:nvGrpSpPr>
        <p:grpSpPr>
          <a:xfrm>
            <a:off x="2414208" y="3250550"/>
            <a:ext cx="5038746" cy="2823290"/>
            <a:chOff x="1833183" y="2402825"/>
            <a:chExt cx="5038746" cy="2823290"/>
          </a:xfrm>
        </p:grpSpPr>
        <p:sp>
          <p:nvSpPr>
            <p:cNvPr id="85" name="Google Shape;219;p33">
              <a:extLst>
                <a:ext uri="{FF2B5EF4-FFF2-40B4-BE49-F238E27FC236}">
                  <a16:creationId xmlns:a16="http://schemas.microsoft.com/office/drawing/2014/main" id="{C266EAC0-BCE0-5982-2B7D-3A8C4E3C24F9}"/>
                </a:ext>
              </a:extLst>
            </p:cNvPr>
            <p:cNvSpPr/>
            <p:nvPr/>
          </p:nvSpPr>
          <p:spPr>
            <a:xfrm rot="5400000">
              <a:off x="6547008" y="3235718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19;p33">
              <a:extLst>
                <a:ext uri="{FF2B5EF4-FFF2-40B4-BE49-F238E27FC236}">
                  <a16:creationId xmlns:a16="http://schemas.microsoft.com/office/drawing/2014/main" id="{B3640681-DBCF-95D9-5CE1-F2DF025EB4A0}"/>
                </a:ext>
              </a:extLst>
            </p:cNvPr>
            <p:cNvSpPr/>
            <p:nvPr/>
          </p:nvSpPr>
          <p:spPr>
            <a:xfrm rot="5400000">
              <a:off x="2223073" y="3230002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19;p33">
              <a:extLst>
                <a:ext uri="{FF2B5EF4-FFF2-40B4-BE49-F238E27FC236}">
                  <a16:creationId xmlns:a16="http://schemas.microsoft.com/office/drawing/2014/main" id="{28486AC7-5A61-CAC9-ADF0-20252EF48E08}"/>
                </a:ext>
              </a:extLst>
            </p:cNvPr>
            <p:cNvSpPr/>
            <p:nvPr/>
          </p:nvSpPr>
          <p:spPr>
            <a:xfrm rot="5400000">
              <a:off x="1832190" y="3230002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19;p33">
              <a:extLst>
                <a:ext uri="{FF2B5EF4-FFF2-40B4-BE49-F238E27FC236}">
                  <a16:creationId xmlns:a16="http://schemas.microsoft.com/office/drawing/2014/main" id="{7F3F33E1-489E-9255-BB2D-7C008941ED81}"/>
                </a:ext>
              </a:extLst>
            </p:cNvPr>
            <p:cNvSpPr/>
            <p:nvPr/>
          </p:nvSpPr>
          <p:spPr>
            <a:xfrm rot="5400000">
              <a:off x="6547008" y="4050632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19;p33">
              <a:extLst>
                <a:ext uri="{FF2B5EF4-FFF2-40B4-BE49-F238E27FC236}">
                  <a16:creationId xmlns:a16="http://schemas.microsoft.com/office/drawing/2014/main" id="{0B5459C6-DDD5-1CC0-736A-22543E023765}"/>
                </a:ext>
              </a:extLst>
            </p:cNvPr>
            <p:cNvSpPr/>
            <p:nvPr/>
          </p:nvSpPr>
          <p:spPr>
            <a:xfrm rot="5400000">
              <a:off x="2223073" y="4044916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19;p33">
              <a:extLst>
                <a:ext uri="{FF2B5EF4-FFF2-40B4-BE49-F238E27FC236}">
                  <a16:creationId xmlns:a16="http://schemas.microsoft.com/office/drawing/2014/main" id="{E9C039AC-CA1C-FF8C-7D83-EF6235D2153E}"/>
                </a:ext>
              </a:extLst>
            </p:cNvPr>
            <p:cNvSpPr/>
            <p:nvPr/>
          </p:nvSpPr>
          <p:spPr>
            <a:xfrm rot="5400000">
              <a:off x="1832190" y="4044916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19;p33">
              <a:extLst>
                <a:ext uri="{FF2B5EF4-FFF2-40B4-BE49-F238E27FC236}">
                  <a16:creationId xmlns:a16="http://schemas.microsoft.com/office/drawing/2014/main" id="{40434023-9B79-517A-6E50-7A002AF1793B}"/>
                </a:ext>
              </a:extLst>
            </p:cNvPr>
            <p:cNvSpPr/>
            <p:nvPr/>
          </p:nvSpPr>
          <p:spPr>
            <a:xfrm rot="5400000">
              <a:off x="2253025" y="4901194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8816542-E16A-35FF-CBF8-DC20C51018ED}"/>
                </a:ext>
              </a:extLst>
            </p:cNvPr>
            <p:cNvCxnSpPr>
              <a:cxnSpLocks/>
              <a:stCxn id="88" idx="6"/>
              <a:endCxn id="91" idx="2"/>
            </p:cNvCxnSpPr>
            <p:nvPr/>
          </p:nvCxnSpPr>
          <p:spPr>
            <a:xfrm flipH="1">
              <a:off x="2415982" y="4375553"/>
              <a:ext cx="4293983" cy="52464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6940FE1-5EA9-1C76-A742-B48436278C7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>
              <a:off x="2386030" y="4369837"/>
              <a:ext cx="29952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8E5B72A-321C-D1F7-4F97-5E45C67F80A7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>
              <a:off x="1995147" y="4369837"/>
              <a:ext cx="420835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6215D21-8B9C-DE40-6B63-B38A6AC2CB97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>
            <a:xfrm>
              <a:off x="1995147" y="3554923"/>
              <a:ext cx="4714818" cy="494716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623432-C809-C3DF-909E-F9818C144C43}"/>
                </a:ext>
              </a:extLst>
            </p:cNvPr>
            <p:cNvCxnSpPr>
              <a:cxnSpLocks/>
              <a:stCxn id="87" idx="6"/>
              <a:endCxn id="89" idx="2"/>
            </p:cNvCxnSpPr>
            <p:nvPr/>
          </p:nvCxnSpPr>
          <p:spPr>
            <a:xfrm>
              <a:off x="1995147" y="3554923"/>
              <a:ext cx="390883" cy="489000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8C7D1B-822D-F8EC-10DA-F40370085127}"/>
                </a:ext>
              </a:extLst>
            </p:cNvPr>
            <p:cNvCxnSpPr>
              <a:cxnSpLocks/>
              <a:stCxn id="87" idx="6"/>
              <a:endCxn id="90" idx="2"/>
            </p:cNvCxnSpPr>
            <p:nvPr/>
          </p:nvCxnSpPr>
          <p:spPr>
            <a:xfrm>
              <a:off x="1995147" y="3554923"/>
              <a:ext cx="0" cy="489000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7203DB-2A35-B17A-D88D-01A21B1E2188}"/>
                </a:ext>
              </a:extLst>
            </p:cNvPr>
            <p:cNvCxnSpPr>
              <a:cxnSpLocks/>
              <a:stCxn id="85" idx="6"/>
              <a:endCxn id="88" idx="2"/>
            </p:cNvCxnSpPr>
            <p:nvPr/>
          </p:nvCxnSpPr>
          <p:spPr>
            <a:xfrm>
              <a:off x="6709965" y="3560639"/>
              <a:ext cx="0" cy="489000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433AB72-BD9A-7796-579E-8C660C47DC91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 flipH="1">
              <a:off x="2386030" y="3560639"/>
              <a:ext cx="4323935" cy="48328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0B0F374-62A3-3952-2AEE-0F6FD61C54D1}"/>
                </a:ext>
              </a:extLst>
            </p:cNvPr>
            <p:cNvCxnSpPr>
              <a:cxnSpLocks/>
              <a:stCxn id="85" idx="6"/>
              <a:endCxn id="90" idx="2"/>
            </p:cNvCxnSpPr>
            <p:nvPr/>
          </p:nvCxnSpPr>
          <p:spPr>
            <a:xfrm flipH="1">
              <a:off x="1995147" y="3560639"/>
              <a:ext cx="4714818" cy="48328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9E344B8-A2EE-72C3-8467-47173AD678DA}"/>
                </a:ext>
              </a:extLst>
            </p:cNvPr>
            <p:cNvCxnSpPr>
              <a:cxnSpLocks/>
              <a:stCxn id="86" idx="6"/>
              <a:endCxn id="88" idx="2"/>
            </p:cNvCxnSpPr>
            <p:nvPr/>
          </p:nvCxnSpPr>
          <p:spPr>
            <a:xfrm>
              <a:off x="2386030" y="3554923"/>
              <a:ext cx="4323935" cy="494716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6FCC261-C487-ECE9-049C-5E93A0394281}"/>
                </a:ext>
              </a:extLst>
            </p:cNvPr>
            <p:cNvCxnSpPr>
              <a:cxnSpLocks/>
              <a:stCxn id="86" idx="6"/>
              <a:endCxn id="89" idx="2"/>
            </p:cNvCxnSpPr>
            <p:nvPr/>
          </p:nvCxnSpPr>
          <p:spPr>
            <a:xfrm>
              <a:off x="2386030" y="3554923"/>
              <a:ext cx="0" cy="489000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2203C0-B045-12B2-9A69-17B09E646DF4}"/>
                </a:ext>
              </a:extLst>
            </p:cNvPr>
            <p:cNvCxnSpPr>
              <a:cxnSpLocks/>
              <a:stCxn id="86" idx="6"/>
              <a:endCxn id="90" idx="2"/>
            </p:cNvCxnSpPr>
            <p:nvPr/>
          </p:nvCxnSpPr>
          <p:spPr>
            <a:xfrm flipH="1">
              <a:off x="1995147" y="3554923"/>
              <a:ext cx="390883" cy="489000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04" name="Google Shape;219;p33">
              <a:extLst>
                <a:ext uri="{FF2B5EF4-FFF2-40B4-BE49-F238E27FC236}">
                  <a16:creationId xmlns:a16="http://schemas.microsoft.com/office/drawing/2014/main" id="{9485F6EB-2599-FDB7-0AA4-DCC382D69698}"/>
                </a:ext>
              </a:extLst>
            </p:cNvPr>
            <p:cNvSpPr/>
            <p:nvPr/>
          </p:nvSpPr>
          <p:spPr>
            <a:xfrm rot="5400000">
              <a:off x="2694142" y="4901194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19;p33">
              <a:extLst>
                <a:ext uri="{FF2B5EF4-FFF2-40B4-BE49-F238E27FC236}">
                  <a16:creationId xmlns:a16="http://schemas.microsoft.com/office/drawing/2014/main" id="{7C055735-D214-CAA1-EAB2-921AF1E43143}"/>
                </a:ext>
              </a:extLst>
            </p:cNvPr>
            <p:cNvSpPr/>
            <p:nvPr/>
          </p:nvSpPr>
          <p:spPr>
            <a:xfrm rot="5400000">
              <a:off x="3135259" y="4901194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19;p33">
              <a:extLst>
                <a:ext uri="{FF2B5EF4-FFF2-40B4-BE49-F238E27FC236}">
                  <a16:creationId xmlns:a16="http://schemas.microsoft.com/office/drawing/2014/main" id="{5A227851-A127-AB28-F149-4409ED7FDD7A}"/>
                </a:ext>
              </a:extLst>
            </p:cNvPr>
            <p:cNvSpPr/>
            <p:nvPr/>
          </p:nvSpPr>
          <p:spPr>
            <a:xfrm rot="5400000">
              <a:off x="3576376" y="4901194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19;p33">
              <a:extLst>
                <a:ext uri="{FF2B5EF4-FFF2-40B4-BE49-F238E27FC236}">
                  <a16:creationId xmlns:a16="http://schemas.microsoft.com/office/drawing/2014/main" id="{1A40E1FF-FCEC-26B7-E0B6-99A62F3C9F1F}"/>
                </a:ext>
              </a:extLst>
            </p:cNvPr>
            <p:cNvSpPr/>
            <p:nvPr/>
          </p:nvSpPr>
          <p:spPr>
            <a:xfrm rot="5400000">
              <a:off x="4017493" y="4901194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19;p33">
              <a:extLst>
                <a:ext uri="{FF2B5EF4-FFF2-40B4-BE49-F238E27FC236}">
                  <a16:creationId xmlns:a16="http://schemas.microsoft.com/office/drawing/2014/main" id="{2B41377E-6108-7B02-D62A-D7F101FBC5EE}"/>
                </a:ext>
              </a:extLst>
            </p:cNvPr>
            <p:cNvSpPr/>
            <p:nvPr/>
          </p:nvSpPr>
          <p:spPr>
            <a:xfrm rot="5400000">
              <a:off x="4458610" y="4901194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19;p33">
              <a:extLst>
                <a:ext uri="{FF2B5EF4-FFF2-40B4-BE49-F238E27FC236}">
                  <a16:creationId xmlns:a16="http://schemas.microsoft.com/office/drawing/2014/main" id="{38B7C2FF-F7CC-F10C-7E12-AB440A5A2A91}"/>
                </a:ext>
              </a:extLst>
            </p:cNvPr>
            <p:cNvSpPr/>
            <p:nvPr/>
          </p:nvSpPr>
          <p:spPr>
            <a:xfrm rot="5400000">
              <a:off x="4899727" y="4901194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19;p33">
              <a:extLst>
                <a:ext uri="{FF2B5EF4-FFF2-40B4-BE49-F238E27FC236}">
                  <a16:creationId xmlns:a16="http://schemas.microsoft.com/office/drawing/2014/main" id="{97158A21-4A40-F7AA-CF94-BBAFA286E81D}"/>
                </a:ext>
              </a:extLst>
            </p:cNvPr>
            <p:cNvSpPr/>
            <p:nvPr/>
          </p:nvSpPr>
          <p:spPr>
            <a:xfrm rot="5400000">
              <a:off x="5340844" y="4901194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19;p33">
              <a:extLst>
                <a:ext uri="{FF2B5EF4-FFF2-40B4-BE49-F238E27FC236}">
                  <a16:creationId xmlns:a16="http://schemas.microsoft.com/office/drawing/2014/main" id="{E9FC22AE-DA08-F126-33F8-7991920BC157}"/>
                </a:ext>
              </a:extLst>
            </p:cNvPr>
            <p:cNvSpPr/>
            <p:nvPr/>
          </p:nvSpPr>
          <p:spPr>
            <a:xfrm rot="5400000">
              <a:off x="5781961" y="4901194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19;p33">
              <a:extLst>
                <a:ext uri="{FF2B5EF4-FFF2-40B4-BE49-F238E27FC236}">
                  <a16:creationId xmlns:a16="http://schemas.microsoft.com/office/drawing/2014/main" id="{E7E652F2-DD59-136C-9954-144E18B798DB}"/>
                </a:ext>
              </a:extLst>
            </p:cNvPr>
            <p:cNvSpPr/>
            <p:nvPr/>
          </p:nvSpPr>
          <p:spPr>
            <a:xfrm rot="5400000">
              <a:off x="6223080" y="4901194"/>
              <a:ext cx="325914" cy="323928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5133E8C-0C08-380C-2E3D-209FA1D5FAB6}"/>
                </a:ext>
              </a:extLst>
            </p:cNvPr>
            <p:cNvCxnSpPr>
              <a:cxnSpLocks/>
              <a:stCxn id="90" idx="6"/>
              <a:endCxn id="104" idx="2"/>
            </p:cNvCxnSpPr>
            <p:nvPr/>
          </p:nvCxnSpPr>
          <p:spPr>
            <a:xfrm>
              <a:off x="1995147" y="4369837"/>
              <a:ext cx="861952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08AA8E5-E37C-821E-3CAD-4D749FEE373B}"/>
                </a:ext>
              </a:extLst>
            </p:cNvPr>
            <p:cNvCxnSpPr>
              <a:cxnSpLocks/>
              <a:stCxn id="89" idx="6"/>
              <a:endCxn id="104" idx="2"/>
            </p:cNvCxnSpPr>
            <p:nvPr/>
          </p:nvCxnSpPr>
          <p:spPr>
            <a:xfrm>
              <a:off x="2386030" y="4369837"/>
              <a:ext cx="471069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CAA526-D925-0DD8-1F56-F2C0B870E836}"/>
                </a:ext>
              </a:extLst>
            </p:cNvPr>
            <p:cNvCxnSpPr>
              <a:cxnSpLocks/>
              <a:stCxn id="88" idx="6"/>
              <a:endCxn id="104" idx="2"/>
            </p:cNvCxnSpPr>
            <p:nvPr/>
          </p:nvCxnSpPr>
          <p:spPr>
            <a:xfrm flipH="1">
              <a:off x="2857099" y="4375553"/>
              <a:ext cx="3852866" cy="52464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3BA968-02E0-C054-CC6B-38B376811469}"/>
                </a:ext>
              </a:extLst>
            </p:cNvPr>
            <p:cNvCxnSpPr>
              <a:cxnSpLocks/>
              <a:stCxn id="89" idx="6"/>
              <a:endCxn id="105" idx="2"/>
            </p:cNvCxnSpPr>
            <p:nvPr/>
          </p:nvCxnSpPr>
          <p:spPr>
            <a:xfrm>
              <a:off x="2386030" y="4369837"/>
              <a:ext cx="912186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D10F241-2EC2-4171-271F-90B497FBBD6E}"/>
                </a:ext>
              </a:extLst>
            </p:cNvPr>
            <p:cNvCxnSpPr>
              <a:cxnSpLocks/>
              <a:stCxn id="90" idx="6"/>
              <a:endCxn id="105" idx="2"/>
            </p:cNvCxnSpPr>
            <p:nvPr/>
          </p:nvCxnSpPr>
          <p:spPr>
            <a:xfrm>
              <a:off x="1995147" y="4369837"/>
              <a:ext cx="1303069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AFF63E0-1EFB-34F6-7729-B7FC7E19C7F8}"/>
                </a:ext>
              </a:extLst>
            </p:cNvPr>
            <p:cNvCxnSpPr>
              <a:cxnSpLocks/>
              <a:stCxn id="88" idx="6"/>
              <a:endCxn id="105" idx="2"/>
            </p:cNvCxnSpPr>
            <p:nvPr/>
          </p:nvCxnSpPr>
          <p:spPr>
            <a:xfrm flipH="1">
              <a:off x="3298216" y="4375553"/>
              <a:ext cx="3411749" cy="52464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C8C205-6DAB-B618-03BB-1EEE0277CAA6}"/>
                </a:ext>
              </a:extLst>
            </p:cNvPr>
            <p:cNvCxnSpPr>
              <a:cxnSpLocks/>
              <a:stCxn id="90" idx="6"/>
              <a:endCxn id="106" idx="2"/>
            </p:cNvCxnSpPr>
            <p:nvPr/>
          </p:nvCxnSpPr>
          <p:spPr>
            <a:xfrm>
              <a:off x="1995147" y="4369837"/>
              <a:ext cx="1744186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BCDB7FA-19C8-CAAC-4810-5911BBBE2ABE}"/>
                </a:ext>
              </a:extLst>
            </p:cNvPr>
            <p:cNvCxnSpPr>
              <a:cxnSpLocks/>
              <a:stCxn id="89" idx="6"/>
              <a:endCxn id="106" idx="2"/>
            </p:cNvCxnSpPr>
            <p:nvPr/>
          </p:nvCxnSpPr>
          <p:spPr>
            <a:xfrm>
              <a:off x="2386030" y="4369837"/>
              <a:ext cx="1353303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BE19474-D9B6-4786-B5EC-E9EB7B6B663E}"/>
                </a:ext>
              </a:extLst>
            </p:cNvPr>
            <p:cNvCxnSpPr>
              <a:cxnSpLocks/>
              <a:stCxn id="88" idx="6"/>
              <a:endCxn id="106" idx="2"/>
            </p:cNvCxnSpPr>
            <p:nvPr/>
          </p:nvCxnSpPr>
          <p:spPr>
            <a:xfrm flipH="1">
              <a:off x="3739333" y="4375553"/>
              <a:ext cx="2970632" cy="52464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076BEC2-BE40-77EA-7FAC-234FCA5B823B}"/>
                </a:ext>
              </a:extLst>
            </p:cNvPr>
            <p:cNvCxnSpPr>
              <a:cxnSpLocks/>
              <a:stCxn id="90" idx="6"/>
              <a:endCxn id="107" idx="2"/>
            </p:cNvCxnSpPr>
            <p:nvPr/>
          </p:nvCxnSpPr>
          <p:spPr>
            <a:xfrm>
              <a:off x="1995147" y="4369837"/>
              <a:ext cx="2185303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8E5949E-F041-7FA6-0EE9-966151A5C82C}"/>
                </a:ext>
              </a:extLst>
            </p:cNvPr>
            <p:cNvCxnSpPr>
              <a:cxnSpLocks/>
              <a:stCxn id="89" idx="6"/>
              <a:endCxn id="107" idx="2"/>
            </p:cNvCxnSpPr>
            <p:nvPr/>
          </p:nvCxnSpPr>
          <p:spPr>
            <a:xfrm>
              <a:off x="2386030" y="4369837"/>
              <a:ext cx="1794420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53FE91D-DCE8-3A1A-9A1A-191884B6C891}"/>
                </a:ext>
              </a:extLst>
            </p:cNvPr>
            <p:cNvCxnSpPr>
              <a:cxnSpLocks/>
              <a:stCxn id="88" idx="6"/>
              <a:endCxn id="107" idx="2"/>
            </p:cNvCxnSpPr>
            <p:nvPr/>
          </p:nvCxnSpPr>
          <p:spPr>
            <a:xfrm flipH="1">
              <a:off x="4180450" y="4375553"/>
              <a:ext cx="2529515" cy="52464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0D082C3-F90B-952F-E0FA-580B6801C456}"/>
                </a:ext>
              </a:extLst>
            </p:cNvPr>
            <p:cNvCxnSpPr>
              <a:cxnSpLocks/>
              <a:stCxn id="89" idx="6"/>
              <a:endCxn id="108" idx="2"/>
            </p:cNvCxnSpPr>
            <p:nvPr/>
          </p:nvCxnSpPr>
          <p:spPr>
            <a:xfrm>
              <a:off x="2386030" y="4369837"/>
              <a:ext cx="2235537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10B000-537F-6633-220C-95ABC858DA2F}"/>
                </a:ext>
              </a:extLst>
            </p:cNvPr>
            <p:cNvCxnSpPr>
              <a:cxnSpLocks/>
              <a:stCxn id="90" idx="6"/>
              <a:endCxn id="108" idx="2"/>
            </p:cNvCxnSpPr>
            <p:nvPr/>
          </p:nvCxnSpPr>
          <p:spPr>
            <a:xfrm>
              <a:off x="1995147" y="4369837"/>
              <a:ext cx="2626420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3642D2F-EFB4-98E6-82A9-250A89D25F33}"/>
                </a:ext>
              </a:extLst>
            </p:cNvPr>
            <p:cNvCxnSpPr>
              <a:cxnSpLocks/>
              <a:stCxn id="88" idx="6"/>
              <a:endCxn id="108" idx="2"/>
            </p:cNvCxnSpPr>
            <p:nvPr/>
          </p:nvCxnSpPr>
          <p:spPr>
            <a:xfrm flipH="1">
              <a:off x="4621567" y="4375553"/>
              <a:ext cx="2088398" cy="52464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9E0F05F-E668-CDA5-65B6-5FD2A7997A71}"/>
                </a:ext>
              </a:extLst>
            </p:cNvPr>
            <p:cNvCxnSpPr>
              <a:cxnSpLocks/>
              <a:stCxn id="90" idx="6"/>
              <a:endCxn id="109" idx="2"/>
            </p:cNvCxnSpPr>
            <p:nvPr/>
          </p:nvCxnSpPr>
          <p:spPr>
            <a:xfrm>
              <a:off x="1995147" y="4369837"/>
              <a:ext cx="3067537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B4BCE35-D776-243D-536F-0B22F79327F3}"/>
                </a:ext>
              </a:extLst>
            </p:cNvPr>
            <p:cNvCxnSpPr>
              <a:cxnSpLocks/>
              <a:stCxn id="89" idx="6"/>
              <a:endCxn id="109" idx="2"/>
            </p:cNvCxnSpPr>
            <p:nvPr/>
          </p:nvCxnSpPr>
          <p:spPr>
            <a:xfrm>
              <a:off x="2386030" y="4369837"/>
              <a:ext cx="2676654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E06A4C3-D1B8-63CB-8C25-A33A1705BEBD}"/>
                </a:ext>
              </a:extLst>
            </p:cNvPr>
            <p:cNvCxnSpPr>
              <a:cxnSpLocks/>
              <a:stCxn id="88" idx="6"/>
              <a:endCxn id="109" idx="2"/>
            </p:cNvCxnSpPr>
            <p:nvPr/>
          </p:nvCxnSpPr>
          <p:spPr>
            <a:xfrm flipH="1">
              <a:off x="5062684" y="4375553"/>
              <a:ext cx="1647281" cy="52464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68290DA-7921-8E17-0A5F-FE64451CB9D9}"/>
                </a:ext>
              </a:extLst>
            </p:cNvPr>
            <p:cNvCxnSpPr>
              <a:cxnSpLocks/>
              <a:stCxn id="90" idx="6"/>
              <a:endCxn id="110" idx="2"/>
            </p:cNvCxnSpPr>
            <p:nvPr/>
          </p:nvCxnSpPr>
          <p:spPr>
            <a:xfrm>
              <a:off x="1995147" y="4369837"/>
              <a:ext cx="3508654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190A5F-A930-2FE3-8293-BE28EF6BA852}"/>
                </a:ext>
              </a:extLst>
            </p:cNvPr>
            <p:cNvCxnSpPr>
              <a:cxnSpLocks/>
              <a:stCxn id="89" idx="6"/>
              <a:endCxn id="110" idx="2"/>
            </p:cNvCxnSpPr>
            <p:nvPr/>
          </p:nvCxnSpPr>
          <p:spPr>
            <a:xfrm>
              <a:off x="2386030" y="4369837"/>
              <a:ext cx="3117771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887AD86-4BF4-F1B1-40BB-ECF47204F494}"/>
                </a:ext>
              </a:extLst>
            </p:cNvPr>
            <p:cNvCxnSpPr>
              <a:cxnSpLocks/>
              <a:stCxn id="88" idx="6"/>
              <a:endCxn id="110" idx="2"/>
            </p:cNvCxnSpPr>
            <p:nvPr/>
          </p:nvCxnSpPr>
          <p:spPr>
            <a:xfrm flipH="1">
              <a:off x="5503801" y="4375553"/>
              <a:ext cx="1206164" cy="52464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5800D0D-7716-8029-702F-6269A0E38D87}"/>
                </a:ext>
              </a:extLst>
            </p:cNvPr>
            <p:cNvCxnSpPr>
              <a:cxnSpLocks/>
              <a:stCxn id="90" idx="6"/>
              <a:endCxn id="111" idx="2"/>
            </p:cNvCxnSpPr>
            <p:nvPr/>
          </p:nvCxnSpPr>
          <p:spPr>
            <a:xfrm>
              <a:off x="1995147" y="4369837"/>
              <a:ext cx="3949771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E9BE288-6661-5A20-246F-EA379A934972}"/>
                </a:ext>
              </a:extLst>
            </p:cNvPr>
            <p:cNvCxnSpPr>
              <a:cxnSpLocks/>
              <a:stCxn id="89" idx="6"/>
              <a:endCxn id="111" idx="2"/>
            </p:cNvCxnSpPr>
            <p:nvPr/>
          </p:nvCxnSpPr>
          <p:spPr>
            <a:xfrm>
              <a:off x="2386030" y="4369837"/>
              <a:ext cx="3558888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27AB863-3D56-FA24-EDC3-6BBDAB128EB6}"/>
                </a:ext>
              </a:extLst>
            </p:cNvPr>
            <p:cNvCxnSpPr>
              <a:cxnSpLocks/>
              <a:stCxn id="88" idx="6"/>
              <a:endCxn id="111" idx="2"/>
            </p:cNvCxnSpPr>
            <p:nvPr/>
          </p:nvCxnSpPr>
          <p:spPr>
            <a:xfrm flipH="1">
              <a:off x="5944918" y="4375553"/>
              <a:ext cx="765047" cy="52464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9550ED9-5C33-28C9-47F9-AD20CD4C39FC}"/>
                </a:ext>
              </a:extLst>
            </p:cNvPr>
            <p:cNvCxnSpPr>
              <a:cxnSpLocks/>
              <a:stCxn id="90" idx="6"/>
              <a:endCxn id="112" idx="2"/>
            </p:cNvCxnSpPr>
            <p:nvPr/>
          </p:nvCxnSpPr>
          <p:spPr>
            <a:xfrm>
              <a:off x="1995147" y="4369837"/>
              <a:ext cx="4390890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AC27988-1DBC-3BEF-7626-46A5A9E212D8}"/>
                </a:ext>
              </a:extLst>
            </p:cNvPr>
            <p:cNvCxnSpPr>
              <a:cxnSpLocks/>
              <a:stCxn id="89" idx="6"/>
              <a:endCxn id="112" idx="2"/>
            </p:cNvCxnSpPr>
            <p:nvPr/>
          </p:nvCxnSpPr>
          <p:spPr>
            <a:xfrm>
              <a:off x="2386030" y="4369837"/>
              <a:ext cx="4000007" cy="53036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4F90EA8-1549-535B-858E-0991D72C9F92}"/>
                </a:ext>
              </a:extLst>
            </p:cNvPr>
            <p:cNvCxnSpPr>
              <a:cxnSpLocks/>
              <a:stCxn id="88" idx="6"/>
              <a:endCxn id="112" idx="2"/>
            </p:cNvCxnSpPr>
            <p:nvPr/>
          </p:nvCxnSpPr>
          <p:spPr>
            <a:xfrm flipH="1">
              <a:off x="6386037" y="4375553"/>
              <a:ext cx="323928" cy="52464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1D5DF5-307B-2D10-6293-E65B1849FB1E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H="1">
              <a:off x="1995147" y="2402825"/>
              <a:ext cx="1901338" cy="82618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7A1A65-096A-3C29-A766-2A41D88B1C23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2386030" y="2402825"/>
              <a:ext cx="1510456" cy="82618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5C63256-9D6E-DD0B-CD17-F47B807D8800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3896485" y="2410811"/>
              <a:ext cx="2813480" cy="82391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F06D7E8-6DE9-71C7-61D4-A2076F20E94C}"/>
                </a:ext>
              </a:extLst>
            </p:cNvPr>
            <p:cNvSpPr txBox="1"/>
            <p:nvPr/>
          </p:nvSpPr>
          <p:spPr>
            <a:xfrm>
              <a:off x="2539225" y="3970386"/>
              <a:ext cx="3817074" cy="3970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…                 …                 …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07FD376-D7E5-052D-9965-DDCEC0E22606}"/>
                </a:ext>
              </a:extLst>
            </p:cNvPr>
            <p:cNvSpPr txBox="1"/>
            <p:nvPr/>
          </p:nvSpPr>
          <p:spPr>
            <a:xfrm>
              <a:off x="2539225" y="3126557"/>
              <a:ext cx="3817074" cy="3970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…                 …                 …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29B4E97-4E22-1DB0-5AED-6AAAA3293DB2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H="1">
              <a:off x="1995147" y="2410811"/>
              <a:ext cx="2216498" cy="81819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41A677D-9076-CDD7-284D-0EE2108086A7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2386030" y="2410811"/>
              <a:ext cx="1834382" cy="81819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8DB1517-7F0E-9A10-CB0F-06F51AD0BCA3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4202519" y="2410811"/>
              <a:ext cx="2507446" cy="82391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129EEDC-CEA2-F92A-5C6D-210317639285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H="1">
              <a:off x="1995147" y="2410811"/>
              <a:ext cx="2979286" cy="81819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7A1C453-124B-B90F-3B80-58B8582088CA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2386030" y="2410811"/>
              <a:ext cx="2588404" cy="818198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CA7E2FA-1C2E-9709-4C65-B7DFCDCD7045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4974433" y="2410811"/>
              <a:ext cx="1735532" cy="823914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286CD8D1-FE56-6768-D70A-7C6955F63E4E}"/>
              </a:ext>
            </a:extLst>
          </p:cNvPr>
          <p:cNvSpPr txBox="1"/>
          <p:nvPr/>
        </p:nvSpPr>
        <p:spPr>
          <a:xfrm>
            <a:off x="8664781" y="2834150"/>
            <a:ext cx="982792" cy="3416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(784,)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17A181F-8E06-60DF-A727-4484CA371D84}"/>
              </a:ext>
            </a:extLst>
          </p:cNvPr>
          <p:cNvSpPr txBox="1"/>
          <p:nvPr/>
        </p:nvSpPr>
        <p:spPr>
          <a:xfrm>
            <a:off x="8664781" y="4001982"/>
            <a:ext cx="982792" cy="3416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(512,)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CFC3927-2D90-13C2-55D5-CB4A9AECE4CB}"/>
              </a:ext>
            </a:extLst>
          </p:cNvPr>
          <p:cNvSpPr txBox="1"/>
          <p:nvPr/>
        </p:nvSpPr>
        <p:spPr>
          <a:xfrm>
            <a:off x="8664781" y="4902018"/>
            <a:ext cx="982792" cy="3416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(512,)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904CC06-6E65-BFA6-C26B-564A32C80166}"/>
              </a:ext>
            </a:extLst>
          </p:cNvPr>
          <p:cNvSpPr txBox="1"/>
          <p:nvPr/>
        </p:nvSpPr>
        <p:spPr>
          <a:xfrm>
            <a:off x="8664781" y="5874911"/>
            <a:ext cx="982792" cy="3416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(10,)</a:t>
            </a:r>
          </a:p>
        </p:txBody>
      </p:sp>
      <p:sp>
        <p:nvSpPr>
          <p:cNvPr id="155" name="Right Brace 154">
            <a:extLst>
              <a:ext uri="{FF2B5EF4-FFF2-40B4-BE49-F238E27FC236}">
                <a16:creationId xmlns:a16="http://schemas.microsoft.com/office/drawing/2014/main" id="{9DEE25BD-B91C-97D4-FC14-06151DA4BBCF}"/>
              </a:ext>
            </a:extLst>
          </p:cNvPr>
          <p:cNvSpPr/>
          <p:nvPr/>
        </p:nvSpPr>
        <p:spPr>
          <a:xfrm>
            <a:off x="9647573" y="3004966"/>
            <a:ext cx="150690" cy="3052934"/>
          </a:xfrm>
          <a:prstGeom prst="rightBrace">
            <a:avLst/>
          </a:prstGeom>
          <a:noFill/>
          <a:ln w="9525" cap="flat" cmpd="sng" algn="ctr">
            <a:solidFill>
              <a:srgbClr val="5E5E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9CDA390-D4B2-FD29-4D49-5AFDD9CCDC1E}"/>
              </a:ext>
            </a:extLst>
          </p:cNvPr>
          <p:cNvSpPr txBox="1"/>
          <p:nvPr/>
        </p:nvSpPr>
        <p:spPr>
          <a:xfrm>
            <a:off x="9954746" y="4149552"/>
            <a:ext cx="942886" cy="757130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CDCDCD">
                <a:lumMod val="75000"/>
              </a:srgbClr>
            </a:solidFill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Layer</a:t>
            </a:r>
          </a:p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20771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94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64AE-717E-A267-B6F9-6ECD494FEE92}"/>
              </a:ext>
            </a:extLst>
          </p:cNvPr>
          <p:cNvSpPr txBox="1">
            <a:spLocks/>
          </p:cNvSpPr>
          <p:nvPr/>
        </p:nvSpPr>
        <p:spPr bwMode="auto">
          <a:xfrm>
            <a:off x="1054162" y="1181184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Machine learning</a:t>
            </a:r>
            <a:endParaRPr kumimoji="0" lang="en-US" sz="36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+mj-cs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4979FD5-1BA0-86E6-8502-150C6C4F0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975760"/>
              </p:ext>
            </p:extLst>
          </p:nvPr>
        </p:nvGraphicFramePr>
        <p:xfrm>
          <a:off x="968189" y="2300268"/>
          <a:ext cx="10121155" cy="368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9DD9C42-2E34-DBD3-183C-D0296174DDC9}"/>
              </a:ext>
            </a:extLst>
          </p:cNvPr>
          <p:cNvSpPr txBox="1">
            <a:spLocks/>
          </p:cNvSpPr>
          <p:nvPr/>
        </p:nvSpPr>
        <p:spPr bwMode="auto">
          <a:xfrm>
            <a:off x="1054162" y="1703291"/>
            <a:ext cx="9976104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7150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B3B3B3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76B900">
                    <a:lumMod val="7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Building a Classifier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B3B3B3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26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861595-AA71-4C18-9F17-D65F83385BD0}"/>
              </a:ext>
            </a:extLst>
          </p:cNvPr>
          <p:cNvSpPr txBox="1">
            <a:spLocks/>
          </p:cNvSpPr>
          <p:nvPr/>
        </p:nvSpPr>
        <p:spPr bwMode="auto">
          <a:xfrm>
            <a:off x="1314139" y="1199110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When to choose deep learning</a:t>
            </a:r>
            <a:endParaRPr kumimoji="0" lang="en-US" sz="3600" b="0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64B627C-5BD9-CDC1-FE71-4549FC29E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273259"/>
              </p:ext>
            </p:extLst>
          </p:nvPr>
        </p:nvGraphicFramePr>
        <p:xfrm>
          <a:off x="1328554" y="2641322"/>
          <a:ext cx="9947275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CA75D2-B7A1-CC70-FC7B-7C6D5F6AA55F}"/>
              </a:ext>
            </a:extLst>
          </p:cNvPr>
          <p:cNvSpPr/>
          <p:nvPr/>
        </p:nvSpPr>
        <p:spPr>
          <a:xfrm>
            <a:off x="1327856" y="2118206"/>
            <a:ext cx="4268658" cy="675861"/>
          </a:xfrm>
          <a:prstGeom prst="roundRect">
            <a:avLst>
              <a:gd name="adj" fmla="val 35785"/>
            </a:avLst>
          </a:prstGeom>
          <a:solidFill>
            <a:srgbClr val="598B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Classic Programming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001835-8FB7-5E16-0132-A5519621910E}"/>
              </a:ext>
            </a:extLst>
          </p:cNvPr>
          <p:cNvSpPr/>
          <p:nvPr/>
        </p:nvSpPr>
        <p:spPr>
          <a:xfrm>
            <a:off x="6539273" y="2118206"/>
            <a:ext cx="4268658" cy="675861"/>
          </a:xfrm>
          <a:prstGeom prst="roundRect">
            <a:avLst>
              <a:gd name="adj" fmla="val 35785"/>
            </a:avLst>
          </a:prstGeom>
          <a:solidFill>
            <a:srgbClr val="598B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68479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DC57E-9189-61A8-E68D-333675823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Simpler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4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89417979-C445-D84D-B637-FA144B83537A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3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A Simpler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94ED26-9AA3-06F0-F5D8-2FF037E614F0}"/>
                  </a:ext>
                </a:extLst>
              </p:cNvPr>
              <p:cNvSpPr txBox="1"/>
              <p:nvPr/>
            </p:nvSpPr>
            <p:spPr>
              <a:xfrm>
                <a:off x="4118878" y="1861752"/>
                <a:ext cx="2735044" cy="5539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𝑚𝑥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94ED26-9AA3-06F0-F5D8-2FF037E61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878" y="1861752"/>
                <a:ext cx="273504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21">
            <a:extLst>
              <a:ext uri="{FF2B5EF4-FFF2-40B4-BE49-F238E27FC236}">
                <a16:creationId xmlns:a16="http://schemas.microsoft.com/office/drawing/2014/main" id="{BEF5DFB2-1321-A84C-BF04-CAB4340C243F}"/>
              </a:ext>
            </a:extLst>
          </p:cNvPr>
          <p:cNvGraphicFramePr>
            <a:graphicFrameLocks noGrp="1"/>
          </p:cNvGraphicFramePr>
          <p:nvPr/>
        </p:nvGraphicFramePr>
        <p:xfrm>
          <a:off x="893616" y="3548079"/>
          <a:ext cx="2366278" cy="1604784"/>
        </p:xfrm>
        <a:graphic>
          <a:graphicData uri="http://schemas.openxmlformats.org/drawingml/2006/table">
            <a:tbl>
              <a:tblPr firstRow="1" bandRow="1"/>
              <a:tblGrid>
                <a:gridCol w="1183139">
                  <a:extLst>
                    <a:ext uri="{9D8B030D-6E8A-4147-A177-3AD203B41FA5}">
                      <a16:colId xmlns:a16="http://schemas.microsoft.com/office/drawing/2014/main" val="4216219907"/>
                    </a:ext>
                  </a:extLst>
                </a:gridCol>
                <a:gridCol w="1183139">
                  <a:extLst>
                    <a:ext uri="{9D8B030D-6E8A-4147-A177-3AD203B41FA5}">
                      <a16:colId xmlns:a16="http://schemas.microsoft.com/office/drawing/2014/main" val="3264006766"/>
                    </a:ext>
                  </a:extLst>
                </a:gridCol>
              </a:tblGrid>
              <a:tr h="5349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B90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B900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70527"/>
                  </a:ext>
                </a:extLst>
              </a:tr>
              <a:tr h="5349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16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16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14167"/>
                  </a:ext>
                </a:extLst>
              </a:tr>
              <a:tr h="5349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16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16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12587"/>
                  </a:ext>
                </a:extLst>
              </a:tr>
            </a:tbl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5A476670-9E98-226F-C8FC-21E6B16A4213}"/>
              </a:ext>
            </a:extLst>
          </p:cNvPr>
          <p:cNvGraphicFramePr/>
          <p:nvPr/>
        </p:nvGraphicFramePr>
        <p:xfrm>
          <a:off x="4015479" y="3030896"/>
          <a:ext cx="2838443" cy="272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4C0BDB6-E4F7-BD11-CD05-EE05AB0E51DF}"/>
                  </a:ext>
                </a:extLst>
              </p:cNvPr>
              <p:cNvSpPr txBox="1"/>
              <p:nvPr/>
            </p:nvSpPr>
            <p:spPr>
              <a:xfrm>
                <a:off x="9062547" y="3197097"/>
                <a:ext cx="1303114" cy="4985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4C0BDB6-E4F7-BD11-CD05-EE05AB0E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47" y="3197097"/>
                <a:ext cx="1303114" cy="498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8E1628-943E-13EA-29DF-BF79F72F0356}"/>
                  </a:ext>
                </a:extLst>
              </p:cNvPr>
              <p:cNvSpPr txBox="1"/>
              <p:nvPr/>
            </p:nvSpPr>
            <p:spPr>
              <a:xfrm>
                <a:off x="9131100" y="4366900"/>
                <a:ext cx="1162178" cy="4985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36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b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8E1628-943E-13EA-29DF-BF79F72F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00" y="4366900"/>
                <a:ext cx="1162178" cy="498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357B6AEE-6A0C-3EBC-86F9-B662F8741C89}"/>
              </a:ext>
            </a:extLst>
          </p:cNvPr>
          <p:cNvGrpSpPr/>
          <p:nvPr/>
        </p:nvGrpSpPr>
        <p:grpSpPr>
          <a:xfrm>
            <a:off x="7548712" y="3152770"/>
            <a:ext cx="1089324" cy="2190750"/>
            <a:chOff x="1833182" y="2686050"/>
            <a:chExt cx="1089324" cy="219075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D9696EF-ED32-30FF-7BFB-1805F4288909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2071784" y="2686050"/>
              <a:ext cx="0" cy="913435"/>
            </a:xfrm>
            <a:prstGeom prst="straightConnector1">
              <a:avLst/>
            </a:prstGeom>
            <a:noFill/>
            <a:ln w="76200" cap="flat" cmpd="sng" algn="ctr">
              <a:solidFill>
                <a:srgbClr val="5E5E5E"/>
              </a:solidFill>
              <a:prstDash val="solid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01D60B-F79E-D9A1-B2F1-7D9EA7C1B455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2071784" y="4079616"/>
              <a:ext cx="0" cy="797184"/>
            </a:xfrm>
            <a:prstGeom prst="straightConnector1">
              <a:avLst/>
            </a:prstGeom>
            <a:noFill/>
            <a:ln w="76200" cap="flat" cmpd="sng" algn="ctr">
              <a:solidFill>
                <a:srgbClr val="5E5E5E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591152C-DAF6-AF32-A491-68C21A92EB1D}"/>
                    </a:ext>
                  </a:extLst>
                </p:cNvPr>
                <p:cNvSpPr txBox="1"/>
                <p:nvPr/>
              </p:nvSpPr>
              <p:spPr>
                <a:xfrm>
                  <a:off x="2214301" y="4079616"/>
                  <a:ext cx="498598" cy="480131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</a:ln>
                <a:effectLst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8C9B1AC-DF03-4BD7-A2D6-23C96EF02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301" y="4079616"/>
                  <a:ext cx="498598" cy="480131"/>
                </a:xfrm>
                <a:prstGeom prst="rect">
                  <a:avLst/>
                </a:prstGeom>
                <a:blipFill>
                  <a:blip r:embed="rId9"/>
                  <a:stretch>
                    <a:fillRect l="-6098" t="-13924" r="-18293" b="-13924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9B30F1-F475-ACB3-44EB-9DEB53CB3050}"/>
                </a:ext>
              </a:extLst>
            </p:cNvPr>
            <p:cNvSpPr txBox="1"/>
            <p:nvPr/>
          </p:nvSpPr>
          <p:spPr>
            <a:xfrm>
              <a:off x="2072593" y="2739610"/>
              <a:ext cx="849913" cy="48013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m•x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2" name="Google Shape;219;p33">
              <a:extLst>
                <a:ext uri="{FF2B5EF4-FFF2-40B4-BE49-F238E27FC236}">
                  <a16:creationId xmlns:a16="http://schemas.microsoft.com/office/drawing/2014/main" id="{79915DC1-475D-1639-CA32-9D4924A51166}"/>
                </a:ext>
              </a:extLst>
            </p:cNvPr>
            <p:cNvSpPr/>
            <p:nvPr/>
          </p:nvSpPr>
          <p:spPr>
            <a:xfrm rot="5400000">
              <a:off x="1831719" y="3600948"/>
              <a:ext cx="480131" cy="477205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26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91988-06B3-F962-5893-72F520CCF4CD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4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A Simpler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69B4E7-95EF-0882-7C5E-941A14B54BED}"/>
                  </a:ext>
                </a:extLst>
              </p:cNvPr>
              <p:cNvSpPr txBox="1"/>
              <p:nvPr/>
            </p:nvSpPr>
            <p:spPr>
              <a:xfrm>
                <a:off x="4118878" y="1861753"/>
                <a:ext cx="2735044" cy="5539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𝑚𝑥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69B4E7-95EF-0882-7C5E-941A14B54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878" y="1861753"/>
                <a:ext cx="273504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21">
            <a:extLst>
              <a:ext uri="{FF2B5EF4-FFF2-40B4-BE49-F238E27FC236}">
                <a16:creationId xmlns:a16="http://schemas.microsoft.com/office/drawing/2014/main" id="{91BBE292-C77A-CF73-AA34-B574C257CBA2}"/>
              </a:ext>
            </a:extLst>
          </p:cNvPr>
          <p:cNvGraphicFramePr>
            <a:graphicFrameLocks noGrp="1"/>
          </p:cNvGraphicFramePr>
          <p:nvPr/>
        </p:nvGraphicFramePr>
        <p:xfrm>
          <a:off x="893616" y="3548080"/>
          <a:ext cx="2366278" cy="1604784"/>
        </p:xfrm>
        <a:graphic>
          <a:graphicData uri="http://schemas.openxmlformats.org/drawingml/2006/table">
            <a:tbl>
              <a:tblPr firstRow="1" bandRow="1"/>
              <a:tblGrid>
                <a:gridCol w="1183139">
                  <a:extLst>
                    <a:ext uri="{9D8B030D-6E8A-4147-A177-3AD203B41FA5}">
                      <a16:colId xmlns:a16="http://schemas.microsoft.com/office/drawing/2014/main" val="4216219907"/>
                    </a:ext>
                  </a:extLst>
                </a:gridCol>
                <a:gridCol w="1183139">
                  <a:extLst>
                    <a:ext uri="{9D8B030D-6E8A-4147-A177-3AD203B41FA5}">
                      <a16:colId xmlns:a16="http://schemas.microsoft.com/office/drawing/2014/main" val="3264006766"/>
                    </a:ext>
                  </a:extLst>
                </a:gridCol>
              </a:tblGrid>
              <a:tr h="5349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B90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B900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70527"/>
                  </a:ext>
                </a:extLst>
              </a:tr>
              <a:tr h="5349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16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16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14167"/>
                  </a:ext>
                </a:extLst>
              </a:tr>
              <a:tr h="5349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16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16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1258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998E80-F7E6-7384-6455-294CAF4C6AB9}"/>
              </a:ext>
            </a:extLst>
          </p:cNvPr>
          <p:cNvGraphicFramePr/>
          <p:nvPr/>
        </p:nvGraphicFramePr>
        <p:xfrm>
          <a:off x="4015479" y="3030897"/>
          <a:ext cx="2838443" cy="272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D6CA0-AB1C-108E-9193-71B9C43B158F}"/>
                  </a:ext>
                </a:extLst>
              </p:cNvPr>
              <p:cNvSpPr txBox="1"/>
              <p:nvPr/>
            </p:nvSpPr>
            <p:spPr>
              <a:xfrm>
                <a:off x="9062547" y="3197098"/>
                <a:ext cx="1303114" cy="4985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D6CA0-AB1C-108E-9193-71B9C43B1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47" y="3197098"/>
                <a:ext cx="1303114" cy="498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D8B92-7591-9EC4-8E5D-8D85808286A5}"/>
                  </a:ext>
                </a:extLst>
              </p:cNvPr>
              <p:cNvSpPr txBox="1"/>
              <p:nvPr/>
            </p:nvSpPr>
            <p:spPr>
              <a:xfrm>
                <a:off x="9131100" y="4366901"/>
                <a:ext cx="1162178" cy="4985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36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b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D8B92-7591-9EC4-8E5D-8D8580828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00" y="4366901"/>
                <a:ext cx="1162178" cy="498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20C60EE-F55D-2071-0CD4-845BD0D700EF}"/>
              </a:ext>
            </a:extLst>
          </p:cNvPr>
          <p:cNvGrpSpPr/>
          <p:nvPr/>
        </p:nvGrpSpPr>
        <p:grpSpPr>
          <a:xfrm>
            <a:off x="7548712" y="3152771"/>
            <a:ext cx="879717" cy="2190750"/>
            <a:chOff x="1833182" y="2686050"/>
            <a:chExt cx="879717" cy="219075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97EAFAE-89E9-3E2D-1100-0F244B5E840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2071784" y="2686050"/>
              <a:ext cx="0" cy="913435"/>
            </a:xfrm>
            <a:prstGeom prst="straightConnector1">
              <a:avLst/>
            </a:prstGeom>
            <a:noFill/>
            <a:ln w="76200" cap="flat" cmpd="sng" algn="ctr">
              <a:solidFill>
                <a:srgbClr val="5E5E5E"/>
              </a:solidFill>
              <a:prstDash val="solid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7F86E5-7320-5FE9-209E-503C8560857A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2071784" y="4079616"/>
              <a:ext cx="0" cy="797184"/>
            </a:xfrm>
            <a:prstGeom prst="straightConnector1">
              <a:avLst/>
            </a:prstGeom>
            <a:noFill/>
            <a:ln w="76200" cap="flat" cmpd="sng" algn="ctr">
              <a:solidFill>
                <a:srgbClr val="5E5E5E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D86F87-0D9B-5D74-13C9-B0CA80D44A80}"/>
                    </a:ext>
                  </a:extLst>
                </p:cNvPr>
                <p:cNvSpPr txBox="1"/>
                <p:nvPr/>
              </p:nvSpPr>
              <p:spPr>
                <a:xfrm>
                  <a:off x="2214301" y="4079616"/>
                  <a:ext cx="498598" cy="480131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</a:ln>
                <a:effectLst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8C9B1AC-DF03-4BD7-A2D6-23C96EF02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301" y="4079616"/>
                  <a:ext cx="498598" cy="480131"/>
                </a:xfrm>
                <a:prstGeom prst="rect">
                  <a:avLst/>
                </a:prstGeom>
                <a:blipFill>
                  <a:blip r:embed="rId9"/>
                  <a:stretch>
                    <a:fillRect l="-6098" t="-13924" r="-18293" b="-13924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Google Shape;219;p33">
              <a:extLst>
                <a:ext uri="{FF2B5EF4-FFF2-40B4-BE49-F238E27FC236}">
                  <a16:creationId xmlns:a16="http://schemas.microsoft.com/office/drawing/2014/main" id="{0D828887-ADC8-68A5-9703-40C49284BDE7}"/>
                </a:ext>
              </a:extLst>
            </p:cNvPr>
            <p:cNvSpPr/>
            <p:nvPr/>
          </p:nvSpPr>
          <p:spPr>
            <a:xfrm rot="5400000">
              <a:off x="1831719" y="3600948"/>
              <a:ext cx="480131" cy="477205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E59BB4-2F8F-3BF9-0F17-DF0021E48740}"/>
              </a:ext>
            </a:extLst>
          </p:cNvPr>
          <p:cNvCxnSpPr>
            <a:cxnSpLocks/>
          </p:cNvCxnSpPr>
          <p:nvPr/>
        </p:nvCxnSpPr>
        <p:spPr>
          <a:xfrm flipV="1">
            <a:off x="4810991" y="3318598"/>
            <a:ext cx="1101436" cy="122774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ysDash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279E48-D0E5-10EA-D0AF-6FCBCCCBB288}"/>
              </a:ext>
            </a:extLst>
          </p:cNvPr>
          <p:cNvSpPr txBox="1"/>
          <p:nvPr/>
        </p:nvSpPr>
        <p:spPr>
          <a:xfrm>
            <a:off x="7788123" y="3206331"/>
            <a:ext cx="849913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m•x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24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ACA16E-59D5-B96B-E643-0B1058B2ABE5}"/>
              </a:ext>
            </a:extLst>
          </p:cNvPr>
          <p:cNvSpPr txBox="1">
            <a:spLocks/>
          </p:cNvSpPr>
          <p:nvPr/>
        </p:nvSpPr>
        <p:spPr bwMode="auto">
          <a:xfrm>
            <a:off x="498348" y="1130806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A Simpler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D23AD2-4086-C86C-B92D-D54FCB8F9033}"/>
                  </a:ext>
                </a:extLst>
              </p:cNvPr>
              <p:cNvSpPr txBox="1"/>
              <p:nvPr/>
            </p:nvSpPr>
            <p:spPr>
              <a:xfrm>
                <a:off x="4118878" y="1861755"/>
                <a:ext cx="2735044" cy="5539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𝑚𝑥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D23AD2-4086-C86C-B92D-D54FCB8F9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878" y="1861755"/>
                <a:ext cx="273504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0A01F-2593-4779-6AA1-40970B7FE891}"/>
              </a:ext>
            </a:extLst>
          </p:cNvPr>
          <p:cNvGrpSpPr/>
          <p:nvPr/>
        </p:nvGrpSpPr>
        <p:grpSpPr>
          <a:xfrm>
            <a:off x="7548712" y="3152773"/>
            <a:ext cx="879717" cy="2190750"/>
            <a:chOff x="1833182" y="2686050"/>
            <a:chExt cx="879717" cy="219075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DFFBF6-E053-49F7-794C-2F0019172D65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2071784" y="2686050"/>
              <a:ext cx="0" cy="913435"/>
            </a:xfrm>
            <a:prstGeom prst="straightConnector1">
              <a:avLst/>
            </a:prstGeom>
            <a:noFill/>
            <a:ln w="76200" cap="flat" cmpd="sng" algn="ctr">
              <a:solidFill>
                <a:srgbClr val="5E5E5E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369438D-E4C8-67B8-0BB3-5AFF049D39F3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2071784" y="4079616"/>
              <a:ext cx="0" cy="797184"/>
            </a:xfrm>
            <a:prstGeom prst="straightConnector1">
              <a:avLst/>
            </a:prstGeom>
            <a:noFill/>
            <a:ln w="76200" cap="flat" cmpd="sng" algn="ctr">
              <a:solidFill>
                <a:srgbClr val="5E5E5E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18F0F43-59C7-BAFE-4209-CEA90ABD681F}"/>
                    </a:ext>
                  </a:extLst>
                </p:cNvPr>
                <p:cNvSpPr txBox="1"/>
                <p:nvPr/>
              </p:nvSpPr>
              <p:spPr>
                <a:xfrm>
                  <a:off x="2214301" y="4079616"/>
                  <a:ext cx="498598" cy="480131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</a:ln>
                <a:effectLst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FD422CF-5B94-4615-B7C6-03B691008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301" y="4079616"/>
                  <a:ext cx="498598" cy="480131"/>
                </a:xfrm>
                <a:prstGeom prst="rect">
                  <a:avLst/>
                </a:prstGeom>
                <a:blipFill>
                  <a:blip r:embed="rId6"/>
                  <a:stretch>
                    <a:fillRect l="-6098" t="-13924" r="-18293" b="-13924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Google Shape;219;p33">
              <a:extLst>
                <a:ext uri="{FF2B5EF4-FFF2-40B4-BE49-F238E27FC236}">
                  <a16:creationId xmlns:a16="http://schemas.microsoft.com/office/drawing/2014/main" id="{D27D3D5B-022B-8F34-61F4-0DAE99656ADA}"/>
                </a:ext>
              </a:extLst>
            </p:cNvPr>
            <p:cNvSpPr/>
            <p:nvPr/>
          </p:nvSpPr>
          <p:spPr>
            <a:xfrm rot="5400000">
              <a:off x="1831719" y="3600948"/>
              <a:ext cx="480131" cy="477205"/>
            </a:xfrm>
            <a:prstGeom prst="ellipse">
              <a:avLst/>
            </a:prstGeom>
            <a:solidFill>
              <a:srgbClr val="76B900">
                <a:lumMod val="20000"/>
                <a:lumOff val="80000"/>
              </a:srgbClr>
            </a:solidFill>
            <a:ln w="38100" cap="flat" cmpd="sng">
              <a:solidFill>
                <a:srgbClr val="83BA2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120"/>
                </a:srgbClr>
              </a:outerShdw>
            </a:effectLst>
          </p:spPr>
          <p:txBody>
            <a:bodyPr spcFirstLastPara="1" wrap="square" lIns="38075" tIns="19000" rIns="38075" bIns="19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1">
                <a:extLst>
                  <a:ext uri="{FF2B5EF4-FFF2-40B4-BE49-F238E27FC236}">
                    <a16:creationId xmlns:a16="http://schemas.microsoft.com/office/drawing/2014/main" id="{48FBCA53-8082-AAD0-AE47-3F447B84146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9064" y="3551174"/>
              <a:ext cx="2366277" cy="160478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8759">
                      <a:extLst>
                        <a:ext uri="{9D8B030D-6E8A-4147-A177-3AD203B41FA5}">
                          <a16:colId xmlns:a16="http://schemas.microsoft.com/office/drawing/2014/main" val="4216219907"/>
                        </a:ext>
                      </a:extLst>
                    </a:gridCol>
                    <a:gridCol w="788759">
                      <a:extLst>
                        <a:ext uri="{9D8B030D-6E8A-4147-A177-3AD203B41FA5}">
                          <a16:colId xmlns:a16="http://schemas.microsoft.com/office/drawing/2014/main" val="3264006766"/>
                        </a:ext>
                      </a:extLst>
                    </a:gridCol>
                    <a:gridCol w="788759">
                      <a:extLst>
                        <a:ext uri="{9D8B030D-6E8A-4147-A177-3AD203B41FA5}">
                          <a16:colId xmlns:a16="http://schemas.microsoft.com/office/drawing/2014/main" val="2243466389"/>
                        </a:ext>
                      </a:extLst>
                    </a:gridCol>
                  </a:tblGrid>
                  <a:tr h="53492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x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y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7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770527"/>
                      </a:ext>
                    </a:extLst>
                  </a:tr>
                  <a:tr h="53492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60000"/>
                            <a:lumOff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814167"/>
                      </a:ext>
                    </a:extLst>
                  </a:tr>
                  <a:tr h="53492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2912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1">
                <a:extLst>
                  <a:ext uri="{FF2B5EF4-FFF2-40B4-BE49-F238E27FC236}">
                    <a16:creationId xmlns:a16="http://schemas.microsoft.com/office/drawing/2014/main" id="{48FBCA53-8082-AAD0-AE47-3F447B84146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9064" y="3551174"/>
              <a:ext cx="2366277" cy="160478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8759">
                      <a:extLst>
                        <a:ext uri="{9D8B030D-6E8A-4147-A177-3AD203B41FA5}">
                          <a16:colId xmlns:a16="http://schemas.microsoft.com/office/drawing/2014/main" val="4216219907"/>
                        </a:ext>
                      </a:extLst>
                    </a:gridCol>
                    <a:gridCol w="788759">
                      <a:extLst>
                        <a:ext uri="{9D8B030D-6E8A-4147-A177-3AD203B41FA5}">
                          <a16:colId xmlns:a16="http://schemas.microsoft.com/office/drawing/2014/main" val="3264006766"/>
                        </a:ext>
                      </a:extLst>
                    </a:gridCol>
                    <a:gridCol w="788759">
                      <a:extLst>
                        <a:ext uri="{9D8B030D-6E8A-4147-A177-3AD203B41FA5}">
                          <a16:colId xmlns:a16="http://schemas.microsoft.com/office/drawing/2014/main" val="2243466389"/>
                        </a:ext>
                      </a:extLst>
                    </a:gridCol>
                  </a:tblGrid>
                  <a:tr h="53492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x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/>
                            <a:t>y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6B900">
                            <a:lumMod val="7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69" t="-1136" r="-3077" b="-2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770527"/>
                      </a:ext>
                    </a:extLst>
                  </a:tr>
                  <a:tr h="53492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60000"/>
                            <a:lumOff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814167"/>
                      </a:ext>
                    </a:extLst>
                  </a:tr>
                  <a:tr h="53492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D168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rebuchet MS"/>
                            </a:defRPr>
                          </a:lvl9pPr>
                        </a:lstStyle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1C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291258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3D58D02-F22E-9EB2-2A44-D28DF2CD8669}"/>
              </a:ext>
            </a:extLst>
          </p:cNvPr>
          <p:cNvGraphicFramePr/>
          <p:nvPr/>
        </p:nvGraphicFramePr>
        <p:xfrm>
          <a:off x="4015479" y="3034488"/>
          <a:ext cx="2838443" cy="272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FDFA85-350B-223F-268C-03B1711E5063}"/>
                  </a:ext>
                </a:extLst>
              </p:cNvPr>
              <p:cNvSpPr txBox="1"/>
              <p:nvPr/>
            </p:nvSpPr>
            <p:spPr>
              <a:xfrm>
                <a:off x="9062547" y="3695698"/>
                <a:ext cx="1734321" cy="4985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FDFA85-350B-223F-268C-03B1711E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47" y="3695698"/>
                <a:ext cx="1734321" cy="4985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7479AB-5A8C-C857-48EC-FAF53D830897}"/>
                  </a:ext>
                </a:extLst>
              </p:cNvPr>
              <p:cNvSpPr txBox="1"/>
              <p:nvPr/>
            </p:nvSpPr>
            <p:spPr>
              <a:xfrm>
                <a:off x="9087820" y="4366903"/>
                <a:ext cx="1248740" cy="49859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36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b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7479AB-5A8C-C857-48EC-FAF53D83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20" y="4366903"/>
                <a:ext cx="1248740" cy="4985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1E3A8E0-FA2B-DE8D-FCB0-0D3654C5562E}"/>
              </a:ext>
            </a:extLst>
          </p:cNvPr>
          <p:cNvSpPr txBox="1"/>
          <p:nvPr/>
        </p:nvSpPr>
        <p:spPr>
          <a:xfrm>
            <a:off x="8894497" y="2774208"/>
            <a:ext cx="1902371" cy="757130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CDCDCD">
                <a:lumMod val="75000"/>
              </a:srgbClr>
            </a:solidFill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Start Random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B5638B-21D9-B7F7-2B4A-95369947645E}"/>
              </a:ext>
            </a:extLst>
          </p:cNvPr>
          <p:cNvCxnSpPr>
            <a:cxnSpLocks/>
          </p:cNvCxnSpPr>
          <p:nvPr/>
        </p:nvCxnSpPr>
        <p:spPr>
          <a:xfrm>
            <a:off x="4800600" y="3510738"/>
            <a:ext cx="1824038" cy="1088766"/>
          </a:xfrm>
          <a:prstGeom prst="line">
            <a:avLst/>
          </a:prstGeom>
          <a:noFill/>
          <a:ln w="38100" cap="flat" cmpd="sng" algn="ctr">
            <a:solidFill>
              <a:srgbClr val="0071C5">
                <a:lumMod val="75000"/>
              </a:srgbClr>
            </a:solidFill>
            <a:prstDash val="soli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8F82EF-E6CF-DE55-A6C1-669F493E330C}"/>
              </a:ext>
            </a:extLst>
          </p:cNvPr>
          <p:cNvSpPr txBox="1"/>
          <p:nvPr/>
        </p:nvSpPr>
        <p:spPr>
          <a:xfrm>
            <a:off x="7788123" y="3206333"/>
            <a:ext cx="849913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m•x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659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Custom 1">
    <a:dk1>
      <a:srgbClr val="CDCDCD"/>
    </a:dk1>
    <a:lt1>
      <a:srgbClr val="FFFFFF"/>
    </a:lt1>
    <a:dk2>
      <a:srgbClr val="000000"/>
    </a:dk2>
    <a:lt2>
      <a:srgbClr val="76B900"/>
    </a:lt2>
    <a:accent1>
      <a:srgbClr val="008564"/>
    </a:accent1>
    <a:accent2>
      <a:srgbClr val="5D1682"/>
    </a:accent2>
    <a:accent3>
      <a:srgbClr val="890C58"/>
    </a:accent3>
    <a:accent4>
      <a:srgbClr val="5E5E5E"/>
    </a:accent4>
    <a:accent5>
      <a:srgbClr val="8C8C8C"/>
    </a:accent5>
    <a:accent6>
      <a:srgbClr val="0071C5"/>
    </a:accent6>
    <a:hlink>
      <a:srgbClr val="76B900"/>
    </a:hlink>
    <a:folHlink>
      <a:srgbClr val="76B90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711</Words>
  <Application>Microsoft Office PowerPoint</Application>
  <PresentationFormat>Widescreen</PresentationFormat>
  <Paragraphs>399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Bahnschrift Condensed</vt:lpstr>
      <vt:lpstr>Bahnschrift SemiBold SemiConden</vt:lpstr>
      <vt:lpstr>Cambria Math</vt:lpstr>
      <vt:lpstr>Century Schoolbook</vt:lpstr>
      <vt:lpstr>Humanst521 BT</vt:lpstr>
      <vt:lpstr>Trebuchet MS</vt:lpstr>
      <vt:lpstr>Univers Condensed</vt:lpstr>
      <vt:lpstr>Tema de Office</vt:lpstr>
      <vt:lpstr>DIPLOMADO EN INTRODUCCIÓN A LA CIENCIA DE DATOS</vt:lpstr>
      <vt:lpstr>Qué es Deep Learning?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Ardila</dc:creator>
  <cp:lastModifiedBy>Luis</cp:lastModifiedBy>
  <cp:revision>94</cp:revision>
  <dcterms:created xsi:type="dcterms:W3CDTF">2021-03-09T20:00:32Z</dcterms:created>
  <dcterms:modified xsi:type="dcterms:W3CDTF">2023-03-10T15:18:09Z</dcterms:modified>
</cp:coreProperties>
</file>