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89" r:id="rId3"/>
    <p:sldId id="274" r:id="rId4"/>
    <p:sldId id="703" r:id="rId5"/>
    <p:sldId id="702" r:id="rId6"/>
    <p:sldId id="711" r:id="rId7"/>
    <p:sldId id="270" r:id="rId8"/>
    <p:sldId id="293" r:id="rId9"/>
    <p:sldId id="271" r:id="rId10"/>
    <p:sldId id="283" r:id="rId11"/>
    <p:sldId id="707" r:id="rId12"/>
    <p:sldId id="708" r:id="rId13"/>
    <p:sldId id="278" r:id="rId14"/>
    <p:sldId id="704" r:id="rId15"/>
    <p:sldId id="279" r:id="rId16"/>
    <p:sldId id="710" r:id="rId17"/>
    <p:sldId id="709" r:id="rId18"/>
    <p:sldId id="280" r:id="rId19"/>
    <p:sldId id="288"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7878"/>
    <a:srgbClr val="A5A5A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71" autoAdjust="0"/>
    <p:restoredTop sz="94660"/>
  </p:normalViewPr>
  <p:slideViewPr>
    <p:cSldViewPr snapToGrid="0" showGuides="1">
      <p:cViewPr varScale="1">
        <p:scale>
          <a:sx n="92" d="100"/>
          <a:sy n="92" d="100"/>
        </p:scale>
        <p:origin x="615" y="4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R&amp;D Spend % of Revenue</c:v>
                </c:pt>
              </c:strCache>
            </c:strRef>
          </c:tx>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1-77B3-47A1-A894-B85ED544AD19}"/>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SAS</c:v>
                </c:pt>
                <c:pt idx="2">
                  <c:v>Microsoft</c:v>
                </c:pt>
                <c:pt idx="3">
                  <c:v>IBM</c:v>
                </c:pt>
                <c:pt idx="4">
                  <c:v>SAP</c:v>
                </c:pt>
                <c:pt idx="5">
                  <c:v>Oracle</c:v>
                </c:pt>
                <c:pt idx="6">
                  <c:v>Salesforce</c:v>
                </c:pt>
                <c:pt idx="8">
                  <c:v>Alphabet</c:v>
                </c:pt>
                <c:pt idx="9">
                  <c:v>Amazon</c:v>
                </c:pt>
                <c:pt idx="10">
                  <c:v>Intel</c:v>
                </c:pt>
              </c:strCache>
            </c:strRef>
          </c:cat>
          <c:val>
            <c:numRef>
              <c:f>Sheet1!$B$2:$B$12</c:f>
              <c:numCache>
                <c:formatCode>General</c:formatCode>
                <c:ptCount val="11"/>
                <c:pt idx="0" formatCode="0.0%">
                  <c:v>0.26</c:v>
                </c:pt>
                <c:pt idx="2" formatCode="0.0%">
                  <c:v>0.14099999999999999</c:v>
                </c:pt>
                <c:pt idx="3" formatCode="0.0%">
                  <c:v>7.1999999999999995E-2</c:v>
                </c:pt>
                <c:pt idx="4" formatCode="0.0%">
                  <c:v>0.13800000000000001</c:v>
                </c:pt>
                <c:pt idx="5" formatCode="0.0%">
                  <c:v>0.18099999999999999</c:v>
                </c:pt>
                <c:pt idx="6" formatCode="0.0%">
                  <c:v>0.16700000000000001</c:v>
                </c:pt>
                <c:pt idx="8" formatCode="0.0%">
                  <c:v>0.155</c:v>
                </c:pt>
                <c:pt idx="9" formatCode="0.0%">
                  <c:v>0.11799999999999999</c:v>
                </c:pt>
                <c:pt idx="10" formatCode="0.0%">
                  <c:v>0.215</c:v>
                </c:pt>
              </c:numCache>
            </c:numRef>
          </c:val>
          <c:extLst>
            <c:ext xmlns:c16="http://schemas.microsoft.com/office/drawing/2014/chart" uri="{C3380CC4-5D6E-409C-BE32-E72D297353CC}">
              <c16:uniqueId val="{00000002-77B3-47A1-A894-B85ED544AD19}"/>
            </c:ext>
          </c:extLst>
        </c:ser>
        <c:dLbls>
          <c:showLegendKey val="0"/>
          <c:showVal val="0"/>
          <c:showCatName val="0"/>
          <c:showSerName val="0"/>
          <c:showPercent val="0"/>
          <c:showBubbleSize val="0"/>
        </c:dLbls>
        <c:gapWidth val="219"/>
        <c:overlap val="-27"/>
        <c:axId val="959741456"/>
        <c:axId val="959740672"/>
      </c:barChart>
      <c:catAx>
        <c:axId val="959741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2"/>
                </a:solidFill>
                <a:latin typeface="+mn-lt"/>
                <a:ea typeface="+mn-ea"/>
                <a:cs typeface="+mn-cs"/>
              </a:defRPr>
            </a:pPr>
            <a:endParaRPr lang="en-US"/>
          </a:p>
        </c:txPr>
        <c:crossAx val="959740672"/>
        <c:crosses val="autoZero"/>
        <c:auto val="1"/>
        <c:lblAlgn val="ctr"/>
        <c:lblOffset val="100"/>
        <c:noMultiLvlLbl val="0"/>
      </c:catAx>
      <c:valAx>
        <c:axId val="959740672"/>
        <c:scaling>
          <c:orientation val="minMax"/>
        </c:scaling>
        <c:delete val="1"/>
        <c:axPos val="l"/>
        <c:numFmt formatCode="0.0%" sourceLinked="1"/>
        <c:majorTickMark val="none"/>
        <c:minorTickMark val="none"/>
        <c:tickLblPos val="nextTo"/>
        <c:crossAx val="9597414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pieChart>
        <c:varyColors val="1"/>
        <c:ser>
          <c:idx val="0"/>
          <c:order val="0"/>
          <c:tx>
            <c:strRef>
              <c:f>Hoja1!$B$1</c:f>
              <c:strCache>
                <c:ptCount val="1"/>
                <c:pt idx="0">
                  <c:v>Consultores</c:v>
                </c:pt>
              </c:strCache>
            </c:strRef>
          </c:tx>
          <c:dPt>
            <c:idx val="0"/>
            <c:bubble3D val="0"/>
            <c:explosion val="3"/>
            <c:spPr>
              <a:solidFill>
                <a:schemeClr val="tx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5C1-4A8D-B17F-B634AD5920D9}"/>
              </c:ext>
            </c:extLst>
          </c:dPt>
          <c:dPt>
            <c:idx val="1"/>
            <c:bubble3D val="0"/>
            <c:spPr>
              <a:solidFill>
                <a:schemeClr val="bg2">
                  <a:lumMod val="7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C5C1-4A8D-B17F-B634AD5920D9}"/>
              </c:ext>
            </c:extLst>
          </c:dPt>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Analíticos</c:v>
                </c:pt>
                <c:pt idx="1">
                  <c:v>Plataforma</c:v>
                </c:pt>
              </c:strCache>
            </c:strRef>
          </c:cat>
          <c:val>
            <c:numRef>
              <c:f>Hoja1!$B$2:$B$3</c:f>
              <c:numCache>
                <c:formatCode>General</c:formatCode>
                <c:ptCount val="2"/>
                <c:pt idx="0">
                  <c:v>20</c:v>
                </c:pt>
                <c:pt idx="1">
                  <c:v>4</c:v>
                </c:pt>
              </c:numCache>
            </c:numRef>
          </c:val>
          <c:extLst>
            <c:ext xmlns:c16="http://schemas.microsoft.com/office/drawing/2014/chart" uri="{C3380CC4-5D6E-409C-BE32-E72D297353CC}">
              <c16:uniqueId val="{00000000-C5C1-4A8D-B17F-B634AD5920D9}"/>
            </c:ext>
          </c:extLst>
        </c:ser>
        <c:dLbls>
          <c:dLblPos val="inEnd"/>
          <c:showLegendKey val="0"/>
          <c:showVal val="0"/>
          <c:showCatName val="0"/>
          <c:showSerName val="0"/>
          <c:showPercent val="1"/>
          <c:showBubbleSize val="0"/>
          <c:showLeaderLines val="1"/>
        </c:dLbls>
        <c:firstSliceAng val="12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853380-350E-4531-8963-C8A340887B6B}" type="doc">
      <dgm:prSet loTypeId="urn:microsoft.com/office/officeart/2009/3/layout/StepUpProcess" loCatId="process" qsTypeId="urn:microsoft.com/office/officeart/2005/8/quickstyle/simple3" qsCatId="simple" csTypeId="urn:microsoft.com/office/officeart/2005/8/colors/accent3_3" csCatId="accent3" phldr="1"/>
      <dgm:spPr/>
      <dgm:t>
        <a:bodyPr/>
        <a:lstStyle/>
        <a:p>
          <a:endParaRPr lang="en-GB"/>
        </a:p>
      </dgm:t>
    </dgm:pt>
    <dgm:pt modelId="{06A5736C-0982-42CE-B5F4-AA918841A4EE}">
      <dgm:prSet phldrT="[Texto]"/>
      <dgm:spPr/>
      <dgm:t>
        <a:bodyPr/>
        <a:lstStyle/>
        <a:p>
          <a:r>
            <a:rPr lang="es-US" dirty="0">
              <a:latin typeface="Arial" panose="020B0604020202020204" pitchFamily="34" charset="0"/>
              <a:cs typeface="Arial" panose="020B0604020202020204" pitchFamily="34" charset="0"/>
            </a:rPr>
            <a:t>Analítica</a:t>
          </a:r>
        </a:p>
        <a:p>
          <a:r>
            <a:rPr lang="es-US" dirty="0">
              <a:latin typeface="Arial" panose="020B0604020202020204" pitchFamily="34" charset="0"/>
              <a:cs typeface="Arial" panose="020B0604020202020204" pitchFamily="34" charset="0"/>
            </a:rPr>
            <a:t>Impedida</a:t>
          </a:r>
          <a:endParaRPr lang="en-GB" dirty="0">
            <a:latin typeface="Arial" panose="020B0604020202020204" pitchFamily="34" charset="0"/>
            <a:cs typeface="Arial" panose="020B0604020202020204" pitchFamily="34" charset="0"/>
          </a:endParaRPr>
        </a:p>
      </dgm:t>
    </dgm:pt>
    <dgm:pt modelId="{4AE2D33B-47D4-4715-B114-B6B7338FE020}" type="parTrans" cxnId="{26D63444-2935-4892-BE33-4177C817E23C}">
      <dgm:prSet/>
      <dgm:spPr/>
      <dgm:t>
        <a:bodyPr/>
        <a:lstStyle/>
        <a:p>
          <a:endParaRPr lang="en-GB">
            <a:latin typeface="Arial" panose="020B0604020202020204" pitchFamily="34" charset="0"/>
            <a:cs typeface="Arial" panose="020B0604020202020204" pitchFamily="34" charset="0"/>
          </a:endParaRPr>
        </a:p>
      </dgm:t>
    </dgm:pt>
    <dgm:pt modelId="{DC92CA6C-670B-49F9-9755-999F758BFDFF}" type="sibTrans" cxnId="{26D63444-2935-4892-BE33-4177C817E23C}">
      <dgm:prSet/>
      <dgm:spPr/>
      <dgm:t>
        <a:bodyPr/>
        <a:lstStyle/>
        <a:p>
          <a:endParaRPr lang="en-GB">
            <a:latin typeface="Arial" panose="020B0604020202020204" pitchFamily="34" charset="0"/>
            <a:cs typeface="Arial" panose="020B0604020202020204" pitchFamily="34" charset="0"/>
          </a:endParaRPr>
        </a:p>
      </dgm:t>
    </dgm:pt>
    <dgm:pt modelId="{926B8420-EC0B-45DD-BA78-80E90B618850}">
      <dgm:prSet phldrT="[Texto]"/>
      <dgm:spPr/>
      <dgm:t>
        <a:bodyPr/>
        <a:lstStyle/>
        <a:p>
          <a:r>
            <a:rPr lang="es-US" dirty="0">
              <a:latin typeface="Arial" panose="020B0604020202020204" pitchFamily="34" charset="0"/>
              <a:cs typeface="Arial" panose="020B0604020202020204" pitchFamily="34" charset="0"/>
            </a:rPr>
            <a:t>Competidor</a:t>
          </a:r>
        </a:p>
        <a:p>
          <a:r>
            <a:rPr lang="es-US" dirty="0">
              <a:latin typeface="Arial" panose="020B0604020202020204" pitchFamily="34" charset="0"/>
              <a:cs typeface="Arial" panose="020B0604020202020204" pitchFamily="34" charset="0"/>
            </a:rPr>
            <a:t>Analítico</a:t>
          </a:r>
          <a:endParaRPr lang="en-GB" dirty="0">
            <a:latin typeface="Arial" panose="020B0604020202020204" pitchFamily="34" charset="0"/>
            <a:cs typeface="Arial" panose="020B0604020202020204" pitchFamily="34" charset="0"/>
          </a:endParaRPr>
        </a:p>
      </dgm:t>
    </dgm:pt>
    <dgm:pt modelId="{E91EFF24-A558-4609-B670-208B880124CE}" type="parTrans" cxnId="{901DF636-C3F3-45F9-8B76-E6421B94F15D}">
      <dgm:prSet/>
      <dgm:spPr/>
      <dgm:t>
        <a:bodyPr/>
        <a:lstStyle/>
        <a:p>
          <a:endParaRPr lang="en-GB">
            <a:latin typeface="Arial" panose="020B0604020202020204" pitchFamily="34" charset="0"/>
            <a:cs typeface="Arial" panose="020B0604020202020204" pitchFamily="34" charset="0"/>
          </a:endParaRPr>
        </a:p>
      </dgm:t>
    </dgm:pt>
    <dgm:pt modelId="{0E96FC1D-9A94-4FE7-82B0-77AA753FA354}" type="sibTrans" cxnId="{901DF636-C3F3-45F9-8B76-E6421B94F15D}">
      <dgm:prSet/>
      <dgm:spPr/>
      <dgm:t>
        <a:bodyPr/>
        <a:lstStyle/>
        <a:p>
          <a:endParaRPr lang="en-GB">
            <a:latin typeface="Arial" panose="020B0604020202020204" pitchFamily="34" charset="0"/>
            <a:cs typeface="Arial" panose="020B0604020202020204" pitchFamily="34" charset="0"/>
          </a:endParaRPr>
        </a:p>
      </dgm:t>
    </dgm:pt>
    <dgm:pt modelId="{34F1CB40-DFAE-4823-A7C1-C1B45D1B3899}">
      <dgm:prSet phldrT="[Texto]"/>
      <dgm:spPr/>
      <dgm:t>
        <a:bodyPr/>
        <a:lstStyle/>
        <a:p>
          <a:r>
            <a:rPr lang="es-US" dirty="0">
              <a:latin typeface="Arial" panose="020B0604020202020204" pitchFamily="34" charset="0"/>
              <a:cs typeface="Arial" panose="020B0604020202020204" pitchFamily="34" charset="0"/>
            </a:rPr>
            <a:t>Analítica</a:t>
          </a:r>
        </a:p>
        <a:p>
          <a:r>
            <a:rPr lang="es-US" dirty="0">
              <a:latin typeface="Arial" panose="020B0604020202020204" pitchFamily="34" charset="0"/>
              <a:cs typeface="Arial" panose="020B0604020202020204" pitchFamily="34" charset="0"/>
            </a:rPr>
            <a:t>Localizada</a:t>
          </a:r>
          <a:endParaRPr lang="en-GB" dirty="0">
            <a:latin typeface="Arial" panose="020B0604020202020204" pitchFamily="34" charset="0"/>
            <a:cs typeface="Arial" panose="020B0604020202020204" pitchFamily="34" charset="0"/>
          </a:endParaRPr>
        </a:p>
      </dgm:t>
    </dgm:pt>
    <dgm:pt modelId="{D42F68B4-6B49-4ADD-A1EF-7A979346ED77}" type="parTrans" cxnId="{08F445E7-75B1-4ED6-AFE5-F877AD872BB9}">
      <dgm:prSet/>
      <dgm:spPr/>
      <dgm:t>
        <a:bodyPr/>
        <a:lstStyle/>
        <a:p>
          <a:endParaRPr lang="en-GB">
            <a:latin typeface="Arial" panose="020B0604020202020204" pitchFamily="34" charset="0"/>
            <a:cs typeface="Arial" panose="020B0604020202020204" pitchFamily="34" charset="0"/>
          </a:endParaRPr>
        </a:p>
      </dgm:t>
    </dgm:pt>
    <dgm:pt modelId="{B5FDE177-B9D0-42BB-BD05-7C314301D650}" type="sibTrans" cxnId="{08F445E7-75B1-4ED6-AFE5-F877AD872BB9}">
      <dgm:prSet/>
      <dgm:spPr/>
      <dgm:t>
        <a:bodyPr/>
        <a:lstStyle/>
        <a:p>
          <a:endParaRPr lang="en-GB">
            <a:latin typeface="Arial" panose="020B0604020202020204" pitchFamily="34" charset="0"/>
            <a:cs typeface="Arial" panose="020B0604020202020204" pitchFamily="34" charset="0"/>
          </a:endParaRPr>
        </a:p>
      </dgm:t>
    </dgm:pt>
    <dgm:pt modelId="{1602D1A2-0099-4DB1-926C-314366298B59}">
      <dgm:prSet phldrT="[Texto]"/>
      <dgm:spPr/>
      <dgm:t>
        <a:bodyPr/>
        <a:lstStyle/>
        <a:p>
          <a:r>
            <a:rPr lang="es-US" dirty="0">
              <a:latin typeface="Arial" panose="020B0604020202020204" pitchFamily="34" charset="0"/>
              <a:cs typeface="Arial" panose="020B0604020202020204" pitchFamily="34" charset="0"/>
            </a:rPr>
            <a:t>Aspiraciones</a:t>
          </a:r>
        </a:p>
        <a:p>
          <a:r>
            <a:rPr lang="es-US" dirty="0">
              <a:latin typeface="Arial" panose="020B0604020202020204" pitchFamily="34" charset="0"/>
              <a:cs typeface="Arial" panose="020B0604020202020204" pitchFamily="34" charset="0"/>
            </a:rPr>
            <a:t>Analíticas</a:t>
          </a:r>
          <a:endParaRPr lang="en-GB" dirty="0">
            <a:latin typeface="Arial" panose="020B0604020202020204" pitchFamily="34" charset="0"/>
            <a:cs typeface="Arial" panose="020B0604020202020204" pitchFamily="34" charset="0"/>
          </a:endParaRPr>
        </a:p>
      </dgm:t>
    </dgm:pt>
    <dgm:pt modelId="{5CF09C98-4E27-42FA-BA65-6B0886DF8A19}" type="parTrans" cxnId="{A8CB5D25-3F5B-43C2-873B-3F56972B951E}">
      <dgm:prSet/>
      <dgm:spPr/>
      <dgm:t>
        <a:bodyPr/>
        <a:lstStyle/>
        <a:p>
          <a:endParaRPr lang="en-GB">
            <a:latin typeface="Arial" panose="020B0604020202020204" pitchFamily="34" charset="0"/>
            <a:cs typeface="Arial" panose="020B0604020202020204" pitchFamily="34" charset="0"/>
          </a:endParaRPr>
        </a:p>
      </dgm:t>
    </dgm:pt>
    <dgm:pt modelId="{FB7BDE27-6D38-40A1-A982-4CEB81795418}" type="sibTrans" cxnId="{A8CB5D25-3F5B-43C2-873B-3F56972B951E}">
      <dgm:prSet/>
      <dgm:spPr/>
      <dgm:t>
        <a:bodyPr/>
        <a:lstStyle/>
        <a:p>
          <a:endParaRPr lang="en-GB">
            <a:latin typeface="Arial" panose="020B0604020202020204" pitchFamily="34" charset="0"/>
            <a:cs typeface="Arial" panose="020B0604020202020204" pitchFamily="34" charset="0"/>
          </a:endParaRPr>
        </a:p>
      </dgm:t>
    </dgm:pt>
    <dgm:pt modelId="{875629DF-6CBF-4583-AEA6-74E19460698A}">
      <dgm:prSet phldrT="[Texto]"/>
      <dgm:spPr/>
      <dgm:t>
        <a:bodyPr/>
        <a:lstStyle/>
        <a:p>
          <a:r>
            <a:rPr lang="es-US" dirty="0">
              <a:latin typeface="Arial" panose="020B0604020202020204" pitchFamily="34" charset="0"/>
              <a:cs typeface="Arial" panose="020B0604020202020204" pitchFamily="34" charset="0"/>
            </a:rPr>
            <a:t>Compañía</a:t>
          </a:r>
        </a:p>
        <a:p>
          <a:r>
            <a:rPr lang="es-US" dirty="0">
              <a:latin typeface="Arial" panose="020B0604020202020204" pitchFamily="34" charset="0"/>
              <a:cs typeface="Arial" panose="020B0604020202020204" pitchFamily="34" charset="0"/>
            </a:rPr>
            <a:t>Analítica</a:t>
          </a:r>
          <a:endParaRPr lang="en-GB" dirty="0">
            <a:latin typeface="Arial" panose="020B0604020202020204" pitchFamily="34" charset="0"/>
            <a:cs typeface="Arial" panose="020B0604020202020204" pitchFamily="34" charset="0"/>
          </a:endParaRPr>
        </a:p>
      </dgm:t>
    </dgm:pt>
    <dgm:pt modelId="{B1B8005F-31C9-4AF6-855E-0D70337BC271}" type="parTrans" cxnId="{97BC922D-AE62-4772-A9CC-4876BF66CEC1}">
      <dgm:prSet/>
      <dgm:spPr/>
      <dgm:t>
        <a:bodyPr/>
        <a:lstStyle/>
        <a:p>
          <a:endParaRPr lang="en-GB">
            <a:latin typeface="Arial" panose="020B0604020202020204" pitchFamily="34" charset="0"/>
            <a:cs typeface="Arial" panose="020B0604020202020204" pitchFamily="34" charset="0"/>
          </a:endParaRPr>
        </a:p>
      </dgm:t>
    </dgm:pt>
    <dgm:pt modelId="{A3B34FB4-7037-416C-A45A-162526104CA1}" type="sibTrans" cxnId="{97BC922D-AE62-4772-A9CC-4876BF66CEC1}">
      <dgm:prSet/>
      <dgm:spPr/>
      <dgm:t>
        <a:bodyPr/>
        <a:lstStyle/>
        <a:p>
          <a:endParaRPr lang="en-GB">
            <a:latin typeface="Arial" panose="020B0604020202020204" pitchFamily="34" charset="0"/>
            <a:cs typeface="Arial" panose="020B0604020202020204" pitchFamily="34" charset="0"/>
          </a:endParaRPr>
        </a:p>
      </dgm:t>
    </dgm:pt>
    <dgm:pt modelId="{3982DBAD-009C-4789-9F10-A772D4AD8E97}" type="pres">
      <dgm:prSet presAssocID="{00853380-350E-4531-8963-C8A340887B6B}" presName="rootnode" presStyleCnt="0">
        <dgm:presLayoutVars>
          <dgm:chMax/>
          <dgm:chPref/>
          <dgm:dir/>
          <dgm:animLvl val="lvl"/>
        </dgm:presLayoutVars>
      </dgm:prSet>
      <dgm:spPr/>
    </dgm:pt>
    <dgm:pt modelId="{D38B2188-09F6-433F-8D1C-D1CEF877F20E}" type="pres">
      <dgm:prSet presAssocID="{06A5736C-0982-42CE-B5F4-AA918841A4EE}" presName="composite" presStyleCnt="0"/>
      <dgm:spPr/>
    </dgm:pt>
    <dgm:pt modelId="{C7E432B7-0453-4619-AA5B-1FDCBC0A7CA1}" type="pres">
      <dgm:prSet presAssocID="{06A5736C-0982-42CE-B5F4-AA918841A4EE}" presName="LShape" presStyleLbl="alignNode1" presStyleIdx="0" presStyleCnt="9"/>
      <dgm:spPr/>
    </dgm:pt>
    <dgm:pt modelId="{37141E09-149A-4E9A-BCBD-2CB5974A7EEA}" type="pres">
      <dgm:prSet presAssocID="{06A5736C-0982-42CE-B5F4-AA918841A4EE}" presName="ParentText" presStyleLbl="revTx" presStyleIdx="0" presStyleCnt="5" custLinFactNeighborX="-4899" custLinFactNeighborY="-67552">
        <dgm:presLayoutVars>
          <dgm:chMax val="0"/>
          <dgm:chPref val="0"/>
          <dgm:bulletEnabled val="1"/>
        </dgm:presLayoutVars>
      </dgm:prSet>
      <dgm:spPr/>
    </dgm:pt>
    <dgm:pt modelId="{B38ADA40-47F3-4D6A-A261-C83A1B3C6594}" type="pres">
      <dgm:prSet presAssocID="{06A5736C-0982-42CE-B5F4-AA918841A4EE}" presName="Triangle" presStyleLbl="alignNode1" presStyleIdx="1" presStyleCnt="9"/>
      <dgm:spPr/>
    </dgm:pt>
    <dgm:pt modelId="{A2839F48-66C0-491D-B659-35254CDB897A}" type="pres">
      <dgm:prSet presAssocID="{DC92CA6C-670B-49F9-9755-999F758BFDFF}" presName="sibTrans" presStyleCnt="0"/>
      <dgm:spPr/>
    </dgm:pt>
    <dgm:pt modelId="{9260750B-3186-4A52-807D-6D4DB6AE5F45}" type="pres">
      <dgm:prSet presAssocID="{DC92CA6C-670B-49F9-9755-999F758BFDFF}" presName="space" presStyleCnt="0"/>
      <dgm:spPr/>
    </dgm:pt>
    <dgm:pt modelId="{100B1606-065B-4D7E-95F4-1FAC3C15B03B}" type="pres">
      <dgm:prSet presAssocID="{34F1CB40-DFAE-4823-A7C1-C1B45D1B3899}" presName="composite" presStyleCnt="0"/>
      <dgm:spPr/>
    </dgm:pt>
    <dgm:pt modelId="{120046E8-6132-4DB9-876D-3E6B9E7F5045}" type="pres">
      <dgm:prSet presAssocID="{34F1CB40-DFAE-4823-A7C1-C1B45D1B3899}" presName="LShape" presStyleLbl="alignNode1" presStyleIdx="2" presStyleCnt="9"/>
      <dgm:spPr/>
    </dgm:pt>
    <dgm:pt modelId="{47233B1E-5338-43C7-BA37-D650E83FBB13}" type="pres">
      <dgm:prSet presAssocID="{34F1CB40-DFAE-4823-A7C1-C1B45D1B3899}" presName="ParentText" presStyleLbl="revTx" presStyleIdx="1" presStyleCnt="5" custLinFactNeighborX="-4899" custLinFactNeighborY="-69938">
        <dgm:presLayoutVars>
          <dgm:chMax val="0"/>
          <dgm:chPref val="0"/>
          <dgm:bulletEnabled val="1"/>
        </dgm:presLayoutVars>
      </dgm:prSet>
      <dgm:spPr/>
    </dgm:pt>
    <dgm:pt modelId="{18AF3DDD-FE42-470D-AEB2-FBAC90DE75AE}" type="pres">
      <dgm:prSet presAssocID="{34F1CB40-DFAE-4823-A7C1-C1B45D1B3899}" presName="Triangle" presStyleLbl="alignNode1" presStyleIdx="3" presStyleCnt="9"/>
      <dgm:spPr/>
    </dgm:pt>
    <dgm:pt modelId="{06C33DE5-4915-44AC-9B3F-D02017CE320A}" type="pres">
      <dgm:prSet presAssocID="{B5FDE177-B9D0-42BB-BD05-7C314301D650}" presName="sibTrans" presStyleCnt="0"/>
      <dgm:spPr/>
    </dgm:pt>
    <dgm:pt modelId="{1C9A4143-B6A2-48DA-B17B-5DCB08C597A9}" type="pres">
      <dgm:prSet presAssocID="{B5FDE177-B9D0-42BB-BD05-7C314301D650}" presName="space" presStyleCnt="0"/>
      <dgm:spPr/>
    </dgm:pt>
    <dgm:pt modelId="{5B3BABF7-37E6-4C1A-920E-CDBC83DAAE5D}" type="pres">
      <dgm:prSet presAssocID="{1602D1A2-0099-4DB1-926C-314366298B59}" presName="composite" presStyleCnt="0"/>
      <dgm:spPr/>
    </dgm:pt>
    <dgm:pt modelId="{6C53B5F9-4224-466F-B4EA-5C17824F7BD6}" type="pres">
      <dgm:prSet presAssocID="{1602D1A2-0099-4DB1-926C-314366298B59}" presName="LShape" presStyleLbl="alignNode1" presStyleIdx="4" presStyleCnt="9"/>
      <dgm:spPr/>
    </dgm:pt>
    <dgm:pt modelId="{A3D0B975-9574-45C4-8A5F-4DF9BF502828}" type="pres">
      <dgm:prSet presAssocID="{1602D1A2-0099-4DB1-926C-314366298B59}" presName="ParentText" presStyleLbl="revTx" presStyleIdx="2" presStyleCnt="5" custLinFactNeighborX="-5027" custLinFactNeighborY="-67197">
        <dgm:presLayoutVars>
          <dgm:chMax val="0"/>
          <dgm:chPref val="0"/>
          <dgm:bulletEnabled val="1"/>
        </dgm:presLayoutVars>
      </dgm:prSet>
      <dgm:spPr/>
    </dgm:pt>
    <dgm:pt modelId="{7C8F0BB3-D8D3-477E-A251-273BE93850E2}" type="pres">
      <dgm:prSet presAssocID="{1602D1A2-0099-4DB1-926C-314366298B59}" presName="Triangle" presStyleLbl="alignNode1" presStyleIdx="5" presStyleCnt="9"/>
      <dgm:spPr/>
    </dgm:pt>
    <dgm:pt modelId="{F0290845-EBEF-4A97-A5B1-37AF20399DFE}" type="pres">
      <dgm:prSet presAssocID="{FB7BDE27-6D38-40A1-A982-4CEB81795418}" presName="sibTrans" presStyleCnt="0"/>
      <dgm:spPr/>
    </dgm:pt>
    <dgm:pt modelId="{2746B0B0-90D5-4A20-B59E-5BFEF5967DF5}" type="pres">
      <dgm:prSet presAssocID="{FB7BDE27-6D38-40A1-A982-4CEB81795418}" presName="space" presStyleCnt="0"/>
      <dgm:spPr/>
    </dgm:pt>
    <dgm:pt modelId="{3A43C307-9AC7-47F0-BC8F-93BE100C4635}" type="pres">
      <dgm:prSet presAssocID="{875629DF-6CBF-4583-AEA6-74E19460698A}" presName="composite" presStyleCnt="0"/>
      <dgm:spPr/>
    </dgm:pt>
    <dgm:pt modelId="{510D019E-874F-44BC-ACE1-AC897F31CFC5}" type="pres">
      <dgm:prSet presAssocID="{875629DF-6CBF-4583-AEA6-74E19460698A}" presName="LShape" presStyleLbl="alignNode1" presStyleIdx="6" presStyleCnt="9"/>
      <dgm:spPr/>
    </dgm:pt>
    <dgm:pt modelId="{83FE4830-48C6-4E43-A9CE-032A9571E7B0}" type="pres">
      <dgm:prSet presAssocID="{875629DF-6CBF-4583-AEA6-74E19460698A}" presName="ParentText" presStyleLbl="revTx" presStyleIdx="3" presStyleCnt="5" custLinFactNeighborX="-4899" custLinFactNeighborY="-65871">
        <dgm:presLayoutVars>
          <dgm:chMax val="0"/>
          <dgm:chPref val="0"/>
          <dgm:bulletEnabled val="1"/>
        </dgm:presLayoutVars>
      </dgm:prSet>
      <dgm:spPr/>
    </dgm:pt>
    <dgm:pt modelId="{68B0A76E-AD92-4B6A-9E84-39587399ACC7}" type="pres">
      <dgm:prSet presAssocID="{875629DF-6CBF-4583-AEA6-74E19460698A}" presName="Triangle" presStyleLbl="alignNode1" presStyleIdx="7" presStyleCnt="9"/>
      <dgm:spPr/>
    </dgm:pt>
    <dgm:pt modelId="{A1CC880D-A17D-4E06-9875-B966F7C6F0E2}" type="pres">
      <dgm:prSet presAssocID="{A3B34FB4-7037-416C-A45A-162526104CA1}" presName="sibTrans" presStyleCnt="0"/>
      <dgm:spPr/>
    </dgm:pt>
    <dgm:pt modelId="{3869C905-A886-4212-A8E1-F1C6DE02FD90}" type="pres">
      <dgm:prSet presAssocID="{A3B34FB4-7037-416C-A45A-162526104CA1}" presName="space" presStyleCnt="0"/>
      <dgm:spPr/>
    </dgm:pt>
    <dgm:pt modelId="{12324C6A-2082-4EA8-BADD-A0BB1E5EA708}" type="pres">
      <dgm:prSet presAssocID="{926B8420-EC0B-45DD-BA78-80E90B618850}" presName="composite" presStyleCnt="0"/>
      <dgm:spPr/>
    </dgm:pt>
    <dgm:pt modelId="{DF99D6CF-7190-436F-AA90-1BB844E9FE5B}" type="pres">
      <dgm:prSet presAssocID="{926B8420-EC0B-45DD-BA78-80E90B618850}" presName="LShape" presStyleLbl="alignNode1" presStyleIdx="8" presStyleCnt="9"/>
      <dgm:spPr/>
    </dgm:pt>
    <dgm:pt modelId="{680EB689-3ED9-444B-B2EB-3924BED7BA31}" type="pres">
      <dgm:prSet presAssocID="{926B8420-EC0B-45DD-BA78-80E90B618850}" presName="ParentText" presStyleLbl="revTx" presStyleIdx="4" presStyleCnt="5" custLinFactNeighborX="-4899" custLinFactNeighborY="-66272">
        <dgm:presLayoutVars>
          <dgm:chMax val="0"/>
          <dgm:chPref val="0"/>
          <dgm:bulletEnabled val="1"/>
        </dgm:presLayoutVars>
      </dgm:prSet>
      <dgm:spPr/>
    </dgm:pt>
  </dgm:ptLst>
  <dgm:cxnLst>
    <dgm:cxn modelId="{2914B706-8AB2-4765-8D87-A6C9889D0C81}" type="presOf" srcId="{875629DF-6CBF-4583-AEA6-74E19460698A}" destId="{83FE4830-48C6-4E43-A9CE-032A9571E7B0}" srcOrd="0" destOrd="0" presId="urn:microsoft.com/office/officeart/2009/3/layout/StepUpProcess"/>
    <dgm:cxn modelId="{A8CB5D25-3F5B-43C2-873B-3F56972B951E}" srcId="{00853380-350E-4531-8963-C8A340887B6B}" destId="{1602D1A2-0099-4DB1-926C-314366298B59}" srcOrd="2" destOrd="0" parTransId="{5CF09C98-4E27-42FA-BA65-6B0886DF8A19}" sibTransId="{FB7BDE27-6D38-40A1-A982-4CEB81795418}"/>
    <dgm:cxn modelId="{97BC922D-AE62-4772-A9CC-4876BF66CEC1}" srcId="{00853380-350E-4531-8963-C8A340887B6B}" destId="{875629DF-6CBF-4583-AEA6-74E19460698A}" srcOrd="3" destOrd="0" parTransId="{B1B8005F-31C9-4AF6-855E-0D70337BC271}" sibTransId="{A3B34FB4-7037-416C-A45A-162526104CA1}"/>
    <dgm:cxn modelId="{901DF636-C3F3-45F9-8B76-E6421B94F15D}" srcId="{00853380-350E-4531-8963-C8A340887B6B}" destId="{926B8420-EC0B-45DD-BA78-80E90B618850}" srcOrd="4" destOrd="0" parTransId="{E91EFF24-A558-4609-B670-208B880124CE}" sibTransId="{0E96FC1D-9A94-4FE7-82B0-77AA753FA354}"/>
    <dgm:cxn modelId="{6DAA0644-3DF3-4B27-A166-5B88DB419247}" type="presOf" srcId="{926B8420-EC0B-45DD-BA78-80E90B618850}" destId="{680EB689-3ED9-444B-B2EB-3924BED7BA31}" srcOrd="0" destOrd="0" presId="urn:microsoft.com/office/officeart/2009/3/layout/StepUpProcess"/>
    <dgm:cxn modelId="{26D63444-2935-4892-BE33-4177C817E23C}" srcId="{00853380-350E-4531-8963-C8A340887B6B}" destId="{06A5736C-0982-42CE-B5F4-AA918841A4EE}" srcOrd="0" destOrd="0" parTransId="{4AE2D33B-47D4-4715-B114-B6B7338FE020}" sibTransId="{DC92CA6C-670B-49F9-9755-999F758BFDFF}"/>
    <dgm:cxn modelId="{66E9CC65-54BC-40E5-AFF7-FA4F15976B6C}" type="presOf" srcId="{34F1CB40-DFAE-4823-A7C1-C1B45D1B3899}" destId="{47233B1E-5338-43C7-BA37-D650E83FBB13}" srcOrd="0" destOrd="0" presId="urn:microsoft.com/office/officeart/2009/3/layout/StepUpProcess"/>
    <dgm:cxn modelId="{D90C796D-CEAE-44E5-B6DA-24DA5A5E98E5}" type="presOf" srcId="{06A5736C-0982-42CE-B5F4-AA918841A4EE}" destId="{37141E09-149A-4E9A-BCBD-2CB5974A7EEA}" srcOrd="0" destOrd="0" presId="urn:microsoft.com/office/officeart/2009/3/layout/StepUpProcess"/>
    <dgm:cxn modelId="{393FE083-AD60-4276-B710-1A3843731983}" type="presOf" srcId="{00853380-350E-4531-8963-C8A340887B6B}" destId="{3982DBAD-009C-4789-9F10-A772D4AD8E97}" srcOrd="0" destOrd="0" presId="urn:microsoft.com/office/officeart/2009/3/layout/StepUpProcess"/>
    <dgm:cxn modelId="{A0D6BBDE-BF6B-4182-9022-59E795294CE2}" type="presOf" srcId="{1602D1A2-0099-4DB1-926C-314366298B59}" destId="{A3D0B975-9574-45C4-8A5F-4DF9BF502828}" srcOrd="0" destOrd="0" presId="urn:microsoft.com/office/officeart/2009/3/layout/StepUpProcess"/>
    <dgm:cxn modelId="{08F445E7-75B1-4ED6-AFE5-F877AD872BB9}" srcId="{00853380-350E-4531-8963-C8A340887B6B}" destId="{34F1CB40-DFAE-4823-A7C1-C1B45D1B3899}" srcOrd="1" destOrd="0" parTransId="{D42F68B4-6B49-4ADD-A1EF-7A979346ED77}" sibTransId="{B5FDE177-B9D0-42BB-BD05-7C314301D650}"/>
    <dgm:cxn modelId="{3FBA8B30-7729-4FB0-95C4-EA0B28A8BBCE}" type="presParOf" srcId="{3982DBAD-009C-4789-9F10-A772D4AD8E97}" destId="{D38B2188-09F6-433F-8D1C-D1CEF877F20E}" srcOrd="0" destOrd="0" presId="urn:microsoft.com/office/officeart/2009/3/layout/StepUpProcess"/>
    <dgm:cxn modelId="{3B6D6B02-0960-4E3B-BC4B-E35CA2F6BAC7}" type="presParOf" srcId="{D38B2188-09F6-433F-8D1C-D1CEF877F20E}" destId="{C7E432B7-0453-4619-AA5B-1FDCBC0A7CA1}" srcOrd="0" destOrd="0" presId="urn:microsoft.com/office/officeart/2009/3/layout/StepUpProcess"/>
    <dgm:cxn modelId="{B9A747C5-7B78-4709-B676-B2D63F0FA522}" type="presParOf" srcId="{D38B2188-09F6-433F-8D1C-D1CEF877F20E}" destId="{37141E09-149A-4E9A-BCBD-2CB5974A7EEA}" srcOrd="1" destOrd="0" presId="urn:microsoft.com/office/officeart/2009/3/layout/StepUpProcess"/>
    <dgm:cxn modelId="{11A35BE7-375D-4C23-9075-FAA5093E8E27}" type="presParOf" srcId="{D38B2188-09F6-433F-8D1C-D1CEF877F20E}" destId="{B38ADA40-47F3-4D6A-A261-C83A1B3C6594}" srcOrd="2" destOrd="0" presId="urn:microsoft.com/office/officeart/2009/3/layout/StepUpProcess"/>
    <dgm:cxn modelId="{DA680477-1D7C-4A24-A1A1-B73FB2C687D3}" type="presParOf" srcId="{3982DBAD-009C-4789-9F10-A772D4AD8E97}" destId="{A2839F48-66C0-491D-B659-35254CDB897A}" srcOrd="1" destOrd="0" presId="urn:microsoft.com/office/officeart/2009/3/layout/StepUpProcess"/>
    <dgm:cxn modelId="{6AC1D6C9-4A6B-46E0-9AF9-7FAD60580A0A}" type="presParOf" srcId="{A2839F48-66C0-491D-B659-35254CDB897A}" destId="{9260750B-3186-4A52-807D-6D4DB6AE5F45}" srcOrd="0" destOrd="0" presId="urn:microsoft.com/office/officeart/2009/3/layout/StepUpProcess"/>
    <dgm:cxn modelId="{241B3178-68D1-486E-8BA2-80DC3F3308FE}" type="presParOf" srcId="{3982DBAD-009C-4789-9F10-A772D4AD8E97}" destId="{100B1606-065B-4D7E-95F4-1FAC3C15B03B}" srcOrd="2" destOrd="0" presId="urn:microsoft.com/office/officeart/2009/3/layout/StepUpProcess"/>
    <dgm:cxn modelId="{C2FEEEE2-BC55-4BFB-AFE4-147F24E87BFD}" type="presParOf" srcId="{100B1606-065B-4D7E-95F4-1FAC3C15B03B}" destId="{120046E8-6132-4DB9-876D-3E6B9E7F5045}" srcOrd="0" destOrd="0" presId="urn:microsoft.com/office/officeart/2009/3/layout/StepUpProcess"/>
    <dgm:cxn modelId="{EE3AC59B-5F0B-4EF1-A918-175C7FC5F146}" type="presParOf" srcId="{100B1606-065B-4D7E-95F4-1FAC3C15B03B}" destId="{47233B1E-5338-43C7-BA37-D650E83FBB13}" srcOrd="1" destOrd="0" presId="urn:microsoft.com/office/officeart/2009/3/layout/StepUpProcess"/>
    <dgm:cxn modelId="{742CFCE8-DFDA-4448-81A4-8D4B4E55E75F}" type="presParOf" srcId="{100B1606-065B-4D7E-95F4-1FAC3C15B03B}" destId="{18AF3DDD-FE42-470D-AEB2-FBAC90DE75AE}" srcOrd="2" destOrd="0" presId="urn:microsoft.com/office/officeart/2009/3/layout/StepUpProcess"/>
    <dgm:cxn modelId="{F9C49A37-5F5E-41B0-ACF7-F28105E05079}" type="presParOf" srcId="{3982DBAD-009C-4789-9F10-A772D4AD8E97}" destId="{06C33DE5-4915-44AC-9B3F-D02017CE320A}" srcOrd="3" destOrd="0" presId="urn:microsoft.com/office/officeart/2009/3/layout/StepUpProcess"/>
    <dgm:cxn modelId="{C6DC02F8-87A9-42FF-B5BD-79FBB12A4A72}" type="presParOf" srcId="{06C33DE5-4915-44AC-9B3F-D02017CE320A}" destId="{1C9A4143-B6A2-48DA-B17B-5DCB08C597A9}" srcOrd="0" destOrd="0" presId="urn:microsoft.com/office/officeart/2009/3/layout/StepUpProcess"/>
    <dgm:cxn modelId="{56652474-72DB-450E-93CD-FF3AC1A345BD}" type="presParOf" srcId="{3982DBAD-009C-4789-9F10-A772D4AD8E97}" destId="{5B3BABF7-37E6-4C1A-920E-CDBC83DAAE5D}" srcOrd="4" destOrd="0" presId="urn:microsoft.com/office/officeart/2009/3/layout/StepUpProcess"/>
    <dgm:cxn modelId="{ADA3A08B-9BE7-429F-BAD1-6F98B7F1CFB2}" type="presParOf" srcId="{5B3BABF7-37E6-4C1A-920E-CDBC83DAAE5D}" destId="{6C53B5F9-4224-466F-B4EA-5C17824F7BD6}" srcOrd="0" destOrd="0" presId="urn:microsoft.com/office/officeart/2009/3/layout/StepUpProcess"/>
    <dgm:cxn modelId="{37A46895-40F0-4025-B419-7F574E34D247}" type="presParOf" srcId="{5B3BABF7-37E6-4C1A-920E-CDBC83DAAE5D}" destId="{A3D0B975-9574-45C4-8A5F-4DF9BF502828}" srcOrd="1" destOrd="0" presId="urn:microsoft.com/office/officeart/2009/3/layout/StepUpProcess"/>
    <dgm:cxn modelId="{F9F86FF0-A0E6-44B9-92E8-ACBC7D89FFCB}" type="presParOf" srcId="{5B3BABF7-37E6-4C1A-920E-CDBC83DAAE5D}" destId="{7C8F0BB3-D8D3-477E-A251-273BE93850E2}" srcOrd="2" destOrd="0" presId="urn:microsoft.com/office/officeart/2009/3/layout/StepUpProcess"/>
    <dgm:cxn modelId="{7D7FCCE6-CAFF-4916-BAFD-E29D0E17813D}" type="presParOf" srcId="{3982DBAD-009C-4789-9F10-A772D4AD8E97}" destId="{F0290845-EBEF-4A97-A5B1-37AF20399DFE}" srcOrd="5" destOrd="0" presId="urn:microsoft.com/office/officeart/2009/3/layout/StepUpProcess"/>
    <dgm:cxn modelId="{BEF26302-F5DE-4AFB-9F59-BD314624D420}" type="presParOf" srcId="{F0290845-EBEF-4A97-A5B1-37AF20399DFE}" destId="{2746B0B0-90D5-4A20-B59E-5BFEF5967DF5}" srcOrd="0" destOrd="0" presId="urn:microsoft.com/office/officeart/2009/3/layout/StepUpProcess"/>
    <dgm:cxn modelId="{4FC875E0-F798-4FD7-9A15-144508FAA122}" type="presParOf" srcId="{3982DBAD-009C-4789-9F10-A772D4AD8E97}" destId="{3A43C307-9AC7-47F0-BC8F-93BE100C4635}" srcOrd="6" destOrd="0" presId="urn:microsoft.com/office/officeart/2009/3/layout/StepUpProcess"/>
    <dgm:cxn modelId="{33F1F875-FD9A-49A2-B3F1-00151D46CB86}" type="presParOf" srcId="{3A43C307-9AC7-47F0-BC8F-93BE100C4635}" destId="{510D019E-874F-44BC-ACE1-AC897F31CFC5}" srcOrd="0" destOrd="0" presId="urn:microsoft.com/office/officeart/2009/3/layout/StepUpProcess"/>
    <dgm:cxn modelId="{52A053C2-B8E8-4BBC-9522-9AFBC8C36A35}" type="presParOf" srcId="{3A43C307-9AC7-47F0-BC8F-93BE100C4635}" destId="{83FE4830-48C6-4E43-A9CE-032A9571E7B0}" srcOrd="1" destOrd="0" presId="urn:microsoft.com/office/officeart/2009/3/layout/StepUpProcess"/>
    <dgm:cxn modelId="{957683D3-F4B1-4EA3-884E-A48952C28F73}" type="presParOf" srcId="{3A43C307-9AC7-47F0-BC8F-93BE100C4635}" destId="{68B0A76E-AD92-4B6A-9E84-39587399ACC7}" srcOrd="2" destOrd="0" presId="urn:microsoft.com/office/officeart/2009/3/layout/StepUpProcess"/>
    <dgm:cxn modelId="{F9477FBE-1F97-40EC-A3C6-93D8CAAA8D53}" type="presParOf" srcId="{3982DBAD-009C-4789-9F10-A772D4AD8E97}" destId="{A1CC880D-A17D-4E06-9875-B966F7C6F0E2}" srcOrd="7" destOrd="0" presId="urn:microsoft.com/office/officeart/2009/3/layout/StepUpProcess"/>
    <dgm:cxn modelId="{B6D8A977-B094-4825-AC9C-ADF5D62D242F}" type="presParOf" srcId="{A1CC880D-A17D-4E06-9875-B966F7C6F0E2}" destId="{3869C905-A886-4212-A8E1-F1C6DE02FD90}" srcOrd="0" destOrd="0" presId="urn:microsoft.com/office/officeart/2009/3/layout/StepUpProcess"/>
    <dgm:cxn modelId="{B19964A7-975C-468C-81AD-30343CA7ECC5}" type="presParOf" srcId="{3982DBAD-009C-4789-9F10-A772D4AD8E97}" destId="{12324C6A-2082-4EA8-BADD-A0BB1E5EA708}" srcOrd="8" destOrd="0" presId="urn:microsoft.com/office/officeart/2009/3/layout/StepUpProcess"/>
    <dgm:cxn modelId="{7BB3723D-10A5-4394-AF40-3225C00E8BD5}" type="presParOf" srcId="{12324C6A-2082-4EA8-BADD-A0BB1E5EA708}" destId="{DF99D6CF-7190-436F-AA90-1BB844E9FE5B}" srcOrd="0" destOrd="0" presId="urn:microsoft.com/office/officeart/2009/3/layout/StepUpProcess"/>
    <dgm:cxn modelId="{E07A1619-4232-486E-B875-6CFDE0264011}" type="presParOf" srcId="{12324C6A-2082-4EA8-BADD-A0BB1E5EA708}" destId="{680EB689-3ED9-444B-B2EB-3924BED7BA31}"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432B7-0453-4619-AA5B-1FDCBC0A7CA1}">
      <dsp:nvSpPr>
        <dsp:cNvPr id="0" name=""/>
        <dsp:cNvSpPr/>
      </dsp:nvSpPr>
      <dsp:spPr>
        <a:xfrm rot="5400000">
          <a:off x="329344" y="2137951"/>
          <a:ext cx="988944" cy="1645582"/>
        </a:xfrm>
        <a:prstGeom prst="corner">
          <a:avLst>
            <a:gd name="adj1" fmla="val 16120"/>
            <a:gd name="adj2" fmla="val 16110"/>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w="6350" cap="flat" cmpd="sng" algn="ctr">
          <a:solidFill>
            <a:schemeClr val="accent3">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7141E09-149A-4E9A-BCBD-2CB5974A7EEA}">
      <dsp:nvSpPr>
        <dsp:cNvPr id="0" name=""/>
        <dsp:cNvSpPr/>
      </dsp:nvSpPr>
      <dsp:spPr>
        <a:xfrm>
          <a:off x="91483" y="1749929"/>
          <a:ext cx="1485640" cy="1302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US" sz="1800" kern="1200" dirty="0">
              <a:latin typeface="Arial" panose="020B0604020202020204" pitchFamily="34" charset="0"/>
              <a:cs typeface="Arial" panose="020B0604020202020204" pitchFamily="34" charset="0"/>
            </a:rPr>
            <a:t>Analítica</a:t>
          </a:r>
        </a:p>
        <a:p>
          <a:pPr marL="0" lvl="0" indent="0" algn="l" defTabSz="800100">
            <a:lnSpc>
              <a:spcPct val="90000"/>
            </a:lnSpc>
            <a:spcBef>
              <a:spcPct val="0"/>
            </a:spcBef>
            <a:spcAft>
              <a:spcPct val="35000"/>
            </a:spcAft>
            <a:buNone/>
          </a:pPr>
          <a:r>
            <a:rPr lang="es-US" sz="1800" kern="1200" dirty="0">
              <a:latin typeface="Arial" panose="020B0604020202020204" pitchFamily="34" charset="0"/>
              <a:cs typeface="Arial" panose="020B0604020202020204" pitchFamily="34" charset="0"/>
            </a:rPr>
            <a:t>Impedida</a:t>
          </a:r>
          <a:endParaRPr lang="en-GB" sz="1800" kern="1200" dirty="0">
            <a:latin typeface="Arial" panose="020B0604020202020204" pitchFamily="34" charset="0"/>
            <a:cs typeface="Arial" panose="020B0604020202020204" pitchFamily="34" charset="0"/>
          </a:endParaRPr>
        </a:p>
      </dsp:txBody>
      <dsp:txXfrm>
        <a:off x="91483" y="1749929"/>
        <a:ext cx="1485640" cy="1302251"/>
      </dsp:txXfrm>
    </dsp:sp>
    <dsp:sp modelId="{B38ADA40-47F3-4D6A-A261-C83A1B3C6594}">
      <dsp:nvSpPr>
        <dsp:cNvPr id="0" name=""/>
        <dsp:cNvSpPr/>
      </dsp:nvSpPr>
      <dsp:spPr>
        <a:xfrm>
          <a:off x="1369596" y="2016802"/>
          <a:ext cx="280309" cy="280309"/>
        </a:xfrm>
        <a:prstGeom prst="triangle">
          <a:avLst>
            <a:gd name="adj" fmla="val 100000"/>
          </a:avLst>
        </a:prstGeom>
        <a:gradFill rotWithShape="0">
          <a:gsLst>
            <a:gs pos="0">
              <a:schemeClr val="accent3">
                <a:shade val="80000"/>
                <a:hueOff val="0"/>
                <a:satOff val="0"/>
                <a:lumOff val="2386"/>
                <a:alphaOff val="0"/>
                <a:lumMod val="110000"/>
                <a:satMod val="105000"/>
                <a:tint val="67000"/>
              </a:schemeClr>
            </a:gs>
            <a:gs pos="50000">
              <a:schemeClr val="accent3">
                <a:shade val="80000"/>
                <a:hueOff val="0"/>
                <a:satOff val="0"/>
                <a:lumOff val="2386"/>
                <a:alphaOff val="0"/>
                <a:lumMod val="105000"/>
                <a:satMod val="103000"/>
                <a:tint val="73000"/>
              </a:schemeClr>
            </a:gs>
            <a:gs pos="100000">
              <a:schemeClr val="accent3">
                <a:shade val="80000"/>
                <a:hueOff val="0"/>
                <a:satOff val="0"/>
                <a:lumOff val="2386"/>
                <a:alphaOff val="0"/>
                <a:lumMod val="105000"/>
                <a:satMod val="109000"/>
                <a:tint val="81000"/>
              </a:schemeClr>
            </a:gs>
          </a:gsLst>
          <a:lin ang="5400000" scaled="0"/>
        </a:gradFill>
        <a:ln w="6350" cap="flat" cmpd="sng" algn="ctr">
          <a:solidFill>
            <a:schemeClr val="accent3">
              <a:shade val="80000"/>
              <a:hueOff val="0"/>
              <a:satOff val="0"/>
              <a:lumOff val="238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20046E8-6132-4DB9-876D-3E6B9E7F5045}">
      <dsp:nvSpPr>
        <dsp:cNvPr id="0" name=""/>
        <dsp:cNvSpPr/>
      </dsp:nvSpPr>
      <dsp:spPr>
        <a:xfrm rot="5400000">
          <a:off x="2148059" y="1687909"/>
          <a:ext cx="988944" cy="1645582"/>
        </a:xfrm>
        <a:prstGeom prst="corner">
          <a:avLst>
            <a:gd name="adj1" fmla="val 16120"/>
            <a:gd name="adj2" fmla="val 16110"/>
          </a:avLst>
        </a:prstGeom>
        <a:gradFill rotWithShape="0">
          <a:gsLst>
            <a:gs pos="0">
              <a:schemeClr val="accent3">
                <a:shade val="80000"/>
                <a:hueOff val="0"/>
                <a:satOff val="0"/>
                <a:lumOff val="4773"/>
                <a:alphaOff val="0"/>
                <a:lumMod val="110000"/>
                <a:satMod val="105000"/>
                <a:tint val="67000"/>
              </a:schemeClr>
            </a:gs>
            <a:gs pos="50000">
              <a:schemeClr val="accent3">
                <a:shade val="80000"/>
                <a:hueOff val="0"/>
                <a:satOff val="0"/>
                <a:lumOff val="4773"/>
                <a:alphaOff val="0"/>
                <a:lumMod val="105000"/>
                <a:satMod val="103000"/>
                <a:tint val="73000"/>
              </a:schemeClr>
            </a:gs>
            <a:gs pos="100000">
              <a:schemeClr val="accent3">
                <a:shade val="80000"/>
                <a:hueOff val="0"/>
                <a:satOff val="0"/>
                <a:lumOff val="4773"/>
                <a:alphaOff val="0"/>
                <a:lumMod val="105000"/>
                <a:satMod val="109000"/>
                <a:tint val="81000"/>
              </a:schemeClr>
            </a:gs>
          </a:gsLst>
          <a:lin ang="5400000" scaled="0"/>
        </a:gradFill>
        <a:ln w="6350" cap="flat" cmpd="sng" algn="ctr">
          <a:solidFill>
            <a:schemeClr val="accent3">
              <a:shade val="80000"/>
              <a:hueOff val="0"/>
              <a:satOff val="0"/>
              <a:lumOff val="477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7233B1E-5338-43C7-BA37-D650E83FBB13}">
      <dsp:nvSpPr>
        <dsp:cNvPr id="0" name=""/>
        <dsp:cNvSpPr/>
      </dsp:nvSpPr>
      <dsp:spPr>
        <a:xfrm>
          <a:off x="1910198" y="1268815"/>
          <a:ext cx="1485640" cy="1302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US" sz="1800" kern="1200" dirty="0">
              <a:latin typeface="Arial" panose="020B0604020202020204" pitchFamily="34" charset="0"/>
              <a:cs typeface="Arial" panose="020B0604020202020204" pitchFamily="34" charset="0"/>
            </a:rPr>
            <a:t>Analítica</a:t>
          </a:r>
        </a:p>
        <a:p>
          <a:pPr marL="0" lvl="0" indent="0" algn="l" defTabSz="800100">
            <a:lnSpc>
              <a:spcPct val="90000"/>
            </a:lnSpc>
            <a:spcBef>
              <a:spcPct val="0"/>
            </a:spcBef>
            <a:spcAft>
              <a:spcPct val="35000"/>
            </a:spcAft>
            <a:buNone/>
          </a:pPr>
          <a:r>
            <a:rPr lang="es-US" sz="1800" kern="1200" dirty="0">
              <a:latin typeface="Arial" panose="020B0604020202020204" pitchFamily="34" charset="0"/>
              <a:cs typeface="Arial" panose="020B0604020202020204" pitchFamily="34" charset="0"/>
            </a:rPr>
            <a:t>Localizada</a:t>
          </a:r>
          <a:endParaRPr lang="en-GB" sz="1800" kern="1200" dirty="0">
            <a:latin typeface="Arial" panose="020B0604020202020204" pitchFamily="34" charset="0"/>
            <a:cs typeface="Arial" panose="020B0604020202020204" pitchFamily="34" charset="0"/>
          </a:endParaRPr>
        </a:p>
      </dsp:txBody>
      <dsp:txXfrm>
        <a:off x="1910198" y="1268815"/>
        <a:ext cx="1485640" cy="1302251"/>
      </dsp:txXfrm>
    </dsp:sp>
    <dsp:sp modelId="{18AF3DDD-FE42-470D-AEB2-FBAC90DE75AE}">
      <dsp:nvSpPr>
        <dsp:cNvPr id="0" name=""/>
        <dsp:cNvSpPr/>
      </dsp:nvSpPr>
      <dsp:spPr>
        <a:xfrm>
          <a:off x="3188310" y="1566759"/>
          <a:ext cx="280309" cy="280309"/>
        </a:xfrm>
        <a:prstGeom prst="triangle">
          <a:avLst>
            <a:gd name="adj" fmla="val 100000"/>
          </a:avLst>
        </a:prstGeom>
        <a:gradFill rotWithShape="0">
          <a:gsLst>
            <a:gs pos="0">
              <a:schemeClr val="accent3">
                <a:shade val="80000"/>
                <a:hueOff val="0"/>
                <a:satOff val="0"/>
                <a:lumOff val="7159"/>
                <a:alphaOff val="0"/>
                <a:lumMod val="110000"/>
                <a:satMod val="105000"/>
                <a:tint val="67000"/>
              </a:schemeClr>
            </a:gs>
            <a:gs pos="50000">
              <a:schemeClr val="accent3">
                <a:shade val="80000"/>
                <a:hueOff val="0"/>
                <a:satOff val="0"/>
                <a:lumOff val="7159"/>
                <a:alphaOff val="0"/>
                <a:lumMod val="105000"/>
                <a:satMod val="103000"/>
                <a:tint val="73000"/>
              </a:schemeClr>
            </a:gs>
            <a:gs pos="100000">
              <a:schemeClr val="accent3">
                <a:shade val="80000"/>
                <a:hueOff val="0"/>
                <a:satOff val="0"/>
                <a:lumOff val="7159"/>
                <a:alphaOff val="0"/>
                <a:lumMod val="105000"/>
                <a:satMod val="109000"/>
                <a:tint val="81000"/>
              </a:schemeClr>
            </a:gs>
          </a:gsLst>
          <a:lin ang="5400000" scaled="0"/>
        </a:gradFill>
        <a:ln w="6350" cap="flat" cmpd="sng" algn="ctr">
          <a:solidFill>
            <a:schemeClr val="accent3">
              <a:shade val="80000"/>
              <a:hueOff val="0"/>
              <a:satOff val="0"/>
              <a:lumOff val="7159"/>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C53B5F9-4224-466F-B4EA-5C17824F7BD6}">
      <dsp:nvSpPr>
        <dsp:cNvPr id="0" name=""/>
        <dsp:cNvSpPr/>
      </dsp:nvSpPr>
      <dsp:spPr>
        <a:xfrm rot="5400000">
          <a:off x="3966773" y="1237866"/>
          <a:ext cx="988944" cy="1645582"/>
        </a:xfrm>
        <a:prstGeom prst="corner">
          <a:avLst>
            <a:gd name="adj1" fmla="val 16120"/>
            <a:gd name="adj2" fmla="val 16110"/>
          </a:avLst>
        </a:prstGeom>
        <a:gradFill rotWithShape="0">
          <a:gsLst>
            <a:gs pos="0">
              <a:schemeClr val="accent3">
                <a:shade val="80000"/>
                <a:hueOff val="0"/>
                <a:satOff val="0"/>
                <a:lumOff val="9546"/>
                <a:alphaOff val="0"/>
                <a:lumMod val="110000"/>
                <a:satMod val="105000"/>
                <a:tint val="67000"/>
              </a:schemeClr>
            </a:gs>
            <a:gs pos="50000">
              <a:schemeClr val="accent3">
                <a:shade val="80000"/>
                <a:hueOff val="0"/>
                <a:satOff val="0"/>
                <a:lumOff val="9546"/>
                <a:alphaOff val="0"/>
                <a:lumMod val="105000"/>
                <a:satMod val="103000"/>
                <a:tint val="73000"/>
              </a:schemeClr>
            </a:gs>
            <a:gs pos="100000">
              <a:schemeClr val="accent3">
                <a:shade val="80000"/>
                <a:hueOff val="0"/>
                <a:satOff val="0"/>
                <a:lumOff val="9546"/>
                <a:alphaOff val="0"/>
                <a:lumMod val="105000"/>
                <a:satMod val="109000"/>
                <a:tint val="81000"/>
              </a:schemeClr>
            </a:gs>
          </a:gsLst>
          <a:lin ang="5400000" scaled="0"/>
        </a:gradFill>
        <a:ln w="6350" cap="flat" cmpd="sng" algn="ctr">
          <a:solidFill>
            <a:schemeClr val="accent3">
              <a:shade val="80000"/>
              <a:hueOff val="0"/>
              <a:satOff val="0"/>
              <a:lumOff val="954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3D0B975-9574-45C4-8A5F-4DF9BF502828}">
      <dsp:nvSpPr>
        <dsp:cNvPr id="0" name=""/>
        <dsp:cNvSpPr/>
      </dsp:nvSpPr>
      <dsp:spPr>
        <a:xfrm>
          <a:off x="3727010" y="854467"/>
          <a:ext cx="1485640" cy="1302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US" sz="1800" kern="1200" dirty="0">
              <a:latin typeface="Arial" panose="020B0604020202020204" pitchFamily="34" charset="0"/>
              <a:cs typeface="Arial" panose="020B0604020202020204" pitchFamily="34" charset="0"/>
            </a:rPr>
            <a:t>Aspiraciones</a:t>
          </a:r>
        </a:p>
        <a:p>
          <a:pPr marL="0" lvl="0" indent="0" algn="l" defTabSz="800100">
            <a:lnSpc>
              <a:spcPct val="90000"/>
            </a:lnSpc>
            <a:spcBef>
              <a:spcPct val="0"/>
            </a:spcBef>
            <a:spcAft>
              <a:spcPct val="35000"/>
            </a:spcAft>
            <a:buNone/>
          </a:pPr>
          <a:r>
            <a:rPr lang="es-US" sz="1800" kern="1200" dirty="0">
              <a:latin typeface="Arial" panose="020B0604020202020204" pitchFamily="34" charset="0"/>
              <a:cs typeface="Arial" panose="020B0604020202020204" pitchFamily="34" charset="0"/>
            </a:rPr>
            <a:t>Analíticas</a:t>
          </a:r>
          <a:endParaRPr lang="en-GB" sz="1800" kern="1200" dirty="0">
            <a:latin typeface="Arial" panose="020B0604020202020204" pitchFamily="34" charset="0"/>
            <a:cs typeface="Arial" panose="020B0604020202020204" pitchFamily="34" charset="0"/>
          </a:endParaRPr>
        </a:p>
      </dsp:txBody>
      <dsp:txXfrm>
        <a:off x="3727010" y="854467"/>
        <a:ext cx="1485640" cy="1302251"/>
      </dsp:txXfrm>
    </dsp:sp>
    <dsp:sp modelId="{7C8F0BB3-D8D3-477E-A251-273BE93850E2}">
      <dsp:nvSpPr>
        <dsp:cNvPr id="0" name=""/>
        <dsp:cNvSpPr/>
      </dsp:nvSpPr>
      <dsp:spPr>
        <a:xfrm>
          <a:off x="5007025" y="1116716"/>
          <a:ext cx="280309" cy="280309"/>
        </a:xfrm>
        <a:prstGeom prst="triangle">
          <a:avLst>
            <a:gd name="adj" fmla="val 100000"/>
          </a:avLst>
        </a:prstGeom>
        <a:gradFill rotWithShape="0">
          <a:gsLst>
            <a:gs pos="0">
              <a:schemeClr val="accent3">
                <a:shade val="80000"/>
                <a:hueOff val="0"/>
                <a:satOff val="0"/>
                <a:lumOff val="11932"/>
                <a:alphaOff val="0"/>
                <a:lumMod val="110000"/>
                <a:satMod val="105000"/>
                <a:tint val="67000"/>
              </a:schemeClr>
            </a:gs>
            <a:gs pos="50000">
              <a:schemeClr val="accent3">
                <a:shade val="80000"/>
                <a:hueOff val="0"/>
                <a:satOff val="0"/>
                <a:lumOff val="11932"/>
                <a:alphaOff val="0"/>
                <a:lumMod val="105000"/>
                <a:satMod val="103000"/>
                <a:tint val="73000"/>
              </a:schemeClr>
            </a:gs>
            <a:gs pos="100000">
              <a:schemeClr val="accent3">
                <a:shade val="80000"/>
                <a:hueOff val="0"/>
                <a:satOff val="0"/>
                <a:lumOff val="11932"/>
                <a:alphaOff val="0"/>
                <a:lumMod val="105000"/>
                <a:satMod val="109000"/>
                <a:tint val="81000"/>
              </a:schemeClr>
            </a:gs>
          </a:gsLst>
          <a:lin ang="5400000" scaled="0"/>
        </a:gradFill>
        <a:ln w="6350" cap="flat" cmpd="sng" algn="ctr">
          <a:solidFill>
            <a:schemeClr val="accent3">
              <a:shade val="80000"/>
              <a:hueOff val="0"/>
              <a:satOff val="0"/>
              <a:lumOff val="11932"/>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10D019E-874F-44BC-ACE1-AC897F31CFC5}">
      <dsp:nvSpPr>
        <dsp:cNvPr id="0" name=""/>
        <dsp:cNvSpPr/>
      </dsp:nvSpPr>
      <dsp:spPr>
        <a:xfrm rot="5400000">
          <a:off x="5785488" y="787823"/>
          <a:ext cx="988944" cy="1645582"/>
        </a:xfrm>
        <a:prstGeom prst="corner">
          <a:avLst>
            <a:gd name="adj1" fmla="val 16120"/>
            <a:gd name="adj2" fmla="val 16110"/>
          </a:avLst>
        </a:prstGeom>
        <a:gradFill rotWithShape="0">
          <a:gsLst>
            <a:gs pos="0">
              <a:schemeClr val="accent3">
                <a:shade val="80000"/>
                <a:hueOff val="0"/>
                <a:satOff val="0"/>
                <a:lumOff val="14319"/>
                <a:alphaOff val="0"/>
                <a:lumMod val="110000"/>
                <a:satMod val="105000"/>
                <a:tint val="67000"/>
              </a:schemeClr>
            </a:gs>
            <a:gs pos="50000">
              <a:schemeClr val="accent3">
                <a:shade val="80000"/>
                <a:hueOff val="0"/>
                <a:satOff val="0"/>
                <a:lumOff val="14319"/>
                <a:alphaOff val="0"/>
                <a:lumMod val="105000"/>
                <a:satMod val="103000"/>
                <a:tint val="73000"/>
              </a:schemeClr>
            </a:gs>
            <a:gs pos="100000">
              <a:schemeClr val="accent3">
                <a:shade val="80000"/>
                <a:hueOff val="0"/>
                <a:satOff val="0"/>
                <a:lumOff val="14319"/>
                <a:alphaOff val="0"/>
                <a:lumMod val="105000"/>
                <a:satMod val="109000"/>
                <a:tint val="81000"/>
              </a:schemeClr>
            </a:gs>
          </a:gsLst>
          <a:lin ang="5400000" scaled="0"/>
        </a:gradFill>
        <a:ln w="6350" cap="flat" cmpd="sng" algn="ctr">
          <a:solidFill>
            <a:schemeClr val="accent3">
              <a:shade val="80000"/>
              <a:hueOff val="0"/>
              <a:satOff val="0"/>
              <a:lumOff val="14319"/>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3FE4830-48C6-4E43-A9CE-032A9571E7B0}">
      <dsp:nvSpPr>
        <dsp:cNvPr id="0" name=""/>
        <dsp:cNvSpPr/>
      </dsp:nvSpPr>
      <dsp:spPr>
        <a:xfrm>
          <a:off x="5547627" y="421692"/>
          <a:ext cx="1485640" cy="1302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US" sz="1800" kern="1200" dirty="0">
              <a:latin typeface="Arial" panose="020B0604020202020204" pitchFamily="34" charset="0"/>
              <a:cs typeface="Arial" panose="020B0604020202020204" pitchFamily="34" charset="0"/>
            </a:rPr>
            <a:t>Compañía</a:t>
          </a:r>
        </a:p>
        <a:p>
          <a:pPr marL="0" lvl="0" indent="0" algn="l" defTabSz="800100">
            <a:lnSpc>
              <a:spcPct val="90000"/>
            </a:lnSpc>
            <a:spcBef>
              <a:spcPct val="0"/>
            </a:spcBef>
            <a:spcAft>
              <a:spcPct val="35000"/>
            </a:spcAft>
            <a:buNone/>
          </a:pPr>
          <a:r>
            <a:rPr lang="es-US" sz="1800" kern="1200" dirty="0">
              <a:latin typeface="Arial" panose="020B0604020202020204" pitchFamily="34" charset="0"/>
              <a:cs typeface="Arial" panose="020B0604020202020204" pitchFamily="34" charset="0"/>
            </a:rPr>
            <a:t>Analítica</a:t>
          </a:r>
          <a:endParaRPr lang="en-GB" sz="1800" kern="1200" dirty="0">
            <a:latin typeface="Arial" panose="020B0604020202020204" pitchFamily="34" charset="0"/>
            <a:cs typeface="Arial" panose="020B0604020202020204" pitchFamily="34" charset="0"/>
          </a:endParaRPr>
        </a:p>
      </dsp:txBody>
      <dsp:txXfrm>
        <a:off x="5547627" y="421692"/>
        <a:ext cx="1485640" cy="1302251"/>
      </dsp:txXfrm>
    </dsp:sp>
    <dsp:sp modelId="{68B0A76E-AD92-4B6A-9E84-39587399ACC7}">
      <dsp:nvSpPr>
        <dsp:cNvPr id="0" name=""/>
        <dsp:cNvSpPr/>
      </dsp:nvSpPr>
      <dsp:spPr>
        <a:xfrm>
          <a:off x="6825739" y="666673"/>
          <a:ext cx="280309" cy="280309"/>
        </a:xfrm>
        <a:prstGeom prst="triangle">
          <a:avLst>
            <a:gd name="adj" fmla="val 100000"/>
          </a:avLst>
        </a:prstGeom>
        <a:gradFill rotWithShape="0">
          <a:gsLst>
            <a:gs pos="0">
              <a:schemeClr val="accent3">
                <a:shade val="80000"/>
                <a:hueOff val="0"/>
                <a:satOff val="0"/>
                <a:lumOff val="16705"/>
                <a:alphaOff val="0"/>
                <a:lumMod val="110000"/>
                <a:satMod val="105000"/>
                <a:tint val="67000"/>
              </a:schemeClr>
            </a:gs>
            <a:gs pos="50000">
              <a:schemeClr val="accent3">
                <a:shade val="80000"/>
                <a:hueOff val="0"/>
                <a:satOff val="0"/>
                <a:lumOff val="16705"/>
                <a:alphaOff val="0"/>
                <a:lumMod val="105000"/>
                <a:satMod val="103000"/>
                <a:tint val="73000"/>
              </a:schemeClr>
            </a:gs>
            <a:gs pos="100000">
              <a:schemeClr val="accent3">
                <a:shade val="80000"/>
                <a:hueOff val="0"/>
                <a:satOff val="0"/>
                <a:lumOff val="16705"/>
                <a:alphaOff val="0"/>
                <a:lumMod val="105000"/>
                <a:satMod val="109000"/>
                <a:tint val="81000"/>
              </a:schemeClr>
            </a:gs>
          </a:gsLst>
          <a:lin ang="5400000" scaled="0"/>
        </a:gradFill>
        <a:ln w="6350" cap="flat" cmpd="sng" algn="ctr">
          <a:solidFill>
            <a:schemeClr val="accent3">
              <a:shade val="80000"/>
              <a:hueOff val="0"/>
              <a:satOff val="0"/>
              <a:lumOff val="1670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F99D6CF-7190-436F-AA90-1BB844E9FE5B}">
      <dsp:nvSpPr>
        <dsp:cNvPr id="0" name=""/>
        <dsp:cNvSpPr/>
      </dsp:nvSpPr>
      <dsp:spPr>
        <a:xfrm rot="5400000">
          <a:off x="7604202" y="337780"/>
          <a:ext cx="988944" cy="1645582"/>
        </a:xfrm>
        <a:prstGeom prst="corner">
          <a:avLst>
            <a:gd name="adj1" fmla="val 16120"/>
            <a:gd name="adj2" fmla="val 16110"/>
          </a:avLst>
        </a:prstGeom>
        <a:gradFill rotWithShape="0">
          <a:gsLst>
            <a:gs pos="0">
              <a:schemeClr val="accent3">
                <a:shade val="80000"/>
                <a:hueOff val="0"/>
                <a:satOff val="0"/>
                <a:lumOff val="19092"/>
                <a:alphaOff val="0"/>
                <a:lumMod val="110000"/>
                <a:satMod val="105000"/>
                <a:tint val="67000"/>
              </a:schemeClr>
            </a:gs>
            <a:gs pos="50000">
              <a:schemeClr val="accent3">
                <a:shade val="80000"/>
                <a:hueOff val="0"/>
                <a:satOff val="0"/>
                <a:lumOff val="19092"/>
                <a:alphaOff val="0"/>
                <a:lumMod val="105000"/>
                <a:satMod val="103000"/>
                <a:tint val="73000"/>
              </a:schemeClr>
            </a:gs>
            <a:gs pos="100000">
              <a:schemeClr val="accent3">
                <a:shade val="80000"/>
                <a:hueOff val="0"/>
                <a:satOff val="0"/>
                <a:lumOff val="19092"/>
                <a:alphaOff val="0"/>
                <a:lumMod val="105000"/>
                <a:satMod val="109000"/>
                <a:tint val="81000"/>
              </a:schemeClr>
            </a:gs>
          </a:gsLst>
          <a:lin ang="5400000" scaled="0"/>
        </a:gradFill>
        <a:ln w="6350" cap="flat" cmpd="sng" algn="ctr">
          <a:solidFill>
            <a:schemeClr val="accent3">
              <a:shade val="80000"/>
              <a:hueOff val="0"/>
              <a:satOff val="0"/>
              <a:lumOff val="19092"/>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80EB689-3ED9-444B-B2EB-3924BED7BA31}">
      <dsp:nvSpPr>
        <dsp:cNvPr id="0" name=""/>
        <dsp:cNvSpPr/>
      </dsp:nvSpPr>
      <dsp:spPr>
        <a:xfrm>
          <a:off x="7366341" y="0"/>
          <a:ext cx="1485640" cy="1302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US" sz="1800" kern="1200" dirty="0">
              <a:latin typeface="Arial" panose="020B0604020202020204" pitchFamily="34" charset="0"/>
              <a:cs typeface="Arial" panose="020B0604020202020204" pitchFamily="34" charset="0"/>
            </a:rPr>
            <a:t>Competidor</a:t>
          </a:r>
        </a:p>
        <a:p>
          <a:pPr marL="0" lvl="0" indent="0" algn="l" defTabSz="800100">
            <a:lnSpc>
              <a:spcPct val="90000"/>
            </a:lnSpc>
            <a:spcBef>
              <a:spcPct val="0"/>
            </a:spcBef>
            <a:spcAft>
              <a:spcPct val="35000"/>
            </a:spcAft>
            <a:buNone/>
          </a:pPr>
          <a:r>
            <a:rPr lang="es-US" sz="1800" kern="1200" dirty="0">
              <a:latin typeface="Arial" panose="020B0604020202020204" pitchFamily="34" charset="0"/>
              <a:cs typeface="Arial" panose="020B0604020202020204" pitchFamily="34" charset="0"/>
            </a:rPr>
            <a:t>Analítico</a:t>
          </a:r>
          <a:endParaRPr lang="en-GB" sz="1800" kern="1200" dirty="0">
            <a:latin typeface="Arial" panose="020B0604020202020204" pitchFamily="34" charset="0"/>
            <a:cs typeface="Arial" panose="020B0604020202020204" pitchFamily="34" charset="0"/>
          </a:endParaRPr>
        </a:p>
      </dsp:txBody>
      <dsp:txXfrm>
        <a:off x="7366341" y="0"/>
        <a:ext cx="1485640" cy="1302251"/>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35497-8B5D-42ED-825F-11087F9903CF}" type="datetimeFigureOut">
              <a:rPr lang="en-GB" smtClean="0"/>
              <a:t>01/08/2018</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808414-BF09-46DA-B3C5-50763EE3E005}" type="slidenum">
              <a:rPr lang="en-GB" smtClean="0"/>
              <a:t>‹Nº›</a:t>
            </a:fld>
            <a:endParaRPr lang="en-GB"/>
          </a:p>
        </p:txBody>
      </p:sp>
    </p:spTree>
    <p:extLst>
      <p:ext uri="{BB962C8B-B14F-4D97-AF65-F5344CB8AC3E}">
        <p14:creationId xmlns:p14="http://schemas.microsoft.com/office/powerpoint/2010/main" val="3990532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41350" y="1162050"/>
            <a:ext cx="5575300" cy="3135313"/>
          </a:xfrm>
        </p:spPr>
      </p:sp>
      <p:sp>
        <p:nvSpPr>
          <p:cNvPr id="3" name="Marcador de notas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36211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75AEB-D1E2-4B75-B6D9-F3719C3039D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a:extLst>
              <a:ext uri="{FF2B5EF4-FFF2-40B4-BE49-F238E27FC236}">
                <a16:creationId xmlns:a16="http://schemas.microsoft.com/office/drawing/2014/main" id="{4A7240A5-B1B5-41BC-B5E8-168602DCC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GB"/>
          </a:p>
        </p:txBody>
      </p:sp>
      <p:sp>
        <p:nvSpPr>
          <p:cNvPr id="4" name="Marcador de fecha 3">
            <a:extLst>
              <a:ext uri="{FF2B5EF4-FFF2-40B4-BE49-F238E27FC236}">
                <a16:creationId xmlns:a16="http://schemas.microsoft.com/office/drawing/2014/main" id="{98DC9B0E-9357-43C6-9B44-4F95948E16DE}"/>
              </a:ext>
            </a:extLst>
          </p:cNvPr>
          <p:cNvSpPr>
            <a:spLocks noGrp="1"/>
          </p:cNvSpPr>
          <p:nvPr>
            <p:ph type="dt" sz="half" idx="10"/>
          </p:nvPr>
        </p:nvSpPr>
        <p:spPr/>
        <p:txBody>
          <a:bodyPr/>
          <a:lstStyle/>
          <a:p>
            <a:fld id="{A8FAF06D-252B-4A12-9BA3-B690BF5D6AB6}" type="datetimeFigureOut">
              <a:rPr lang="en-GB" smtClean="0"/>
              <a:t>01/08/2018</a:t>
            </a:fld>
            <a:endParaRPr lang="en-GB"/>
          </a:p>
        </p:txBody>
      </p:sp>
      <p:sp>
        <p:nvSpPr>
          <p:cNvPr id="5" name="Marcador de pie de página 4">
            <a:extLst>
              <a:ext uri="{FF2B5EF4-FFF2-40B4-BE49-F238E27FC236}">
                <a16:creationId xmlns:a16="http://schemas.microsoft.com/office/drawing/2014/main" id="{3562CF1E-7295-48F9-958F-17B26CE27648}"/>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4430A764-88DD-4F28-9AD8-C0F01A45BB61}"/>
              </a:ext>
            </a:extLst>
          </p:cNvPr>
          <p:cNvSpPr>
            <a:spLocks noGrp="1"/>
          </p:cNvSpPr>
          <p:nvPr>
            <p:ph type="sldNum" sz="quarter" idx="12"/>
          </p:nvPr>
        </p:nvSpPr>
        <p:spPr/>
        <p:txBody>
          <a:bodyPr/>
          <a:lstStyle/>
          <a:p>
            <a:fld id="{6D96E65D-47B3-44ED-98F1-BF1C75B4C2D3}" type="slidenum">
              <a:rPr lang="en-GB" smtClean="0"/>
              <a:t>‹Nº›</a:t>
            </a:fld>
            <a:endParaRPr lang="en-GB"/>
          </a:p>
        </p:txBody>
      </p:sp>
    </p:spTree>
    <p:extLst>
      <p:ext uri="{BB962C8B-B14F-4D97-AF65-F5344CB8AC3E}">
        <p14:creationId xmlns:p14="http://schemas.microsoft.com/office/powerpoint/2010/main" val="413302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9F39B5-C28F-4A26-A065-9C024A2C320C}"/>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0D4171B2-B101-45F0-A298-C0331BF34867}"/>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BA107B2E-3FA4-44C7-BD08-A6CBA16910E5}"/>
              </a:ext>
            </a:extLst>
          </p:cNvPr>
          <p:cNvSpPr>
            <a:spLocks noGrp="1"/>
          </p:cNvSpPr>
          <p:nvPr>
            <p:ph type="dt" sz="half" idx="10"/>
          </p:nvPr>
        </p:nvSpPr>
        <p:spPr/>
        <p:txBody>
          <a:bodyPr/>
          <a:lstStyle/>
          <a:p>
            <a:fld id="{A8FAF06D-252B-4A12-9BA3-B690BF5D6AB6}" type="datetimeFigureOut">
              <a:rPr lang="en-GB" smtClean="0"/>
              <a:t>01/08/2018</a:t>
            </a:fld>
            <a:endParaRPr lang="en-GB"/>
          </a:p>
        </p:txBody>
      </p:sp>
      <p:sp>
        <p:nvSpPr>
          <p:cNvPr id="5" name="Marcador de pie de página 4">
            <a:extLst>
              <a:ext uri="{FF2B5EF4-FFF2-40B4-BE49-F238E27FC236}">
                <a16:creationId xmlns:a16="http://schemas.microsoft.com/office/drawing/2014/main" id="{4466B894-D78C-4D6C-87F7-F1B24F812DEE}"/>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1735414C-1EC0-4F6E-90E6-D1433A737113}"/>
              </a:ext>
            </a:extLst>
          </p:cNvPr>
          <p:cNvSpPr>
            <a:spLocks noGrp="1"/>
          </p:cNvSpPr>
          <p:nvPr>
            <p:ph type="sldNum" sz="quarter" idx="12"/>
          </p:nvPr>
        </p:nvSpPr>
        <p:spPr/>
        <p:txBody>
          <a:bodyPr/>
          <a:lstStyle/>
          <a:p>
            <a:fld id="{6D96E65D-47B3-44ED-98F1-BF1C75B4C2D3}" type="slidenum">
              <a:rPr lang="en-GB" smtClean="0"/>
              <a:t>‹Nº›</a:t>
            </a:fld>
            <a:endParaRPr lang="en-GB"/>
          </a:p>
        </p:txBody>
      </p:sp>
    </p:spTree>
    <p:extLst>
      <p:ext uri="{BB962C8B-B14F-4D97-AF65-F5344CB8AC3E}">
        <p14:creationId xmlns:p14="http://schemas.microsoft.com/office/powerpoint/2010/main" val="114495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799A708-9F92-46DC-AD60-A046428D2B4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1D5C1C90-7EEF-4D3E-8C9F-31AB87BBB3E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E5E31D74-ADF1-4578-95D7-D5299EE0DCBE}"/>
              </a:ext>
            </a:extLst>
          </p:cNvPr>
          <p:cNvSpPr>
            <a:spLocks noGrp="1"/>
          </p:cNvSpPr>
          <p:nvPr>
            <p:ph type="dt" sz="half" idx="10"/>
          </p:nvPr>
        </p:nvSpPr>
        <p:spPr/>
        <p:txBody>
          <a:bodyPr/>
          <a:lstStyle/>
          <a:p>
            <a:fld id="{A8FAF06D-252B-4A12-9BA3-B690BF5D6AB6}" type="datetimeFigureOut">
              <a:rPr lang="en-GB" smtClean="0"/>
              <a:t>01/08/2018</a:t>
            </a:fld>
            <a:endParaRPr lang="en-GB"/>
          </a:p>
        </p:txBody>
      </p:sp>
      <p:sp>
        <p:nvSpPr>
          <p:cNvPr id="5" name="Marcador de pie de página 4">
            <a:extLst>
              <a:ext uri="{FF2B5EF4-FFF2-40B4-BE49-F238E27FC236}">
                <a16:creationId xmlns:a16="http://schemas.microsoft.com/office/drawing/2014/main" id="{0BE766B4-C16A-47FF-8AB7-D55CC29CC5D7}"/>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D6C49560-A6FB-4F11-B207-05147B1CC9F1}"/>
              </a:ext>
            </a:extLst>
          </p:cNvPr>
          <p:cNvSpPr>
            <a:spLocks noGrp="1"/>
          </p:cNvSpPr>
          <p:nvPr>
            <p:ph type="sldNum" sz="quarter" idx="12"/>
          </p:nvPr>
        </p:nvSpPr>
        <p:spPr/>
        <p:txBody>
          <a:bodyPr/>
          <a:lstStyle/>
          <a:p>
            <a:fld id="{6D96E65D-47B3-44ED-98F1-BF1C75B4C2D3}" type="slidenum">
              <a:rPr lang="en-GB" smtClean="0"/>
              <a:t>‹Nº›</a:t>
            </a:fld>
            <a:endParaRPr lang="en-GB"/>
          </a:p>
        </p:txBody>
      </p:sp>
    </p:spTree>
    <p:extLst>
      <p:ext uri="{BB962C8B-B14F-4D97-AF65-F5344CB8AC3E}">
        <p14:creationId xmlns:p14="http://schemas.microsoft.com/office/powerpoint/2010/main" val="1800069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AS -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5152" y="256032"/>
            <a:ext cx="10521696" cy="6096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835152" y="853440"/>
            <a:ext cx="10521696" cy="365760"/>
          </a:xfrm>
        </p:spPr>
        <p:txBody>
          <a:bodyPr wrap="square" anchor="ctr">
            <a:noAutofit/>
          </a:bodyPr>
          <a:lstStyle>
            <a:lvl1pPr marL="0" indent="0" algn="ctr">
              <a:lnSpc>
                <a:spcPct val="100000"/>
              </a:lnSpc>
              <a:spcBef>
                <a:spcPts val="0"/>
              </a:spcBef>
              <a:buFont typeface="Arial" pitchFamily="34" charset="0"/>
              <a:buNone/>
              <a:defRPr sz="2933"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835152" y="1355280"/>
            <a:ext cx="10521696" cy="4857137"/>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solidFill>
                  <a:srgbClr val="FFFFFF">
                    <a:lumMod val="65000"/>
                  </a:srgbClr>
                </a:solidFill>
              </a:rPr>
              <a:pPr/>
              <a:t>‹Nº›</a:t>
            </a:fld>
            <a:endParaRPr lang="en-US" dirty="0">
              <a:solidFill>
                <a:srgbClr val="FFFFFF">
                  <a:lumMod val="65000"/>
                </a:srgbClr>
              </a:solidFill>
            </a:endParaRPr>
          </a:p>
        </p:txBody>
      </p:sp>
    </p:spTree>
    <p:extLst>
      <p:ext uri="{BB962C8B-B14F-4D97-AF65-F5344CB8AC3E}">
        <p14:creationId xmlns:p14="http://schemas.microsoft.com/office/powerpoint/2010/main" val="33329706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BD669-31F6-41C9-94A5-C582D06F064C}"/>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3E4655CC-3E91-4448-9D78-08B331B38155}"/>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B9509B55-DA53-4FF5-97C2-F56D4923CD86}"/>
              </a:ext>
            </a:extLst>
          </p:cNvPr>
          <p:cNvSpPr>
            <a:spLocks noGrp="1"/>
          </p:cNvSpPr>
          <p:nvPr>
            <p:ph type="dt" sz="half" idx="10"/>
          </p:nvPr>
        </p:nvSpPr>
        <p:spPr/>
        <p:txBody>
          <a:bodyPr/>
          <a:lstStyle/>
          <a:p>
            <a:fld id="{A8FAF06D-252B-4A12-9BA3-B690BF5D6AB6}" type="datetimeFigureOut">
              <a:rPr lang="en-GB" smtClean="0"/>
              <a:t>01/08/2018</a:t>
            </a:fld>
            <a:endParaRPr lang="en-GB"/>
          </a:p>
        </p:txBody>
      </p:sp>
      <p:sp>
        <p:nvSpPr>
          <p:cNvPr id="5" name="Marcador de pie de página 4">
            <a:extLst>
              <a:ext uri="{FF2B5EF4-FFF2-40B4-BE49-F238E27FC236}">
                <a16:creationId xmlns:a16="http://schemas.microsoft.com/office/drawing/2014/main" id="{642E5516-1103-4B2D-BB3D-B7E2771C3EAE}"/>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2D15923D-C343-4AC7-8D1B-1F9D6FE2B3D9}"/>
              </a:ext>
            </a:extLst>
          </p:cNvPr>
          <p:cNvSpPr>
            <a:spLocks noGrp="1"/>
          </p:cNvSpPr>
          <p:nvPr>
            <p:ph type="sldNum" sz="quarter" idx="12"/>
          </p:nvPr>
        </p:nvSpPr>
        <p:spPr/>
        <p:txBody>
          <a:bodyPr/>
          <a:lstStyle/>
          <a:p>
            <a:fld id="{6D96E65D-47B3-44ED-98F1-BF1C75B4C2D3}" type="slidenum">
              <a:rPr lang="en-GB" smtClean="0"/>
              <a:t>‹Nº›</a:t>
            </a:fld>
            <a:endParaRPr lang="en-GB"/>
          </a:p>
        </p:txBody>
      </p:sp>
    </p:spTree>
    <p:extLst>
      <p:ext uri="{BB962C8B-B14F-4D97-AF65-F5344CB8AC3E}">
        <p14:creationId xmlns:p14="http://schemas.microsoft.com/office/powerpoint/2010/main" val="342732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390B95-D91C-45D2-9642-3551A2D2A74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CB253C2F-4006-448E-A146-70CDF1699A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42F41974-8606-4A61-B456-6121FAA28CF9}"/>
              </a:ext>
            </a:extLst>
          </p:cNvPr>
          <p:cNvSpPr>
            <a:spLocks noGrp="1"/>
          </p:cNvSpPr>
          <p:nvPr>
            <p:ph type="dt" sz="half" idx="10"/>
          </p:nvPr>
        </p:nvSpPr>
        <p:spPr/>
        <p:txBody>
          <a:bodyPr/>
          <a:lstStyle/>
          <a:p>
            <a:fld id="{A8FAF06D-252B-4A12-9BA3-B690BF5D6AB6}" type="datetimeFigureOut">
              <a:rPr lang="en-GB" smtClean="0"/>
              <a:t>01/08/2018</a:t>
            </a:fld>
            <a:endParaRPr lang="en-GB"/>
          </a:p>
        </p:txBody>
      </p:sp>
      <p:sp>
        <p:nvSpPr>
          <p:cNvPr id="5" name="Marcador de pie de página 4">
            <a:extLst>
              <a:ext uri="{FF2B5EF4-FFF2-40B4-BE49-F238E27FC236}">
                <a16:creationId xmlns:a16="http://schemas.microsoft.com/office/drawing/2014/main" id="{96F805BC-4761-47BB-B6AD-CC42AA235159}"/>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0DC349C2-1CEE-4428-952C-A37E262F4938}"/>
              </a:ext>
            </a:extLst>
          </p:cNvPr>
          <p:cNvSpPr>
            <a:spLocks noGrp="1"/>
          </p:cNvSpPr>
          <p:nvPr>
            <p:ph type="sldNum" sz="quarter" idx="12"/>
          </p:nvPr>
        </p:nvSpPr>
        <p:spPr/>
        <p:txBody>
          <a:bodyPr/>
          <a:lstStyle/>
          <a:p>
            <a:fld id="{6D96E65D-47B3-44ED-98F1-BF1C75B4C2D3}" type="slidenum">
              <a:rPr lang="en-GB" smtClean="0"/>
              <a:t>‹Nº›</a:t>
            </a:fld>
            <a:endParaRPr lang="en-GB"/>
          </a:p>
        </p:txBody>
      </p:sp>
    </p:spTree>
    <p:extLst>
      <p:ext uri="{BB962C8B-B14F-4D97-AF65-F5344CB8AC3E}">
        <p14:creationId xmlns:p14="http://schemas.microsoft.com/office/powerpoint/2010/main" val="280853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EC800E-EA24-4C6A-A1BE-4F47B13BB0F1}"/>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46E3B652-01A7-4192-A2B5-77E8E90E026A}"/>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a:extLst>
              <a:ext uri="{FF2B5EF4-FFF2-40B4-BE49-F238E27FC236}">
                <a16:creationId xmlns:a16="http://schemas.microsoft.com/office/drawing/2014/main" id="{457D1011-9A87-406F-951E-989F19F11053}"/>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fecha 4">
            <a:extLst>
              <a:ext uri="{FF2B5EF4-FFF2-40B4-BE49-F238E27FC236}">
                <a16:creationId xmlns:a16="http://schemas.microsoft.com/office/drawing/2014/main" id="{52D7F204-A316-4E81-99AF-20F3845F0A1E}"/>
              </a:ext>
            </a:extLst>
          </p:cNvPr>
          <p:cNvSpPr>
            <a:spLocks noGrp="1"/>
          </p:cNvSpPr>
          <p:nvPr>
            <p:ph type="dt" sz="half" idx="10"/>
          </p:nvPr>
        </p:nvSpPr>
        <p:spPr/>
        <p:txBody>
          <a:bodyPr/>
          <a:lstStyle/>
          <a:p>
            <a:fld id="{A8FAF06D-252B-4A12-9BA3-B690BF5D6AB6}" type="datetimeFigureOut">
              <a:rPr lang="en-GB" smtClean="0"/>
              <a:t>01/08/2018</a:t>
            </a:fld>
            <a:endParaRPr lang="en-GB"/>
          </a:p>
        </p:txBody>
      </p:sp>
      <p:sp>
        <p:nvSpPr>
          <p:cNvPr id="6" name="Marcador de pie de página 5">
            <a:extLst>
              <a:ext uri="{FF2B5EF4-FFF2-40B4-BE49-F238E27FC236}">
                <a16:creationId xmlns:a16="http://schemas.microsoft.com/office/drawing/2014/main" id="{0739F754-5935-437A-A52D-3B0079EC1E63}"/>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96AB7F5A-5036-48B2-8049-1EBDE1A9D5A4}"/>
              </a:ext>
            </a:extLst>
          </p:cNvPr>
          <p:cNvSpPr>
            <a:spLocks noGrp="1"/>
          </p:cNvSpPr>
          <p:nvPr>
            <p:ph type="sldNum" sz="quarter" idx="12"/>
          </p:nvPr>
        </p:nvSpPr>
        <p:spPr/>
        <p:txBody>
          <a:bodyPr/>
          <a:lstStyle/>
          <a:p>
            <a:fld id="{6D96E65D-47B3-44ED-98F1-BF1C75B4C2D3}" type="slidenum">
              <a:rPr lang="en-GB" smtClean="0"/>
              <a:t>‹Nº›</a:t>
            </a:fld>
            <a:endParaRPr lang="en-GB"/>
          </a:p>
        </p:txBody>
      </p:sp>
    </p:spTree>
    <p:extLst>
      <p:ext uri="{BB962C8B-B14F-4D97-AF65-F5344CB8AC3E}">
        <p14:creationId xmlns:p14="http://schemas.microsoft.com/office/powerpoint/2010/main" val="425131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74D07-AEC4-4E97-83A5-546F7E8EA58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A660A564-D51F-429C-9DF4-58DCAB8F4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C2D02E1B-40C4-422D-BBEC-A4C55A56048C}"/>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a:extLst>
              <a:ext uri="{FF2B5EF4-FFF2-40B4-BE49-F238E27FC236}">
                <a16:creationId xmlns:a16="http://schemas.microsoft.com/office/drawing/2014/main" id="{9051CA4C-A606-45C9-B80A-ED4D7D220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CFD8E84E-5D80-465E-8369-94DD063E1457}"/>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7" name="Marcador de fecha 6">
            <a:extLst>
              <a:ext uri="{FF2B5EF4-FFF2-40B4-BE49-F238E27FC236}">
                <a16:creationId xmlns:a16="http://schemas.microsoft.com/office/drawing/2014/main" id="{154A73A7-C22C-45F7-B60E-9F1EF606F667}"/>
              </a:ext>
            </a:extLst>
          </p:cNvPr>
          <p:cNvSpPr>
            <a:spLocks noGrp="1"/>
          </p:cNvSpPr>
          <p:nvPr>
            <p:ph type="dt" sz="half" idx="10"/>
          </p:nvPr>
        </p:nvSpPr>
        <p:spPr/>
        <p:txBody>
          <a:bodyPr/>
          <a:lstStyle/>
          <a:p>
            <a:fld id="{A8FAF06D-252B-4A12-9BA3-B690BF5D6AB6}" type="datetimeFigureOut">
              <a:rPr lang="en-GB" smtClean="0"/>
              <a:t>01/08/2018</a:t>
            </a:fld>
            <a:endParaRPr lang="en-GB"/>
          </a:p>
        </p:txBody>
      </p:sp>
      <p:sp>
        <p:nvSpPr>
          <p:cNvPr id="8" name="Marcador de pie de página 7">
            <a:extLst>
              <a:ext uri="{FF2B5EF4-FFF2-40B4-BE49-F238E27FC236}">
                <a16:creationId xmlns:a16="http://schemas.microsoft.com/office/drawing/2014/main" id="{82D0184B-A7E9-45FA-9A17-180A8A3B651E}"/>
              </a:ext>
            </a:extLst>
          </p:cNvPr>
          <p:cNvSpPr>
            <a:spLocks noGrp="1"/>
          </p:cNvSpPr>
          <p:nvPr>
            <p:ph type="ftr" sz="quarter" idx="11"/>
          </p:nvPr>
        </p:nvSpPr>
        <p:spPr/>
        <p:txBody>
          <a:bodyPr/>
          <a:lstStyle/>
          <a:p>
            <a:endParaRPr lang="en-GB"/>
          </a:p>
        </p:txBody>
      </p:sp>
      <p:sp>
        <p:nvSpPr>
          <p:cNvPr id="9" name="Marcador de número de diapositiva 8">
            <a:extLst>
              <a:ext uri="{FF2B5EF4-FFF2-40B4-BE49-F238E27FC236}">
                <a16:creationId xmlns:a16="http://schemas.microsoft.com/office/drawing/2014/main" id="{A89F70C1-38AC-4664-8C0E-CC867EE28FB9}"/>
              </a:ext>
            </a:extLst>
          </p:cNvPr>
          <p:cNvSpPr>
            <a:spLocks noGrp="1"/>
          </p:cNvSpPr>
          <p:nvPr>
            <p:ph type="sldNum" sz="quarter" idx="12"/>
          </p:nvPr>
        </p:nvSpPr>
        <p:spPr/>
        <p:txBody>
          <a:bodyPr/>
          <a:lstStyle/>
          <a:p>
            <a:fld id="{6D96E65D-47B3-44ED-98F1-BF1C75B4C2D3}" type="slidenum">
              <a:rPr lang="en-GB" smtClean="0"/>
              <a:t>‹Nº›</a:t>
            </a:fld>
            <a:endParaRPr lang="en-GB"/>
          </a:p>
        </p:txBody>
      </p:sp>
    </p:spTree>
    <p:extLst>
      <p:ext uri="{BB962C8B-B14F-4D97-AF65-F5344CB8AC3E}">
        <p14:creationId xmlns:p14="http://schemas.microsoft.com/office/powerpoint/2010/main" val="425115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BD9213-41C1-46AE-8E26-2925987A6D30}"/>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fecha 2">
            <a:extLst>
              <a:ext uri="{FF2B5EF4-FFF2-40B4-BE49-F238E27FC236}">
                <a16:creationId xmlns:a16="http://schemas.microsoft.com/office/drawing/2014/main" id="{9A7387EA-9BFB-46CA-8E38-8820DAFF95ED}"/>
              </a:ext>
            </a:extLst>
          </p:cNvPr>
          <p:cNvSpPr>
            <a:spLocks noGrp="1"/>
          </p:cNvSpPr>
          <p:nvPr>
            <p:ph type="dt" sz="half" idx="10"/>
          </p:nvPr>
        </p:nvSpPr>
        <p:spPr/>
        <p:txBody>
          <a:bodyPr/>
          <a:lstStyle/>
          <a:p>
            <a:fld id="{A8FAF06D-252B-4A12-9BA3-B690BF5D6AB6}" type="datetimeFigureOut">
              <a:rPr lang="en-GB" smtClean="0"/>
              <a:t>01/08/2018</a:t>
            </a:fld>
            <a:endParaRPr lang="en-GB"/>
          </a:p>
        </p:txBody>
      </p:sp>
      <p:sp>
        <p:nvSpPr>
          <p:cNvPr id="4" name="Marcador de pie de página 3">
            <a:extLst>
              <a:ext uri="{FF2B5EF4-FFF2-40B4-BE49-F238E27FC236}">
                <a16:creationId xmlns:a16="http://schemas.microsoft.com/office/drawing/2014/main" id="{DFF5950B-873D-49D8-9874-3F466EF5832D}"/>
              </a:ext>
            </a:extLst>
          </p:cNvPr>
          <p:cNvSpPr>
            <a:spLocks noGrp="1"/>
          </p:cNvSpPr>
          <p:nvPr>
            <p:ph type="ftr" sz="quarter" idx="11"/>
          </p:nvPr>
        </p:nvSpPr>
        <p:spPr/>
        <p:txBody>
          <a:bodyPr/>
          <a:lstStyle/>
          <a:p>
            <a:endParaRPr lang="en-GB"/>
          </a:p>
        </p:txBody>
      </p:sp>
      <p:sp>
        <p:nvSpPr>
          <p:cNvPr id="5" name="Marcador de número de diapositiva 4">
            <a:extLst>
              <a:ext uri="{FF2B5EF4-FFF2-40B4-BE49-F238E27FC236}">
                <a16:creationId xmlns:a16="http://schemas.microsoft.com/office/drawing/2014/main" id="{EE848FCF-7A8B-4D79-B4C1-CCFA14CDCA95}"/>
              </a:ext>
            </a:extLst>
          </p:cNvPr>
          <p:cNvSpPr>
            <a:spLocks noGrp="1"/>
          </p:cNvSpPr>
          <p:nvPr>
            <p:ph type="sldNum" sz="quarter" idx="12"/>
          </p:nvPr>
        </p:nvSpPr>
        <p:spPr/>
        <p:txBody>
          <a:bodyPr/>
          <a:lstStyle/>
          <a:p>
            <a:fld id="{6D96E65D-47B3-44ED-98F1-BF1C75B4C2D3}" type="slidenum">
              <a:rPr lang="en-GB" smtClean="0"/>
              <a:t>‹Nº›</a:t>
            </a:fld>
            <a:endParaRPr lang="en-GB"/>
          </a:p>
        </p:txBody>
      </p:sp>
    </p:spTree>
    <p:extLst>
      <p:ext uri="{BB962C8B-B14F-4D97-AF65-F5344CB8AC3E}">
        <p14:creationId xmlns:p14="http://schemas.microsoft.com/office/powerpoint/2010/main" val="198677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610805D-1961-44B1-9C5C-359C096FCDE2}"/>
              </a:ext>
            </a:extLst>
          </p:cNvPr>
          <p:cNvSpPr>
            <a:spLocks noGrp="1"/>
          </p:cNvSpPr>
          <p:nvPr>
            <p:ph type="dt" sz="half" idx="10"/>
          </p:nvPr>
        </p:nvSpPr>
        <p:spPr/>
        <p:txBody>
          <a:bodyPr/>
          <a:lstStyle/>
          <a:p>
            <a:fld id="{A8FAF06D-252B-4A12-9BA3-B690BF5D6AB6}" type="datetimeFigureOut">
              <a:rPr lang="en-GB" smtClean="0"/>
              <a:t>01/08/2018</a:t>
            </a:fld>
            <a:endParaRPr lang="en-GB"/>
          </a:p>
        </p:txBody>
      </p:sp>
      <p:sp>
        <p:nvSpPr>
          <p:cNvPr id="3" name="Marcador de pie de página 2">
            <a:extLst>
              <a:ext uri="{FF2B5EF4-FFF2-40B4-BE49-F238E27FC236}">
                <a16:creationId xmlns:a16="http://schemas.microsoft.com/office/drawing/2014/main" id="{9A97750B-711D-4EC3-941D-FCAE5AFF7232}"/>
              </a:ext>
            </a:extLst>
          </p:cNvPr>
          <p:cNvSpPr>
            <a:spLocks noGrp="1"/>
          </p:cNvSpPr>
          <p:nvPr>
            <p:ph type="ftr" sz="quarter" idx="11"/>
          </p:nvPr>
        </p:nvSpPr>
        <p:spPr/>
        <p:txBody>
          <a:bodyPr/>
          <a:lstStyle/>
          <a:p>
            <a:endParaRPr lang="en-GB"/>
          </a:p>
        </p:txBody>
      </p:sp>
      <p:sp>
        <p:nvSpPr>
          <p:cNvPr id="4" name="Marcador de número de diapositiva 3">
            <a:extLst>
              <a:ext uri="{FF2B5EF4-FFF2-40B4-BE49-F238E27FC236}">
                <a16:creationId xmlns:a16="http://schemas.microsoft.com/office/drawing/2014/main" id="{548C6ED6-5923-4BC4-A66C-0E1351A16519}"/>
              </a:ext>
            </a:extLst>
          </p:cNvPr>
          <p:cNvSpPr>
            <a:spLocks noGrp="1"/>
          </p:cNvSpPr>
          <p:nvPr>
            <p:ph type="sldNum" sz="quarter" idx="12"/>
          </p:nvPr>
        </p:nvSpPr>
        <p:spPr/>
        <p:txBody>
          <a:bodyPr/>
          <a:lstStyle/>
          <a:p>
            <a:fld id="{6D96E65D-47B3-44ED-98F1-BF1C75B4C2D3}" type="slidenum">
              <a:rPr lang="en-GB" smtClean="0"/>
              <a:t>‹Nº›</a:t>
            </a:fld>
            <a:endParaRPr lang="en-GB"/>
          </a:p>
        </p:txBody>
      </p:sp>
    </p:spTree>
    <p:extLst>
      <p:ext uri="{BB962C8B-B14F-4D97-AF65-F5344CB8AC3E}">
        <p14:creationId xmlns:p14="http://schemas.microsoft.com/office/powerpoint/2010/main" val="354540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EE15A-951E-42F1-9315-1087481F105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E4FF2532-BD15-4F80-997E-20705391E8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a:extLst>
              <a:ext uri="{FF2B5EF4-FFF2-40B4-BE49-F238E27FC236}">
                <a16:creationId xmlns:a16="http://schemas.microsoft.com/office/drawing/2014/main" id="{A47EF6EC-9608-4193-9F50-A5E3CC3F0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54B95DE-D570-4BA9-A47C-EB4F3AC4B96E}"/>
              </a:ext>
            </a:extLst>
          </p:cNvPr>
          <p:cNvSpPr>
            <a:spLocks noGrp="1"/>
          </p:cNvSpPr>
          <p:nvPr>
            <p:ph type="dt" sz="half" idx="10"/>
          </p:nvPr>
        </p:nvSpPr>
        <p:spPr/>
        <p:txBody>
          <a:bodyPr/>
          <a:lstStyle/>
          <a:p>
            <a:fld id="{A8FAF06D-252B-4A12-9BA3-B690BF5D6AB6}" type="datetimeFigureOut">
              <a:rPr lang="en-GB" smtClean="0"/>
              <a:t>01/08/2018</a:t>
            </a:fld>
            <a:endParaRPr lang="en-GB"/>
          </a:p>
        </p:txBody>
      </p:sp>
      <p:sp>
        <p:nvSpPr>
          <p:cNvPr id="6" name="Marcador de pie de página 5">
            <a:extLst>
              <a:ext uri="{FF2B5EF4-FFF2-40B4-BE49-F238E27FC236}">
                <a16:creationId xmlns:a16="http://schemas.microsoft.com/office/drawing/2014/main" id="{0BFD14A5-2EB6-49DA-84D4-4BA84A004723}"/>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B87857BB-1CAE-4BC9-A2A1-46DCFBA321DB}"/>
              </a:ext>
            </a:extLst>
          </p:cNvPr>
          <p:cNvSpPr>
            <a:spLocks noGrp="1"/>
          </p:cNvSpPr>
          <p:nvPr>
            <p:ph type="sldNum" sz="quarter" idx="12"/>
          </p:nvPr>
        </p:nvSpPr>
        <p:spPr/>
        <p:txBody>
          <a:bodyPr/>
          <a:lstStyle/>
          <a:p>
            <a:fld id="{6D96E65D-47B3-44ED-98F1-BF1C75B4C2D3}" type="slidenum">
              <a:rPr lang="en-GB" smtClean="0"/>
              <a:t>‹Nº›</a:t>
            </a:fld>
            <a:endParaRPr lang="en-GB"/>
          </a:p>
        </p:txBody>
      </p:sp>
    </p:spTree>
    <p:extLst>
      <p:ext uri="{BB962C8B-B14F-4D97-AF65-F5344CB8AC3E}">
        <p14:creationId xmlns:p14="http://schemas.microsoft.com/office/powerpoint/2010/main" val="243440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52D18-A0A5-4EED-8698-B14656B1686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a:extLst>
              <a:ext uri="{FF2B5EF4-FFF2-40B4-BE49-F238E27FC236}">
                <a16:creationId xmlns:a16="http://schemas.microsoft.com/office/drawing/2014/main" id="{31557BC5-D2ED-44C0-8514-39361365E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a:extLst>
              <a:ext uri="{FF2B5EF4-FFF2-40B4-BE49-F238E27FC236}">
                <a16:creationId xmlns:a16="http://schemas.microsoft.com/office/drawing/2014/main" id="{3131DC09-9E44-48E1-B457-C5776BED1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FB84877-2654-4E1A-A430-17444FBF17AD}"/>
              </a:ext>
            </a:extLst>
          </p:cNvPr>
          <p:cNvSpPr>
            <a:spLocks noGrp="1"/>
          </p:cNvSpPr>
          <p:nvPr>
            <p:ph type="dt" sz="half" idx="10"/>
          </p:nvPr>
        </p:nvSpPr>
        <p:spPr/>
        <p:txBody>
          <a:bodyPr/>
          <a:lstStyle/>
          <a:p>
            <a:fld id="{A8FAF06D-252B-4A12-9BA3-B690BF5D6AB6}" type="datetimeFigureOut">
              <a:rPr lang="en-GB" smtClean="0"/>
              <a:t>01/08/2018</a:t>
            </a:fld>
            <a:endParaRPr lang="en-GB"/>
          </a:p>
        </p:txBody>
      </p:sp>
      <p:sp>
        <p:nvSpPr>
          <p:cNvPr id="6" name="Marcador de pie de página 5">
            <a:extLst>
              <a:ext uri="{FF2B5EF4-FFF2-40B4-BE49-F238E27FC236}">
                <a16:creationId xmlns:a16="http://schemas.microsoft.com/office/drawing/2014/main" id="{98978DE9-ADF4-426A-B464-CDD786164B60}"/>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65602820-35AC-4EEE-824E-186082FD3E81}"/>
              </a:ext>
            </a:extLst>
          </p:cNvPr>
          <p:cNvSpPr>
            <a:spLocks noGrp="1"/>
          </p:cNvSpPr>
          <p:nvPr>
            <p:ph type="sldNum" sz="quarter" idx="12"/>
          </p:nvPr>
        </p:nvSpPr>
        <p:spPr/>
        <p:txBody>
          <a:bodyPr/>
          <a:lstStyle/>
          <a:p>
            <a:fld id="{6D96E65D-47B3-44ED-98F1-BF1C75B4C2D3}" type="slidenum">
              <a:rPr lang="en-GB" smtClean="0"/>
              <a:t>‹Nº›</a:t>
            </a:fld>
            <a:endParaRPr lang="en-GB"/>
          </a:p>
        </p:txBody>
      </p:sp>
    </p:spTree>
    <p:extLst>
      <p:ext uri="{BB962C8B-B14F-4D97-AF65-F5344CB8AC3E}">
        <p14:creationId xmlns:p14="http://schemas.microsoft.com/office/powerpoint/2010/main" val="3944560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b="-25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CB2DC4A-4798-4035-90B5-7E04BFA3CE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F9F845C2-0F72-4872-A0F6-7E1996E014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4CB36110-8138-4C50-A30E-E66023344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AF06D-252B-4A12-9BA3-B690BF5D6AB6}" type="datetimeFigureOut">
              <a:rPr lang="en-GB" smtClean="0"/>
              <a:t>01/08/2018</a:t>
            </a:fld>
            <a:endParaRPr lang="en-GB"/>
          </a:p>
        </p:txBody>
      </p:sp>
      <p:sp>
        <p:nvSpPr>
          <p:cNvPr id="5" name="Marcador de pie de página 4">
            <a:extLst>
              <a:ext uri="{FF2B5EF4-FFF2-40B4-BE49-F238E27FC236}">
                <a16:creationId xmlns:a16="http://schemas.microsoft.com/office/drawing/2014/main" id="{79B4C63A-8896-4E45-A10A-2B5A4D2E9F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Marcador de número de diapositiva 5">
            <a:extLst>
              <a:ext uri="{FF2B5EF4-FFF2-40B4-BE49-F238E27FC236}">
                <a16:creationId xmlns:a16="http://schemas.microsoft.com/office/drawing/2014/main" id="{A04EACBC-C95B-4845-9E3D-C52E56DA05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6E65D-47B3-44ED-98F1-BF1C75B4C2D3}" type="slidenum">
              <a:rPr lang="en-GB" smtClean="0"/>
              <a:t>‹Nº›</a:t>
            </a:fld>
            <a:endParaRPr lang="en-GB"/>
          </a:p>
        </p:txBody>
      </p:sp>
    </p:spTree>
    <p:extLst>
      <p:ext uri="{BB962C8B-B14F-4D97-AF65-F5344CB8AC3E}">
        <p14:creationId xmlns:p14="http://schemas.microsoft.com/office/powerpoint/2010/main" val="168027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t="-14000" b="-1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079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AA955-0966-4C32-9B68-EBE0EC50E87C}"/>
              </a:ext>
            </a:extLst>
          </p:cNvPr>
          <p:cNvSpPr>
            <a:spLocks noGrp="1"/>
          </p:cNvSpPr>
          <p:nvPr>
            <p:ph type="title"/>
          </p:nvPr>
        </p:nvSpPr>
        <p:spPr>
          <a:xfrm>
            <a:off x="838200" y="390810"/>
            <a:ext cx="10515600" cy="739347"/>
          </a:xfrm>
        </p:spPr>
        <p:txBody>
          <a:bodyPr>
            <a:normAutofit/>
          </a:bodyPr>
          <a:lstStyle/>
          <a:p>
            <a:r>
              <a:rPr lang="es-US" sz="4000" b="1" dirty="0">
                <a:latin typeface="Abadi" panose="020B0604020104020204" pitchFamily="34" charset="0"/>
              </a:rPr>
              <a:t>Objetivos – Fuentes de datos</a:t>
            </a:r>
            <a:endParaRPr lang="en-GB" sz="4000" b="1" dirty="0">
              <a:latin typeface="Abadi" panose="020B0604020104020204" pitchFamily="34" charset="0"/>
            </a:endParaRPr>
          </a:p>
        </p:txBody>
      </p:sp>
      <p:sp>
        <p:nvSpPr>
          <p:cNvPr id="3" name="Marcador de contenido 2">
            <a:extLst>
              <a:ext uri="{FF2B5EF4-FFF2-40B4-BE49-F238E27FC236}">
                <a16:creationId xmlns:a16="http://schemas.microsoft.com/office/drawing/2014/main" id="{704170D1-C884-4D71-B69C-F0F35DF9B636}"/>
              </a:ext>
            </a:extLst>
          </p:cNvPr>
          <p:cNvSpPr>
            <a:spLocks noGrp="1"/>
          </p:cNvSpPr>
          <p:nvPr>
            <p:ph idx="1"/>
          </p:nvPr>
        </p:nvSpPr>
        <p:spPr>
          <a:xfrm>
            <a:off x="838200" y="1460891"/>
            <a:ext cx="10263027" cy="5107333"/>
          </a:xfrm>
        </p:spPr>
        <p:txBody>
          <a:bodyPr>
            <a:normAutofit/>
          </a:bodyPr>
          <a:lstStyle/>
          <a:p>
            <a:pPr marL="514350" indent="-514350" algn="just">
              <a:lnSpc>
                <a:spcPct val="100000"/>
              </a:lnSpc>
              <a:spcBef>
                <a:spcPts val="0"/>
              </a:spcBef>
              <a:spcAft>
                <a:spcPts val="1200"/>
              </a:spcAft>
              <a:buFont typeface="+mj-lt"/>
              <a:buAutoNum type="arabicPeriod"/>
            </a:pPr>
            <a:r>
              <a:rPr lang="es-US" b="1" dirty="0">
                <a:latin typeface="Arial" panose="020B0604020202020204" pitchFamily="34" charset="0"/>
                <a:cs typeface="Arial" panose="020B0604020202020204" pitchFamily="34" charset="0"/>
              </a:rPr>
              <a:t>Importar</a:t>
            </a:r>
            <a:r>
              <a:rPr lang="es-US" dirty="0">
                <a:latin typeface="Arial" panose="020B0604020202020204" pitchFamily="34" charset="0"/>
                <a:cs typeface="Arial" panose="020B0604020202020204" pitchFamily="34" charset="0"/>
              </a:rPr>
              <a:t> datos transaccionales de primas, comisiones y siniestros (desde archivos planos);</a:t>
            </a:r>
          </a:p>
          <a:p>
            <a:pPr marL="514350" indent="-514350" algn="just">
              <a:lnSpc>
                <a:spcPct val="100000"/>
              </a:lnSpc>
              <a:spcBef>
                <a:spcPts val="0"/>
              </a:spcBef>
              <a:spcAft>
                <a:spcPts val="1200"/>
              </a:spcAft>
              <a:buFont typeface="+mj-lt"/>
              <a:buAutoNum type="arabicPeriod"/>
            </a:pPr>
            <a:r>
              <a:rPr lang="es-US" b="1" dirty="0">
                <a:latin typeface="Arial" panose="020B0604020202020204" pitchFamily="34" charset="0"/>
                <a:cs typeface="Arial" panose="020B0604020202020204" pitchFamily="34" charset="0"/>
              </a:rPr>
              <a:t>Cargar</a:t>
            </a:r>
            <a:r>
              <a:rPr lang="es-US" dirty="0">
                <a:latin typeface="Arial" panose="020B0604020202020204" pitchFamily="34" charset="0"/>
                <a:cs typeface="Arial" panose="020B0604020202020204" pitchFamily="34" charset="0"/>
              </a:rPr>
              <a:t> información de gastos desde SAP (archivos planos) para distribución por unidad de negocio;</a:t>
            </a:r>
          </a:p>
          <a:p>
            <a:pPr marL="514350" indent="-514350" algn="just">
              <a:lnSpc>
                <a:spcPct val="100000"/>
              </a:lnSpc>
              <a:spcBef>
                <a:spcPts val="0"/>
              </a:spcBef>
              <a:spcAft>
                <a:spcPts val="1200"/>
              </a:spcAft>
              <a:buFont typeface="+mj-lt"/>
              <a:buAutoNum type="arabicPeriod"/>
            </a:pPr>
            <a:r>
              <a:rPr lang="es-US" b="1" dirty="0">
                <a:latin typeface="Arial" panose="020B0604020202020204" pitchFamily="34" charset="0"/>
                <a:cs typeface="Arial" panose="020B0604020202020204" pitchFamily="34" charset="0"/>
              </a:rPr>
              <a:t>Cargar</a:t>
            </a:r>
            <a:r>
              <a:rPr lang="es-US" dirty="0">
                <a:latin typeface="Arial" panose="020B0604020202020204" pitchFamily="34" charset="0"/>
                <a:cs typeface="Arial" panose="020B0604020202020204" pitchFamily="34" charset="0"/>
              </a:rPr>
              <a:t> los factores de ajuste por riesgo y las curvas de rendimiento;</a:t>
            </a:r>
          </a:p>
          <a:p>
            <a:pPr marL="514350" indent="-514350" algn="just">
              <a:lnSpc>
                <a:spcPct val="100000"/>
              </a:lnSpc>
              <a:spcBef>
                <a:spcPts val="0"/>
              </a:spcBef>
              <a:spcAft>
                <a:spcPts val="1200"/>
              </a:spcAft>
              <a:buFont typeface="+mj-lt"/>
              <a:buAutoNum type="arabicPeriod"/>
            </a:pPr>
            <a:r>
              <a:rPr lang="es-US" b="1" dirty="0">
                <a:latin typeface="Arial" panose="020B0604020202020204" pitchFamily="34" charset="0"/>
                <a:cs typeface="Arial" panose="020B0604020202020204" pitchFamily="34" charset="0"/>
              </a:rPr>
              <a:t>Cargar</a:t>
            </a:r>
            <a:r>
              <a:rPr lang="es-US" dirty="0">
                <a:latin typeface="Arial" panose="020B0604020202020204" pitchFamily="34" charset="0"/>
                <a:cs typeface="Arial" panose="020B0604020202020204" pitchFamily="34" charset="0"/>
              </a:rPr>
              <a:t> la información de suscripción e identificar los contratos onerosos desde la emisión;</a:t>
            </a:r>
          </a:p>
          <a:p>
            <a:pPr marL="514350" indent="-514350" algn="just">
              <a:lnSpc>
                <a:spcPct val="100000"/>
              </a:lnSpc>
              <a:spcBef>
                <a:spcPts val="0"/>
              </a:spcBef>
              <a:spcAft>
                <a:spcPts val="1200"/>
              </a:spcAft>
              <a:buFont typeface="+mj-lt"/>
              <a:buAutoNum type="arabicPeriod"/>
            </a:pPr>
            <a:r>
              <a:rPr lang="es-US" b="1" dirty="0">
                <a:latin typeface="Arial" panose="020B0604020202020204" pitchFamily="34" charset="0"/>
                <a:cs typeface="Arial" panose="020B0604020202020204" pitchFamily="34" charset="0"/>
              </a:rPr>
              <a:t>Importar</a:t>
            </a:r>
            <a:r>
              <a:rPr lang="es-US" dirty="0">
                <a:latin typeface="Arial" panose="020B0604020202020204" pitchFamily="34" charset="0"/>
                <a:cs typeface="Arial" panose="020B0604020202020204" pitchFamily="34" charset="0"/>
              </a:rPr>
              <a:t> el IBNR para distribución por las variables del negocio</a:t>
            </a:r>
          </a:p>
        </p:txBody>
      </p:sp>
    </p:spTree>
    <p:extLst>
      <p:ext uri="{BB962C8B-B14F-4D97-AF65-F5344CB8AC3E}">
        <p14:creationId xmlns:p14="http://schemas.microsoft.com/office/powerpoint/2010/main" val="422598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AA955-0966-4C32-9B68-EBE0EC50E87C}"/>
              </a:ext>
            </a:extLst>
          </p:cNvPr>
          <p:cNvSpPr>
            <a:spLocks noGrp="1"/>
          </p:cNvSpPr>
          <p:nvPr>
            <p:ph type="title"/>
          </p:nvPr>
        </p:nvSpPr>
        <p:spPr>
          <a:xfrm>
            <a:off x="838200" y="390810"/>
            <a:ext cx="10515600" cy="739347"/>
          </a:xfrm>
        </p:spPr>
        <p:txBody>
          <a:bodyPr>
            <a:normAutofit/>
          </a:bodyPr>
          <a:lstStyle/>
          <a:p>
            <a:r>
              <a:rPr lang="es-US" sz="4000" b="1" dirty="0">
                <a:latin typeface="Abadi" panose="020B0604020104020204" pitchFamily="34" charset="0"/>
              </a:rPr>
              <a:t>Objetivos – Modelos y cálculos</a:t>
            </a:r>
            <a:endParaRPr lang="en-GB" sz="4000" b="1" dirty="0">
              <a:highlight>
                <a:srgbClr val="FFFF00"/>
              </a:highlight>
              <a:latin typeface="Abadi" panose="020B0604020104020204" pitchFamily="34" charset="0"/>
            </a:endParaRPr>
          </a:p>
        </p:txBody>
      </p:sp>
      <p:sp>
        <p:nvSpPr>
          <p:cNvPr id="3" name="Marcador de contenido 2">
            <a:extLst>
              <a:ext uri="{FF2B5EF4-FFF2-40B4-BE49-F238E27FC236}">
                <a16:creationId xmlns:a16="http://schemas.microsoft.com/office/drawing/2014/main" id="{704170D1-C884-4D71-B69C-F0F35DF9B636}"/>
              </a:ext>
            </a:extLst>
          </p:cNvPr>
          <p:cNvSpPr>
            <a:spLocks noGrp="1"/>
          </p:cNvSpPr>
          <p:nvPr>
            <p:ph idx="1"/>
          </p:nvPr>
        </p:nvSpPr>
        <p:spPr>
          <a:xfrm>
            <a:off x="838200" y="1460891"/>
            <a:ext cx="10263027" cy="5107333"/>
          </a:xfrm>
        </p:spPr>
        <p:txBody>
          <a:bodyPr>
            <a:normAutofit fontScale="92500" lnSpcReduction="20000"/>
          </a:bodyPr>
          <a:lstStyle/>
          <a:p>
            <a:pPr marL="514350" indent="-514350" algn="just">
              <a:lnSpc>
                <a:spcPct val="110000"/>
              </a:lnSpc>
              <a:spcBef>
                <a:spcPts val="0"/>
              </a:spcBef>
              <a:spcAft>
                <a:spcPts val="1200"/>
              </a:spcAft>
              <a:buFont typeface="+mj-lt"/>
              <a:buAutoNum type="arabicPeriod" startAt="6"/>
            </a:pPr>
            <a:r>
              <a:rPr lang="es-US" b="1" dirty="0">
                <a:latin typeface="Arial" panose="020B0604020202020204" pitchFamily="34" charset="0"/>
                <a:cs typeface="Arial" panose="020B0604020202020204" pitchFamily="34" charset="0"/>
              </a:rPr>
              <a:t>Generar</a:t>
            </a:r>
            <a:r>
              <a:rPr lang="es-US" dirty="0">
                <a:latin typeface="Arial" panose="020B0604020202020204" pitchFamily="34" charset="0"/>
                <a:cs typeface="Arial" panose="020B0604020202020204" pitchFamily="34" charset="0"/>
              </a:rPr>
              <a:t> la parte reasegurador de los siniestros; </a:t>
            </a:r>
          </a:p>
          <a:p>
            <a:pPr marL="514350" indent="-514350" algn="just">
              <a:lnSpc>
                <a:spcPct val="110000"/>
              </a:lnSpc>
              <a:spcBef>
                <a:spcPts val="0"/>
              </a:spcBef>
              <a:spcAft>
                <a:spcPts val="1200"/>
              </a:spcAft>
              <a:buFont typeface="+mj-lt"/>
              <a:buAutoNum type="arabicPeriod" startAt="6"/>
            </a:pPr>
            <a:r>
              <a:rPr lang="es-US" b="1" dirty="0">
                <a:latin typeface="Arial" panose="020B0604020202020204" pitchFamily="34" charset="0"/>
                <a:cs typeface="Arial" panose="020B0604020202020204" pitchFamily="34" charset="0"/>
              </a:rPr>
              <a:t>Evaluar</a:t>
            </a:r>
            <a:r>
              <a:rPr lang="es-US" dirty="0">
                <a:latin typeface="Arial" panose="020B0604020202020204" pitchFamily="34" charset="0"/>
                <a:cs typeface="Arial" panose="020B0604020202020204" pitchFamily="34" charset="0"/>
              </a:rPr>
              <a:t> la onerosidad de áreas de negocio con el LAT (</a:t>
            </a:r>
            <a:r>
              <a:rPr lang="es-US" dirty="0" err="1">
                <a:latin typeface="Arial" panose="020B0604020202020204" pitchFamily="34" charset="0"/>
                <a:cs typeface="Arial" panose="020B0604020202020204" pitchFamily="34" charset="0"/>
              </a:rPr>
              <a:t>Liability</a:t>
            </a:r>
            <a:r>
              <a:rPr lang="es-US" dirty="0">
                <a:latin typeface="Arial" panose="020B0604020202020204" pitchFamily="34" charset="0"/>
                <a:cs typeface="Arial" panose="020B0604020202020204" pitchFamily="34" charset="0"/>
              </a:rPr>
              <a:t> </a:t>
            </a:r>
            <a:r>
              <a:rPr lang="es-US" dirty="0" err="1">
                <a:latin typeface="Arial" panose="020B0604020202020204" pitchFamily="34" charset="0"/>
                <a:cs typeface="Arial" panose="020B0604020202020204" pitchFamily="34" charset="0"/>
              </a:rPr>
              <a:t>Adequacy</a:t>
            </a:r>
            <a:r>
              <a:rPr lang="es-US" dirty="0">
                <a:latin typeface="Arial" panose="020B0604020202020204" pitchFamily="34" charset="0"/>
                <a:cs typeface="Arial" panose="020B0604020202020204" pitchFamily="34" charset="0"/>
              </a:rPr>
              <a:t> Test);</a:t>
            </a:r>
          </a:p>
          <a:p>
            <a:pPr marL="514350" indent="-514350" algn="just">
              <a:lnSpc>
                <a:spcPct val="110000"/>
              </a:lnSpc>
              <a:spcBef>
                <a:spcPts val="0"/>
              </a:spcBef>
              <a:spcAft>
                <a:spcPts val="1200"/>
              </a:spcAft>
              <a:buFont typeface="+mj-lt"/>
              <a:buAutoNum type="arabicPeriod" startAt="6"/>
            </a:pPr>
            <a:r>
              <a:rPr lang="es-US" b="1" dirty="0">
                <a:latin typeface="Arial" panose="020B0604020202020204" pitchFamily="34" charset="0"/>
                <a:cs typeface="Arial" panose="020B0604020202020204" pitchFamily="34" charset="0"/>
              </a:rPr>
              <a:t>Calcular</a:t>
            </a:r>
            <a:r>
              <a:rPr lang="es-US" dirty="0">
                <a:latin typeface="Arial" panose="020B0604020202020204" pitchFamily="34" charset="0"/>
                <a:cs typeface="Arial" panose="020B0604020202020204" pitchFamily="34" charset="0"/>
              </a:rPr>
              <a:t> la UPR y el DAC para los contratos no onerosos;</a:t>
            </a:r>
          </a:p>
          <a:p>
            <a:pPr marL="514350" indent="-514350" algn="just">
              <a:lnSpc>
                <a:spcPct val="110000"/>
              </a:lnSpc>
              <a:spcBef>
                <a:spcPts val="0"/>
              </a:spcBef>
              <a:spcAft>
                <a:spcPts val="1200"/>
              </a:spcAft>
              <a:buFont typeface="+mj-lt"/>
              <a:buAutoNum type="arabicPeriod" startAt="6"/>
            </a:pPr>
            <a:r>
              <a:rPr lang="es-US" b="1" dirty="0">
                <a:latin typeface="Arial" panose="020B0604020202020204" pitchFamily="34" charset="0"/>
                <a:cs typeface="Arial" panose="020B0604020202020204" pitchFamily="34" charset="0"/>
              </a:rPr>
              <a:t>Estimar</a:t>
            </a:r>
            <a:r>
              <a:rPr lang="es-US" dirty="0">
                <a:latin typeface="Arial" panose="020B0604020202020204" pitchFamily="34" charset="0"/>
                <a:cs typeface="Arial" panose="020B0604020202020204" pitchFamily="34" charset="0"/>
              </a:rPr>
              <a:t> el pasivo por la cobertura residual para contratos onerosos;</a:t>
            </a:r>
          </a:p>
          <a:p>
            <a:pPr marL="514350" indent="-514350" algn="just">
              <a:lnSpc>
                <a:spcPct val="110000"/>
              </a:lnSpc>
              <a:spcBef>
                <a:spcPts val="0"/>
              </a:spcBef>
              <a:spcAft>
                <a:spcPts val="1200"/>
              </a:spcAft>
              <a:buFont typeface="+mj-lt"/>
              <a:buAutoNum type="arabicPeriod" startAt="6"/>
            </a:pPr>
            <a:r>
              <a:rPr lang="es-US" b="1" dirty="0">
                <a:latin typeface="Arial" panose="020B0604020202020204" pitchFamily="34" charset="0"/>
                <a:cs typeface="Arial" panose="020B0604020202020204" pitchFamily="34" charset="0"/>
              </a:rPr>
              <a:t>Calcular</a:t>
            </a:r>
            <a:r>
              <a:rPr lang="es-US" dirty="0">
                <a:latin typeface="Arial" panose="020B0604020202020204" pitchFamily="34" charset="0"/>
                <a:cs typeface="Arial" panose="020B0604020202020204" pitchFamily="34" charset="0"/>
              </a:rPr>
              <a:t> los </a:t>
            </a:r>
            <a:r>
              <a:rPr lang="es-US" dirty="0" err="1">
                <a:latin typeface="Arial" panose="020B0604020202020204" pitchFamily="34" charset="0"/>
                <a:cs typeface="Arial" panose="020B0604020202020204" pitchFamily="34" charset="0"/>
              </a:rPr>
              <a:t>KPIs</a:t>
            </a:r>
            <a:r>
              <a:rPr lang="es-US" dirty="0">
                <a:latin typeface="Arial" panose="020B0604020202020204" pitchFamily="34" charset="0"/>
                <a:cs typeface="Arial" panose="020B0604020202020204" pitchFamily="34" charset="0"/>
              </a:rPr>
              <a:t> básicos para el ciclo de primas y para los siniestros incurridos para el cálculo de la reserva IBNR;</a:t>
            </a:r>
          </a:p>
          <a:p>
            <a:pPr marL="514350" indent="-514350" algn="just">
              <a:lnSpc>
                <a:spcPct val="110000"/>
              </a:lnSpc>
              <a:spcBef>
                <a:spcPts val="0"/>
              </a:spcBef>
              <a:spcAft>
                <a:spcPts val="1200"/>
              </a:spcAft>
              <a:buFont typeface="+mj-lt"/>
              <a:buAutoNum type="arabicPeriod" startAt="6"/>
            </a:pPr>
            <a:r>
              <a:rPr lang="es-US" b="1" dirty="0">
                <a:latin typeface="Arial" panose="020B0604020202020204" pitchFamily="34" charset="0"/>
                <a:cs typeface="Arial" panose="020B0604020202020204" pitchFamily="34" charset="0"/>
              </a:rPr>
              <a:t>Calcular</a:t>
            </a:r>
            <a:r>
              <a:rPr lang="es-US" dirty="0">
                <a:latin typeface="Arial" panose="020B0604020202020204" pitchFamily="34" charset="0"/>
                <a:cs typeface="Arial" panose="020B0604020202020204" pitchFamily="34" charset="0"/>
              </a:rPr>
              <a:t> los depósitos retenidos;</a:t>
            </a:r>
          </a:p>
          <a:p>
            <a:pPr marL="514350" indent="-514350" algn="just">
              <a:lnSpc>
                <a:spcPct val="110000"/>
              </a:lnSpc>
              <a:spcBef>
                <a:spcPts val="0"/>
              </a:spcBef>
              <a:spcAft>
                <a:spcPts val="1200"/>
              </a:spcAft>
              <a:buFont typeface="+mj-lt"/>
              <a:buAutoNum type="arabicPeriod" startAt="6"/>
            </a:pPr>
            <a:r>
              <a:rPr lang="es-US" b="1" dirty="0">
                <a:latin typeface="Arial" panose="020B0604020202020204" pitchFamily="34" charset="0"/>
                <a:cs typeface="Arial" panose="020B0604020202020204" pitchFamily="34" charset="0"/>
              </a:rPr>
              <a:t>Calcular</a:t>
            </a:r>
            <a:r>
              <a:rPr lang="es-US" dirty="0">
                <a:latin typeface="Arial" panose="020B0604020202020204" pitchFamily="34" charset="0"/>
                <a:cs typeface="Arial" panose="020B0604020202020204" pitchFamily="34" charset="0"/>
              </a:rPr>
              <a:t> el deterioro de los activos a cargo de los reaseguradores.</a:t>
            </a:r>
          </a:p>
          <a:p>
            <a:pPr marL="514350" indent="-514350" algn="just">
              <a:spcBef>
                <a:spcPts val="0"/>
              </a:spcBef>
              <a:spcAft>
                <a:spcPts val="1200"/>
              </a:spcAft>
              <a:buFont typeface="+mj-lt"/>
              <a:buAutoNum type="arabicPeriod" startAt="6"/>
            </a:pPr>
            <a:endParaRPr lang="es-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967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AA955-0966-4C32-9B68-EBE0EC50E87C}"/>
              </a:ext>
            </a:extLst>
          </p:cNvPr>
          <p:cNvSpPr>
            <a:spLocks noGrp="1"/>
          </p:cNvSpPr>
          <p:nvPr>
            <p:ph type="title"/>
          </p:nvPr>
        </p:nvSpPr>
        <p:spPr>
          <a:xfrm>
            <a:off x="838200" y="390810"/>
            <a:ext cx="10515600" cy="739347"/>
          </a:xfrm>
        </p:spPr>
        <p:txBody>
          <a:bodyPr>
            <a:normAutofit/>
          </a:bodyPr>
          <a:lstStyle/>
          <a:p>
            <a:r>
              <a:rPr lang="es-US" sz="4000" b="1" dirty="0">
                <a:latin typeface="Abadi" panose="020B0604020104020204" pitchFamily="34" charset="0"/>
              </a:rPr>
              <a:t>Objetivos – Validaciones y reportes</a:t>
            </a:r>
            <a:endParaRPr lang="en-GB" sz="4000" b="1" dirty="0">
              <a:latin typeface="Abadi" panose="020B0604020104020204" pitchFamily="34" charset="0"/>
            </a:endParaRPr>
          </a:p>
        </p:txBody>
      </p:sp>
      <p:sp>
        <p:nvSpPr>
          <p:cNvPr id="3" name="Marcador de contenido 2">
            <a:extLst>
              <a:ext uri="{FF2B5EF4-FFF2-40B4-BE49-F238E27FC236}">
                <a16:creationId xmlns:a16="http://schemas.microsoft.com/office/drawing/2014/main" id="{704170D1-C884-4D71-B69C-F0F35DF9B636}"/>
              </a:ext>
            </a:extLst>
          </p:cNvPr>
          <p:cNvSpPr>
            <a:spLocks noGrp="1"/>
          </p:cNvSpPr>
          <p:nvPr>
            <p:ph idx="1"/>
          </p:nvPr>
        </p:nvSpPr>
        <p:spPr>
          <a:xfrm>
            <a:off x="838200" y="1460891"/>
            <a:ext cx="10263027" cy="5306732"/>
          </a:xfrm>
        </p:spPr>
        <p:txBody>
          <a:bodyPr>
            <a:normAutofit fontScale="70000" lnSpcReduction="20000"/>
          </a:bodyPr>
          <a:lstStyle/>
          <a:p>
            <a:pPr marL="514350" indent="-514350" algn="just">
              <a:lnSpc>
                <a:spcPct val="100000"/>
              </a:lnSpc>
              <a:spcBef>
                <a:spcPts val="0"/>
              </a:spcBef>
              <a:spcAft>
                <a:spcPts val="1200"/>
              </a:spcAft>
              <a:buFont typeface="+mj-lt"/>
              <a:buAutoNum type="arabicPeriod" startAt="13"/>
            </a:pPr>
            <a:r>
              <a:rPr lang="es-US" b="1" dirty="0">
                <a:latin typeface="Arial" panose="020B0604020202020204" pitchFamily="34" charset="0"/>
                <a:cs typeface="Arial" panose="020B0604020202020204" pitchFamily="34" charset="0"/>
              </a:rPr>
              <a:t>Validar</a:t>
            </a:r>
            <a:r>
              <a:rPr lang="es-US" dirty="0">
                <a:latin typeface="Arial" panose="020B0604020202020204" pitchFamily="34" charset="0"/>
                <a:cs typeface="Arial" panose="020B0604020202020204" pitchFamily="34" charset="0"/>
              </a:rPr>
              <a:t> los datos con reglas de negocio para consolidar con la contabilidad y generar reportes de control;</a:t>
            </a:r>
          </a:p>
          <a:p>
            <a:pPr marL="514350" indent="-514350" algn="just">
              <a:lnSpc>
                <a:spcPct val="100000"/>
              </a:lnSpc>
              <a:spcBef>
                <a:spcPts val="0"/>
              </a:spcBef>
              <a:spcAft>
                <a:spcPts val="1200"/>
              </a:spcAft>
              <a:buFont typeface="+mj-lt"/>
              <a:buAutoNum type="arabicPeriod" startAt="13"/>
            </a:pPr>
            <a:r>
              <a:rPr lang="es-US" b="1" dirty="0">
                <a:latin typeface="Arial" panose="020B0604020202020204" pitchFamily="34" charset="0"/>
                <a:cs typeface="Arial" panose="020B0604020202020204" pitchFamily="34" charset="0"/>
              </a:rPr>
              <a:t>Validar</a:t>
            </a:r>
            <a:r>
              <a:rPr lang="es-US" dirty="0">
                <a:latin typeface="Arial" panose="020B0604020202020204" pitchFamily="34" charset="0"/>
                <a:cs typeface="Arial" panose="020B0604020202020204" pitchFamily="34" charset="0"/>
              </a:rPr>
              <a:t> los pagos al reasegurador con los datos de primas, siniestros, comisiones y calcular la cuenta corriente;</a:t>
            </a:r>
          </a:p>
          <a:p>
            <a:pPr marL="514350" indent="-514350" algn="just">
              <a:lnSpc>
                <a:spcPct val="100000"/>
              </a:lnSpc>
              <a:spcBef>
                <a:spcPts val="0"/>
              </a:spcBef>
              <a:spcAft>
                <a:spcPts val="1200"/>
              </a:spcAft>
              <a:buFont typeface="+mj-lt"/>
              <a:buAutoNum type="arabicPeriod" startAt="13"/>
            </a:pPr>
            <a:r>
              <a:rPr lang="es-US" b="1" dirty="0">
                <a:latin typeface="Arial" panose="020B0604020202020204" pitchFamily="34" charset="0"/>
                <a:cs typeface="Arial" panose="020B0604020202020204" pitchFamily="34" charset="0"/>
              </a:rPr>
              <a:t>Consolidar</a:t>
            </a:r>
            <a:r>
              <a:rPr lang="es-US" dirty="0">
                <a:latin typeface="Arial" panose="020B0604020202020204" pitchFamily="34" charset="0"/>
                <a:cs typeface="Arial" panose="020B0604020202020204" pitchFamily="34" charset="0"/>
              </a:rPr>
              <a:t> la UPR, el DAC y el LRC para contabilidad;</a:t>
            </a:r>
          </a:p>
          <a:p>
            <a:pPr marL="514350" indent="-514350" algn="just">
              <a:lnSpc>
                <a:spcPct val="100000"/>
              </a:lnSpc>
              <a:spcBef>
                <a:spcPts val="0"/>
              </a:spcBef>
              <a:spcAft>
                <a:spcPts val="1200"/>
              </a:spcAft>
              <a:buFont typeface="+mj-lt"/>
              <a:buAutoNum type="arabicPeriod" startAt="13"/>
            </a:pPr>
            <a:r>
              <a:rPr lang="es-US" b="1" dirty="0">
                <a:latin typeface="Arial" panose="020B0604020202020204" pitchFamily="34" charset="0"/>
                <a:cs typeface="Arial" panose="020B0604020202020204" pitchFamily="34" charset="0"/>
              </a:rPr>
              <a:t>Reportes</a:t>
            </a:r>
            <a:r>
              <a:rPr lang="es-US" dirty="0">
                <a:latin typeface="Arial" panose="020B0604020202020204" pitchFamily="34" charset="0"/>
                <a:cs typeface="Arial" panose="020B0604020202020204" pitchFamily="34" charset="0"/>
              </a:rPr>
              <a:t> para explicar los cambios en primas, comisiones, UPR, DAC y LRC;</a:t>
            </a:r>
          </a:p>
          <a:p>
            <a:pPr marL="514350" indent="-514350" algn="just">
              <a:lnSpc>
                <a:spcPct val="100000"/>
              </a:lnSpc>
              <a:spcBef>
                <a:spcPts val="0"/>
              </a:spcBef>
              <a:spcAft>
                <a:spcPts val="1200"/>
              </a:spcAft>
              <a:buFont typeface="+mj-lt"/>
              <a:buAutoNum type="arabicPeriod" startAt="13"/>
            </a:pPr>
            <a:r>
              <a:rPr lang="es-US" b="1" dirty="0">
                <a:latin typeface="Arial" panose="020B0604020202020204" pitchFamily="34" charset="0"/>
                <a:cs typeface="Arial" panose="020B0604020202020204" pitchFamily="34" charset="0"/>
              </a:rPr>
              <a:t>Re-expresar</a:t>
            </a:r>
            <a:r>
              <a:rPr lang="es-US" dirty="0">
                <a:latin typeface="Arial" panose="020B0604020202020204" pitchFamily="34" charset="0"/>
                <a:cs typeface="Arial" panose="020B0604020202020204" pitchFamily="34" charset="0"/>
              </a:rPr>
              <a:t> la reserva de siniestros avisados;</a:t>
            </a:r>
          </a:p>
          <a:p>
            <a:pPr marL="514350" indent="-514350" algn="just">
              <a:lnSpc>
                <a:spcPct val="100000"/>
              </a:lnSpc>
              <a:spcBef>
                <a:spcPts val="0"/>
              </a:spcBef>
              <a:spcAft>
                <a:spcPts val="1200"/>
              </a:spcAft>
              <a:buFont typeface="+mj-lt"/>
              <a:buAutoNum type="arabicPeriod" startAt="13"/>
            </a:pPr>
            <a:r>
              <a:rPr lang="es-US" b="1" dirty="0">
                <a:latin typeface="Arial" panose="020B0604020202020204" pitchFamily="34" charset="0"/>
                <a:cs typeface="Arial" panose="020B0604020202020204" pitchFamily="34" charset="0"/>
              </a:rPr>
              <a:t>Consolidar</a:t>
            </a:r>
            <a:r>
              <a:rPr lang="es-US" dirty="0">
                <a:latin typeface="Arial" panose="020B0604020202020204" pitchFamily="34" charset="0"/>
                <a:cs typeface="Arial" panose="020B0604020202020204" pitchFamily="34" charset="0"/>
              </a:rPr>
              <a:t> información de primas y siniestros para calcular las reservas IBNR en </a:t>
            </a:r>
            <a:r>
              <a:rPr lang="es-US" dirty="0" err="1">
                <a:latin typeface="Arial" panose="020B0604020202020204" pitchFamily="34" charset="0"/>
                <a:cs typeface="Arial" panose="020B0604020202020204" pitchFamily="34" charset="0"/>
              </a:rPr>
              <a:t>ResQ</a:t>
            </a:r>
            <a:r>
              <a:rPr lang="es-US" dirty="0">
                <a:latin typeface="Arial" panose="020B0604020202020204" pitchFamily="34" charset="0"/>
                <a:cs typeface="Arial" panose="020B0604020202020204" pitchFamily="34" charset="0"/>
              </a:rPr>
              <a:t>;</a:t>
            </a:r>
          </a:p>
          <a:p>
            <a:pPr marL="514350" indent="-514350" algn="just">
              <a:lnSpc>
                <a:spcPct val="100000"/>
              </a:lnSpc>
              <a:spcBef>
                <a:spcPts val="0"/>
              </a:spcBef>
              <a:spcAft>
                <a:spcPts val="1200"/>
              </a:spcAft>
              <a:buFont typeface="+mj-lt"/>
              <a:buAutoNum type="arabicPeriod" startAt="13"/>
            </a:pPr>
            <a:r>
              <a:rPr lang="es-US" b="1" dirty="0">
                <a:latin typeface="Arial" panose="020B0604020202020204" pitchFamily="34" charset="0"/>
                <a:cs typeface="Arial" panose="020B0604020202020204" pitchFamily="34" charset="0"/>
              </a:rPr>
              <a:t>Distribuir</a:t>
            </a:r>
            <a:r>
              <a:rPr lang="es-US" dirty="0">
                <a:latin typeface="Arial" panose="020B0604020202020204" pitchFamily="34" charset="0"/>
                <a:cs typeface="Arial" panose="020B0604020202020204" pitchFamily="34" charset="0"/>
              </a:rPr>
              <a:t> el IBNR calculado por </a:t>
            </a:r>
            <a:r>
              <a:rPr lang="es-US" dirty="0" err="1">
                <a:latin typeface="Arial" panose="020B0604020202020204" pitchFamily="34" charset="0"/>
                <a:cs typeface="Arial" panose="020B0604020202020204" pitchFamily="34" charset="0"/>
              </a:rPr>
              <a:t>ResQ</a:t>
            </a:r>
            <a:r>
              <a:rPr lang="es-US" dirty="0">
                <a:latin typeface="Arial" panose="020B0604020202020204" pitchFamily="34" charset="0"/>
                <a:cs typeface="Arial" panose="020B0604020202020204" pitchFamily="34" charset="0"/>
              </a:rPr>
              <a:t> en parte bruta y reasegurador;</a:t>
            </a:r>
          </a:p>
          <a:p>
            <a:pPr marL="514350" indent="-514350" algn="just">
              <a:lnSpc>
                <a:spcPct val="100000"/>
              </a:lnSpc>
              <a:spcBef>
                <a:spcPts val="0"/>
              </a:spcBef>
              <a:spcAft>
                <a:spcPts val="1200"/>
              </a:spcAft>
              <a:buFont typeface="+mj-lt"/>
              <a:buAutoNum type="arabicPeriod" startAt="13"/>
            </a:pPr>
            <a:r>
              <a:rPr lang="es-US" b="1" dirty="0">
                <a:latin typeface="Arial" panose="020B0604020202020204" pitchFamily="34" charset="0"/>
                <a:cs typeface="Arial" panose="020B0604020202020204" pitchFamily="34" charset="0"/>
              </a:rPr>
              <a:t>Exportar</a:t>
            </a:r>
            <a:r>
              <a:rPr lang="es-US" dirty="0">
                <a:latin typeface="Arial" panose="020B0604020202020204" pitchFamily="34" charset="0"/>
                <a:cs typeface="Arial" panose="020B0604020202020204" pitchFamily="34" charset="0"/>
              </a:rPr>
              <a:t> a </a:t>
            </a:r>
            <a:r>
              <a:rPr lang="es-US" dirty="0" err="1">
                <a:latin typeface="Arial" panose="020B0604020202020204" pitchFamily="34" charset="0"/>
                <a:cs typeface="Arial" panose="020B0604020202020204" pitchFamily="34" charset="0"/>
              </a:rPr>
              <a:t>ResQ</a:t>
            </a:r>
            <a:r>
              <a:rPr lang="es-US" dirty="0">
                <a:latin typeface="Arial" panose="020B0604020202020204" pitchFamily="34" charset="0"/>
                <a:cs typeface="Arial" panose="020B0604020202020204" pitchFamily="34" charset="0"/>
              </a:rPr>
              <a:t> el IBNR parte reasegurador;</a:t>
            </a:r>
          </a:p>
          <a:p>
            <a:pPr marL="514350" indent="-514350" algn="just">
              <a:lnSpc>
                <a:spcPct val="100000"/>
              </a:lnSpc>
              <a:spcBef>
                <a:spcPts val="0"/>
              </a:spcBef>
              <a:spcAft>
                <a:spcPts val="1200"/>
              </a:spcAft>
              <a:buFont typeface="+mj-lt"/>
              <a:buAutoNum type="arabicPeriod" startAt="13"/>
            </a:pPr>
            <a:r>
              <a:rPr lang="es-US" b="1" dirty="0">
                <a:latin typeface="Arial" panose="020B0604020202020204" pitchFamily="34" charset="0"/>
                <a:cs typeface="Arial" panose="020B0604020202020204" pitchFamily="34" charset="0"/>
              </a:rPr>
              <a:t>Consolidar</a:t>
            </a:r>
            <a:r>
              <a:rPr lang="es-US" dirty="0">
                <a:latin typeface="Arial" panose="020B0604020202020204" pitchFamily="34" charset="0"/>
                <a:cs typeface="Arial" panose="020B0604020202020204" pitchFamily="34" charset="0"/>
              </a:rPr>
              <a:t> los siniestros, depósitos retenidos, la cuenta corriente y el deterioro de los activos para la contabilidad en SAP, PPM y Actuaría;</a:t>
            </a:r>
          </a:p>
          <a:p>
            <a:pPr marL="514350" indent="-514350" algn="just">
              <a:lnSpc>
                <a:spcPct val="100000"/>
              </a:lnSpc>
              <a:spcBef>
                <a:spcPts val="0"/>
              </a:spcBef>
              <a:spcAft>
                <a:spcPts val="1200"/>
              </a:spcAft>
              <a:buFont typeface="+mj-lt"/>
              <a:buAutoNum type="arabicPeriod" startAt="13"/>
            </a:pPr>
            <a:r>
              <a:rPr lang="es-US" b="1" dirty="0">
                <a:latin typeface="Arial" panose="020B0604020202020204" pitchFamily="34" charset="0"/>
                <a:cs typeface="Arial" panose="020B0604020202020204" pitchFamily="34" charset="0"/>
              </a:rPr>
              <a:t>Consolidar</a:t>
            </a:r>
            <a:r>
              <a:rPr lang="es-US" dirty="0">
                <a:latin typeface="Arial" panose="020B0604020202020204" pitchFamily="34" charset="0"/>
                <a:cs typeface="Arial" panose="020B0604020202020204" pitchFamily="34" charset="0"/>
              </a:rPr>
              <a:t> todas las estimaciones para validación y reportes.</a:t>
            </a:r>
          </a:p>
        </p:txBody>
      </p:sp>
    </p:spTree>
    <p:extLst>
      <p:ext uri="{BB962C8B-B14F-4D97-AF65-F5344CB8AC3E}">
        <p14:creationId xmlns:p14="http://schemas.microsoft.com/office/powerpoint/2010/main" val="1149467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AA955-0966-4C32-9B68-EBE0EC50E87C}"/>
              </a:ext>
            </a:extLst>
          </p:cNvPr>
          <p:cNvSpPr>
            <a:spLocks noGrp="1"/>
          </p:cNvSpPr>
          <p:nvPr>
            <p:ph type="title"/>
          </p:nvPr>
        </p:nvSpPr>
        <p:spPr>
          <a:xfrm>
            <a:off x="838200" y="390810"/>
            <a:ext cx="10515600" cy="739347"/>
          </a:xfrm>
        </p:spPr>
        <p:txBody>
          <a:bodyPr>
            <a:normAutofit/>
          </a:bodyPr>
          <a:lstStyle/>
          <a:p>
            <a:r>
              <a:rPr lang="es-US" sz="4000" b="1" dirty="0">
                <a:latin typeface="Abadi" panose="020B0604020104020204" pitchFamily="34" charset="0"/>
              </a:rPr>
              <a:t>Por fuera del alcance</a:t>
            </a:r>
            <a:endParaRPr lang="en-GB" sz="4000" b="1" dirty="0">
              <a:latin typeface="Abadi" panose="020B0604020104020204" pitchFamily="34" charset="0"/>
            </a:endParaRPr>
          </a:p>
        </p:txBody>
      </p:sp>
      <p:sp>
        <p:nvSpPr>
          <p:cNvPr id="3" name="Marcador de contenido 2">
            <a:extLst>
              <a:ext uri="{FF2B5EF4-FFF2-40B4-BE49-F238E27FC236}">
                <a16:creationId xmlns:a16="http://schemas.microsoft.com/office/drawing/2014/main" id="{704170D1-C884-4D71-B69C-F0F35DF9B636}"/>
              </a:ext>
            </a:extLst>
          </p:cNvPr>
          <p:cNvSpPr>
            <a:spLocks noGrp="1"/>
          </p:cNvSpPr>
          <p:nvPr>
            <p:ph idx="1"/>
          </p:nvPr>
        </p:nvSpPr>
        <p:spPr>
          <a:xfrm>
            <a:off x="838201" y="1554406"/>
            <a:ext cx="10165772" cy="2368157"/>
          </a:xfrm>
        </p:spPr>
        <p:txBody>
          <a:bodyPr>
            <a:normAutofit/>
          </a:bodyPr>
          <a:lstStyle/>
          <a:p>
            <a:pPr algn="just">
              <a:spcBef>
                <a:spcPts val="0"/>
              </a:spcBef>
              <a:spcAft>
                <a:spcPts val="1200"/>
              </a:spcAft>
            </a:pPr>
            <a:r>
              <a:rPr lang="es-US" dirty="0">
                <a:latin typeface="Arial" panose="020B0604020202020204" pitchFamily="34" charset="0"/>
                <a:cs typeface="Arial" panose="020B0604020202020204" pitchFamily="34" charset="0"/>
              </a:rPr>
              <a:t>Recolección de datos adicionales a los suministrados por el cliente.</a:t>
            </a:r>
          </a:p>
          <a:p>
            <a:pPr algn="just">
              <a:spcBef>
                <a:spcPts val="0"/>
              </a:spcBef>
              <a:spcAft>
                <a:spcPts val="1200"/>
              </a:spcAft>
            </a:pPr>
            <a:r>
              <a:rPr lang="es-US" dirty="0">
                <a:latin typeface="Arial" panose="020B0604020202020204" pitchFamily="34" charset="0"/>
                <a:cs typeface="Arial" panose="020B0604020202020204" pitchFamily="34" charset="0"/>
              </a:rPr>
              <a:t>Al comienzo del proyecto se hará un diseño basado en los objetivos, no se realizarán entregables por fuera de lo definido en esta etapa.</a:t>
            </a:r>
          </a:p>
        </p:txBody>
      </p:sp>
    </p:spTree>
    <p:extLst>
      <p:ext uri="{BB962C8B-B14F-4D97-AF65-F5344CB8AC3E}">
        <p14:creationId xmlns:p14="http://schemas.microsoft.com/office/powerpoint/2010/main" val="82567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AA955-0966-4C32-9B68-EBE0EC50E87C}"/>
              </a:ext>
            </a:extLst>
          </p:cNvPr>
          <p:cNvSpPr>
            <a:spLocks noGrp="1"/>
          </p:cNvSpPr>
          <p:nvPr>
            <p:ph type="title"/>
          </p:nvPr>
        </p:nvSpPr>
        <p:spPr>
          <a:xfrm>
            <a:off x="838200" y="390810"/>
            <a:ext cx="10515600" cy="739347"/>
          </a:xfrm>
        </p:spPr>
        <p:txBody>
          <a:bodyPr>
            <a:normAutofit/>
          </a:bodyPr>
          <a:lstStyle/>
          <a:p>
            <a:r>
              <a:rPr lang="es-US" sz="4000" b="1" dirty="0">
                <a:latin typeface="Abadi" panose="020B0604020104020204" pitchFamily="34" charset="0"/>
              </a:rPr>
              <a:t>Inversión por software</a:t>
            </a:r>
            <a:endParaRPr lang="en-GB" sz="4000" b="1" dirty="0">
              <a:latin typeface="Abadi" panose="020B0604020104020204" pitchFamily="34" charset="0"/>
            </a:endParaRPr>
          </a:p>
        </p:txBody>
      </p:sp>
      <p:sp>
        <p:nvSpPr>
          <p:cNvPr id="3" name="Marcador de contenido 2">
            <a:extLst>
              <a:ext uri="{FF2B5EF4-FFF2-40B4-BE49-F238E27FC236}">
                <a16:creationId xmlns:a16="http://schemas.microsoft.com/office/drawing/2014/main" id="{704170D1-C884-4D71-B69C-F0F35DF9B636}"/>
              </a:ext>
            </a:extLst>
          </p:cNvPr>
          <p:cNvSpPr>
            <a:spLocks noGrp="1"/>
          </p:cNvSpPr>
          <p:nvPr>
            <p:ph idx="1"/>
          </p:nvPr>
        </p:nvSpPr>
        <p:spPr>
          <a:xfrm>
            <a:off x="838200" y="1460891"/>
            <a:ext cx="10740655" cy="601825"/>
          </a:xfrm>
        </p:spPr>
        <p:txBody>
          <a:bodyPr>
            <a:normAutofit/>
          </a:bodyPr>
          <a:lstStyle/>
          <a:p>
            <a:pPr marL="0" indent="0" algn="just">
              <a:spcBef>
                <a:spcPts val="0"/>
              </a:spcBef>
              <a:spcAft>
                <a:spcPts val="1200"/>
              </a:spcAft>
              <a:buNone/>
            </a:pPr>
            <a:r>
              <a:rPr lang="es-US" b="1" dirty="0">
                <a:latin typeface="Arial" panose="020B0604020202020204" pitchFamily="34" charset="0"/>
                <a:cs typeface="Arial" panose="020B0604020202020204" pitchFamily="34" charset="0"/>
              </a:rPr>
              <a:t>Software recomendado: </a:t>
            </a:r>
            <a:r>
              <a:rPr lang="es-US" dirty="0">
                <a:latin typeface="Arial" panose="020B0604020202020204" pitchFamily="34" charset="0"/>
                <a:cs typeface="Arial" panose="020B0604020202020204" pitchFamily="34" charset="0"/>
              </a:rPr>
              <a:t>SAS® Office </a:t>
            </a:r>
            <a:r>
              <a:rPr lang="es-US" dirty="0" err="1">
                <a:latin typeface="Arial" panose="020B0604020202020204" pitchFamily="34" charset="0"/>
                <a:cs typeface="Arial" panose="020B0604020202020204" pitchFamily="34" charset="0"/>
              </a:rPr>
              <a:t>Analytics</a:t>
            </a:r>
            <a:r>
              <a:rPr lang="es-US" dirty="0">
                <a:latin typeface="Arial" panose="020B0604020202020204" pitchFamily="34" charset="0"/>
                <a:cs typeface="Arial" panose="020B0604020202020204" pitchFamily="34" charset="0"/>
              </a:rPr>
              <a:t> en servidor</a:t>
            </a:r>
          </a:p>
        </p:txBody>
      </p:sp>
      <p:sp>
        <p:nvSpPr>
          <p:cNvPr id="7" name="Marcador de contenido 5">
            <a:extLst>
              <a:ext uri="{FF2B5EF4-FFF2-40B4-BE49-F238E27FC236}">
                <a16:creationId xmlns:a16="http://schemas.microsoft.com/office/drawing/2014/main" id="{3D599465-B077-4006-A9DB-8AF792650923}"/>
              </a:ext>
            </a:extLst>
          </p:cNvPr>
          <p:cNvSpPr txBox="1">
            <a:spLocks/>
          </p:cNvSpPr>
          <p:nvPr/>
        </p:nvSpPr>
        <p:spPr>
          <a:xfrm>
            <a:off x="838200" y="5278111"/>
            <a:ext cx="4248150" cy="466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US" sz="2000" dirty="0">
                <a:latin typeface="Arial" panose="020B0604020202020204" pitchFamily="34" charset="0"/>
                <a:cs typeface="Arial" panose="020B0604020202020204" pitchFamily="34" charset="0"/>
              </a:rPr>
              <a:t>*  Precios sin impuestos incluidos</a:t>
            </a:r>
          </a:p>
        </p:txBody>
      </p:sp>
      <p:sp>
        <p:nvSpPr>
          <p:cNvPr id="8" name="Marcador de contenido 2">
            <a:extLst>
              <a:ext uri="{FF2B5EF4-FFF2-40B4-BE49-F238E27FC236}">
                <a16:creationId xmlns:a16="http://schemas.microsoft.com/office/drawing/2014/main" id="{D77CC7C0-C01C-415A-9090-C004AE047991}"/>
              </a:ext>
            </a:extLst>
          </p:cNvPr>
          <p:cNvSpPr txBox="1">
            <a:spLocks/>
          </p:cNvSpPr>
          <p:nvPr/>
        </p:nvSpPr>
        <p:spPr>
          <a:xfrm>
            <a:off x="838200" y="2241878"/>
            <a:ext cx="5656117" cy="4660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1200"/>
              </a:spcAft>
              <a:buFont typeface="Arial" panose="020B0604020202020204" pitchFamily="34" charset="0"/>
              <a:buNone/>
            </a:pPr>
            <a:r>
              <a:rPr lang="es-US" b="1" dirty="0">
                <a:latin typeface="Arial" panose="020B0604020202020204" pitchFamily="34" charset="0"/>
                <a:cs typeface="Arial" panose="020B0604020202020204" pitchFamily="34" charset="0"/>
              </a:rPr>
              <a:t>Máximo 8 </a:t>
            </a:r>
            <a:r>
              <a:rPr lang="es-US" b="1" dirty="0" err="1">
                <a:latin typeface="Arial" panose="020B0604020202020204" pitchFamily="34" charset="0"/>
                <a:cs typeface="Arial" panose="020B0604020202020204" pitchFamily="34" charset="0"/>
              </a:rPr>
              <a:t>cores</a:t>
            </a:r>
            <a:r>
              <a:rPr lang="es-US" b="1" dirty="0">
                <a:latin typeface="Arial" panose="020B0604020202020204" pitchFamily="34" charset="0"/>
                <a:cs typeface="Arial" panose="020B0604020202020204" pitchFamily="34" charset="0"/>
              </a:rPr>
              <a:t> en el servidor</a:t>
            </a:r>
            <a:endParaRPr lang="es-US" dirty="0">
              <a:latin typeface="Arial" panose="020B0604020202020204" pitchFamily="34" charset="0"/>
              <a:cs typeface="Arial" panose="020B0604020202020204" pitchFamily="34" charset="0"/>
            </a:endParaRPr>
          </a:p>
        </p:txBody>
      </p:sp>
      <p:graphicFrame>
        <p:nvGraphicFramePr>
          <p:cNvPr id="14" name="Tabla 13">
            <a:extLst>
              <a:ext uri="{FF2B5EF4-FFF2-40B4-BE49-F238E27FC236}">
                <a16:creationId xmlns:a16="http://schemas.microsoft.com/office/drawing/2014/main" id="{2791F6C7-0335-4BA4-A969-62AF6A67F566}"/>
              </a:ext>
            </a:extLst>
          </p:cNvPr>
          <p:cNvGraphicFramePr>
            <a:graphicFrameLocks noGrp="1"/>
          </p:cNvGraphicFramePr>
          <p:nvPr>
            <p:extLst>
              <p:ext uri="{D42A27DB-BD31-4B8C-83A1-F6EECF244321}">
                <p14:modId xmlns:p14="http://schemas.microsoft.com/office/powerpoint/2010/main" val="1007654939"/>
              </p:ext>
            </p:extLst>
          </p:nvPr>
        </p:nvGraphicFramePr>
        <p:xfrm>
          <a:off x="899391" y="2761480"/>
          <a:ext cx="7389115" cy="2377440"/>
        </p:xfrm>
        <a:graphic>
          <a:graphicData uri="http://schemas.openxmlformats.org/drawingml/2006/table">
            <a:tbl>
              <a:tblPr firstRow="1" bandRow="1">
                <a:tableStyleId>{073A0DAA-6AF3-43AB-8588-CEC1D06C72B9}</a:tableStyleId>
              </a:tblPr>
              <a:tblGrid>
                <a:gridCol w="5372672">
                  <a:extLst>
                    <a:ext uri="{9D8B030D-6E8A-4147-A177-3AD203B41FA5}">
                      <a16:colId xmlns:a16="http://schemas.microsoft.com/office/drawing/2014/main" val="3584440342"/>
                    </a:ext>
                  </a:extLst>
                </a:gridCol>
                <a:gridCol w="2016443">
                  <a:extLst>
                    <a:ext uri="{9D8B030D-6E8A-4147-A177-3AD203B41FA5}">
                      <a16:colId xmlns:a16="http://schemas.microsoft.com/office/drawing/2014/main" val="2727930904"/>
                    </a:ext>
                  </a:extLst>
                </a:gridCol>
              </a:tblGrid>
              <a:tr h="370840">
                <a:tc>
                  <a:txBody>
                    <a:bodyPr/>
                    <a:lstStyle/>
                    <a:p>
                      <a:r>
                        <a:rPr lang="es-US" sz="2000" dirty="0">
                          <a:latin typeface="Arial" panose="020B0604020202020204" pitchFamily="34" charset="0"/>
                          <a:cs typeface="Arial" panose="020B0604020202020204" pitchFamily="34" charset="0"/>
                        </a:rPr>
                        <a:t>PRODUCTO</a:t>
                      </a:r>
                      <a:endParaRPr lang="en-GB" sz="2000" dirty="0">
                        <a:latin typeface="Arial" panose="020B0604020202020204" pitchFamily="34" charset="0"/>
                        <a:cs typeface="Arial" panose="020B0604020202020204" pitchFamily="34" charset="0"/>
                      </a:endParaRPr>
                    </a:p>
                  </a:txBody>
                  <a:tcPr/>
                </a:tc>
                <a:tc>
                  <a:txBody>
                    <a:bodyPr/>
                    <a:lstStyle/>
                    <a:p>
                      <a:r>
                        <a:rPr lang="es-US" sz="2000" dirty="0">
                          <a:latin typeface="Arial" panose="020B0604020202020204" pitchFamily="34" charset="0"/>
                          <a:cs typeface="Arial" panose="020B0604020202020204" pitchFamily="34" charset="0"/>
                        </a:rPr>
                        <a:t>Precio en COP</a:t>
                      </a:r>
                      <a:endParaRPr lang="en-GB"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58500986"/>
                  </a:ext>
                </a:extLst>
              </a:tr>
              <a:tr h="370840">
                <a:tc>
                  <a:txBody>
                    <a:bodyPr/>
                    <a:lstStyle/>
                    <a:p>
                      <a:r>
                        <a:rPr lang="es-US" sz="2000" dirty="0">
                          <a:latin typeface="Arial" panose="020B0604020202020204" pitchFamily="34" charset="0"/>
                          <a:cs typeface="Arial" panose="020B0604020202020204" pitchFamily="34" charset="0"/>
                        </a:rPr>
                        <a:t>Licencia primer año</a:t>
                      </a:r>
                      <a:endParaRPr lang="en-GB" sz="2000" dirty="0">
                        <a:latin typeface="Arial" panose="020B0604020202020204" pitchFamily="34" charset="0"/>
                        <a:cs typeface="Arial" panose="020B0604020202020204" pitchFamily="34" charset="0"/>
                      </a:endParaRPr>
                    </a:p>
                  </a:txBody>
                  <a:tcPr/>
                </a:tc>
                <a:tc>
                  <a:txBody>
                    <a:bodyPr/>
                    <a:lstStyle/>
                    <a:p>
                      <a:r>
                        <a:rPr lang="es-US" sz="2000" dirty="0">
                          <a:latin typeface="Arial" panose="020B0604020202020204" pitchFamily="34" charset="0"/>
                          <a:cs typeface="Arial" panose="020B0604020202020204" pitchFamily="34" charset="0"/>
                        </a:rPr>
                        <a:t>$ 103,427,550</a:t>
                      </a:r>
                      <a:endParaRPr lang="en-GB"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90887095"/>
                  </a:ext>
                </a:extLst>
              </a:tr>
              <a:tr h="370840">
                <a:tc>
                  <a:txBody>
                    <a:bodyPr/>
                    <a:lstStyle/>
                    <a:p>
                      <a:r>
                        <a:rPr lang="es-US" sz="2000" dirty="0">
                          <a:latin typeface="Arial" panose="020B0604020202020204" pitchFamily="34" charset="0"/>
                          <a:cs typeface="Arial" panose="020B0604020202020204" pitchFamily="34" charset="0"/>
                        </a:rPr>
                        <a:t>Renovación 2019</a:t>
                      </a:r>
                      <a:endParaRPr lang="en-GB" sz="2000" dirty="0">
                        <a:latin typeface="Arial" panose="020B0604020202020204" pitchFamily="34" charset="0"/>
                        <a:cs typeface="Arial" panose="020B0604020202020204" pitchFamily="34" charset="0"/>
                      </a:endParaRPr>
                    </a:p>
                  </a:txBody>
                  <a:tcPr/>
                </a:tc>
                <a:tc>
                  <a:txBody>
                    <a:bodyPr/>
                    <a:lstStyle/>
                    <a:p>
                      <a:r>
                        <a:rPr lang="es-US" sz="2000" dirty="0">
                          <a:latin typeface="Arial" panose="020B0604020202020204" pitchFamily="34" charset="0"/>
                          <a:cs typeface="Arial" panose="020B0604020202020204" pitchFamily="34" charset="0"/>
                        </a:rPr>
                        <a:t>$   31,028,265</a:t>
                      </a:r>
                      <a:endParaRPr lang="en-GB"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99334028"/>
                  </a:ext>
                </a:extLst>
              </a:tr>
              <a:tr h="370840">
                <a:tc>
                  <a:txBody>
                    <a:bodyPr/>
                    <a:lstStyle/>
                    <a:p>
                      <a:r>
                        <a:rPr lang="es-US" sz="2000" dirty="0">
                          <a:latin typeface="Arial" panose="020B0604020202020204" pitchFamily="34" charset="0"/>
                          <a:cs typeface="Arial" panose="020B0604020202020204" pitchFamily="34" charset="0"/>
                        </a:rPr>
                        <a:t>Instalación (5 días)</a:t>
                      </a:r>
                      <a:endParaRPr lang="en-GB" sz="2000" dirty="0">
                        <a:latin typeface="Arial" panose="020B0604020202020204" pitchFamily="34" charset="0"/>
                        <a:cs typeface="Arial" panose="020B0604020202020204" pitchFamily="34" charset="0"/>
                      </a:endParaRPr>
                    </a:p>
                  </a:txBody>
                  <a:tcPr/>
                </a:tc>
                <a:tc>
                  <a:txBody>
                    <a:bodyPr/>
                    <a:lstStyle/>
                    <a:p>
                      <a:r>
                        <a:rPr lang="es-US" sz="2000" dirty="0">
                          <a:latin typeface="Arial" panose="020B0604020202020204" pitchFamily="34" charset="0"/>
                          <a:cs typeface="Arial" panose="020B0604020202020204" pitchFamily="34" charset="0"/>
                        </a:rPr>
                        <a:t>$     8,397,200</a:t>
                      </a:r>
                      <a:endParaRPr lang="en-GB"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76726699"/>
                  </a:ext>
                </a:extLst>
              </a:tr>
              <a:tr h="370840">
                <a:tc>
                  <a:txBody>
                    <a:bodyPr/>
                    <a:lstStyle/>
                    <a:p>
                      <a:r>
                        <a:rPr lang="es-US" sz="2000" dirty="0">
                          <a:latin typeface="Arial" panose="020B0604020202020204" pitchFamily="34" charset="0"/>
                          <a:cs typeface="Arial" panose="020B0604020202020204" pitchFamily="34" charset="0"/>
                        </a:rPr>
                        <a:t>Curso SAS </a:t>
                      </a:r>
                      <a:r>
                        <a:rPr lang="es-US" sz="2000" dirty="0" err="1">
                          <a:latin typeface="Arial" panose="020B0604020202020204" pitchFamily="34" charset="0"/>
                          <a:cs typeface="Arial" panose="020B0604020202020204" pitchFamily="34" charset="0"/>
                        </a:rPr>
                        <a:t>Administration</a:t>
                      </a:r>
                      <a:r>
                        <a:rPr lang="es-US" sz="2000" dirty="0">
                          <a:latin typeface="Arial" panose="020B0604020202020204" pitchFamily="34" charset="0"/>
                          <a:cs typeface="Arial" panose="020B0604020202020204" pitchFamily="34" charset="0"/>
                        </a:rPr>
                        <a:t> (1 persona, 4 días)</a:t>
                      </a:r>
                      <a:endParaRPr lang="en-GB" sz="2000" dirty="0">
                        <a:latin typeface="Arial" panose="020B0604020202020204" pitchFamily="34" charset="0"/>
                        <a:cs typeface="Arial" panose="020B0604020202020204" pitchFamily="34" charset="0"/>
                      </a:endParaRPr>
                    </a:p>
                  </a:txBody>
                  <a:tcPr/>
                </a:tc>
                <a:tc>
                  <a:txBody>
                    <a:bodyPr/>
                    <a:lstStyle/>
                    <a:p>
                      <a:r>
                        <a:rPr lang="es-US" sz="2000" dirty="0">
                          <a:latin typeface="Arial" panose="020B0604020202020204" pitchFamily="34" charset="0"/>
                          <a:cs typeface="Arial" panose="020B0604020202020204" pitchFamily="34" charset="0"/>
                        </a:rPr>
                        <a:t>$     9,596,800</a:t>
                      </a:r>
                      <a:endParaRPr lang="en-GB"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72637395"/>
                  </a:ext>
                </a:extLst>
              </a:tr>
              <a:tr h="370840">
                <a:tc>
                  <a:txBody>
                    <a:bodyPr/>
                    <a:lstStyle/>
                    <a:p>
                      <a:r>
                        <a:rPr lang="es-US" sz="2000" dirty="0">
                          <a:latin typeface="Arial" panose="020B0604020202020204" pitchFamily="34" charset="0"/>
                          <a:cs typeface="Arial" panose="020B0604020202020204" pitchFamily="34" charset="0"/>
                        </a:rPr>
                        <a:t>Curso SAS </a:t>
                      </a:r>
                      <a:r>
                        <a:rPr lang="es-US" sz="2000" dirty="0" err="1">
                          <a:latin typeface="Arial" panose="020B0604020202020204" pitchFamily="34" charset="0"/>
                          <a:cs typeface="Arial" panose="020B0604020202020204" pitchFamily="34" charset="0"/>
                        </a:rPr>
                        <a:t>Guide</a:t>
                      </a:r>
                      <a:r>
                        <a:rPr lang="es-US" sz="2000" dirty="0">
                          <a:latin typeface="Arial" panose="020B0604020202020204" pitchFamily="34" charset="0"/>
                          <a:cs typeface="Arial" panose="020B0604020202020204" pitchFamily="34" charset="0"/>
                        </a:rPr>
                        <a:t> (5 personas, 2 días)</a:t>
                      </a:r>
                      <a:endParaRPr lang="en-GB" sz="2000" dirty="0">
                        <a:latin typeface="Arial" panose="020B0604020202020204" pitchFamily="34" charset="0"/>
                        <a:cs typeface="Arial" panose="020B0604020202020204" pitchFamily="34" charset="0"/>
                      </a:endParaRPr>
                    </a:p>
                  </a:txBody>
                  <a:tcPr/>
                </a:tc>
                <a:tc>
                  <a:txBody>
                    <a:bodyPr/>
                    <a:lstStyle/>
                    <a:p>
                      <a:r>
                        <a:rPr lang="es-US" sz="2000" dirty="0">
                          <a:latin typeface="Arial" panose="020B0604020202020204" pitchFamily="34" charset="0"/>
                          <a:cs typeface="Arial" panose="020B0604020202020204" pitchFamily="34" charset="0"/>
                        </a:rPr>
                        <a:t>$     2,400,000</a:t>
                      </a:r>
                      <a:endParaRPr lang="en-GB"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82733817"/>
                  </a:ext>
                </a:extLst>
              </a:tr>
            </a:tbl>
          </a:graphicData>
        </a:graphic>
      </p:graphicFrame>
    </p:spTree>
    <p:extLst>
      <p:ext uri="{BB962C8B-B14F-4D97-AF65-F5344CB8AC3E}">
        <p14:creationId xmlns:p14="http://schemas.microsoft.com/office/powerpoint/2010/main" val="1793492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AA955-0966-4C32-9B68-EBE0EC50E87C}"/>
              </a:ext>
            </a:extLst>
          </p:cNvPr>
          <p:cNvSpPr>
            <a:spLocks noGrp="1"/>
          </p:cNvSpPr>
          <p:nvPr>
            <p:ph type="title"/>
          </p:nvPr>
        </p:nvSpPr>
        <p:spPr>
          <a:xfrm>
            <a:off x="838200" y="390810"/>
            <a:ext cx="10515600" cy="739347"/>
          </a:xfrm>
        </p:spPr>
        <p:txBody>
          <a:bodyPr>
            <a:normAutofit/>
          </a:bodyPr>
          <a:lstStyle/>
          <a:p>
            <a:r>
              <a:rPr lang="es-US" sz="4000" b="1" dirty="0">
                <a:latin typeface="Abadi" panose="020B0604020104020204" pitchFamily="34" charset="0"/>
              </a:rPr>
              <a:t>Inversión por consultoría</a:t>
            </a:r>
            <a:endParaRPr lang="en-GB" sz="4000" b="1" dirty="0">
              <a:latin typeface="Abadi" panose="020B0604020104020204" pitchFamily="34" charset="0"/>
            </a:endParaRPr>
          </a:p>
        </p:txBody>
      </p:sp>
      <p:sp>
        <p:nvSpPr>
          <p:cNvPr id="3" name="Marcador de contenido 2">
            <a:extLst>
              <a:ext uri="{FF2B5EF4-FFF2-40B4-BE49-F238E27FC236}">
                <a16:creationId xmlns:a16="http://schemas.microsoft.com/office/drawing/2014/main" id="{704170D1-C884-4D71-B69C-F0F35DF9B636}"/>
              </a:ext>
            </a:extLst>
          </p:cNvPr>
          <p:cNvSpPr>
            <a:spLocks noGrp="1"/>
          </p:cNvSpPr>
          <p:nvPr>
            <p:ph idx="1"/>
          </p:nvPr>
        </p:nvSpPr>
        <p:spPr>
          <a:xfrm>
            <a:off x="838200" y="1301403"/>
            <a:ext cx="10273300" cy="1142478"/>
          </a:xfrm>
        </p:spPr>
        <p:txBody>
          <a:bodyPr>
            <a:normAutofit lnSpcReduction="10000"/>
          </a:bodyPr>
          <a:lstStyle/>
          <a:p>
            <a:pPr marL="0" indent="0" algn="just">
              <a:spcBef>
                <a:spcPts val="0"/>
              </a:spcBef>
              <a:spcAft>
                <a:spcPts val="1200"/>
              </a:spcAft>
              <a:buNone/>
            </a:pPr>
            <a:r>
              <a:rPr lang="es-US" b="1" dirty="0">
                <a:latin typeface="Arial" panose="020B0604020202020204" pitchFamily="34" charset="0"/>
                <a:cs typeface="Arial" panose="020B0604020202020204" pitchFamily="34" charset="0"/>
              </a:rPr>
              <a:t>Tiempo: </a:t>
            </a:r>
            <a:r>
              <a:rPr lang="es-US" dirty="0">
                <a:latin typeface="Arial" panose="020B0604020202020204" pitchFamily="34" charset="0"/>
                <a:cs typeface="Arial" panose="020B0604020202020204" pitchFamily="34" charset="0"/>
              </a:rPr>
              <a:t>5 meses y medio = 11 ciclos de 2 semanas.</a:t>
            </a:r>
          </a:p>
          <a:p>
            <a:pPr marL="0" indent="0" algn="just">
              <a:spcBef>
                <a:spcPts val="0"/>
              </a:spcBef>
              <a:spcAft>
                <a:spcPts val="1200"/>
              </a:spcAft>
              <a:buNone/>
            </a:pPr>
            <a:r>
              <a:rPr lang="es-US" b="1" dirty="0">
                <a:latin typeface="Arial" panose="020B0604020202020204" pitchFamily="34" charset="0"/>
                <a:cs typeface="Arial" panose="020B0604020202020204" pitchFamily="34" charset="0"/>
              </a:rPr>
              <a:t>Recursos: </a:t>
            </a:r>
            <a:r>
              <a:rPr lang="es-US" dirty="0">
                <a:latin typeface="Arial" panose="020B0604020202020204" pitchFamily="34" charset="0"/>
                <a:cs typeface="Arial" panose="020B0604020202020204" pitchFamily="34" charset="0"/>
              </a:rPr>
              <a:t>Un consultor sénior, dos semi-sénior y dos junior.</a:t>
            </a:r>
          </a:p>
          <a:p>
            <a:pPr marL="0" indent="0" algn="just">
              <a:spcBef>
                <a:spcPts val="0"/>
              </a:spcBef>
              <a:spcAft>
                <a:spcPts val="1200"/>
              </a:spcAft>
              <a:buNone/>
            </a:pPr>
            <a:endParaRPr lang="es-US" dirty="0">
              <a:latin typeface="Arial" panose="020B0604020202020204" pitchFamily="34" charset="0"/>
              <a:cs typeface="Arial" panose="020B0604020202020204" pitchFamily="34" charset="0"/>
            </a:endParaRPr>
          </a:p>
        </p:txBody>
      </p:sp>
      <p:graphicFrame>
        <p:nvGraphicFramePr>
          <p:cNvPr id="4" name="Objeto 3">
            <a:extLst>
              <a:ext uri="{FF2B5EF4-FFF2-40B4-BE49-F238E27FC236}">
                <a16:creationId xmlns:a16="http://schemas.microsoft.com/office/drawing/2014/main" id="{28517680-73C1-440E-A1F2-26E3F550996C}"/>
              </a:ext>
            </a:extLst>
          </p:cNvPr>
          <p:cNvGraphicFramePr>
            <a:graphicFrameLocks noChangeAspect="1"/>
          </p:cNvGraphicFramePr>
          <p:nvPr>
            <p:extLst>
              <p:ext uri="{D42A27DB-BD31-4B8C-83A1-F6EECF244321}">
                <p14:modId xmlns:p14="http://schemas.microsoft.com/office/powerpoint/2010/main" val="1257240039"/>
              </p:ext>
            </p:extLst>
          </p:nvPr>
        </p:nvGraphicFramePr>
        <p:xfrm>
          <a:off x="909638" y="2647950"/>
          <a:ext cx="10487025" cy="3910013"/>
        </p:xfrm>
        <a:graphic>
          <a:graphicData uri="http://schemas.openxmlformats.org/presentationml/2006/ole">
            <mc:AlternateContent xmlns:mc="http://schemas.openxmlformats.org/markup-compatibility/2006">
              <mc:Choice xmlns:v="urn:schemas-microsoft-com:vml" Requires="v">
                <p:oleObj spid="_x0000_s1107" name="Worksheet" r:id="rId3" imgW="10487086" imgH="3909848" progId="Excel.Sheet.12">
                  <p:embed/>
                </p:oleObj>
              </mc:Choice>
              <mc:Fallback>
                <p:oleObj name="Worksheet" r:id="rId3" imgW="10487086" imgH="3909848" progId="Excel.Sheet.12">
                  <p:embed/>
                  <p:pic>
                    <p:nvPicPr>
                      <p:cNvPr id="0" name=""/>
                      <p:cNvPicPr/>
                      <p:nvPr/>
                    </p:nvPicPr>
                    <p:blipFill>
                      <a:blip r:embed="rId4"/>
                      <a:stretch>
                        <a:fillRect/>
                      </a:stretch>
                    </p:blipFill>
                    <p:spPr>
                      <a:xfrm>
                        <a:off x="909638" y="2647950"/>
                        <a:ext cx="10487025" cy="3910013"/>
                      </a:xfrm>
                      <a:prstGeom prst="rect">
                        <a:avLst/>
                      </a:prstGeom>
                    </p:spPr>
                  </p:pic>
                </p:oleObj>
              </mc:Fallback>
            </mc:AlternateContent>
          </a:graphicData>
        </a:graphic>
      </p:graphicFrame>
      <p:sp>
        <p:nvSpPr>
          <p:cNvPr id="5" name="Marcador de contenido 5">
            <a:extLst>
              <a:ext uri="{FF2B5EF4-FFF2-40B4-BE49-F238E27FC236}">
                <a16:creationId xmlns:a16="http://schemas.microsoft.com/office/drawing/2014/main" id="{799680F4-7667-4627-A176-AA394D43CB8E}"/>
              </a:ext>
            </a:extLst>
          </p:cNvPr>
          <p:cNvSpPr txBox="1">
            <a:spLocks/>
          </p:cNvSpPr>
          <p:nvPr/>
        </p:nvSpPr>
        <p:spPr>
          <a:xfrm>
            <a:off x="909638" y="6141413"/>
            <a:ext cx="4248150" cy="466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US" sz="2000" dirty="0">
                <a:latin typeface="Arial" panose="020B0604020202020204" pitchFamily="34" charset="0"/>
                <a:cs typeface="Arial" panose="020B0604020202020204" pitchFamily="34" charset="0"/>
              </a:rPr>
              <a:t>*  Precios sin impuestos incluidos</a:t>
            </a:r>
          </a:p>
        </p:txBody>
      </p:sp>
    </p:spTree>
    <p:extLst>
      <p:ext uri="{BB962C8B-B14F-4D97-AF65-F5344CB8AC3E}">
        <p14:creationId xmlns:p14="http://schemas.microsoft.com/office/powerpoint/2010/main" val="2120475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AA955-0966-4C32-9B68-EBE0EC50E87C}"/>
              </a:ext>
            </a:extLst>
          </p:cNvPr>
          <p:cNvSpPr>
            <a:spLocks noGrp="1"/>
          </p:cNvSpPr>
          <p:nvPr>
            <p:ph type="title"/>
          </p:nvPr>
        </p:nvSpPr>
        <p:spPr>
          <a:xfrm>
            <a:off x="838200" y="390810"/>
            <a:ext cx="10515600" cy="739347"/>
          </a:xfrm>
        </p:spPr>
        <p:txBody>
          <a:bodyPr>
            <a:normAutofit/>
          </a:bodyPr>
          <a:lstStyle/>
          <a:p>
            <a:r>
              <a:rPr lang="es-US" sz="4000" b="1" dirty="0">
                <a:latin typeface="Abadi" panose="020B0604020104020204" pitchFamily="34" charset="0"/>
              </a:rPr>
              <a:t>Cronograma</a:t>
            </a:r>
            <a:endParaRPr lang="en-GB" sz="4000" b="1" dirty="0">
              <a:latin typeface="Abadi" panose="020B0604020104020204" pitchFamily="34" charset="0"/>
            </a:endParaRPr>
          </a:p>
        </p:txBody>
      </p:sp>
      <p:sp>
        <p:nvSpPr>
          <p:cNvPr id="3" name="Marcador de contenido 2">
            <a:extLst>
              <a:ext uri="{FF2B5EF4-FFF2-40B4-BE49-F238E27FC236}">
                <a16:creationId xmlns:a16="http://schemas.microsoft.com/office/drawing/2014/main" id="{704170D1-C884-4D71-B69C-F0F35DF9B636}"/>
              </a:ext>
            </a:extLst>
          </p:cNvPr>
          <p:cNvSpPr>
            <a:spLocks noGrp="1"/>
          </p:cNvSpPr>
          <p:nvPr>
            <p:ph idx="1"/>
          </p:nvPr>
        </p:nvSpPr>
        <p:spPr>
          <a:xfrm>
            <a:off x="838200" y="1301403"/>
            <a:ext cx="10273300" cy="1142478"/>
          </a:xfrm>
        </p:spPr>
        <p:txBody>
          <a:bodyPr>
            <a:normAutofit lnSpcReduction="10000"/>
          </a:bodyPr>
          <a:lstStyle/>
          <a:p>
            <a:pPr marL="0" indent="0" algn="just">
              <a:spcBef>
                <a:spcPts val="0"/>
              </a:spcBef>
              <a:spcAft>
                <a:spcPts val="1200"/>
              </a:spcAft>
              <a:buNone/>
            </a:pPr>
            <a:r>
              <a:rPr lang="es-US" b="1" dirty="0">
                <a:latin typeface="Arial" panose="020B0604020202020204" pitchFamily="34" charset="0"/>
                <a:cs typeface="Arial" panose="020B0604020202020204" pitchFamily="34" charset="0"/>
              </a:rPr>
              <a:t>Tiempo: </a:t>
            </a:r>
            <a:r>
              <a:rPr lang="es-US" dirty="0">
                <a:latin typeface="Arial" panose="020B0604020202020204" pitchFamily="34" charset="0"/>
                <a:cs typeface="Arial" panose="020B0604020202020204" pitchFamily="34" charset="0"/>
              </a:rPr>
              <a:t>5 meses y medio = 11 ciclos de 2 semanas.</a:t>
            </a:r>
          </a:p>
          <a:p>
            <a:pPr marL="0" indent="0" algn="just">
              <a:spcBef>
                <a:spcPts val="0"/>
              </a:spcBef>
              <a:spcAft>
                <a:spcPts val="1200"/>
              </a:spcAft>
              <a:buNone/>
            </a:pPr>
            <a:r>
              <a:rPr lang="es-US" b="1" dirty="0">
                <a:latin typeface="Arial" panose="020B0604020202020204" pitchFamily="34" charset="0"/>
                <a:cs typeface="Arial" panose="020B0604020202020204" pitchFamily="34" charset="0"/>
              </a:rPr>
              <a:t>Recursos: </a:t>
            </a:r>
            <a:r>
              <a:rPr lang="es-US" dirty="0">
                <a:latin typeface="Arial" panose="020B0604020202020204" pitchFamily="34" charset="0"/>
                <a:cs typeface="Arial" panose="020B0604020202020204" pitchFamily="34" charset="0"/>
              </a:rPr>
              <a:t>Un consultor sénior, dos semi-sénior y dos junior.</a:t>
            </a:r>
          </a:p>
          <a:p>
            <a:pPr marL="0" indent="0" algn="just">
              <a:spcBef>
                <a:spcPts val="0"/>
              </a:spcBef>
              <a:spcAft>
                <a:spcPts val="1200"/>
              </a:spcAft>
              <a:buNone/>
            </a:pPr>
            <a:endParaRPr lang="es-US"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22CDBEED-7BB0-4254-92DF-68D7F5B472D0}"/>
              </a:ext>
            </a:extLst>
          </p:cNvPr>
          <p:cNvPicPr>
            <a:picLocks noChangeAspect="1"/>
          </p:cNvPicPr>
          <p:nvPr/>
        </p:nvPicPr>
        <p:blipFill>
          <a:blip r:embed="rId2"/>
          <a:stretch>
            <a:fillRect/>
          </a:stretch>
        </p:blipFill>
        <p:spPr>
          <a:xfrm>
            <a:off x="499909" y="2382764"/>
            <a:ext cx="11192182" cy="3684750"/>
          </a:xfrm>
          <a:prstGeom prst="rect">
            <a:avLst/>
          </a:prstGeom>
        </p:spPr>
      </p:pic>
    </p:spTree>
    <p:extLst>
      <p:ext uri="{BB962C8B-B14F-4D97-AF65-F5344CB8AC3E}">
        <p14:creationId xmlns:p14="http://schemas.microsoft.com/office/powerpoint/2010/main" val="191936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AA955-0966-4C32-9B68-EBE0EC50E87C}"/>
              </a:ext>
            </a:extLst>
          </p:cNvPr>
          <p:cNvSpPr>
            <a:spLocks noGrp="1"/>
          </p:cNvSpPr>
          <p:nvPr>
            <p:ph type="title"/>
          </p:nvPr>
        </p:nvSpPr>
        <p:spPr>
          <a:xfrm>
            <a:off x="838200" y="390810"/>
            <a:ext cx="10515600" cy="739347"/>
          </a:xfrm>
        </p:spPr>
        <p:txBody>
          <a:bodyPr>
            <a:normAutofit/>
          </a:bodyPr>
          <a:lstStyle/>
          <a:p>
            <a:r>
              <a:rPr lang="es-US" sz="4000" b="1" dirty="0">
                <a:latin typeface="Abadi" panose="020B0604020104020204" pitchFamily="34" charset="0"/>
              </a:rPr>
              <a:t>Requisito esencial</a:t>
            </a:r>
            <a:endParaRPr lang="en-GB" sz="4000" b="1" dirty="0">
              <a:latin typeface="Abadi" panose="020B0604020104020204" pitchFamily="34" charset="0"/>
            </a:endParaRPr>
          </a:p>
        </p:txBody>
      </p:sp>
      <p:sp>
        <p:nvSpPr>
          <p:cNvPr id="3" name="Marcador de contenido 2">
            <a:extLst>
              <a:ext uri="{FF2B5EF4-FFF2-40B4-BE49-F238E27FC236}">
                <a16:creationId xmlns:a16="http://schemas.microsoft.com/office/drawing/2014/main" id="{704170D1-C884-4D71-B69C-F0F35DF9B636}"/>
              </a:ext>
            </a:extLst>
          </p:cNvPr>
          <p:cNvSpPr>
            <a:spLocks noGrp="1"/>
          </p:cNvSpPr>
          <p:nvPr>
            <p:ph idx="1"/>
          </p:nvPr>
        </p:nvSpPr>
        <p:spPr>
          <a:xfrm>
            <a:off x="838201" y="1460892"/>
            <a:ext cx="10273300" cy="5263544"/>
          </a:xfrm>
        </p:spPr>
        <p:txBody>
          <a:bodyPr>
            <a:normAutofit/>
          </a:bodyPr>
          <a:lstStyle/>
          <a:p>
            <a:pPr marL="0" indent="0" algn="just">
              <a:spcBef>
                <a:spcPts val="0"/>
              </a:spcBef>
              <a:spcAft>
                <a:spcPts val="1200"/>
              </a:spcAft>
              <a:buNone/>
            </a:pPr>
            <a:r>
              <a:rPr lang="es-US" dirty="0">
                <a:latin typeface="Arial" panose="020B0604020202020204" pitchFamily="34" charset="0"/>
                <a:cs typeface="Arial" panose="020B0604020202020204" pitchFamily="34" charset="0"/>
              </a:rPr>
              <a:t>Para el éxito del proyecto es muy importante contar con personal experto del cliente en cada uno de los tres frentes:</a:t>
            </a:r>
          </a:p>
          <a:p>
            <a:pPr marL="514350" indent="-514350" algn="just">
              <a:spcBef>
                <a:spcPts val="0"/>
              </a:spcBef>
              <a:spcAft>
                <a:spcPts val="1200"/>
              </a:spcAft>
              <a:buFont typeface="+mj-lt"/>
              <a:buAutoNum type="arabicPeriod"/>
            </a:pPr>
            <a:r>
              <a:rPr lang="es-US" dirty="0">
                <a:latin typeface="Arial" panose="020B0604020202020204" pitchFamily="34" charset="0"/>
                <a:cs typeface="Arial" panose="020B0604020202020204" pitchFamily="34" charset="0"/>
              </a:rPr>
              <a:t>Fuentes de datos y calidad de los mismos;</a:t>
            </a:r>
          </a:p>
          <a:p>
            <a:pPr marL="514350" indent="-514350" algn="just">
              <a:spcBef>
                <a:spcPts val="0"/>
              </a:spcBef>
              <a:spcAft>
                <a:spcPts val="1200"/>
              </a:spcAft>
              <a:buFont typeface="+mj-lt"/>
              <a:buAutoNum type="arabicPeriod"/>
            </a:pPr>
            <a:r>
              <a:rPr lang="es-US" dirty="0">
                <a:latin typeface="Arial" panose="020B0604020202020204" pitchFamily="34" charset="0"/>
                <a:cs typeface="Arial" panose="020B0604020202020204" pitchFamily="34" charset="0"/>
              </a:rPr>
              <a:t>Cálculos actuariales y normativos;</a:t>
            </a:r>
          </a:p>
          <a:p>
            <a:pPr marL="514350" indent="-514350" algn="just">
              <a:spcBef>
                <a:spcPts val="0"/>
              </a:spcBef>
              <a:spcAft>
                <a:spcPts val="1200"/>
              </a:spcAft>
              <a:buFont typeface="+mj-lt"/>
              <a:buAutoNum type="arabicPeriod"/>
            </a:pPr>
            <a:r>
              <a:rPr lang="es-US" dirty="0">
                <a:latin typeface="Arial" panose="020B0604020202020204" pitchFamily="34" charset="0"/>
                <a:cs typeface="Arial" panose="020B0604020202020204" pitchFamily="34" charset="0"/>
              </a:rPr>
              <a:t>Normas contables y requisitos para reportería.</a:t>
            </a:r>
          </a:p>
          <a:p>
            <a:pPr marL="0" indent="0" algn="just">
              <a:spcBef>
                <a:spcPts val="0"/>
              </a:spcBef>
              <a:spcAft>
                <a:spcPts val="1200"/>
              </a:spcAft>
              <a:buNone/>
            </a:pPr>
            <a:endParaRPr lang="es-US" dirty="0">
              <a:latin typeface="Arial" panose="020B0604020202020204" pitchFamily="34" charset="0"/>
              <a:cs typeface="Arial" panose="020B0604020202020204" pitchFamily="34" charset="0"/>
            </a:endParaRPr>
          </a:p>
          <a:p>
            <a:pPr marL="0" indent="0" algn="just">
              <a:spcBef>
                <a:spcPts val="0"/>
              </a:spcBef>
              <a:spcAft>
                <a:spcPts val="1200"/>
              </a:spcAft>
              <a:buNone/>
            </a:pPr>
            <a:r>
              <a:rPr lang="es-US" dirty="0">
                <a:latin typeface="Arial" panose="020B0604020202020204" pitchFamily="34" charset="0"/>
                <a:cs typeface="Arial" panose="020B0604020202020204" pitchFamily="34" charset="0"/>
              </a:rPr>
              <a:t>Los consultores trabajarán en el sitio del cliente, formando un equipo junto con los expertos mencionados. Esto ayudará a priorizar los entregables y las tareas por ciclo de trabajo.</a:t>
            </a:r>
          </a:p>
        </p:txBody>
      </p:sp>
    </p:spTree>
    <p:extLst>
      <p:ext uri="{BB962C8B-B14F-4D97-AF65-F5344CB8AC3E}">
        <p14:creationId xmlns:p14="http://schemas.microsoft.com/office/powerpoint/2010/main" val="3482953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AA955-0966-4C32-9B68-EBE0EC50E87C}"/>
              </a:ext>
            </a:extLst>
          </p:cNvPr>
          <p:cNvSpPr>
            <a:spLocks noGrp="1"/>
          </p:cNvSpPr>
          <p:nvPr>
            <p:ph type="title"/>
          </p:nvPr>
        </p:nvSpPr>
        <p:spPr>
          <a:xfrm>
            <a:off x="838200" y="390810"/>
            <a:ext cx="10515600" cy="739347"/>
          </a:xfrm>
        </p:spPr>
        <p:txBody>
          <a:bodyPr>
            <a:normAutofit/>
          </a:bodyPr>
          <a:lstStyle/>
          <a:p>
            <a:r>
              <a:rPr lang="es-US" sz="4000" b="1" dirty="0">
                <a:latin typeface="Abadi" panose="020B0604020104020204" pitchFamily="34" charset="0"/>
              </a:rPr>
              <a:t>Metodología ágil de trabajo</a:t>
            </a:r>
            <a:endParaRPr lang="en-GB" sz="4000" b="1" dirty="0">
              <a:latin typeface="Abadi" panose="020B0604020104020204" pitchFamily="34" charset="0"/>
            </a:endParaRPr>
          </a:p>
        </p:txBody>
      </p:sp>
      <p:sp>
        <p:nvSpPr>
          <p:cNvPr id="3" name="Marcador de contenido 2">
            <a:extLst>
              <a:ext uri="{FF2B5EF4-FFF2-40B4-BE49-F238E27FC236}">
                <a16:creationId xmlns:a16="http://schemas.microsoft.com/office/drawing/2014/main" id="{704170D1-C884-4D71-B69C-F0F35DF9B636}"/>
              </a:ext>
            </a:extLst>
          </p:cNvPr>
          <p:cNvSpPr>
            <a:spLocks noGrp="1"/>
          </p:cNvSpPr>
          <p:nvPr>
            <p:ph idx="1"/>
          </p:nvPr>
        </p:nvSpPr>
        <p:spPr>
          <a:xfrm>
            <a:off x="838201" y="1460892"/>
            <a:ext cx="10273300" cy="5263544"/>
          </a:xfrm>
        </p:spPr>
        <p:txBody>
          <a:bodyPr>
            <a:normAutofit lnSpcReduction="10000"/>
          </a:bodyPr>
          <a:lstStyle/>
          <a:p>
            <a:pPr marL="0" indent="0" algn="just">
              <a:spcBef>
                <a:spcPts val="0"/>
              </a:spcBef>
              <a:spcAft>
                <a:spcPts val="1200"/>
              </a:spcAft>
              <a:buNone/>
            </a:pPr>
            <a:r>
              <a:rPr lang="es-US" dirty="0">
                <a:latin typeface="Arial" panose="020B0604020202020204" pitchFamily="34" charset="0"/>
                <a:cs typeface="Arial" panose="020B0604020202020204" pitchFamily="34" charset="0"/>
              </a:rPr>
              <a:t>La estimación realizada asume una metodología de trabajo basada en SCRUM, en la cual se trabajan en ciclos de </a:t>
            </a:r>
            <a:r>
              <a:rPr lang="es-US" b="1" dirty="0">
                <a:latin typeface="Arial" panose="020B0604020202020204" pitchFamily="34" charset="0"/>
                <a:cs typeface="Arial" panose="020B0604020202020204" pitchFamily="34" charset="0"/>
              </a:rPr>
              <a:t>dos semanas</a:t>
            </a:r>
            <a:r>
              <a:rPr lang="es-US" dirty="0">
                <a:latin typeface="Arial" panose="020B0604020202020204" pitchFamily="34" charset="0"/>
                <a:cs typeface="Arial" panose="020B0604020202020204" pitchFamily="34" charset="0"/>
              </a:rPr>
              <a:t> con prioridades determinadas por el equipo. Esto permite flexibilidad por parte del cliente para definir sus prioridades, pero siempre cuidando que estén alineadas con los objetivos planteados.</a:t>
            </a:r>
          </a:p>
          <a:p>
            <a:pPr marL="0" indent="0" algn="just">
              <a:spcBef>
                <a:spcPts val="0"/>
              </a:spcBef>
              <a:spcAft>
                <a:spcPts val="1200"/>
              </a:spcAft>
              <a:buNone/>
            </a:pPr>
            <a:r>
              <a:rPr lang="es-US" dirty="0">
                <a:latin typeface="Arial" panose="020B0604020202020204" pitchFamily="34" charset="0"/>
                <a:cs typeface="Arial" panose="020B0604020202020204" pitchFamily="34" charset="0"/>
              </a:rPr>
              <a:t>El esquema de trabajo es mediante una </a:t>
            </a:r>
            <a:r>
              <a:rPr lang="es-US" b="1" dirty="0">
                <a:latin typeface="Arial" panose="020B0604020202020204" pitchFamily="34" charset="0"/>
                <a:cs typeface="Arial" panose="020B0604020202020204" pitchFamily="34" charset="0"/>
              </a:rPr>
              <a:t>bolsa de horas</a:t>
            </a:r>
            <a:r>
              <a:rPr lang="es-US" dirty="0">
                <a:latin typeface="Arial" panose="020B0604020202020204" pitchFamily="34" charset="0"/>
                <a:cs typeface="Arial" panose="020B0604020202020204" pitchFamily="34" charset="0"/>
              </a:rPr>
              <a:t>, las cuales se irán consumiendo a medida que se trabaje con el cliente.</a:t>
            </a:r>
          </a:p>
          <a:p>
            <a:pPr marL="0" indent="0" algn="just">
              <a:spcBef>
                <a:spcPts val="0"/>
              </a:spcBef>
              <a:spcAft>
                <a:spcPts val="1200"/>
              </a:spcAft>
              <a:buNone/>
            </a:pPr>
            <a:r>
              <a:rPr lang="es-US" dirty="0">
                <a:latin typeface="Arial" panose="020B0604020202020204" pitchFamily="34" charset="0"/>
                <a:cs typeface="Arial" panose="020B0604020202020204" pitchFamily="34" charset="0"/>
              </a:rPr>
              <a:t>Es importante que los insumos estén disponibles en las fechas pactadas con el cliente, para no ocasionar retrasos. En dicho caso se puede negociar para suspender por un par de días la espera de los insumos, pero no más del 5% de la duración total del proyecto.</a:t>
            </a:r>
          </a:p>
        </p:txBody>
      </p:sp>
    </p:spTree>
    <p:extLst>
      <p:ext uri="{BB962C8B-B14F-4D97-AF65-F5344CB8AC3E}">
        <p14:creationId xmlns:p14="http://schemas.microsoft.com/office/powerpoint/2010/main" val="63928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4170D1-C884-4D71-B69C-F0F35DF9B636}"/>
              </a:ext>
            </a:extLst>
          </p:cNvPr>
          <p:cNvSpPr>
            <a:spLocks noGrp="1"/>
          </p:cNvSpPr>
          <p:nvPr>
            <p:ph idx="1"/>
          </p:nvPr>
        </p:nvSpPr>
        <p:spPr>
          <a:xfrm>
            <a:off x="838201" y="1434916"/>
            <a:ext cx="10273300" cy="5334763"/>
          </a:xfrm>
        </p:spPr>
        <p:txBody>
          <a:bodyPr>
            <a:normAutofit/>
          </a:bodyPr>
          <a:lstStyle/>
          <a:p>
            <a:pPr marL="0" indent="0" algn="just">
              <a:spcBef>
                <a:spcPts val="0"/>
              </a:spcBef>
              <a:spcAft>
                <a:spcPts val="1200"/>
              </a:spcAft>
              <a:buNone/>
            </a:pPr>
            <a:r>
              <a:rPr lang="es-US" dirty="0">
                <a:latin typeface="Arial" panose="020B0604020202020204" pitchFamily="34" charset="0"/>
                <a:cs typeface="Arial" panose="020B0604020202020204" pitchFamily="34" charset="0"/>
              </a:rPr>
              <a:t>Un reporte de horas será enviado mensualmente y la </a:t>
            </a:r>
            <a:r>
              <a:rPr lang="es-US" b="1" dirty="0">
                <a:latin typeface="Arial" panose="020B0604020202020204" pitchFamily="34" charset="0"/>
                <a:cs typeface="Arial" panose="020B0604020202020204" pitchFamily="34" charset="0"/>
              </a:rPr>
              <a:t>facturación</a:t>
            </a:r>
            <a:r>
              <a:rPr lang="es-US" dirty="0">
                <a:latin typeface="Arial" panose="020B0604020202020204" pitchFamily="34" charset="0"/>
                <a:cs typeface="Arial" panose="020B0604020202020204" pitchFamily="34" charset="0"/>
              </a:rPr>
              <a:t> se realizará con la misma periodicidad.</a:t>
            </a:r>
          </a:p>
          <a:p>
            <a:pPr marL="0" indent="0" algn="just">
              <a:spcBef>
                <a:spcPts val="0"/>
              </a:spcBef>
              <a:spcAft>
                <a:spcPts val="1200"/>
              </a:spcAft>
              <a:buNone/>
            </a:pPr>
            <a:endParaRPr lang="es-US" dirty="0">
              <a:latin typeface="Arial" panose="020B0604020202020204" pitchFamily="34" charset="0"/>
              <a:cs typeface="Arial" panose="020B0604020202020204" pitchFamily="34" charset="0"/>
            </a:endParaRPr>
          </a:p>
          <a:p>
            <a:pPr marL="0" indent="0" algn="just">
              <a:spcBef>
                <a:spcPts val="0"/>
              </a:spcBef>
              <a:spcAft>
                <a:spcPts val="1200"/>
              </a:spcAft>
              <a:buNone/>
            </a:pPr>
            <a:r>
              <a:rPr lang="es-US" dirty="0">
                <a:latin typeface="Arial" panose="020B0604020202020204" pitchFamily="34" charset="0"/>
                <a:cs typeface="Arial" panose="020B0604020202020204" pitchFamily="34" charset="0"/>
              </a:rPr>
              <a:t>Los </a:t>
            </a:r>
            <a:r>
              <a:rPr lang="es-US" b="1" dirty="0">
                <a:latin typeface="Arial" panose="020B0604020202020204" pitchFamily="34" charset="0"/>
                <a:cs typeface="Arial" panose="020B0604020202020204" pitchFamily="34" charset="0"/>
              </a:rPr>
              <a:t>consultores</a:t>
            </a:r>
            <a:r>
              <a:rPr lang="es-US" dirty="0">
                <a:latin typeface="Arial" panose="020B0604020202020204" pitchFamily="34" charset="0"/>
                <a:cs typeface="Arial" panose="020B0604020202020204" pitchFamily="34" charset="0"/>
              </a:rPr>
              <a:t> pueden cambiar por situaciones ajenas al proyecto. En dicho caso, se tendrá una semana del nuevo consultor para transferencia de conocimiento que no será facturado al cliente.</a:t>
            </a:r>
          </a:p>
          <a:p>
            <a:pPr marL="0" indent="0" algn="just">
              <a:spcBef>
                <a:spcPts val="0"/>
              </a:spcBef>
              <a:spcAft>
                <a:spcPts val="1200"/>
              </a:spcAft>
              <a:buNone/>
            </a:pPr>
            <a:endParaRPr lang="es-US" dirty="0">
              <a:latin typeface="Arial" panose="020B0604020202020204" pitchFamily="34" charset="0"/>
              <a:cs typeface="Arial" panose="020B0604020202020204" pitchFamily="34" charset="0"/>
            </a:endParaRPr>
          </a:p>
          <a:p>
            <a:pPr marL="0" indent="0" algn="just">
              <a:spcBef>
                <a:spcPts val="0"/>
              </a:spcBef>
              <a:spcAft>
                <a:spcPts val="1200"/>
              </a:spcAft>
              <a:buNone/>
            </a:pPr>
            <a:r>
              <a:rPr lang="es-US" dirty="0">
                <a:latin typeface="Arial" panose="020B0604020202020204" pitchFamily="34" charset="0"/>
                <a:cs typeface="Arial" panose="020B0604020202020204" pitchFamily="34" charset="0"/>
              </a:rPr>
              <a:t>Cada objetivo planteado en el proyecto podrá tener su propio equipo de trabajo, los cuales para ser formados requerirán de un previo aviso de al menos </a:t>
            </a:r>
            <a:r>
              <a:rPr lang="es-US" b="1" dirty="0">
                <a:latin typeface="Arial" panose="020B0604020202020204" pitchFamily="34" charset="0"/>
                <a:cs typeface="Arial" panose="020B0604020202020204" pitchFamily="34" charset="0"/>
              </a:rPr>
              <a:t>20 días calendario</a:t>
            </a:r>
            <a:r>
              <a:rPr lang="es-US" dirty="0">
                <a:latin typeface="Arial" panose="020B0604020202020204" pitchFamily="34" charset="0"/>
                <a:cs typeface="Arial" panose="020B0604020202020204" pitchFamily="34" charset="0"/>
              </a:rPr>
              <a:t>.</a:t>
            </a:r>
          </a:p>
        </p:txBody>
      </p:sp>
      <p:sp>
        <p:nvSpPr>
          <p:cNvPr id="8" name="Rectángulo 7">
            <a:extLst>
              <a:ext uri="{FF2B5EF4-FFF2-40B4-BE49-F238E27FC236}">
                <a16:creationId xmlns:a16="http://schemas.microsoft.com/office/drawing/2014/main" id="{E7FF7C73-E696-484B-BDA8-32F272936053}"/>
              </a:ext>
            </a:extLst>
          </p:cNvPr>
          <p:cNvSpPr/>
          <p:nvPr/>
        </p:nvSpPr>
        <p:spPr>
          <a:xfrm>
            <a:off x="0" y="204263"/>
            <a:ext cx="12192000" cy="1110187"/>
          </a:xfrm>
          <a:prstGeom prst="rect">
            <a:avLst/>
          </a:prstGeom>
          <a:solidFill>
            <a:srgbClr val="A5A5A5">
              <a:alpha val="25098"/>
            </a:srgbClr>
          </a:solidFill>
          <a:ln w="3175">
            <a:solidFill>
              <a:srgbClr val="787878">
                <a:alpha val="65098"/>
              </a:srgb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Título 1">
            <a:extLst>
              <a:ext uri="{FF2B5EF4-FFF2-40B4-BE49-F238E27FC236}">
                <a16:creationId xmlns:a16="http://schemas.microsoft.com/office/drawing/2014/main" id="{993B13C0-3F9D-425C-84D1-389612AE5F04}"/>
              </a:ext>
            </a:extLst>
          </p:cNvPr>
          <p:cNvSpPr>
            <a:spLocks noGrp="1"/>
          </p:cNvSpPr>
          <p:nvPr>
            <p:ph type="title"/>
          </p:nvPr>
        </p:nvSpPr>
        <p:spPr>
          <a:xfrm>
            <a:off x="838200" y="389682"/>
            <a:ext cx="10515600" cy="739347"/>
          </a:xfrm>
        </p:spPr>
        <p:txBody>
          <a:bodyPr>
            <a:normAutofit/>
          </a:bodyPr>
          <a:lstStyle/>
          <a:p>
            <a:r>
              <a:rPr lang="es-US" sz="4000" b="1" dirty="0">
                <a:latin typeface="Abadi" panose="020B0604020104020204" pitchFamily="34" charset="0"/>
              </a:rPr>
              <a:t>Observaciones finales</a:t>
            </a:r>
            <a:endParaRPr lang="en-GB" sz="4000" b="1" dirty="0">
              <a:latin typeface="Abadi" panose="020B0604020104020204" pitchFamily="34" charset="0"/>
            </a:endParaRPr>
          </a:p>
        </p:txBody>
      </p:sp>
    </p:spTree>
    <p:extLst>
      <p:ext uri="{BB962C8B-B14F-4D97-AF65-F5344CB8AC3E}">
        <p14:creationId xmlns:p14="http://schemas.microsoft.com/office/powerpoint/2010/main" val="261833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9836369-FFFF-44BA-A9F4-C43BABAE17D5}"/>
              </a:ext>
            </a:extLst>
          </p:cNvPr>
          <p:cNvSpPr/>
          <p:nvPr/>
        </p:nvSpPr>
        <p:spPr>
          <a:xfrm>
            <a:off x="0" y="204263"/>
            <a:ext cx="12192000" cy="1110187"/>
          </a:xfrm>
          <a:prstGeom prst="rect">
            <a:avLst/>
          </a:prstGeom>
          <a:solidFill>
            <a:srgbClr val="A5A5A5">
              <a:alpha val="25098"/>
            </a:srgbClr>
          </a:solidFill>
          <a:ln w="3175">
            <a:solidFill>
              <a:srgbClr val="787878">
                <a:alpha val="65098"/>
              </a:srgb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 name="Título 1">
            <a:extLst>
              <a:ext uri="{FF2B5EF4-FFF2-40B4-BE49-F238E27FC236}">
                <a16:creationId xmlns:a16="http://schemas.microsoft.com/office/drawing/2014/main" id="{2B1AA955-0966-4C32-9B68-EBE0EC50E87C}"/>
              </a:ext>
            </a:extLst>
          </p:cNvPr>
          <p:cNvSpPr>
            <a:spLocks noGrp="1"/>
          </p:cNvSpPr>
          <p:nvPr>
            <p:ph type="title"/>
          </p:nvPr>
        </p:nvSpPr>
        <p:spPr>
          <a:xfrm>
            <a:off x="838200" y="389682"/>
            <a:ext cx="10515600" cy="739347"/>
          </a:xfrm>
        </p:spPr>
        <p:txBody>
          <a:bodyPr>
            <a:normAutofit/>
          </a:bodyPr>
          <a:lstStyle/>
          <a:p>
            <a:r>
              <a:rPr lang="es-US" sz="4000" b="1" dirty="0">
                <a:latin typeface="Abadi" panose="020B0604020104020204" pitchFamily="34" charset="0"/>
              </a:rPr>
              <a:t>Términos y condiciones</a:t>
            </a:r>
            <a:endParaRPr lang="en-GB" sz="4000" b="1" dirty="0">
              <a:latin typeface="Abadi" panose="020B0604020104020204" pitchFamily="34" charset="0"/>
            </a:endParaRPr>
          </a:p>
        </p:txBody>
      </p:sp>
      <p:sp>
        <p:nvSpPr>
          <p:cNvPr id="6" name="Marcador de contenido 5">
            <a:extLst>
              <a:ext uri="{FF2B5EF4-FFF2-40B4-BE49-F238E27FC236}">
                <a16:creationId xmlns:a16="http://schemas.microsoft.com/office/drawing/2014/main" id="{FEAB80E5-F96F-4F5E-82AC-CEDB11E38C11}"/>
              </a:ext>
            </a:extLst>
          </p:cNvPr>
          <p:cNvSpPr>
            <a:spLocks noGrp="1"/>
          </p:cNvSpPr>
          <p:nvPr>
            <p:ph idx="1"/>
          </p:nvPr>
        </p:nvSpPr>
        <p:spPr>
          <a:xfrm>
            <a:off x="1066800" y="6350386"/>
            <a:ext cx="9495559" cy="460375"/>
          </a:xfrm>
        </p:spPr>
        <p:txBody>
          <a:bodyPr>
            <a:normAutofit/>
          </a:bodyPr>
          <a:lstStyle/>
          <a:p>
            <a:pPr marL="0" indent="0">
              <a:buNone/>
            </a:pPr>
            <a:r>
              <a:rPr lang="es-US" sz="2400" dirty="0">
                <a:latin typeface="Arial" panose="020B0604020202020204" pitchFamily="34" charset="0"/>
                <a:cs typeface="Arial" panose="020B0604020202020204" pitchFamily="34" charset="0"/>
              </a:rPr>
              <a:t>* Información confidencial y exclusiva para el CLIENTE.</a:t>
            </a:r>
          </a:p>
        </p:txBody>
      </p:sp>
      <p:sp>
        <p:nvSpPr>
          <p:cNvPr id="7" name="Marcador de contenido 5">
            <a:extLst>
              <a:ext uri="{FF2B5EF4-FFF2-40B4-BE49-F238E27FC236}">
                <a16:creationId xmlns:a16="http://schemas.microsoft.com/office/drawing/2014/main" id="{D620D062-45A5-452D-8FC1-BB1739AE607B}"/>
              </a:ext>
            </a:extLst>
          </p:cNvPr>
          <p:cNvSpPr txBox="1">
            <a:spLocks/>
          </p:cNvSpPr>
          <p:nvPr/>
        </p:nvSpPr>
        <p:spPr>
          <a:xfrm>
            <a:off x="1066800" y="1629929"/>
            <a:ext cx="2232314" cy="25876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s-US" b="1" dirty="0">
                <a:latin typeface="Arial" panose="020B0604020202020204" pitchFamily="34" charset="0"/>
                <a:cs typeface="Arial" panose="020B0604020202020204" pitchFamily="34" charset="0"/>
              </a:rPr>
              <a:t>Proyecto:</a:t>
            </a:r>
          </a:p>
          <a:p>
            <a:pPr marL="0" indent="0" algn="r">
              <a:buFont typeface="Arial" panose="020B0604020202020204" pitchFamily="34" charset="0"/>
              <a:buNone/>
            </a:pPr>
            <a:r>
              <a:rPr lang="es-US" b="1" dirty="0">
                <a:latin typeface="Arial" panose="020B0604020202020204" pitchFamily="34" charset="0"/>
                <a:cs typeface="Arial" panose="020B0604020202020204" pitchFamily="34" charset="0"/>
              </a:rPr>
              <a:t>Cliente:</a:t>
            </a:r>
          </a:p>
          <a:p>
            <a:pPr marL="0" indent="0" algn="r">
              <a:buFont typeface="Arial" panose="020B0604020202020204" pitchFamily="34" charset="0"/>
              <a:buNone/>
            </a:pPr>
            <a:r>
              <a:rPr lang="es-US" b="1" dirty="0">
                <a:latin typeface="Arial" panose="020B0604020202020204" pitchFamily="34" charset="0"/>
                <a:cs typeface="Arial" panose="020B0604020202020204" pitchFamily="34" charset="0"/>
              </a:rPr>
              <a:t>Área:</a:t>
            </a:r>
          </a:p>
          <a:p>
            <a:pPr marL="0" indent="0" algn="r">
              <a:buFont typeface="Arial" panose="020B0604020202020204" pitchFamily="34" charset="0"/>
              <a:buNone/>
            </a:pPr>
            <a:r>
              <a:rPr lang="es-US" b="1" dirty="0">
                <a:latin typeface="Arial" panose="020B0604020202020204" pitchFamily="34" charset="0"/>
                <a:cs typeface="Arial" panose="020B0604020202020204" pitchFamily="34" charset="0"/>
              </a:rPr>
              <a:t>Fecha:</a:t>
            </a:r>
          </a:p>
          <a:p>
            <a:pPr marL="0" indent="0" algn="r">
              <a:buFont typeface="Arial" panose="020B0604020202020204" pitchFamily="34" charset="0"/>
              <a:buNone/>
            </a:pPr>
            <a:r>
              <a:rPr lang="es-US" b="1" dirty="0">
                <a:latin typeface="Arial" panose="020B0604020202020204" pitchFamily="34" charset="0"/>
                <a:cs typeface="Arial" panose="020B0604020202020204" pitchFamily="34" charset="0"/>
              </a:rPr>
              <a:t>Caducidad:</a:t>
            </a:r>
          </a:p>
        </p:txBody>
      </p:sp>
      <p:sp>
        <p:nvSpPr>
          <p:cNvPr id="8" name="Marcador de contenido 5">
            <a:extLst>
              <a:ext uri="{FF2B5EF4-FFF2-40B4-BE49-F238E27FC236}">
                <a16:creationId xmlns:a16="http://schemas.microsoft.com/office/drawing/2014/main" id="{D49B12FF-14C4-4DCE-8D3B-10C8DD1C0E5A}"/>
              </a:ext>
            </a:extLst>
          </p:cNvPr>
          <p:cNvSpPr txBox="1">
            <a:spLocks/>
          </p:cNvSpPr>
          <p:nvPr/>
        </p:nvSpPr>
        <p:spPr>
          <a:xfrm>
            <a:off x="3280063" y="1629928"/>
            <a:ext cx="7282296" cy="27154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US" dirty="0">
                <a:latin typeface="Arial" panose="020B0604020202020204" pitchFamily="34" charset="0"/>
                <a:cs typeface="Arial" panose="020B0604020202020204" pitchFamily="34" charset="0"/>
              </a:rPr>
              <a:t>Actividades SAS hacia IFRS17</a:t>
            </a:r>
          </a:p>
          <a:p>
            <a:pPr marL="0" indent="0">
              <a:buFont typeface="Arial" panose="020B0604020202020204" pitchFamily="34" charset="0"/>
              <a:buNone/>
            </a:pPr>
            <a:r>
              <a:rPr lang="es-US" dirty="0">
                <a:latin typeface="Arial" panose="020B0604020202020204" pitchFamily="34" charset="0"/>
                <a:cs typeface="Arial" panose="020B0604020202020204" pitchFamily="34" charset="0"/>
              </a:rPr>
              <a:t>Zúrich Colombia</a:t>
            </a:r>
          </a:p>
          <a:p>
            <a:pPr marL="0" indent="0">
              <a:buFont typeface="Arial" panose="020B0604020202020204" pitchFamily="34" charset="0"/>
              <a:buNone/>
            </a:pPr>
            <a:r>
              <a:rPr lang="es-US" dirty="0">
                <a:latin typeface="Arial" panose="020B0604020202020204" pitchFamily="34" charset="0"/>
                <a:cs typeface="Arial" panose="020B0604020202020204" pitchFamily="34" charset="0"/>
              </a:rPr>
              <a:t>Actuaría</a:t>
            </a:r>
          </a:p>
          <a:p>
            <a:pPr marL="0" indent="0">
              <a:buFont typeface="Arial" panose="020B0604020202020204" pitchFamily="34" charset="0"/>
              <a:buNone/>
            </a:pPr>
            <a:r>
              <a:rPr lang="es-US" dirty="0">
                <a:latin typeface="Arial" panose="020B0604020202020204" pitchFamily="34" charset="0"/>
                <a:cs typeface="Arial" panose="020B0604020202020204" pitchFamily="34" charset="0"/>
              </a:rPr>
              <a:t>2018/07/31</a:t>
            </a:r>
          </a:p>
          <a:p>
            <a:pPr marL="0" indent="0">
              <a:buFont typeface="Arial" panose="020B0604020202020204" pitchFamily="34" charset="0"/>
              <a:buNone/>
            </a:pPr>
            <a:r>
              <a:rPr lang="es-US" dirty="0">
                <a:latin typeface="Arial" panose="020B0604020202020204" pitchFamily="34" charset="0"/>
                <a:cs typeface="Arial" panose="020B0604020202020204" pitchFamily="34" charset="0"/>
              </a:rPr>
              <a:t>2018/08/31</a:t>
            </a:r>
            <a:endParaRPr lang="es-US" sz="2400" dirty="0">
              <a:latin typeface="Arial" panose="020B0604020202020204" pitchFamily="34" charset="0"/>
              <a:cs typeface="Arial" panose="020B0604020202020204" pitchFamily="34" charset="0"/>
            </a:endParaRPr>
          </a:p>
        </p:txBody>
      </p:sp>
      <p:sp>
        <p:nvSpPr>
          <p:cNvPr id="9" name="Marcador de contenido 5">
            <a:extLst>
              <a:ext uri="{FF2B5EF4-FFF2-40B4-BE49-F238E27FC236}">
                <a16:creationId xmlns:a16="http://schemas.microsoft.com/office/drawing/2014/main" id="{B6EE7394-B8B8-4F93-A105-5C2E1CF8A785}"/>
              </a:ext>
            </a:extLst>
          </p:cNvPr>
          <p:cNvSpPr txBox="1">
            <a:spLocks/>
          </p:cNvSpPr>
          <p:nvPr/>
        </p:nvSpPr>
        <p:spPr>
          <a:xfrm>
            <a:off x="1066800" y="4738201"/>
            <a:ext cx="8944841" cy="14199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US" sz="2400" dirty="0">
                <a:latin typeface="Arial" panose="020B0604020202020204" pitchFamily="34" charset="0"/>
                <a:cs typeface="Arial" panose="020B0604020202020204" pitchFamily="34" charset="0"/>
              </a:rPr>
              <a:t>Las </a:t>
            </a:r>
            <a:r>
              <a:rPr lang="es-US" sz="2400" b="1" dirty="0">
                <a:latin typeface="Arial" panose="020B0604020202020204" pitchFamily="34" charset="0"/>
                <a:cs typeface="Arial" panose="020B0604020202020204" pitchFamily="34" charset="0"/>
              </a:rPr>
              <a:t>estimaciones en horas </a:t>
            </a:r>
            <a:r>
              <a:rPr lang="es-US" sz="2400" dirty="0">
                <a:latin typeface="Arial" panose="020B0604020202020204" pitchFamily="34" charset="0"/>
                <a:cs typeface="Arial" panose="020B0604020202020204" pitchFamily="34" charset="0"/>
              </a:rPr>
              <a:t>para cumplimiento de los objetivos asumen que las prioridades se mantienen y que los accesos e insumos necesarios son proveídos por el cliente dentro de las fechas acordadas al iniciar el proyecto.</a:t>
            </a:r>
          </a:p>
        </p:txBody>
      </p:sp>
    </p:spTree>
    <p:extLst>
      <p:ext uri="{BB962C8B-B14F-4D97-AF65-F5344CB8AC3E}">
        <p14:creationId xmlns:p14="http://schemas.microsoft.com/office/powerpoint/2010/main" val="3645650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399D0714-D387-4D50-AFB2-498960B4A3C3}"/>
              </a:ext>
            </a:extLst>
          </p:cNvPr>
          <p:cNvSpPr/>
          <p:nvPr/>
        </p:nvSpPr>
        <p:spPr>
          <a:xfrm>
            <a:off x="0" y="2384714"/>
            <a:ext cx="12192000" cy="2182523"/>
          </a:xfrm>
          <a:prstGeom prst="rect">
            <a:avLst/>
          </a:prstGeom>
          <a:solidFill>
            <a:srgbClr val="A5A5A5">
              <a:alpha val="25098"/>
            </a:srgbClr>
          </a:solidFill>
          <a:ln w="3175">
            <a:solidFill>
              <a:srgbClr val="787878">
                <a:alpha val="65098"/>
              </a:srgb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Título 1">
            <a:extLst>
              <a:ext uri="{FF2B5EF4-FFF2-40B4-BE49-F238E27FC236}">
                <a16:creationId xmlns:a16="http://schemas.microsoft.com/office/drawing/2014/main" id="{175B63D0-2861-4689-BB06-060FF7605CBE}"/>
              </a:ext>
            </a:extLst>
          </p:cNvPr>
          <p:cNvSpPr>
            <a:spLocks noGrp="1"/>
          </p:cNvSpPr>
          <p:nvPr>
            <p:ph type="title"/>
          </p:nvPr>
        </p:nvSpPr>
        <p:spPr>
          <a:xfrm>
            <a:off x="2957512" y="2290762"/>
            <a:ext cx="6276975" cy="2276475"/>
          </a:xfrm>
        </p:spPr>
        <p:txBody>
          <a:bodyPr>
            <a:normAutofit/>
          </a:bodyPr>
          <a:lstStyle/>
          <a:p>
            <a:pPr algn="ctr"/>
            <a:r>
              <a:rPr lang="es-US" sz="6000" b="1" dirty="0">
                <a:latin typeface="Abadi" panose="020B0604020202020204" pitchFamily="34" charset="0"/>
                <a:cs typeface="Arial" panose="020B0604020202020204" pitchFamily="34" charset="0"/>
              </a:rPr>
              <a:t>Gracias</a:t>
            </a:r>
            <a:endParaRPr lang="en-GB" sz="6000" b="1" dirty="0">
              <a:latin typeface="Abadi" panose="020B0604020202020204" pitchFamily="34" charset="0"/>
              <a:cs typeface="Arial" panose="020B0604020202020204" pitchFamily="34" charset="0"/>
            </a:endParaRPr>
          </a:p>
        </p:txBody>
      </p:sp>
    </p:spTree>
    <p:extLst>
      <p:ext uri="{BB962C8B-B14F-4D97-AF65-F5344CB8AC3E}">
        <p14:creationId xmlns:p14="http://schemas.microsoft.com/office/powerpoint/2010/main" val="272118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8C820D7-1D1F-4C29-9D4D-E9EE61E9DECA}"/>
              </a:ext>
            </a:extLst>
          </p:cNvPr>
          <p:cNvPicPr>
            <a:picLocks noChangeAspect="1"/>
          </p:cNvPicPr>
          <p:nvPr/>
        </p:nvPicPr>
        <p:blipFill>
          <a:blip r:embed="rId2"/>
          <a:stretch>
            <a:fillRect/>
          </a:stretch>
        </p:blipFill>
        <p:spPr>
          <a:xfrm>
            <a:off x="6831802" y="2869401"/>
            <a:ext cx="1462098" cy="1119196"/>
          </a:xfrm>
          <a:prstGeom prst="rect">
            <a:avLst/>
          </a:prstGeom>
        </p:spPr>
      </p:pic>
      <p:sp>
        <p:nvSpPr>
          <p:cNvPr id="2" name="Rectángulo 1">
            <a:extLst>
              <a:ext uri="{FF2B5EF4-FFF2-40B4-BE49-F238E27FC236}">
                <a16:creationId xmlns:a16="http://schemas.microsoft.com/office/drawing/2014/main" id="{F9C6A420-F4FD-456C-99A8-CD2C3915EC1B}"/>
              </a:ext>
            </a:extLst>
          </p:cNvPr>
          <p:cNvSpPr/>
          <p:nvPr/>
        </p:nvSpPr>
        <p:spPr>
          <a:xfrm>
            <a:off x="0" y="2384714"/>
            <a:ext cx="12192000" cy="2182523"/>
          </a:xfrm>
          <a:prstGeom prst="rect">
            <a:avLst/>
          </a:prstGeom>
          <a:solidFill>
            <a:srgbClr val="A5A5A5">
              <a:alpha val="25098"/>
            </a:srgbClr>
          </a:solidFill>
          <a:ln w="3175">
            <a:solidFill>
              <a:srgbClr val="787878">
                <a:alpha val="65098"/>
              </a:srgb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6" name="Título 1">
            <a:extLst>
              <a:ext uri="{FF2B5EF4-FFF2-40B4-BE49-F238E27FC236}">
                <a16:creationId xmlns:a16="http://schemas.microsoft.com/office/drawing/2014/main" id="{175B63D0-2861-4689-BB06-060FF7605CBE}"/>
              </a:ext>
            </a:extLst>
          </p:cNvPr>
          <p:cNvSpPr>
            <a:spLocks noGrp="1"/>
          </p:cNvSpPr>
          <p:nvPr>
            <p:ph type="title"/>
          </p:nvPr>
        </p:nvSpPr>
        <p:spPr>
          <a:xfrm>
            <a:off x="0" y="2290762"/>
            <a:ext cx="12192000" cy="2276475"/>
          </a:xfrm>
        </p:spPr>
        <p:txBody>
          <a:bodyPr>
            <a:normAutofit/>
          </a:bodyPr>
          <a:lstStyle/>
          <a:p>
            <a:pPr algn="ctr"/>
            <a:r>
              <a:rPr lang="es-US" sz="6000" b="1" dirty="0">
                <a:latin typeface="Abadi" panose="020B0604020104020204" pitchFamily="34" charset="0"/>
                <a:cs typeface="Arial" panose="020B0604020202020204" pitchFamily="34" charset="0"/>
              </a:rPr>
              <a:t>¿</a:t>
            </a:r>
            <a:r>
              <a:rPr lang="es-US" sz="6000" b="1" dirty="0">
                <a:latin typeface="Abadi" panose="020B0604020202020204" pitchFamily="34" charset="0"/>
                <a:cs typeface="Arial" panose="020B0604020202020204" pitchFamily="34" charset="0"/>
              </a:rPr>
              <a:t>Quién es       ?</a:t>
            </a:r>
            <a:endParaRPr lang="en-GB" sz="6000" b="1" dirty="0">
              <a:latin typeface="Abadi" panose="020B0604020202020204" pitchFamily="34" charset="0"/>
              <a:cs typeface="Arial" panose="020B0604020202020204" pitchFamily="34" charset="0"/>
            </a:endParaRPr>
          </a:p>
        </p:txBody>
      </p:sp>
      <p:pic>
        <p:nvPicPr>
          <p:cNvPr id="1026" name="Picture 2" descr="http://www.bigbangdata.com.co/wp-content/uploads/2016/08/sas-tptk-trans-blk.png">
            <a:extLst>
              <a:ext uri="{FF2B5EF4-FFF2-40B4-BE49-F238E27FC236}">
                <a16:creationId xmlns:a16="http://schemas.microsoft.com/office/drawing/2014/main" id="{3F964A03-5EDF-46DB-989A-26524884DBE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933355" y="5219817"/>
            <a:ext cx="3394796" cy="86508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C9A73B8F-5FC8-42D7-A0EC-9D069217F731}"/>
              </a:ext>
            </a:extLst>
          </p:cNvPr>
          <p:cNvSpPr txBox="1">
            <a:spLocks/>
          </p:cNvSpPr>
          <p:nvPr/>
        </p:nvSpPr>
        <p:spPr>
          <a:xfrm>
            <a:off x="0" y="4916985"/>
            <a:ext cx="9150350" cy="14707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US" b="1" dirty="0">
                <a:latin typeface="Arial" panose="020B0604020202020204" pitchFamily="34" charset="0"/>
                <a:cs typeface="Arial" panose="020B0604020202020204" pitchFamily="34" charset="0"/>
              </a:rPr>
              <a:t>Aliado de</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595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BB7EC8C6-CC8C-4808-973D-7487305F4215}"/>
              </a:ext>
            </a:extLst>
          </p:cNvPr>
          <p:cNvPicPr>
            <a:picLocks noChangeAspect="1"/>
          </p:cNvPicPr>
          <p:nvPr/>
        </p:nvPicPr>
        <p:blipFill>
          <a:blip r:embed="rId2"/>
          <a:stretch>
            <a:fillRect/>
          </a:stretch>
        </p:blipFill>
        <p:spPr>
          <a:xfrm>
            <a:off x="606598" y="2763203"/>
            <a:ext cx="5569265" cy="2983407"/>
          </a:xfrm>
          <a:prstGeom prst="roundRect">
            <a:avLst>
              <a:gd name="adj" fmla="val 8594"/>
            </a:avLst>
          </a:prstGeom>
          <a:solidFill>
            <a:srgbClr val="FFFFFF">
              <a:shade val="85000"/>
            </a:srgbClr>
          </a:solidFill>
          <a:ln>
            <a:noFill/>
          </a:ln>
          <a:effectLst/>
        </p:spPr>
      </p:pic>
      <p:sp>
        <p:nvSpPr>
          <p:cNvPr id="13" name="Título 1">
            <a:extLst>
              <a:ext uri="{FF2B5EF4-FFF2-40B4-BE49-F238E27FC236}">
                <a16:creationId xmlns:a16="http://schemas.microsoft.com/office/drawing/2014/main" id="{5E4AF5BA-D8A9-45F4-9382-FCDD4DE89D8B}"/>
              </a:ext>
            </a:extLst>
          </p:cNvPr>
          <p:cNvSpPr>
            <a:spLocks noGrp="1"/>
          </p:cNvSpPr>
          <p:nvPr>
            <p:ph type="title"/>
          </p:nvPr>
        </p:nvSpPr>
        <p:spPr>
          <a:xfrm>
            <a:off x="1802075" y="174888"/>
            <a:ext cx="8212280" cy="1460869"/>
          </a:xfrm>
        </p:spPr>
        <p:txBody>
          <a:bodyPr>
            <a:normAutofit/>
          </a:bodyPr>
          <a:lstStyle/>
          <a:p>
            <a:pPr algn="ctr"/>
            <a:r>
              <a:rPr lang="es-US" b="1" dirty="0">
                <a:latin typeface="+mn-lt"/>
                <a:cs typeface="Arial" panose="020B0604020202020204" pitchFamily="34" charset="0"/>
              </a:rPr>
              <a:t>SAS líder en software analítico</a:t>
            </a:r>
            <a:endParaRPr lang="en-GB" b="1" dirty="0">
              <a:latin typeface="+mn-lt"/>
              <a:cs typeface="Arial" panose="020B0604020202020204" pitchFamily="34" charset="0"/>
            </a:endParaRPr>
          </a:p>
        </p:txBody>
      </p:sp>
      <p:graphicFrame>
        <p:nvGraphicFramePr>
          <p:cNvPr id="6" name="Chart 1">
            <a:extLst>
              <a:ext uri="{FF2B5EF4-FFF2-40B4-BE49-F238E27FC236}">
                <a16:creationId xmlns:a16="http://schemas.microsoft.com/office/drawing/2014/main" id="{4096F91A-4253-4BA1-B3DF-DA699B471ED9}"/>
              </a:ext>
            </a:extLst>
          </p:cNvPr>
          <p:cNvGraphicFramePr/>
          <p:nvPr>
            <p:extLst/>
          </p:nvPr>
        </p:nvGraphicFramePr>
        <p:xfrm>
          <a:off x="6090805" y="2429843"/>
          <a:ext cx="5758324" cy="3561677"/>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2">
            <a:extLst>
              <a:ext uri="{FF2B5EF4-FFF2-40B4-BE49-F238E27FC236}">
                <a16:creationId xmlns:a16="http://schemas.microsoft.com/office/drawing/2014/main" id="{C8662D86-6332-448A-8324-3F7CAE7B8C82}"/>
              </a:ext>
            </a:extLst>
          </p:cNvPr>
          <p:cNvSpPr txBox="1"/>
          <p:nvPr/>
        </p:nvSpPr>
        <p:spPr>
          <a:xfrm>
            <a:off x="6916482" y="2096516"/>
            <a:ext cx="4319965" cy="746358"/>
          </a:xfrm>
          <a:prstGeom prst="rect">
            <a:avLst/>
          </a:prstGeom>
          <a:noFill/>
        </p:spPr>
        <p:txBody>
          <a:bodyPr wrap="none" rtlCol="0">
            <a:spAutoFit/>
          </a:bodyPr>
          <a:lstStyle/>
          <a:p>
            <a:pPr algn="ctr" defTabSz="365760">
              <a:lnSpc>
                <a:spcPct val="85000"/>
              </a:lnSpc>
              <a:spcBef>
                <a:spcPts val="800"/>
              </a:spcBef>
              <a:buClr>
                <a:srgbClr val="000000"/>
              </a:buClr>
              <a:buSzPct val="80000"/>
              <a:defRPr/>
            </a:pPr>
            <a:r>
              <a:rPr lang="es-CO" sz="2400" b="1" dirty="0">
                <a:solidFill>
                  <a:srgbClr val="04304B"/>
                </a:solidFill>
                <a:latin typeface="+mj-lt"/>
              </a:rPr>
              <a:t>Comprometidos con la Innovación</a:t>
            </a:r>
          </a:p>
          <a:p>
            <a:pPr algn="ctr" defTabSz="365760">
              <a:lnSpc>
                <a:spcPct val="85000"/>
              </a:lnSpc>
              <a:spcBef>
                <a:spcPts val="800"/>
              </a:spcBef>
              <a:buClr>
                <a:srgbClr val="000000"/>
              </a:buClr>
              <a:buSzPct val="80000"/>
              <a:defRPr/>
            </a:pPr>
            <a:r>
              <a:rPr lang="es-CO" dirty="0">
                <a:solidFill>
                  <a:srgbClr val="04304B"/>
                </a:solidFill>
                <a:latin typeface="+mj-lt"/>
              </a:rPr>
              <a:t>(2017 R&amp;D </a:t>
            </a:r>
            <a:r>
              <a:rPr lang="es-CO" dirty="0" err="1">
                <a:solidFill>
                  <a:srgbClr val="04304B"/>
                </a:solidFill>
                <a:latin typeface="+mj-lt"/>
              </a:rPr>
              <a:t>intensity</a:t>
            </a:r>
            <a:r>
              <a:rPr lang="es-CO" dirty="0">
                <a:solidFill>
                  <a:srgbClr val="04304B"/>
                </a:solidFill>
                <a:latin typeface="+mj-lt"/>
              </a:rPr>
              <a:t> as % of </a:t>
            </a:r>
            <a:r>
              <a:rPr lang="es-CO" dirty="0" err="1">
                <a:solidFill>
                  <a:srgbClr val="04304B"/>
                </a:solidFill>
                <a:latin typeface="+mj-lt"/>
              </a:rPr>
              <a:t>revenue</a:t>
            </a:r>
            <a:r>
              <a:rPr lang="es-CO" dirty="0">
                <a:solidFill>
                  <a:srgbClr val="04304B"/>
                </a:solidFill>
                <a:latin typeface="+mj-lt"/>
              </a:rPr>
              <a:t>)</a:t>
            </a:r>
          </a:p>
        </p:txBody>
      </p:sp>
      <p:sp>
        <p:nvSpPr>
          <p:cNvPr id="10" name="TextBox 4">
            <a:extLst>
              <a:ext uri="{FF2B5EF4-FFF2-40B4-BE49-F238E27FC236}">
                <a16:creationId xmlns:a16="http://schemas.microsoft.com/office/drawing/2014/main" id="{6BF987F3-BD8A-4AD7-A3FD-5B7B4FBD29A3}"/>
              </a:ext>
            </a:extLst>
          </p:cNvPr>
          <p:cNvSpPr txBox="1"/>
          <p:nvPr/>
        </p:nvSpPr>
        <p:spPr>
          <a:xfrm>
            <a:off x="4621031" y="6308460"/>
            <a:ext cx="3109665" cy="253916"/>
          </a:xfrm>
          <a:prstGeom prst="rect">
            <a:avLst/>
          </a:prstGeom>
          <a:noFill/>
        </p:spPr>
        <p:txBody>
          <a:bodyPr wrap="square" anchor="b" anchorCtr="0">
            <a:spAutoFit/>
          </a:bodyPr>
          <a:lstStyle/>
          <a:p>
            <a:pPr algn="ctr" defTabSz="205735" eaLnBrk="0" hangingPunct="0">
              <a:defRPr/>
            </a:pPr>
            <a:r>
              <a:rPr lang="en-US" sz="1050" kern="300" spc="38" dirty="0">
                <a:ea typeface="Calibri" charset="0"/>
                <a:cs typeface="Arial" panose="020B0604020202020204" pitchFamily="34" charset="0"/>
              </a:rPr>
              <a:t>Copyright © SAS Institute Inc. All rights reserved.</a:t>
            </a:r>
          </a:p>
        </p:txBody>
      </p:sp>
      <p:sp>
        <p:nvSpPr>
          <p:cNvPr id="12" name="TextBox 2">
            <a:extLst>
              <a:ext uri="{FF2B5EF4-FFF2-40B4-BE49-F238E27FC236}">
                <a16:creationId xmlns:a16="http://schemas.microsoft.com/office/drawing/2014/main" id="{5B1B8E28-A4A4-427A-876D-0307B45AB6A2}"/>
              </a:ext>
            </a:extLst>
          </p:cNvPr>
          <p:cNvSpPr txBox="1"/>
          <p:nvPr/>
        </p:nvSpPr>
        <p:spPr>
          <a:xfrm>
            <a:off x="1144143" y="2056664"/>
            <a:ext cx="3629520" cy="746358"/>
          </a:xfrm>
          <a:prstGeom prst="rect">
            <a:avLst/>
          </a:prstGeom>
          <a:noFill/>
        </p:spPr>
        <p:txBody>
          <a:bodyPr wrap="none" rtlCol="0">
            <a:spAutoFit/>
          </a:bodyPr>
          <a:lstStyle/>
          <a:p>
            <a:pPr algn="ctr" defTabSz="365760">
              <a:lnSpc>
                <a:spcPct val="85000"/>
              </a:lnSpc>
              <a:spcBef>
                <a:spcPts val="800"/>
              </a:spcBef>
              <a:buClr>
                <a:srgbClr val="000000"/>
              </a:buClr>
              <a:buSzPct val="80000"/>
              <a:defRPr/>
            </a:pPr>
            <a:r>
              <a:rPr lang="es-CO" sz="2400" b="1" dirty="0">
                <a:solidFill>
                  <a:srgbClr val="04304B"/>
                </a:solidFill>
                <a:latin typeface="+mj-lt"/>
              </a:rPr>
              <a:t>Alcance global</a:t>
            </a:r>
          </a:p>
          <a:p>
            <a:pPr algn="ctr" defTabSz="365760">
              <a:lnSpc>
                <a:spcPct val="85000"/>
              </a:lnSpc>
              <a:spcBef>
                <a:spcPts val="800"/>
              </a:spcBef>
              <a:buClr>
                <a:srgbClr val="000000"/>
              </a:buClr>
              <a:buSzPct val="80000"/>
              <a:defRPr/>
            </a:pPr>
            <a:r>
              <a:rPr lang="es-CO" dirty="0">
                <a:solidFill>
                  <a:srgbClr val="04304B"/>
                </a:solidFill>
              </a:rPr>
              <a:t>USD 3.2 billones en utilidades (2016)</a:t>
            </a:r>
          </a:p>
        </p:txBody>
      </p:sp>
    </p:spTree>
    <p:extLst>
      <p:ext uri="{BB962C8B-B14F-4D97-AF65-F5344CB8AC3E}">
        <p14:creationId xmlns:p14="http://schemas.microsoft.com/office/powerpoint/2010/main" val="259494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78B3B52E-2896-4265-9471-F90AD04A55A2}"/>
              </a:ext>
            </a:extLst>
          </p:cNvPr>
          <p:cNvPicPr>
            <a:picLocks noGrp="1" noChangeAspect="1"/>
          </p:cNvPicPr>
          <p:nvPr>
            <p:ph sz="quarter" idx="11"/>
          </p:nvPr>
        </p:nvPicPr>
        <p:blipFill>
          <a:blip r:embed="rId3" cstate="print">
            <a:extLst>
              <a:ext uri="{28A0092B-C50C-407E-A947-70E740481C1C}">
                <a14:useLocalDpi xmlns:a14="http://schemas.microsoft.com/office/drawing/2010/main"/>
              </a:ext>
            </a:extLst>
          </a:blip>
          <a:stretch>
            <a:fillRect/>
          </a:stretch>
        </p:blipFill>
        <p:spPr>
          <a:xfrm>
            <a:off x="2416272" y="1299075"/>
            <a:ext cx="7161817" cy="5173360"/>
          </a:xfrm>
        </p:spPr>
      </p:pic>
      <p:grpSp>
        <p:nvGrpSpPr>
          <p:cNvPr id="15" name="Grupo 14">
            <a:extLst>
              <a:ext uri="{FF2B5EF4-FFF2-40B4-BE49-F238E27FC236}">
                <a16:creationId xmlns:a16="http://schemas.microsoft.com/office/drawing/2014/main" id="{40355890-1DB1-4655-B809-A92D0A9E6C3F}"/>
              </a:ext>
            </a:extLst>
          </p:cNvPr>
          <p:cNvGrpSpPr>
            <a:grpSpLocks noChangeAspect="1"/>
          </p:cNvGrpSpPr>
          <p:nvPr/>
        </p:nvGrpSpPr>
        <p:grpSpPr>
          <a:xfrm>
            <a:off x="2474727" y="1340400"/>
            <a:ext cx="7242547" cy="4956519"/>
            <a:chOff x="2121995" y="395785"/>
            <a:chExt cx="8356775" cy="5719061"/>
          </a:xfrm>
        </p:grpSpPr>
        <p:sp>
          <p:nvSpPr>
            <p:cNvPr id="8" name="Título 1">
              <a:extLst>
                <a:ext uri="{FF2B5EF4-FFF2-40B4-BE49-F238E27FC236}">
                  <a16:creationId xmlns:a16="http://schemas.microsoft.com/office/drawing/2014/main" id="{BE7842B1-AEC6-4D60-8EAC-BB553844A8FE}"/>
                </a:ext>
              </a:extLst>
            </p:cNvPr>
            <p:cNvSpPr txBox="1">
              <a:spLocks/>
            </p:cNvSpPr>
            <p:nvPr/>
          </p:nvSpPr>
          <p:spPr>
            <a:xfrm>
              <a:off x="4290789" y="2297111"/>
              <a:ext cx="3556000" cy="2276475"/>
            </a:xfrm>
            <a:prstGeom prst="rect">
              <a:avLst/>
            </a:prstGeom>
          </p:spPr>
          <p:txBody>
            <a:bodyPr vert="horz" wrap="square" lIns="121920" tIns="60960" rIns="121920" bIns="60960" rtlCol="0" anchor="ctr" anchorCtr="0">
              <a:normAutofit/>
            </a:bodyPr>
            <a:lstStyle>
              <a:lvl1pPr algn="ctr" defTabSz="182880" rtl="0" eaLnBrk="1" latinLnBrk="0" hangingPunct="1">
                <a:spcBef>
                  <a:spcPct val="0"/>
                </a:spcBef>
                <a:buNone/>
                <a:defRPr lang="en-US" sz="2800" kern="1200" cap="none" baseline="0">
                  <a:solidFill>
                    <a:schemeClr val="tx2"/>
                  </a:solidFill>
                  <a:latin typeface="+mj-lt"/>
                  <a:ea typeface="+mj-ea"/>
                  <a:cs typeface="+mj-cs"/>
                </a:defRPr>
              </a:lvl1pPr>
            </a:lstStyle>
            <a:p>
              <a:endParaRPr lang="en-GB" sz="5333" b="1" dirty="0">
                <a:cs typeface="Arial" panose="020B0604020202020204" pitchFamily="34" charset="0"/>
              </a:endParaRPr>
            </a:p>
          </p:txBody>
        </p:sp>
        <p:pic>
          <p:nvPicPr>
            <p:cNvPr id="9" name="Imagen 8">
              <a:extLst>
                <a:ext uri="{FF2B5EF4-FFF2-40B4-BE49-F238E27FC236}">
                  <a16:creationId xmlns:a16="http://schemas.microsoft.com/office/drawing/2014/main" id="{61EAC2A8-3D5F-42AD-A109-1FDACFDFD463}"/>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121995" y="1941432"/>
              <a:ext cx="1994354" cy="698659"/>
            </a:xfrm>
            <a:prstGeom prst="rect">
              <a:avLst/>
            </a:prstGeom>
          </p:spPr>
        </p:pic>
        <p:pic>
          <p:nvPicPr>
            <p:cNvPr id="10" name="Imagen 9">
              <a:extLst>
                <a:ext uri="{FF2B5EF4-FFF2-40B4-BE49-F238E27FC236}">
                  <a16:creationId xmlns:a16="http://schemas.microsoft.com/office/drawing/2014/main" id="{7A03AE21-6AF8-43EF-8481-A4E6BFCC4570}"/>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362330" y="395785"/>
              <a:ext cx="1648055" cy="1267002"/>
            </a:xfrm>
            <a:prstGeom prst="rect">
              <a:avLst/>
            </a:prstGeom>
          </p:spPr>
        </p:pic>
        <p:pic>
          <p:nvPicPr>
            <p:cNvPr id="11" name="Imagen 10">
              <a:extLst>
                <a:ext uri="{FF2B5EF4-FFF2-40B4-BE49-F238E27FC236}">
                  <a16:creationId xmlns:a16="http://schemas.microsoft.com/office/drawing/2014/main" id="{4211F36B-CA71-4105-903D-E3A3BD6546C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918450" y="1619964"/>
              <a:ext cx="2560320" cy="1020127"/>
            </a:xfrm>
            <a:prstGeom prst="rect">
              <a:avLst/>
            </a:prstGeom>
          </p:spPr>
        </p:pic>
        <p:pic>
          <p:nvPicPr>
            <p:cNvPr id="12" name="Imagen 11">
              <a:extLst>
                <a:ext uri="{FF2B5EF4-FFF2-40B4-BE49-F238E27FC236}">
                  <a16:creationId xmlns:a16="http://schemas.microsoft.com/office/drawing/2014/main" id="{88D0B325-CAAC-49A0-8369-72B13C7AEF2A}"/>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59836" y="3824404"/>
              <a:ext cx="1828800" cy="876300"/>
            </a:xfrm>
            <a:prstGeom prst="rect">
              <a:avLst/>
            </a:prstGeom>
          </p:spPr>
        </p:pic>
        <p:pic>
          <p:nvPicPr>
            <p:cNvPr id="13" name="Imagen 12">
              <a:extLst>
                <a:ext uri="{FF2B5EF4-FFF2-40B4-BE49-F238E27FC236}">
                  <a16:creationId xmlns:a16="http://schemas.microsoft.com/office/drawing/2014/main" id="{C6AADA32-FBF3-455E-B641-990B9A9EAC76}"/>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365056" y="3429000"/>
              <a:ext cx="1667108" cy="1667108"/>
            </a:xfrm>
            <a:prstGeom prst="rect">
              <a:avLst/>
            </a:prstGeom>
          </p:spPr>
        </p:pic>
        <p:pic>
          <p:nvPicPr>
            <p:cNvPr id="14" name="Imagen 13">
              <a:extLst>
                <a:ext uri="{FF2B5EF4-FFF2-40B4-BE49-F238E27FC236}">
                  <a16:creationId xmlns:a16="http://schemas.microsoft.com/office/drawing/2014/main" id="{025220D1-1CD4-49DB-A4DC-C41CC95CEFCD}"/>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5610199" y="4943255"/>
              <a:ext cx="1400186" cy="1171591"/>
            </a:xfrm>
            <a:prstGeom prst="rect">
              <a:avLst/>
            </a:prstGeom>
          </p:spPr>
        </p:pic>
      </p:grpSp>
      <p:sp>
        <p:nvSpPr>
          <p:cNvPr id="2" name="Rectángulo 1">
            <a:extLst>
              <a:ext uri="{FF2B5EF4-FFF2-40B4-BE49-F238E27FC236}">
                <a16:creationId xmlns:a16="http://schemas.microsoft.com/office/drawing/2014/main" id="{0A22D976-D4F7-4A49-ABDC-E68243417B34}"/>
              </a:ext>
            </a:extLst>
          </p:cNvPr>
          <p:cNvSpPr/>
          <p:nvPr/>
        </p:nvSpPr>
        <p:spPr>
          <a:xfrm>
            <a:off x="10281684" y="106326"/>
            <a:ext cx="1685260" cy="13024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ítulo 1">
            <a:extLst>
              <a:ext uri="{FF2B5EF4-FFF2-40B4-BE49-F238E27FC236}">
                <a16:creationId xmlns:a16="http://schemas.microsoft.com/office/drawing/2014/main" id="{893218C6-1BAF-4AAC-858C-C27C59857E49}"/>
              </a:ext>
            </a:extLst>
          </p:cNvPr>
          <p:cNvSpPr>
            <a:spLocks noGrp="1"/>
          </p:cNvSpPr>
          <p:nvPr>
            <p:ph type="title"/>
          </p:nvPr>
        </p:nvSpPr>
        <p:spPr>
          <a:xfrm>
            <a:off x="835152" y="222147"/>
            <a:ext cx="10521696" cy="609600"/>
          </a:xfrm>
        </p:spPr>
        <p:txBody>
          <a:bodyPr>
            <a:noAutofit/>
          </a:bodyPr>
          <a:lstStyle/>
          <a:p>
            <a:pPr algn="ctr"/>
            <a:r>
              <a:rPr lang="es-US" b="1" dirty="0">
                <a:solidFill>
                  <a:schemeClr val="tx1"/>
                </a:solidFill>
              </a:rPr>
              <a:t>BIG</a:t>
            </a:r>
            <a:r>
              <a:rPr lang="es-US" b="1" dirty="0">
                <a:solidFill>
                  <a:schemeClr val="bg1">
                    <a:lumMod val="50000"/>
                  </a:schemeClr>
                </a:solidFill>
              </a:rPr>
              <a:t>BANG</a:t>
            </a:r>
            <a:r>
              <a:rPr lang="es-US" b="1" dirty="0">
                <a:solidFill>
                  <a:schemeClr val="tx1"/>
                </a:solidFill>
              </a:rPr>
              <a:t>DATA</a:t>
            </a:r>
            <a:endParaRPr lang="en-GB" b="1" dirty="0">
              <a:solidFill>
                <a:schemeClr val="tx1"/>
              </a:solidFill>
            </a:endParaRPr>
          </a:p>
        </p:txBody>
      </p:sp>
      <p:sp>
        <p:nvSpPr>
          <p:cNvPr id="17" name="Marcador de texto 2">
            <a:extLst>
              <a:ext uri="{FF2B5EF4-FFF2-40B4-BE49-F238E27FC236}">
                <a16:creationId xmlns:a16="http://schemas.microsoft.com/office/drawing/2014/main" id="{E498C7DC-D3DC-43E5-96C8-1BD3DE7FBB05}"/>
              </a:ext>
            </a:extLst>
          </p:cNvPr>
          <p:cNvSpPr txBox="1">
            <a:spLocks/>
          </p:cNvSpPr>
          <p:nvPr/>
        </p:nvSpPr>
        <p:spPr>
          <a:xfrm flipH="1">
            <a:off x="835151" y="831747"/>
            <a:ext cx="10521696"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US" sz="3000" dirty="0">
                <a:solidFill>
                  <a:schemeClr val="bg1">
                    <a:lumMod val="50000"/>
                  </a:schemeClr>
                </a:solidFill>
                <a:latin typeface="+mj-lt"/>
              </a:rPr>
              <a:t>Nuestro clientes</a:t>
            </a:r>
            <a:endParaRPr lang="en-GB" sz="3000" dirty="0">
              <a:solidFill>
                <a:schemeClr val="bg1">
                  <a:lumMod val="50000"/>
                </a:schemeClr>
              </a:solidFill>
              <a:latin typeface="+mj-lt"/>
            </a:endParaRPr>
          </a:p>
        </p:txBody>
      </p:sp>
      <p:sp>
        <p:nvSpPr>
          <p:cNvPr id="3" name="CuadroTexto 2">
            <a:extLst>
              <a:ext uri="{FF2B5EF4-FFF2-40B4-BE49-F238E27FC236}">
                <a16:creationId xmlns:a16="http://schemas.microsoft.com/office/drawing/2014/main" id="{F3008522-10F9-4B9A-A8E1-A03A95B591BA}"/>
              </a:ext>
            </a:extLst>
          </p:cNvPr>
          <p:cNvSpPr txBox="1"/>
          <p:nvPr/>
        </p:nvSpPr>
        <p:spPr>
          <a:xfrm>
            <a:off x="6704125" y="1622441"/>
            <a:ext cx="705001" cy="369332"/>
          </a:xfrm>
          <a:prstGeom prst="rect">
            <a:avLst/>
          </a:prstGeom>
          <a:noFill/>
        </p:spPr>
        <p:txBody>
          <a:bodyPr wrap="none" rtlCol="0">
            <a:spAutoFit/>
          </a:bodyPr>
          <a:lstStyle/>
          <a:p>
            <a:r>
              <a:rPr lang="es-US" b="1" dirty="0"/>
              <a:t>IFRS9</a:t>
            </a:r>
            <a:endParaRPr lang="en-GB" b="1" dirty="0"/>
          </a:p>
        </p:txBody>
      </p:sp>
      <p:sp>
        <p:nvSpPr>
          <p:cNvPr id="18" name="CuadroTexto 17">
            <a:extLst>
              <a:ext uri="{FF2B5EF4-FFF2-40B4-BE49-F238E27FC236}">
                <a16:creationId xmlns:a16="http://schemas.microsoft.com/office/drawing/2014/main" id="{13479BBB-B151-4DC7-911C-AFD9040E9AD7}"/>
              </a:ext>
            </a:extLst>
          </p:cNvPr>
          <p:cNvSpPr txBox="1"/>
          <p:nvPr/>
        </p:nvSpPr>
        <p:spPr>
          <a:xfrm>
            <a:off x="9423227" y="2495295"/>
            <a:ext cx="705001" cy="369332"/>
          </a:xfrm>
          <a:prstGeom prst="rect">
            <a:avLst/>
          </a:prstGeom>
          <a:noFill/>
        </p:spPr>
        <p:txBody>
          <a:bodyPr wrap="none" rtlCol="0">
            <a:spAutoFit/>
          </a:bodyPr>
          <a:lstStyle/>
          <a:p>
            <a:r>
              <a:rPr lang="es-US" b="1" dirty="0"/>
              <a:t>IFRS9</a:t>
            </a:r>
          </a:p>
        </p:txBody>
      </p:sp>
      <p:sp>
        <p:nvSpPr>
          <p:cNvPr id="19" name="CuadroTexto 18">
            <a:extLst>
              <a:ext uri="{FF2B5EF4-FFF2-40B4-BE49-F238E27FC236}">
                <a16:creationId xmlns:a16="http://schemas.microsoft.com/office/drawing/2014/main" id="{E12CB43C-2D71-434A-BF4D-C0D565DB1A91}"/>
              </a:ext>
            </a:extLst>
          </p:cNvPr>
          <p:cNvSpPr txBox="1"/>
          <p:nvPr/>
        </p:nvSpPr>
        <p:spPr>
          <a:xfrm>
            <a:off x="3739984" y="2566069"/>
            <a:ext cx="705001" cy="369332"/>
          </a:xfrm>
          <a:prstGeom prst="rect">
            <a:avLst/>
          </a:prstGeom>
          <a:noFill/>
        </p:spPr>
        <p:txBody>
          <a:bodyPr wrap="none" rtlCol="0">
            <a:spAutoFit/>
          </a:bodyPr>
          <a:lstStyle/>
          <a:p>
            <a:r>
              <a:rPr lang="es-US" b="1" dirty="0"/>
              <a:t>IFRS9</a:t>
            </a:r>
          </a:p>
        </p:txBody>
      </p:sp>
    </p:spTree>
    <p:extLst>
      <p:ext uri="{BB962C8B-B14F-4D97-AF65-F5344CB8AC3E}">
        <p14:creationId xmlns:p14="http://schemas.microsoft.com/office/powerpoint/2010/main" val="1336872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5421B73C-9C79-477D-8587-8B863C26CF53}"/>
              </a:ext>
            </a:extLst>
          </p:cNvPr>
          <p:cNvSpPr>
            <a:spLocks noGrp="1"/>
          </p:cNvSpPr>
          <p:nvPr>
            <p:ph type="title"/>
          </p:nvPr>
        </p:nvSpPr>
        <p:spPr>
          <a:xfrm>
            <a:off x="835152" y="222147"/>
            <a:ext cx="10521696" cy="609600"/>
          </a:xfrm>
        </p:spPr>
        <p:txBody>
          <a:bodyPr>
            <a:noAutofit/>
          </a:bodyPr>
          <a:lstStyle/>
          <a:p>
            <a:pPr algn="ctr"/>
            <a:r>
              <a:rPr lang="es-US" b="1" dirty="0">
                <a:solidFill>
                  <a:schemeClr val="tx1"/>
                </a:solidFill>
              </a:rPr>
              <a:t>BIG</a:t>
            </a:r>
            <a:r>
              <a:rPr lang="es-US" b="1" dirty="0">
                <a:solidFill>
                  <a:schemeClr val="bg1">
                    <a:lumMod val="50000"/>
                  </a:schemeClr>
                </a:solidFill>
              </a:rPr>
              <a:t>BANG</a:t>
            </a:r>
            <a:r>
              <a:rPr lang="es-US" b="1" dirty="0">
                <a:solidFill>
                  <a:schemeClr val="tx1"/>
                </a:solidFill>
              </a:rPr>
              <a:t>DATA</a:t>
            </a:r>
            <a:endParaRPr lang="en-GB" b="1" dirty="0">
              <a:solidFill>
                <a:schemeClr val="tx1"/>
              </a:solidFill>
            </a:endParaRPr>
          </a:p>
        </p:txBody>
      </p:sp>
      <p:sp>
        <p:nvSpPr>
          <p:cNvPr id="15" name="Marcador de texto 2">
            <a:extLst>
              <a:ext uri="{FF2B5EF4-FFF2-40B4-BE49-F238E27FC236}">
                <a16:creationId xmlns:a16="http://schemas.microsoft.com/office/drawing/2014/main" id="{4CA64111-9B68-4AC3-A8BB-B06E0F8DAD55}"/>
              </a:ext>
            </a:extLst>
          </p:cNvPr>
          <p:cNvSpPr txBox="1">
            <a:spLocks/>
          </p:cNvSpPr>
          <p:nvPr/>
        </p:nvSpPr>
        <p:spPr>
          <a:xfrm flipH="1">
            <a:off x="835151" y="831747"/>
            <a:ext cx="10521696"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US" sz="3000" dirty="0">
                <a:solidFill>
                  <a:schemeClr val="bg1">
                    <a:lumMod val="50000"/>
                  </a:schemeClr>
                </a:solidFill>
                <a:latin typeface="+mj-lt"/>
              </a:rPr>
              <a:t>Nuestro equipo</a:t>
            </a:r>
            <a:endParaRPr lang="en-GB" sz="3000" dirty="0">
              <a:solidFill>
                <a:schemeClr val="bg1">
                  <a:lumMod val="50000"/>
                </a:schemeClr>
              </a:solidFill>
              <a:latin typeface="+mj-lt"/>
            </a:endParaRPr>
          </a:p>
        </p:txBody>
      </p:sp>
      <p:sp>
        <p:nvSpPr>
          <p:cNvPr id="9" name="CuadroTexto 8">
            <a:extLst>
              <a:ext uri="{FF2B5EF4-FFF2-40B4-BE49-F238E27FC236}">
                <a16:creationId xmlns:a16="http://schemas.microsoft.com/office/drawing/2014/main" id="{2B14EE37-93B1-4337-A9BE-47906A414AE6}"/>
              </a:ext>
            </a:extLst>
          </p:cNvPr>
          <p:cNvSpPr txBox="1"/>
          <p:nvPr/>
        </p:nvSpPr>
        <p:spPr>
          <a:xfrm>
            <a:off x="7369928" y="1586615"/>
            <a:ext cx="3791166" cy="830997"/>
          </a:xfrm>
          <a:prstGeom prst="rect">
            <a:avLst/>
          </a:prstGeom>
          <a:noFill/>
        </p:spPr>
        <p:txBody>
          <a:bodyPr wrap="none" rtlCol="0">
            <a:spAutoFit/>
          </a:bodyPr>
          <a:lstStyle/>
          <a:p>
            <a:r>
              <a:rPr lang="es-US" sz="4800" b="1" dirty="0">
                <a:solidFill>
                  <a:schemeClr val="bg2">
                    <a:lumMod val="50000"/>
                  </a:schemeClr>
                </a:solidFill>
                <a:latin typeface="+mj-lt"/>
              </a:rPr>
              <a:t>24</a:t>
            </a:r>
            <a:r>
              <a:rPr lang="es-US" sz="4800" dirty="0">
                <a:solidFill>
                  <a:schemeClr val="bg2">
                    <a:lumMod val="50000"/>
                  </a:schemeClr>
                </a:solidFill>
                <a:latin typeface="+mj-lt"/>
              </a:rPr>
              <a:t> consultores</a:t>
            </a:r>
            <a:endParaRPr lang="en-GB" sz="4800" dirty="0">
              <a:solidFill>
                <a:schemeClr val="bg2">
                  <a:lumMod val="50000"/>
                </a:schemeClr>
              </a:solidFill>
              <a:latin typeface="+mj-lt"/>
            </a:endParaRPr>
          </a:p>
        </p:txBody>
      </p:sp>
      <p:graphicFrame>
        <p:nvGraphicFramePr>
          <p:cNvPr id="18" name="Gráfico 17">
            <a:extLst>
              <a:ext uri="{FF2B5EF4-FFF2-40B4-BE49-F238E27FC236}">
                <a16:creationId xmlns:a16="http://schemas.microsoft.com/office/drawing/2014/main" id="{F8821848-E1A7-4C88-87F2-28580C4D7762}"/>
              </a:ext>
            </a:extLst>
          </p:cNvPr>
          <p:cNvGraphicFramePr/>
          <p:nvPr>
            <p:extLst>
              <p:ext uri="{D42A27DB-BD31-4B8C-83A1-F6EECF244321}">
                <p14:modId xmlns:p14="http://schemas.microsoft.com/office/powerpoint/2010/main" val="1646470104"/>
              </p:ext>
            </p:extLst>
          </p:nvPr>
        </p:nvGraphicFramePr>
        <p:xfrm>
          <a:off x="6491210" y="2577591"/>
          <a:ext cx="5548603" cy="3669153"/>
        </p:xfrm>
        <a:graphic>
          <a:graphicData uri="http://schemas.openxmlformats.org/drawingml/2006/chart">
            <c:chart xmlns:c="http://schemas.openxmlformats.org/drawingml/2006/chart" xmlns:r="http://schemas.openxmlformats.org/officeDocument/2006/relationships" r:id="rId2"/>
          </a:graphicData>
        </a:graphic>
      </p:graphicFrame>
      <p:pic>
        <p:nvPicPr>
          <p:cNvPr id="2" name="Imagen 1">
            <a:extLst>
              <a:ext uri="{FF2B5EF4-FFF2-40B4-BE49-F238E27FC236}">
                <a16:creationId xmlns:a16="http://schemas.microsoft.com/office/drawing/2014/main" id="{35E2D3C6-7E84-4BEB-B6A7-10B45B0CC562}"/>
              </a:ext>
            </a:extLst>
          </p:cNvPr>
          <p:cNvPicPr>
            <a:picLocks noChangeAspect="1"/>
          </p:cNvPicPr>
          <p:nvPr/>
        </p:nvPicPr>
        <p:blipFill>
          <a:blip r:embed="rId3"/>
          <a:stretch>
            <a:fillRect/>
          </a:stretch>
        </p:blipFill>
        <p:spPr>
          <a:xfrm>
            <a:off x="640935" y="1036340"/>
            <a:ext cx="5717398" cy="5599513"/>
          </a:xfrm>
          <a:prstGeom prst="rect">
            <a:avLst/>
          </a:prstGeom>
        </p:spPr>
      </p:pic>
    </p:spTree>
    <p:extLst>
      <p:ext uri="{BB962C8B-B14F-4D97-AF65-F5344CB8AC3E}">
        <p14:creationId xmlns:p14="http://schemas.microsoft.com/office/powerpoint/2010/main" val="375088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175B63D0-2861-4689-BB06-060FF7605CBE}"/>
              </a:ext>
            </a:extLst>
          </p:cNvPr>
          <p:cNvSpPr>
            <a:spLocks noGrp="1"/>
          </p:cNvSpPr>
          <p:nvPr>
            <p:ph type="title"/>
          </p:nvPr>
        </p:nvSpPr>
        <p:spPr>
          <a:xfrm>
            <a:off x="0" y="0"/>
            <a:ext cx="12192000" cy="2276475"/>
          </a:xfrm>
        </p:spPr>
        <p:txBody>
          <a:bodyPr>
            <a:normAutofit/>
          </a:bodyPr>
          <a:lstStyle/>
          <a:p>
            <a:pPr algn="ctr"/>
            <a:r>
              <a:rPr lang="es-US" sz="6000" b="1" dirty="0">
                <a:latin typeface="Abadi" panose="020B0604020104020204" pitchFamily="34" charset="0"/>
                <a:cs typeface="Arial" panose="020B0604020202020204" pitchFamily="34" charset="0"/>
              </a:rPr>
              <a:t>Y su empresa</a:t>
            </a:r>
            <a:br>
              <a:rPr lang="es-US" sz="6000" b="1" dirty="0">
                <a:latin typeface="Abadi" panose="020B0604020104020204" pitchFamily="34" charset="0"/>
                <a:cs typeface="Arial" panose="020B0604020202020204" pitchFamily="34" charset="0"/>
              </a:rPr>
            </a:br>
            <a:r>
              <a:rPr lang="es-US" sz="4000" b="1" dirty="0">
                <a:latin typeface="Abadi" panose="020B0604020104020204" pitchFamily="34" charset="0"/>
                <a:cs typeface="Arial" panose="020B0604020202020204" pitchFamily="34" charset="0"/>
              </a:rPr>
              <a:t>¿cómo usa la analítica y el Big Data?</a:t>
            </a:r>
            <a:endParaRPr lang="en-GB" sz="6000" b="1" dirty="0">
              <a:latin typeface="Abadi" panose="020B0604020104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3D843823-AFE4-4366-A18D-1DCB73D5D920}"/>
              </a:ext>
            </a:extLst>
          </p:cNvPr>
          <p:cNvSpPr txBox="1"/>
          <p:nvPr/>
        </p:nvSpPr>
        <p:spPr>
          <a:xfrm>
            <a:off x="0" y="6453304"/>
            <a:ext cx="12192000" cy="353943"/>
          </a:xfrm>
          <a:prstGeom prst="rect">
            <a:avLst/>
          </a:prstGeom>
          <a:noFill/>
        </p:spPr>
        <p:txBody>
          <a:bodyPr wrap="square" rtlCol="0">
            <a:spAutoFit/>
          </a:bodyPr>
          <a:lstStyle/>
          <a:p>
            <a:pPr algn="ctr"/>
            <a:r>
              <a:rPr lang="en-US" sz="1700" dirty="0">
                <a:latin typeface="Arial" panose="020B0604020202020204" pitchFamily="34" charset="0"/>
                <a:cs typeface="Arial" panose="020B0604020202020204" pitchFamily="34" charset="0"/>
              </a:rPr>
              <a:t>Davenport, T. H., &amp; Harris, J. G. (2007). </a:t>
            </a:r>
            <a:r>
              <a:rPr lang="en-US" sz="1700" i="1" dirty="0">
                <a:latin typeface="Arial" panose="020B0604020202020204" pitchFamily="34" charset="0"/>
                <a:cs typeface="Arial" panose="020B0604020202020204" pitchFamily="34" charset="0"/>
              </a:rPr>
              <a:t>Competing on analytics: The new science of winning</a:t>
            </a:r>
            <a:r>
              <a:rPr lang="en-US" sz="1700" dirty="0">
                <a:latin typeface="Arial" panose="020B0604020202020204" pitchFamily="34" charset="0"/>
                <a:cs typeface="Arial" panose="020B0604020202020204" pitchFamily="34" charset="0"/>
              </a:rPr>
              <a:t>. Harvard Business Press.</a:t>
            </a:r>
            <a:endParaRPr lang="en-GB" sz="1700" dirty="0">
              <a:latin typeface="Arial" panose="020B0604020202020204" pitchFamily="34" charset="0"/>
              <a:cs typeface="Arial" panose="020B0604020202020204" pitchFamily="34" charset="0"/>
            </a:endParaRPr>
          </a:p>
        </p:txBody>
      </p:sp>
      <p:grpSp>
        <p:nvGrpSpPr>
          <p:cNvPr id="13" name="Grupo 12">
            <a:extLst>
              <a:ext uri="{FF2B5EF4-FFF2-40B4-BE49-F238E27FC236}">
                <a16:creationId xmlns:a16="http://schemas.microsoft.com/office/drawing/2014/main" id="{D560FC2B-9E50-4E9B-BA78-27D671DE59DE}"/>
              </a:ext>
            </a:extLst>
          </p:cNvPr>
          <p:cNvGrpSpPr/>
          <p:nvPr/>
        </p:nvGrpSpPr>
        <p:grpSpPr>
          <a:xfrm>
            <a:off x="1633105" y="2114544"/>
            <a:ext cx="8925790" cy="4597977"/>
            <a:chOff x="1626178" y="2005445"/>
            <a:chExt cx="8925790" cy="4597977"/>
          </a:xfrm>
        </p:grpSpPr>
        <p:graphicFrame>
          <p:nvGraphicFramePr>
            <p:cNvPr id="3" name="Diagrama 2">
              <a:extLst>
                <a:ext uri="{FF2B5EF4-FFF2-40B4-BE49-F238E27FC236}">
                  <a16:creationId xmlns:a16="http://schemas.microsoft.com/office/drawing/2014/main" id="{D05D0726-AF09-45A7-92F3-DB0E87416BC4}"/>
                </a:ext>
              </a:extLst>
            </p:cNvPr>
            <p:cNvGraphicFramePr/>
            <p:nvPr>
              <p:extLst>
                <p:ext uri="{D42A27DB-BD31-4B8C-83A1-F6EECF244321}">
                  <p14:modId xmlns:p14="http://schemas.microsoft.com/office/powerpoint/2010/main" val="3427584709"/>
                </p:ext>
              </p:extLst>
            </p:nvPr>
          </p:nvGraphicFramePr>
          <p:xfrm>
            <a:off x="1626178" y="2005445"/>
            <a:ext cx="8925790" cy="4597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uadroTexto 7">
              <a:extLst>
                <a:ext uri="{FF2B5EF4-FFF2-40B4-BE49-F238E27FC236}">
                  <a16:creationId xmlns:a16="http://schemas.microsoft.com/office/drawing/2014/main" id="{D51D138A-12EB-4AE7-BBB0-80A5F5D40416}"/>
                </a:ext>
              </a:extLst>
            </p:cNvPr>
            <p:cNvSpPr txBox="1"/>
            <p:nvPr/>
          </p:nvSpPr>
          <p:spPr>
            <a:xfrm>
              <a:off x="1802823" y="4644736"/>
              <a:ext cx="1470313" cy="1169551"/>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s-US" sz="1400" dirty="0">
                  <a:solidFill>
                    <a:schemeClr val="bg1">
                      <a:lumMod val="50000"/>
                    </a:schemeClr>
                  </a:solidFill>
                  <a:latin typeface="Arial" panose="020B0604020202020204" pitchFamily="34" charset="0"/>
                  <a:cs typeface="Arial" panose="020B0604020202020204" pitchFamily="34" charset="0"/>
                </a:rPr>
                <a:t>La organización tiene algún manejo de los datos e interés en analítica</a:t>
              </a:r>
            </a:p>
          </p:txBody>
        </p:sp>
        <p:sp>
          <p:nvSpPr>
            <p:cNvPr id="9" name="CuadroTexto 8">
              <a:extLst>
                <a:ext uri="{FF2B5EF4-FFF2-40B4-BE49-F238E27FC236}">
                  <a16:creationId xmlns:a16="http://schemas.microsoft.com/office/drawing/2014/main" id="{63472062-1DFE-4D7A-8A1A-C49342D7BDED}"/>
                </a:ext>
              </a:extLst>
            </p:cNvPr>
            <p:cNvSpPr txBox="1"/>
            <p:nvPr/>
          </p:nvSpPr>
          <p:spPr>
            <a:xfrm>
              <a:off x="3617769" y="4194462"/>
              <a:ext cx="1470313" cy="1384995"/>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s-US" sz="1400" dirty="0">
                  <a:solidFill>
                    <a:schemeClr val="bg1">
                      <a:lumMod val="50000"/>
                    </a:schemeClr>
                  </a:solidFill>
                  <a:latin typeface="Arial" panose="020B0604020202020204" pitchFamily="34" charset="0"/>
                  <a:cs typeface="Arial" panose="020B0604020202020204" pitchFamily="34" charset="0"/>
                </a:rPr>
                <a:t>Se desarrolla analítica en algunas áreas y se despierta el interés de los ejecutivos</a:t>
              </a:r>
            </a:p>
          </p:txBody>
        </p:sp>
        <p:sp>
          <p:nvSpPr>
            <p:cNvPr id="10" name="CuadroTexto 9">
              <a:extLst>
                <a:ext uri="{FF2B5EF4-FFF2-40B4-BE49-F238E27FC236}">
                  <a16:creationId xmlns:a16="http://schemas.microsoft.com/office/drawing/2014/main" id="{AC5B6763-4E7E-4166-BAFB-46FDB10C91E5}"/>
                </a:ext>
              </a:extLst>
            </p:cNvPr>
            <p:cNvSpPr txBox="1"/>
            <p:nvPr/>
          </p:nvSpPr>
          <p:spPr>
            <a:xfrm>
              <a:off x="5442238" y="3750319"/>
              <a:ext cx="1509280" cy="1169551"/>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s-US" sz="1400" dirty="0">
                  <a:solidFill>
                    <a:schemeClr val="bg1">
                      <a:lumMod val="50000"/>
                    </a:schemeClr>
                  </a:solidFill>
                  <a:latin typeface="Arial" panose="020B0604020202020204" pitchFamily="34" charset="0"/>
                  <a:cs typeface="Arial" panose="020B0604020202020204" pitchFamily="34" charset="0"/>
                </a:rPr>
                <a:t>Los ejecutivos se comprometen con la analítica alineando recursos</a:t>
              </a:r>
            </a:p>
          </p:txBody>
        </p:sp>
        <p:sp>
          <p:nvSpPr>
            <p:cNvPr id="11" name="CuadroTexto 10">
              <a:extLst>
                <a:ext uri="{FF2B5EF4-FFF2-40B4-BE49-F238E27FC236}">
                  <a16:creationId xmlns:a16="http://schemas.microsoft.com/office/drawing/2014/main" id="{3D961A50-BC85-465A-9994-4C500741F3C5}"/>
                </a:ext>
              </a:extLst>
            </p:cNvPr>
            <p:cNvSpPr txBox="1"/>
            <p:nvPr/>
          </p:nvSpPr>
          <p:spPr>
            <a:xfrm>
              <a:off x="7250259" y="3303676"/>
              <a:ext cx="1470313" cy="1384995"/>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s-US" sz="1400" dirty="0">
                  <a:solidFill>
                    <a:schemeClr val="bg1">
                      <a:lumMod val="50000"/>
                    </a:schemeClr>
                  </a:solidFill>
                  <a:latin typeface="Arial" panose="020B0604020202020204" pitchFamily="34" charset="0"/>
                  <a:cs typeface="Arial" panose="020B0604020202020204" pitchFamily="34" charset="0"/>
                </a:rPr>
                <a:t>Analítica a nivel de la compañía, los ejecutivos la toman como prioridad corporativa</a:t>
              </a:r>
            </a:p>
          </p:txBody>
        </p:sp>
        <p:sp>
          <p:nvSpPr>
            <p:cNvPr id="12" name="CuadroTexto 11">
              <a:extLst>
                <a:ext uri="{FF2B5EF4-FFF2-40B4-BE49-F238E27FC236}">
                  <a16:creationId xmlns:a16="http://schemas.microsoft.com/office/drawing/2014/main" id="{F291A42B-4CC4-4744-ABF5-A08EA24407B7}"/>
                </a:ext>
              </a:extLst>
            </p:cNvPr>
            <p:cNvSpPr txBox="1"/>
            <p:nvPr/>
          </p:nvSpPr>
          <p:spPr>
            <a:xfrm>
              <a:off x="9081655" y="2851027"/>
              <a:ext cx="1470313" cy="181588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s-US" sz="1400" dirty="0">
                  <a:solidFill>
                    <a:schemeClr val="bg1">
                      <a:lumMod val="50000"/>
                    </a:schemeClr>
                  </a:solidFill>
                  <a:latin typeface="Arial" panose="020B0604020202020204" pitchFamily="34" charset="0"/>
                  <a:cs typeface="Arial" panose="020B0604020202020204" pitchFamily="34" charset="0"/>
                </a:rPr>
                <a:t>La organización rutinariamente cosechan los beneficios de las analíticas empresariales y la renuevan continuamente</a:t>
              </a:r>
            </a:p>
          </p:txBody>
        </p:sp>
      </p:grpSp>
    </p:spTree>
    <p:extLst>
      <p:ext uri="{BB962C8B-B14F-4D97-AF65-F5344CB8AC3E}">
        <p14:creationId xmlns:p14="http://schemas.microsoft.com/office/powerpoint/2010/main" val="201150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9836369-FFFF-44BA-A9F4-C43BABAE17D5}"/>
              </a:ext>
            </a:extLst>
          </p:cNvPr>
          <p:cNvSpPr/>
          <p:nvPr/>
        </p:nvSpPr>
        <p:spPr>
          <a:xfrm>
            <a:off x="0" y="204263"/>
            <a:ext cx="12192000" cy="1110187"/>
          </a:xfrm>
          <a:prstGeom prst="rect">
            <a:avLst/>
          </a:prstGeom>
          <a:solidFill>
            <a:srgbClr val="A5A5A5">
              <a:alpha val="25098"/>
            </a:srgbClr>
          </a:solidFill>
          <a:ln w="3175">
            <a:solidFill>
              <a:srgbClr val="787878">
                <a:alpha val="65098"/>
              </a:srgb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 name="Título 1">
            <a:extLst>
              <a:ext uri="{FF2B5EF4-FFF2-40B4-BE49-F238E27FC236}">
                <a16:creationId xmlns:a16="http://schemas.microsoft.com/office/drawing/2014/main" id="{2B1AA955-0966-4C32-9B68-EBE0EC50E87C}"/>
              </a:ext>
            </a:extLst>
          </p:cNvPr>
          <p:cNvSpPr>
            <a:spLocks noGrp="1"/>
          </p:cNvSpPr>
          <p:nvPr>
            <p:ph type="title"/>
          </p:nvPr>
        </p:nvSpPr>
        <p:spPr>
          <a:xfrm>
            <a:off x="838200" y="389682"/>
            <a:ext cx="10515600" cy="739347"/>
          </a:xfrm>
        </p:spPr>
        <p:txBody>
          <a:bodyPr>
            <a:normAutofit/>
          </a:bodyPr>
          <a:lstStyle/>
          <a:p>
            <a:r>
              <a:rPr lang="es-US" sz="4000" b="1" dirty="0">
                <a:latin typeface="Abadi" panose="020B0604020104020204" pitchFamily="34" charset="0"/>
              </a:rPr>
              <a:t>Perfiles del consultor</a:t>
            </a:r>
            <a:endParaRPr lang="en-GB" sz="4000" b="1" dirty="0">
              <a:latin typeface="Abadi" panose="020B0604020104020204" pitchFamily="34" charset="0"/>
            </a:endParaRPr>
          </a:p>
        </p:txBody>
      </p:sp>
      <p:sp>
        <p:nvSpPr>
          <p:cNvPr id="11" name="Marcador de contenido 5">
            <a:extLst>
              <a:ext uri="{FF2B5EF4-FFF2-40B4-BE49-F238E27FC236}">
                <a16:creationId xmlns:a16="http://schemas.microsoft.com/office/drawing/2014/main" id="{27C03B7D-0E61-4100-9596-640B5598E639}"/>
              </a:ext>
            </a:extLst>
          </p:cNvPr>
          <p:cNvSpPr txBox="1">
            <a:spLocks/>
          </p:cNvSpPr>
          <p:nvPr/>
        </p:nvSpPr>
        <p:spPr>
          <a:xfrm>
            <a:off x="1066800" y="3758313"/>
            <a:ext cx="9698728" cy="1234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US" sz="2400" dirty="0">
                <a:latin typeface="Arial" panose="020B0604020202020204" pitchFamily="34" charset="0"/>
                <a:cs typeface="Arial" panose="020B0604020202020204" pitchFamily="34" charset="0"/>
              </a:rPr>
              <a:t>Los </a:t>
            </a:r>
            <a:r>
              <a:rPr lang="es-US" sz="2400" b="1" dirty="0">
                <a:latin typeface="Arial" panose="020B0604020202020204" pitchFamily="34" charset="0"/>
                <a:cs typeface="Arial" panose="020B0604020202020204" pitchFamily="34" charset="0"/>
              </a:rPr>
              <a:t>precios por hora </a:t>
            </a:r>
            <a:r>
              <a:rPr lang="es-US" sz="2400" dirty="0">
                <a:latin typeface="Arial" panose="020B0604020202020204" pitchFamily="34" charset="0"/>
                <a:cs typeface="Arial" panose="020B0604020202020204" pitchFamily="34" charset="0"/>
              </a:rPr>
              <a:t>de los consultores acá mencionados son especiales para el cliente, y sólo aplican para proyectos mayores a 200 horas y son válidos para ejecuciones antes de </a:t>
            </a:r>
            <a:r>
              <a:rPr lang="es-US" sz="2400" b="1" dirty="0">
                <a:latin typeface="Arial" panose="020B0604020202020204" pitchFamily="34" charset="0"/>
                <a:cs typeface="Arial" panose="020B0604020202020204" pitchFamily="34" charset="0"/>
              </a:rPr>
              <a:t>2018/12/31</a:t>
            </a:r>
            <a:r>
              <a:rPr lang="es-US" sz="2400" dirty="0">
                <a:latin typeface="Arial" panose="020B0604020202020204" pitchFamily="34" charset="0"/>
                <a:cs typeface="Arial" panose="020B0604020202020204" pitchFamily="34" charset="0"/>
              </a:rPr>
              <a:t>.</a:t>
            </a:r>
          </a:p>
        </p:txBody>
      </p:sp>
      <p:graphicFrame>
        <p:nvGraphicFramePr>
          <p:cNvPr id="14" name="Objeto 13">
            <a:extLst>
              <a:ext uri="{FF2B5EF4-FFF2-40B4-BE49-F238E27FC236}">
                <a16:creationId xmlns:a16="http://schemas.microsoft.com/office/drawing/2014/main" id="{14D1EA22-76AD-4138-9091-007DEEE9EE53}"/>
              </a:ext>
            </a:extLst>
          </p:cNvPr>
          <p:cNvGraphicFramePr>
            <a:graphicFrameLocks noChangeAspect="1"/>
          </p:cNvGraphicFramePr>
          <p:nvPr>
            <p:extLst>
              <p:ext uri="{D42A27DB-BD31-4B8C-83A1-F6EECF244321}">
                <p14:modId xmlns:p14="http://schemas.microsoft.com/office/powerpoint/2010/main" val="1367129925"/>
              </p:ext>
            </p:extLst>
          </p:nvPr>
        </p:nvGraphicFramePr>
        <p:xfrm>
          <a:off x="1689100" y="2119313"/>
          <a:ext cx="8455025" cy="1360487"/>
        </p:xfrm>
        <a:graphic>
          <a:graphicData uri="http://schemas.openxmlformats.org/presentationml/2006/ole">
            <mc:AlternateContent xmlns:mc="http://schemas.openxmlformats.org/markup-compatibility/2006">
              <mc:Choice xmlns:v="urn:schemas-microsoft-com:vml" Requires="v">
                <p:oleObj spid="_x0000_s3117" name="Worksheet" r:id="rId3" imgW="7931093" imgH="1276219" progId="Excel.Sheet.12">
                  <p:embed/>
                </p:oleObj>
              </mc:Choice>
              <mc:Fallback>
                <p:oleObj name="Worksheet" r:id="rId3" imgW="7931093" imgH="1276219" progId="Excel.Sheet.12">
                  <p:embed/>
                  <p:pic>
                    <p:nvPicPr>
                      <p:cNvPr id="6" name="Objeto 5">
                        <a:extLst>
                          <a:ext uri="{FF2B5EF4-FFF2-40B4-BE49-F238E27FC236}">
                            <a16:creationId xmlns:a16="http://schemas.microsoft.com/office/drawing/2014/main" id="{03592CB0-B089-4CAF-96AB-14BE81D4BEE8}"/>
                          </a:ext>
                        </a:extLst>
                      </p:cNvPr>
                      <p:cNvPicPr/>
                      <p:nvPr/>
                    </p:nvPicPr>
                    <p:blipFill>
                      <a:blip r:embed="rId4"/>
                      <a:stretch>
                        <a:fillRect/>
                      </a:stretch>
                    </p:blipFill>
                    <p:spPr>
                      <a:xfrm>
                        <a:off x="1689100" y="2119313"/>
                        <a:ext cx="8455025" cy="1360487"/>
                      </a:xfrm>
                      <a:prstGeom prst="rect">
                        <a:avLst/>
                      </a:prstGeom>
                    </p:spPr>
                  </p:pic>
                </p:oleObj>
              </mc:Fallback>
            </mc:AlternateContent>
          </a:graphicData>
        </a:graphic>
      </p:graphicFrame>
      <p:sp>
        <p:nvSpPr>
          <p:cNvPr id="6" name="Marcador de contenido 5">
            <a:extLst>
              <a:ext uri="{FF2B5EF4-FFF2-40B4-BE49-F238E27FC236}">
                <a16:creationId xmlns:a16="http://schemas.microsoft.com/office/drawing/2014/main" id="{33E3C42A-C998-4741-8CFB-E4BA5B54B864}"/>
              </a:ext>
            </a:extLst>
          </p:cNvPr>
          <p:cNvSpPr txBox="1">
            <a:spLocks/>
          </p:cNvSpPr>
          <p:nvPr/>
        </p:nvSpPr>
        <p:spPr>
          <a:xfrm>
            <a:off x="1066800" y="4992849"/>
            <a:ext cx="9698728" cy="162419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US" sz="2400" dirty="0">
                <a:latin typeface="Arial" panose="020B0604020202020204" pitchFamily="34" charset="0"/>
                <a:cs typeface="Arial" panose="020B0604020202020204" pitchFamily="34" charset="0"/>
              </a:rPr>
              <a:t>La </a:t>
            </a:r>
            <a:r>
              <a:rPr lang="es-US" sz="2400" b="1" dirty="0">
                <a:latin typeface="Arial" panose="020B0604020202020204" pitchFamily="34" charset="0"/>
                <a:cs typeface="Arial" panose="020B0604020202020204" pitchFamily="34" charset="0"/>
              </a:rPr>
              <a:t>facturación de las horas </a:t>
            </a:r>
            <a:r>
              <a:rPr lang="es-US" sz="2400" dirty="0">
                <a:latin typeface="Arial" panose="020B0604020202020204" pitchFamily="34" charset="0"/>
                <a:cs typeface="Arial" panose="020B0604020202020204" pitchFamily="34" charset="0"/>
              </a:rPr>
              <a:t>contará todo el tiempo de trabajo del consultor, en sitio o por fuera de él. Si hay retrasos de insumos o accesos por parte del cliente, se podrán acordar nuevas prioridades para hacer uso eficiente del tiempo, pero todas las horas de oficina serán facturadas.</a:t>
            </a:r>
          </a:p>
        </p:txBody>
      </p:sp>
    </p:spTree>
    <p:extLst>
      <p:ext uri="{BB962C8B-B14F-4D97-AF65-F5344CB8AC3E}">
        <p14:creationId xmlns:p14="http://schemas.microsoft.com/office/powerpoint/2010/main" val="990547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399D0714-D387-4D50-AFB2-498960B4A3C3}"/>
              </a:ext>
            </a:extLst>
          </p:cNvPr>
          <p:cNvSpPr/>
          <p:nvPr/>
        </p:nvSpPr>
        <p:spPr>
          <a:xfrm>
            <a:off x="0" y="2384714"/>
            <a:ext cx="12192000" cy="2182523"/>
          </a:xfrm>
          <a:prstGeom prst="rect">
            <a:avLst/>
          </a:prstGeom>
          <a:solidFill>
            <a:srgbClr val="A5A5A5">
              <a:alpha val="25098"/>
            </a:srgbClr>
          </a:solidFill>
          <a:ln w="3175">
            <a:solidFill>
              <a:srgbClr val="787878">
                <a:alpha val="65098"/>
              </a:srgb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Título 1">
            <a:extLst>
              <a:ext uri="{FF2B5EF4-FFF2-40B4-BE49-F238E27FC236}">
                <a16:creationId xmlns:a16="http://schemas.microsoft.com/office/drawing/2014/main" id="{175B63D0-2861-4689-BB06-060FF7605CBE}"/>
              </a:ext>
            </a:extLst>
          </p:cNvPr>
          <p:cNvSpPr>
            <a:spLocks noGrp="1"/>
          </p:cNvSpPr>
          <p:nvPr>
            <p:ph type="title"/>
          </p:nvPr>
        </p:nvSpPr>
        <p:spPr>
          <a:xfrm>
            <a:off x="2957512" y="2290762"/>
            <a:ext cx="6276975" cy="2276475"/>
          </a:xfrm>
        </p:spPr>
        <p:txBody>
          <a:bodyPr>
            <a:normAutofit/>
          </a:bodyPr>
          <a:lstStyle/>
          <a:p>
            <a:pPr algn="ctr"/>
            <a:r>
              <a:rPr lang="es-US" sz="6000" b="1" dirty="0">
                <a:latin typeface="Abadi" panose="020B0604020202020204" pitchFamily="34" charset="0"/>
                <a:cs typeface="Arial" panose="020B0604020202020204" pitchFamily="34" charset="0"/>
              </a:rPr>
              <a:t>Dimensionamiento del proyecto</a:t>
            </a:r>
            <a:endParaRPr lang="en-GB" sz="6000" b="1" dirty="0">
              <a:latin typeface="Abadi" panose="020B0604020202020204" pitchFamily="34" charset="0"/>
              <a:cs typeface="Arial" panose="020B0604020202020204" pitchFamily="34" charset="0"/>
            </a:endParaRPr>
          </a:p>
        </p:txBody>
      </p:sp>
    </p:spTree>
    <p:extLst>
      <p:ext uri="{BB962C8B-B14F-4D97-AF65-F5344CB8AC3E}">
        <p14:creationId xmlns:p14="http://schemas.microsoft.com/office/powerpoint/2010/main" val="30370482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3242</TotalTime>
  <Words>1081</Words>
  <Application>Microsoft Office PowerPoint</Application>
  <PresentationFormat>Panorámica</PresentationFormat>
  <Paragraphs>119</Paragraphs>
  <Slides>20</Slides>
  <Notes>1</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6" baseType="lpstr">
      <vt:lpstr>Abadi</vt:lpstr>
      <vt:lpstr>Arial</vt:lpstr>
      <vt:lpstr>Calibri</vt:lpstr>
      <vt:lpstr>Calibri Light</vt:lpstr>
      <vt:lpstr>Tema de Office</vt:lpstr>
      <vt:lpstr>Worksheet</vt:lpstr>
      <vt:lpstr>Presentación de PowerPoint</vt:lpstr>
      <vt:lpstr>Términos y condiciones</vt:lpstr>
      <vt:lpstr>¿Quién es       ?</vt:lpstr>
      <vt:lpstr>SAS líder en software analítico</vt:lpstr>
      <vt:lpstr>BIGBANGDATA</vt:lpstr>
      <vt:lpstr>BIGBANGDATA</vt:lpstr>
      <vt:lpstr>Y su empresa ¿cómo usa la analítica y el Big Data?</vt:lpstr>
      <vt:lpstr>Perfiles del consultor</vt:lpstr>
      <vt:lpstr>Dimensionamiento del proyecto</vt:lpstr>
      <vt:lpstr>Objetivos – Fuentes de datos</vt:lpstr>
      <vt:lpstr>Objetivos – Modelos y cálculos</vt:lpstr>
      <vt:lpstr>Objetivos – Validaciones y reportes</vt:lpstr>
      <vt:lpstr>Por fuera del alcance</vt:lpstr>
      <vt:lpstr>Inversión por software</vt:lpstr>
      <vt:lpstr>Inversión por consultoría</vt:lpstr>
      <vt:lpstr>Cronograma</vt:lpstr>
      <vt:lpstr>Requisito esencial</vt:lpstr>
      <vt:lpstr>Metodología ágil de trabajo</vt:lpstr>
      <vt:lpstr>Observaciones finales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olarte hernandez t. (toh1n15)</dc:creator>
  <cp:lastModifiedBy>Tomas Olarte Hernandez</cp:lastModifiedBy>
  <cp:revision>147</cp:revision>
  <dcterms:created xsi:type="dcterms:W3CDTF">2017-11-22T16:02:38Z</dcterms:created>
  <dcterms:modified xsi:type="dcterms:W3CDTF">2018-08-01T20:48:24Z</dcterms:modified>
</cp:coreProperties>
</file>