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22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4"/>
  </p:sldMasterIdLst>
  <p:notesMasterIdLst>
    <p:notesMasterId r:id="rId15"/>
  </p:notesMasterIdLst>
  <p:handoutMasterIdLst>
    <p:handoutMasterId r:id="rId16"/>
  </p:handoutMasterIdLst>
  <p:sldIdLst>
    <p:sldId id="281" r:id="rId5"/>
    <p:sldId id="271" r:id="rId6"/>
    <p:sldId id="272" r:id="rId7"/>
    <p:sldId id="273" r:id="rId8"/>
    <p:sldId id="257" r:id="rId9"/>
    <p:sldId id="278" r:id="rId10"/>
    <p:sldId id="277" r:id="rId11"/>
    <p:sldId id="279" r:id="rId12"/>
    <p:sldId id="282" r:id="rId13"/>
    <p:sldId id="280" r:id="rId14"/>
  </p:sldIdLst>
  <p:sldSz cx="12192000" cy="6858000"/>
  <p:notesSz cx="9942513" cy="67611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3416" autoAdjust="0"/>
  </p:normalViewPr>
  <p:slideViewPr>
    <p:cSldViewPr snapToGrid="0" showGuides="1">
      <p:cViewPr varScale="1">
        <p:scale>
          <a:sx n="82" d="100"/>
          <a:sy n="82" d="100"/>
        </p:scale>
        <p:origin x="672" y="1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3179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pPr/>
              <a:t>10/24/2024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3179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3179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pPr/>
              <a:t>10/24/2024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41638" y="844550"/>
            <a:ext cx="4059237" cy="2282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4252" y="3253809"/>
            <a:ext cx="7954010" cy="266220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3179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E4277-52B1-4833-AC6F-BB4B6A81D6CC}" type="datetime1">
              <a:rPr lang="en-US" smtClean="0"/>
              <a:pPr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the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69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0A024-B9D2-407A-A933-5D6963607B69}" type="datetime1">
              <a:rPr lang="en-US" smtClean="0"/>
              <a:pPr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463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13726-BB44-4512-808B-B68E8613AC52}" type="datetime1">
              <a:rPr lang="en-US" smtClean="0"/>
              <a:pPr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103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08668-515E-49FB-922C-5F234CBCB7AB}" type="datetime1">
              <a:rPr lang="en-US" smtClean="0"/>
              <a:pPr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05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C09471B-790C-4B66-821E-4A767AEDEC76}" type="datetime1">
              <a:rPr lang="en-US" smtClean="0"/>
              <a:pPr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IN"/>
              <a:t>Title of the Course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6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8318-D5D0-44B7-B1EA-676E0E2BD6CC}" type="datetime1">
              <a:rPr lang="en-US" smtClean="0"/>
              <a:pPr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0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9CE64-E006-40B0-A252-8B956A8588A1}" type="datetime1">
              <a:rPr lang="en-US" smtClean="0"/>
              <a:pPr/>
              <a:t>10/24/2024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50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D14B-6E16-4983-8AE7-1E9FD4ED446E}" type="datetime1">
              <a:rPr lang="en-US" smtClean="0"/>
              <a:pPr/>
              <a:t>10/24/2024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975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0E21E-CD8B-48CA-B5C0-8B76D73C89AB}" type="datetime1">
              <a:rPr lang="en-US" smtClean="0"/>
              <a:pPr/>
              <a:t>10/24/2024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1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B5B88-5499-4082-B3EB-38DEDE282E1E}" type="datetime1">
              <a:rPr lang="en-US" smtClean="0"/>
              <a:pPr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6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C03-C70A-476F-BE79-585F03F505CD}" type="datetime1">
              <a:rPr lang="en-US" smtClean="0"/>
              <a:pPr/>
              <a:t>10/24/2024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253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20CEE9E0-1356-49C3-9AF4-E01992A7F1A8}" type="datetime1">
              <a:rPr lang="en-US" smtClean="0"/>
              <a:pPr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/>
              <a:t>Title of the Course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807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e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jpeg"/><Relationship Id="rId6" Type="http://schemas.openxmlformats.org/officeDocument/2006/relationships/image" Target="../media/image12.jpeg"/><Relationship Id="rId7" Type="http://schemas.openxmlformats.org/officeDocument/2006/relationships/image" Target="../media/image13.png"/><Relationship Id="rId8" Type="http://schemas.openxmlformats.org/officeDocument/2006/relationships/image" Target="../media/image14.jpeg"/><Relationship Id="rId9" Type="http://schemas.openxmlformats.org/officeDocument/2006/relationships/image" Target="../media/image15.jpe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3" Type="http://schemas.openxmlformats.org/officeDocument/2006/relationships/image" Target="../media/image22.sv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4D4E4-2A93-69EA-A089-ACF6621A0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7514" y="2043658"/>
            <a:ext cx="10056971" cy="2770684"/>
          </a:xfrm>
          <a:solidFill>
            <a:srgbClr val="000000"/>
          </a:solidFill>
        </p:spPr>
        <p:txBody>
          <a:bodyPr/>
          <a:lstStyle/>
          <a:p>
            <a:r>
              <a:t>[REDACTED]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BBD3D1-5D3F-80C2-AA8A-EDC450EC61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73803" y="1663490"/>
            <a:ext cx="4359832" cy="760336"/>
          </a:xfrm>
          <a:solidFill>
            <a:srgbClr val="000000"/>
          </a:solidFill>
        </p:spPr>
        <p:txBody>
          <a:bodyPr>
            <a:normAutofit/>
          </a:bodyPr>
          <a:lstStyle/>
          <a:p>
            <a:r>
              <a:t>[REDACTED]</a:t>
            </a:r>
          </a:p>
        </p:txBody>
      </p:sp>
      <p:pic>
        <p:nvPicPr>
          <p:cNvPr id="18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58775" y="56147"/>
            <a:ext cx="1589889" cy="1279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C4E29AA1-5C0D-AD45-1087-E34817E35D38}"/>
              </a:ext>
            </a:extLst>
          </p:cNvPr>
          <p:cNvSpPr txBox="1">
            <a:spLocks/>
          </p:cNvSpPr>
          <p:nvPr/>
        </p:nvSpPr>
        <p:spPr>
          <a:xfrm>
            <a:off x="1113139" y="4934424"/>
            <a:ext cx="7891272" cy="1615665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[REDACTED]</a:t>
            </a:r>
          </a:p>
        </p:txBody>
      </p:sp>
    </p:spTree>
    <p:extLst>
      <p:ext uri="{BB962C8B-B14F-4D97-AF65-F5344CB8AC3E}">
        <p14:creationId xmlns:p14="http://schemas.microsoft.com/office/powerpoint/2010/main" val="3926960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045D9-5478-D425-FBE3-C878B1EE3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3364" y="1387642"/>
            <a:ext cx="6554804" cy="2143386"/>
          </a:xfrm>
          <a:solidFill>
            <a:srgbClr val="000000"/>
          </a:solidFill>
        </p:spPr>
        <p:txBody>
          <a:bodyPr>
            <a:normAutofit/>
          </a:bodyPr>
          <a:lstStyle/>
          <a:p>
            <a:r>
              <a:t>[REDACTED]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F608A4-ED5A-2C5B-E46F-472E4E4E33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4641" y="3250773"/>
            <a:ext cx="10058400" cy="1143000"/>
          </a:xfrm>
          <a:solidFill>
            <a:srgbClr val="000000"/>
          </a:solidFill>
        </p:spPr>
        <p:txBody>
          <a:bodyPr/>
          <a:lstStyle/>
          <a:p>
            <a:r>
              <a:t>[REDACTED]</a:t>
            </a:r>
          </a:p>
        </p:txBody>
      </p:sp>
    </p:spTree>
    <p:extLst>
      <p:ext uri="{BB962C8B-B14F-4D97-AF65-F5344CB8AC3E}">
        <p14:creationId xmlns:p14="http://schemas.microsoft.com/office/powerpoint/2010/main" val="417214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87355" y="755997"/>
            <a:ext cx="6649213" cy="689932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2700" rIns="0" bIns="0" rtlCol="0" anchor="b">
            <a:spAutoFit/>
          </a:bodyPr>
          <a:lstStyle/>
          <a:p>
            <a:r>
              <a:t>[REDACTED]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87355" y="2033337"/>
            <a:ext cx="9518236" cy="2313454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45720" rIns="0" bIns="0" rtlCol="0">
            <a:spAutoFit/>
          </a:bodyPr>
          <a:lstStyle/>
          <a:p>
            <a:r>
              <a:t>[REDACTED]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61B3ADF-4BD9-C9DB-4A31-DA7A2F189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9850" y="4346791"/>
            <a:ext cx="3516479" cy="186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9478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887CD-5E6B-99D9-7FAE-603FC3A90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61772"/>
            <a:ext cx="10058400" cy="1609344"/>
          </a:xfrm>
          <a:solidFill>
            <a:srgbClr val="000000"/>
          </a:solidFill>
        </p:spPr>
        <p:txBody>
          <a:bodyPr/>
          <a:lstStyle/>
          <a:p>
            <a:r>
              <a:t>[REDACTED]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6DFCF-3B48-78EF-45AA-D0E1D7F7E776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rgbClr val="000000"/>
          </a:solidFill>
        </p:spPr>
        <p:txBody>
          <a:bodyPr/>
          <a:lstStyle/>
          <a:p>
            <a:r>
              <a:t>[REDACTED]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AC13B-2600-84F8-6D34-1E43DC346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solidFill>
            <a:srgbClr val="000000"/>
          </a:solidFill>
        </p:spPr>
        <p:txBody>
          <a:bodyPr/>
          <a:lstStyle/>
          <a:p>
            <a:r>
              <a:t>[REDACTED]</a:t>
            </a:r>
          </a:p>
        </p:txBody>
      </p:sp>
    </p:spTree>
    <p:extLst>
      <p:ext uri="{BB962C8B-B14F-4D97-AF65-F5344CB8AC3E}">
        <p14:creationId xmlns:p14="http://schemas.microsoft.com/office/powerpoint/2010/main" val="329539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B595E-D2CD-774C-3BC6-9FE04B3DF45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0000"/>
          </a:solidFill>
        </p:spPr>
        <p:txBody>
          <a:bodyPr/>
          <a:lstStyle/>
          <a:p>
            <a:r>
              <a:t>[REDACTED]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1B796-C722-B1E1-0100-72915C2FC28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rgbClr val="000000"/>
          </a:solidFill>
        </p:spPr>
        <p:txBody>
          <a:bodyPr>
            <a:normAutofit/>
          </a:bodyPr>
          <a:lstStyle/>
          <a:p>
            <a:r>
              <a:t>[REDACTED]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2924A262-2017-3772-3B88-D7716A075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2086" y="4415098"/>
            <a:ext cx="2826920" cy="2222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550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4316311" y="1887623"/>
            <a:ext cx="3559379" cy="3082755"/>
            <a:chOff x="0" y="0"/>
            <a:chExt cx="6202680" cy="53721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202680" cy="5372100"/>
            </a:xfrm>
            <a:custGeom>
              <a:avLst/>
              <a:gdLst/>
              <a:ahLst/>
              <a:cxnLst/>
              <a:rect l="l" t="t" r="r" b="b"/>
              <a:pathLst>
                <a:path w="6202680" h="537210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  <a:close/>
                </a:path>
              </a:pathLst>
            </a:custGeom>
            <a:solidFill>
              <a:srgbClr val="D9D9D9"/>
            </a:solidFill>
          </p:spPr>
        </p:sp>
      </p:grpSp>
      <p:grpSp>
        <p:nvGrpSpPr>
          <p:cNvPr id="4" name="Group 4"/>
          <p:cNvGrpSpPr/>
          <p:nvPr/>
        </p:nvGrpSpPr>
        <p:grpSpPr>
          <a:xfrm rot="-5400000">
            <a:off x="4501320" y="2047858"/>
            <a:ext cx="3189361" cy="2762284"/>
            <a:chOff x="0" y="0"/>
            <a:chExt cx="6202680" cy="53721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202680" cy="5372100"/>
            </a:xfrm>
            <a:custGeom>
              <a:avLst/>
              <a:gdLst/>
              <a:ahLst/>
              <a:cxnLst/>
              <a:rect l="l" t="t" r="r" b="b"/>
              <a:pathLst>
                <a:path w="6202680" h="537210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  <a:close/>
                </a:path>
              </a:pathLst>
            </a:custGeom>
            <a:solidFill>
              <a:srgbClr val="FFF9F0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7220944" y="3042267"/>
            <a:ext cx="725711" cy="725711"/>
            <a:chOff x="0" y="0"/>
            <a:chExt cx="1032122" cy="1032122"/>
          </a:xfrm>
        </p:grpSpPr>
        <p:grpSp>
          <p:nvGrpSpPr>
            <p:cNvPr id="7" name="Group 7"/>
            <p:cNvGrpSpPr/>
            <p:nvPr/>
          </p:nvGrpSpPr>
          <p:grpSpPr>
            <a:xfrm>
              <a:off x="0" y="0"/>
              <a:ext cx="1032122" cy="1032122"/>
              <a:chOff x="0" y="0"/>
              <a:chExt cx="6350000" cy="63500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B6E2D3"/>
              </a:solidFill>
            </p:spPr>
          </p:sp>
        </p:grpSp>
        <p:grpSp>
          <p:nvGrpSpPr>
            <p:cNvPr id="9" name="Group 9"/>
            <p:cNvGrpSpPr/>
            <p:nvPr/>
          </p:nvGrpSpPr>
          <p:grpSpPr>
            <a:xfrm>
              <a:off x="155045" y="155045"/>
              <a:ext cx="722032" cy="722032"/>
              <a:chOff x="0" y="0"/>
              <a:chExt cx="6350000" cy="63500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F9F0"/>
              </a:solidFill>
            </p:spPr>
          </p:sp>
        </p:grpSp>
      </p:grpSp>
      <p:grpSp>
        <p:nvGrpSpPr>
          <p:cNvPr id="11" name="Group 11"/>
          <p:cNvGrpSpPr/>
          <p:nvPr/>
        </p:nvGrpSpPr>
        <p:grpSpPr>
          <a:xfrm>
            <a:off x="6495233" y="1834320"/>
            <a:ext cx="725711" cy="725711"/>
            <a:chOff x="0" y="0"/>
            <a:chExt cx="1032122" cy="1032122"/>
          </a:xfrm>
        </p:grpSpPr>
        <p:grpSp>
          <p:nvGrpSpPr>
            <p:cNvPr id="12" name="Group 12"/>
            <p:cNvGrpSpPr/>
            <p:nvPr/>
          </p:nvGrpSpPr>
          <p:grpSpPr>
            <a:xfrm>
              <a:off x="0" y="0"/>
              <a:ext cx="1032122" cy="1032122"/>
              <a:chOff x="0" y="0"/>
              <a:chExt cx="6350000" cy="63500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555555"/>
              </a:solidFill>
            </p:spPr>
          </p:sp>
        </p:grpSp>
        <p:grpSp>
          <p:nvGrpSpPr>
            <p:cNvPr id="14" name="Group 14"/>
            <p:cNvGrpSpPr/>
            <p:nvPr/>
          </p:nvGrpSpPr>
          <p:grpSpPr>
            <a:xfrm>
              <a:off x="155045" y="155045"/>
              <a:ext cx="722032" cy="7220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F9F0"/>
              </a:solidFill>
            </p:spPr>
          </p:sp>
        </p:grpSp>
      </p:grpSp>
      <p:grpSp>
        <p:nvGrpSpPr>
          <p:cNvPr id="16" name="Group 16"/>
          <p:cNvGrpSpPr/>
          <p:nvPr/>
        </p:nvGrpSpPr>
        <p:grpSpPr>
          <a:xfrm>
            <a:off x="4967573" y="1834320"/>
            <a:ext cx="725711" cy="725711"/>
            <a:chOff x="0" y="0"/>
            <a:chExt cx="1032122" cy="1032122"/>
          </a:xfrm>
        </p:grpSpPr>
        <p:grpSp>
          <p:nvGrpSpPr>
            <p:cNvPr id="17" name="Group 17"/>
            <p:cNvGrpSpPr/>
            <p:nvPr/>
          </p:nvGrpSpPr>
          <p:grpSpPr>
            <a:xfrm>
              <a:off x="0" y="0"/>
              <a:ext cx="1032122" cy="103212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EF7C8E"/>
              </a:solidFill>
            </p:spPr>
          </p:sp>
        </p:grpSp>
        <p:grpSp>
          <p:nvGrpSpPr>
            <p:cNvPr id="19" name="Group 19"/>
            <p:cNvGrpSpPr/>
            <p:nvPr/>
          </p:nvGrpSpPr>
          <p:grpSpPr>
            <a:xfrm>
              <a:off x="155045" y="155045"/>
              <a:ext cx="722032" cy="722032"/>
              <a:chOff x="0" y="0"/>
              <a:chExt cx="6350000" cy="63500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F9F0"/>
              </a:solidFill>
            </p:spPr>
          </p:sp>
        </p:grpSp>
      </p:grpSp>
      <p:sp>
        <p:nvSpPr>
          <p:cNvPr id="21" name="TextBox 21"/>
          <p:cNvSpPr txBox="1"/>
          <p:nvPr/>
        </p:nvSpPr>
        <p:spPr>
          <a:xfrm>
            <a:off x="4858556" y="2921592"/>
            <a:ext cx="2529288" cy="846386"/>
          </a:xfrm>
          <a:prstGeom prst="rect">
            <a:avLst/>
          </a:prstGeom>
          <a:solidFill>
            <a:srgbClr val="000000"/>
          </a:solidFill>
        </p:spPr>
        <p:txBody>
          <a:bodyPr lIns="0" tIns="0" rIns="0" bIns="0" rtlCol="0" anchor="t">
            <a:spAutoFit/>
          </a:bodyPr>
          <a:lstStyle/>
          <a:p>
            <a:r>
              <a:t>[REDACTED]</a:t>
            </a:r>
          </a:p>
        </p:txBody>
      </p:sp>
      <p:grpSp>
        <p:nvGrpSpPr>
          <p:cNvPr id="22" name="Group 22"/>
          <p:cNvGrpSpPr/>
          <p:nvPr/>
        </p:nvGrpSpPr>
        <p:grpSpPr>
          <a:xfrm>
            <a:off x="4241861" y="3042267"/>
            <a:ext cx="725711" cy="725711"/>
            <a:chOff x="0" y="0"/>
            <a:chExt cx="1032122" cy="1032122"/>
          </a:xfrm>
        </p:grpSpPr>
        <p:grpSp>
          <p:nvGrpSpPr>
            <p:cNvPr id="23" name="Group 23"/>
            <p:cNvGrpSpPr/>
            <p:nvPr/>
          </p:nvGrpSpPr>
          <p:grpSpPr>
            <a:xfrm>
              <a:off x="0" y="0"/>
              <a:ext cx="1032122" cy="1032122"/>
              <a:chOff x="0" y="0"/>
              <a:chExt cx="6350000" cy="63500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EEDAA"/>
              </a:solidFill>
            </p:spPr>
          </p:sp>
        </p:grpSp>
        <p:grpSp>
          <p:nvGrpSpPr>
            <p:cNvPr id="25" name="Group 25"/>
            <p:cNvGrpSpPr/>
            <p:nvPr/>
          </p:nvGrpSpPr>
          <p:grpSpPr>
            <a:xfrm>
              <a:off x="155045" y="155045"/>
              <a:ext cx="722032" cy="722032"/>
              <a:chOff x="0" y="0"/>
              <a:chExt cx="6350000" cy="635000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F9F0"/>
              </a:solidFill>
            </p:spPr>
          </p:sp>
        </p:grpSp>
      </p:grpSp>
      <p:grpSp>
        <p:nvGrpSpPr>
          <p:cNvPr id="27" name="Group 27"/>
          <p:cNvGrpSpPr/>
          <p:nvPr/>
        </p:nvGrpSpPr>
        <p:grpSpPr>
          <a:xfrm>
            <a:off x="4967573" y="4297970"/>
            <a:ext cx="725711" cy="725711"/>
            <a:chOff x="0" y="0"/>
            <a:chExt cx="1032122" cy="1032122"/>
          </a:xfrm>
        </p:grpSpPr>
        <p:grpSp>
          <p:nvGrpSpPr>
            <p:cNvPr id="28" name="Group 28"/>
            <p:cNvGrpSpPr/>
            <p:nvPr/>
          </p:nvGrpSpPr>
          <p:grpSpPr>
            <a:xfrm>
              <a:off x="0" y="0"/>
              <a:ext cx="1032122" cy="1032122"/>
              <a:chOff x="0" y="0"/>
              <a:chExt cx="6350000" cy="6350000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96A9FF"/>
              </a:solidFill>
            </p:spPr>
          </p:sp>
        </p:grpSp>
        <p:grpSp>
          <p:nvGrpSpPr>
            <p:cNvPr id="30" name="Group 30"/>
            <p:cNvGrpSpPr/>
            <p:nvPr/>
          </p:nvGrpSpPr>
          <p:grpSpPr>
            <a:xfrm>
              <a:off x="155045" y="155045"/>
              <a:ext cx="722032" cy="7220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F9F0"/>
              </a:solidFill>
            </p:spPr>
          </p:sp>
        </p:grpSp>
      </p:grpSp>
      <p:grpSp>
        <p:nvGrpSpPr>
          <p:cNvPr id="32" name="Group 32"/>
          <p:cNvGrpSpPr/>
          <p:nvPr/>
        </p:nvGrpSpPr>
        <p:grpSpPr>
          <a:xfrm>
            <a:off x="6495233" y="4297970"/>
            <a:ext cx="725711" cy="725711"/>
            <a:chOff x="0" y="0"/>
            <a:chExt cx="1032122" cy="1032122"/>
          </a:xfrm>
        </p:grpSpPr>
        <p:grpSp>
          <p:nvGrpSpPr>
            <p:cNvPr id="33" name="Group 33"/>
            <p:cNvGrpSpPr/>
            <p:nvPr/>
          </p:nvGrpSpPr>
          <p:grpSpPr>
            <a:xfrm>
              <a:off x="0" y="0"/>
              <a:ext cx="1032122" cy="1032122"/>
              <a:chOff x="0" y="0"/>
              <a:chExt cx="6350000" cy="6350000"/>
            </a:xfrm>
          </p:grpSpPr>
          <p:sp>
            <p:nvSpPr>
              <p:cNvPr id="34" name="Freeform 3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CB6CE6"/>
              </a:solidFill>
            </p:spPr>
          </p:sp>
        </p:grpSp>
        <p:grpSp>
          <p:nvGrpSpPr>
            <p:cNvPr id="35" name="Group 35"/>
            <p:cNvGrpSpPr/>
            <p:nvPr/>
          </p:nvGrpSpPr>
          <p:grpSpPr>
            <a:xfrm>
              <a:off x="155045" y="155045"/>
              <a:ext cx="722032" cy="722032"/>
              <a:chOff x="0" y="0"/>
              <a:chExt cx="6350000" cy="6350000"/>
            </a:xfrm>
          </p:grpSpPr>
          <p:sp>
            <p:nvSpPr>
              <p:cNvPr id="36" name="Freeform 36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F9F0"/>
              </a:solidFill>
            </p:spPr>
          </p:sp>
        </p:grpSp>
      </p:grpSp>
      <p:sp>
        <p:nvSpPr>
          <p:cNvPr id="38" name="TextBox 38"/>
          <p:cNvSpPr txBox="1"/>
          <p:nvPr/>
        </p:nvSpPr>
        <p:spPr>
          <a:xfrm>
            <a:off x="7477143" y="1436204"/>
            <a:ext cx="3038457" cy="410369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anchor="t">
            <a:spAutoFit/>
          </a:bodyPr>
          <a:lstStyle/>
          <a:p>
            <a:r>
              <a:t>[REDACTED]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8358480" y="3003986"/>
            <a:ext cx="2646404" cy="1062342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anchor="t">
            <a:spAutoFit/>
          </a:bodyPr>
          <a:lstStyle/>
          <a:p>
            <a:r>
              <a:t>[REDACTED]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7477142" y="4926793"/>
            <a:ext cx="3375342" cy="69301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anchor="t">
            <a:spAutoFit/>
          </a:bodyPr>
          <a:lstStyle/>
          <a:p>
            <a:r>
              <a:t>[REDACTED]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1066801" y="4926793"/>
            <a:ext cx="3648058" cy="779701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anchor="t">
            <a:spAutoFit/>
          </a:bodyPr>
          <a:lstStyle/>
          <a:p>
            <a:r>
              <a:t>[REDACTED]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1066801" y="3282800"/>
            <a:ext cx="2955397" cy="615553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anchor="t">
            <a:spAutoFit/>
          </a:bodyPr>
          <a:lstStyle/>
          <a:p>
            <a:r>
              <a:t>[REDACTED]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962527" y="1436204"/>
            <a:ext cx="3832700" cy="69301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anchor="t">
            <a:spAutoFit/>
          </a:bodyPr>
          <a:lstStyle/>
          <a:p>
            <a:r>
              <a:t>[REDACTED]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4967573" y="2018106"/>
            <a:ext cx="725711" cy="371897"/>
          </a:xfrm>
          <a:prstGeom prst="rect">
            <a:avLst/>
          </a:prstGeom>
          <a:solidFill>
            <a:srgbClr val="000000"/>
          </a:solidFill>
        </p:spPr>
        <p:txBody>
          <a:bodyPr lIns="0" tIns="0" rIns="0" bIns="0" rtlCol="0" anchor="t">
            <a:spAutoFit/>
          </a:bodyPr>
          <a:lstStyle/>
          <a:p>
            <a:r>
              <a:t>[REDACTED]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4241861" y="3237499"/>
            <a:ext cx="725711" cy="371897"/>
          </a:xfrm>
          <a:prstGeom prst="rect">
            <a:avLst/>
          </a:prstGeom>
          <a:solidFill>
            <a:srgbClr val="000000"/>
          </a:solidFill>
        </p:spPr>
        <p:txBody>
          <a:bodyPr lIns="0" tIns="0" rIns="0" bIns="0" rtlCol="0" anchor="t">
            <a:spAutoFit/>
          </a:bodyPr>
          <a:lstStyle/>
          <a:p>
            <a:r>
              <a:t>[REDACTED]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4967573" y="4481756"/>
            <a:ext cx="725711" cy="371897"/>
          </a:xfrm>
          <a:prstGeom prst="rect">
            <a:avLst/>
          </a:prstGeom>
          <a:solidFill>
            <a:srgbClr val="000000"/>
          </a:solidFill>
        </p:spPr>
        <p:txBody>
          <a:bodyPr lIns="0" tIns="0" rIns="0" bIns="0" rtlCol="0" anchor="t">
            <a:spAutoFit/>
          </a:bodyPr>
          <a:lstStyle/>
          <a:p>
            <a:r>
              <a:t>[REDACTED]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6495233" y="4481756"/>
            <a:ext cx="725711" cy="371897"/>
          </a:xfrm>
          <a:prstGeom prst="rect">
            <a:avLst/>
          </a:prstGeom>
          <a:solidFill>
            <a:srgbClr val="000000"/>
          </a:solidFill>
        </p:spPr>
        <p:txBody>
          <a:bodyPr lIns="0" tIns="0" rIns="0" bIns="0" rtlCol="0" anchor="t">
            <a:spAutoFit/>
          </a:bodyPr>
          <a:lstStyle/>
          <a:p>
            <a:r>
              <a:t>[REDACTED]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7220944" y="3237499"/>
            <a:ext cx="725711" cy="371897"/>
          </a:xfrm>
          <a:prstGeom prst="rect">
            <a:avLst/>
          </a:prstGeom>
          <a:solidFill>
            <a:srgbClr val="000000"/>
          </a:solidFill>
        </p:spPr>
        <p:txBody>
          <a:bodyPr lIns="0" tIns="0" rIns="0" bIns="0" rtlCol="0" anchor="t">
            <a:spAutoFit/>
          </a:bodyPr>
          <a:lstStyle/>
          <a:p>
            <a:r>
              <a:t>[REDACTED]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6495233" y="2018106"/>
            <a:ext cx="725711" cy="371897"/>
          </a:xfrm>
          <a:prstGeom prst="rect">
            <a:avLst/>
          </a:prstGeom>
          <a:solidFill>
            <a:srgbClr val="000000"/>
          </a:solidFill>
        </p:spPr>
        <p:txBody>
          <a:bodyPr lIns="0" tIns="0" rIns="0" bIns="0" rtlCol="0" anchor="t">
            <a:spAutoFit/>
          </a:bodyPr>
          <a:lstStyle/>
          <a:p>
            <a:r>
              <a:t>[REDACTED]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925670" y="713223"/>
            <a:ext cx="1935232" cy="2662766"/>
            <a:chOff x="0" y="0"/>
            <a:chExt cx="764182" cy="10514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64182" cy="1051470"/>
            </a:xfrm>
            <a:custGeom>
              <a:avLst/>
              <a:gdLst/>
              <a:ahLst/>
              <a:cxnLst/>
              <a:rect l="l" t="t" r="r" b="b"/>
              <a:pathLst>
                <a:path w="764182" h="1051470">
                  <a:moveTo>
                    <a:pt x="36307" y="0"/>
                  </a:moveTo>
                  <a:lnTo>
                    <a:pt x="727875" y="0"/>
                  </a:lnTo>
                  <a:cubicBezTo>
                    <a:pt x="747927" y="0"/>
                    <a:pt x="764182" y="16255"/>
                    <a:pt x="764182" y="36307"/>
                  </a:cubicBezTo>
                  <a:lnTo>
                    <a:pt x="764182" y="1015163"/>
                  </a:lnTo>
                  <a:cubicBezTo>
                    <a:pt x="764182" y="1024792"/>
                    <a:pt x="760357" y="1034027"/>
                    <a:pt x="753548" y="1040836"/>
                  </a:cubicBezTo>
                  <a:cubicBezTo>
                    <a:pt x="746739" y="1047645"/>
                    <a:pt x="737504" y="1051470"/>
                    <a:pt x="727875" y="1051470"/>
                  </a:cubicBezTo>
                  <a:lnTo>
                    <a:pt x="36307" y="1051470"/>
                  </a:lnTo>
                  <a:cubicBezTo>
                    <a:pt x="26678" y="1051470"/>
                    <a:pt x="17443" y="1047645"/>
                    <a:pt x="10634" y="1040836"/>
                  </a:cubicBezTo>
                  <a:cubicBezTo>
                    <a:pt x="3825" y="1034027"/>
                    <a:pt x="0" y="1024792"/>
                    <a:pt x="0" y="1015163"/>
                  </a:cubicBezTo>
                  <a:lnTo>
                    <a:pt x="0" y="36307"/>
                  </a:lnTo>
                  <a:cubicBezTo>
                    <a:pt x="0" y="26678"/>
                    <a:pt x="3825" y="17443"/>
                    <a:pt x="10634" y="10634"/>
                  </a:cubicBezTo>
                  <a:cubicBezTo>
                    <a:pt x="17443" y="3825"/>
                    <a:pt x="26678" y="0"/>
                    <a:pt x="36307" y="0"/>
                  </a:cubicBezTo>
                  <a:close/>
                </a:path>
              </a:pathLst>
            </a:custGeom>
            <a:solidFill>
              <a:srgbClr val="FFFFFF"/>
            </a:solidFill>
            <a:ln w="85725" cap="sq">
              <a:solidFill>
                <a:srgbClr val="FF66C4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764182" cy="1080045"/>
            </a:xfrm>
            <a:prstGeom prst="rect">
              <a:avLst/>
            </a:prstGeom>
          </p:spPr>
          <p:txBody>
            <a:bodyPr lIns="46104" tIns="46104" rIns="46104" bIns="46104" rtlCol="0" anchor="b"/>
            <a:lstStyle/>
            <a:p>
              <a:pPr algn="ctr">
                <a:lnSpc>
                  <a:spcPts val="1779"/>
                </a:lnSpc>
                <a:spcBef>
                  <a:spcPct val="0"/>
                </a:spcBef>
              </a:pPr>
              <a:endParaRPr sz="1634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8325847" y="686118"/>
            <a:ext cx="1935232" cy="2662766"/>
            <a:chOff x="0" y="0"/>
            <a:chExt cx="764182" cy="105147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764182" cy="1051470"/>
            </a:xfrm>
            <a:custGeom>
              <a:avLst/>
              <a:gdLst/>
              <a:ahLst/>
              <a:cxnLst/>
              <a:rect l="l" t="t" r="r" b="b"/>
              <a:pathLst>
                <a:path w="764182" h="1051470">
                  <a:moveTo>
                    <a:pt x="36307" y="0"/>
                  </a:moveTo>
                  <a:lnTo>
                    <a:pt x="727875" y="0"/>
                  </a:lnTo>
                  <a:cubicBezTo>
                    <a:pt x="747927" y="0"/>
                    <a:pt x="764182" y="16255"/>
                    <a:pt x="764182" y="36307"/>
                  </a:cubicBezTo>
                  <a:lnTo>
                    <a:pt x="764182" y="1015163"/>
                  </a:lnTo>
                  <a:cubicBezTo>
                    <a:pt x="764182" y="1024792"/>
                    <a:pt x="760357" y="1034027"/>
                    <a:pt x="753548" y="1040836"/>
                  </a:cubicBezTo>
                  <a:cubicBezTo>
                    <a:pt x="746739" y="1047645"/>
                    <a:pt x="737504" y="1051470"/>
                    <a:pt x="727875" y="1051470"/>
                  </a:cubicBezTo>
                  <a:lnTo>
                    <a:pt x="36307" y="1051470"/>
                  </a:lnTo>
                  <a:cubicBezTo>
                    <a:pt x="26678" y="1051470"/>
                    <a:pt x="17443" y="1047645"/>
                    <a:pt x="10634" y="1040836"/>
                  </a:cubicBezTo>
                  <a:cubicBezTo>
                    <a:pt x="3825" y="1034027"/>
                    <a:pt x="0" y="1024792"/>
                    <a:pt x="0" y="1015163"/>
                  </a:cubicBezTo>
                  <a:lnTo>
                    <a:pt x="0" y="36307"/>
                  </a:lnTo>
                  <a:cubicBezTo>
                    <a:pt x="0" y="26678"/>
                    <a:pt x="3825" y="17443"/>
                    <a:pt x="10634" y="10634"/>
                  </a:cubicBezTo>
                  <a:cubicBezTo>
                    <a:pt x="17443" y="3825"/>
                    <a:pt x="26678" y="0"/>
                    <a:pt x="36307" y="0"/>
                  </a:cubicBezTo>
                  <a:close/>
                </a:path>
              </a:pathLst>
            </a:custGeom>
            <a:solidFill>
              <a:srgbClr val="FFFFFF"/>
            </a:solidFill>
            <a:ln w="85725" cap="sq">
              <a:solidFill>
                <a:srgbClr val="00BF63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28575"/>
              <a:ext cx="764182" cy="1080045"/>
            </a:xfrm>
            <a:prstGeom prst="rect">
              <a:avLst/>
            </a:prstGeom>
          </p:spPr>
          <p:txBody>
            <a:bodyPr lIns="46104" tIns="46104" rIns="46104" bIns="46104" rtlCol="0" anchor="b"/>
            <a:lstStyle/>
            <a:p>
              <a:pPr algn="ctr">
                <a:lnSpc>
                  <a:spcPts val="1779"/>
                </a:lnSpc>
                <a:spcBef>
                  <a:spcPct val="0"/>
                </a:spcBef>
              </a:pPr>
              <a:endParaRPr sz="1634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059726" y="686118"/>
            <a:ext cx="1935232" cy="2662766"/>
            <a:chOff x="0" y="0"/>
            <a:chExt cx="764182" cy="105147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764182" cy="1051470"/>
            </a:xfrm>
            <a:custGeom>
              <a:avLst/>
              <a:gdLst/>
              <a:ahLst/>
              <a:cxnLst/>
              <a:rect l="l" t="t" r="r" b="b"/>
              <a:pathLst>
                <a:path w="764182" h="1051470">
                  <a:moveTo>
                    <a:pt x="36307" y="0"/>
                  </a:moveTo>
                  <a:lnTo>
                    <a:pt x="727875" y="0"/>
                  </a:lnTo>
                  <a:cubicBezTo>
                    <a:pt x="747927" y="0"/>
                    <a:pt x="764182" y="16255"/>
                    <a:pt x="764182" y="36307"/>
                  </a:cubicBezTo>
                  <a:lnTo>
                    <a:pt x="764182" y="1015163"/>
                  </a:lnTo>
                  <a:cubicBezTo>
                    <a:pt x="764182" y="1024792"/>
                    <a:pt x="760357" y="1034027"/>
                    <a:pt x="753548" y="1040836"/>
                  </a:cubicBezTo>
                  <a:cubicBezTo>
                    <a:pt x="746739" y="1047645"/>
                    <a:pt x="737504" y="1051470"/>
                    <a:pt x="727875" y="1051470"/>
                  </a:cubicBezTo>
                  <a:lnTo>
                    <a:pt x="36307" y="1051470"/>
                  </a:lnTo>
                  <a:cubicBezTo>
                    <a:pt x="26678" y="1051470"/>
                    <a:pt x="17443" y="1047645"/>
                    <a:pt x="10634" y="1040836"/>
                  </a:cubicBezTo>
                  <a:cubicBezTo>
                    <a:pt x="3825" y="1034027"/>
                    <a:pt x="0" y="1024792"/>
                    <a:pt x="0" y="1015163"/>
                  </a:cubicBezTo>
                  <a:lnTo>
                    <a:pt x="0" y="36307"/>
                  </a:lnTo>
                  <a:cubicBezTo>
                    <a:pt x="0" y="26678"/>
                    <a:pt x="3825" y="17443"/>
                    <a:pt x="10634" y="10634"/>
                  </a:cubicBezTo>
                  <a:cubicBezTo>
                    <a:pt x="17443" y="3825"/>
                    <a:pt x="26678" y="0"/>
                    <a:pt x="36307" y="0"/>
                  </a:cubicBezTo>
                  <a:close/>
                </a:path>
              </a:pathLst>
            </a:custGeom>
            <a:solidFill>
              <a:srgbClr val="FFFFFF"/>
            </a:solidFill>
            <a:ln w="85725" cap="sq">
              <a:solidFill>
                <a:srgbClr val="38B6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28575"/>
              <a:ext cx="764182" cy="1080045"/>
            </a:xfrm>
            <a:prstGeom prst="rect">
              <a:avLst/>
            </a:prstGeom>
          </p:spPr>
          <p:txBody>
            <a:bodyPr lIns="46104" tIns="46104" rIns="46104" bIns="46104" rtlCol="0" anchor="b"/>
            <a:lstStyle/>
            <a:p>
              <a:pPr algn="ctr">
                <a:lnSpc>
                  <a:spcPts val="1779"/>
                </a:lnSpc>
                <a:spcBef>
                  <a:spcPct val="0"/>
                </a:spcBef>
              </a:pPr>
              <a:endParaRPr sz="1634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6189801" y="686118"/>
            <a:ext cx="1935232" cy="2662766"/>
            <a:chOff x="0" y="0"/>
            <a:chExt cx="764182" cy="105147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764182" cy="1051470"/>
            </a:xfrm>
            <a:custGeom>
              <a:avLst/>
              <a:gdLst/>
              <a:ahLst/>
              <a:cxnLst/>
              <a:rect l="l" t="t" r="r" b="b"/>
              <a:pathLst>
                <a:path w="764182" h="1051470">
                  <a:moveTo>
                    <a:pt x="36307" y="0"/>
                  </a:moveTo>
                  <a:lnTo>
                    <a:pt x="727875" y="0"/>
                  </a:lnTo>
                  <a:cubicBezTo>
                    <a:pt x="747927" y="0"/>
                    <a:pt x="764182" y="16255"/>
                    <a:pt x="764182" y="36307"/>
                  </a:cubicBezTo>
                  <a:lnTo>
                    <a:pt x="764182" y="1015163"/>
                  </a:lnTo>
                  <a:cubicBezTo>
                    <a:pt x="764182" y="1024792"/>
                    <a:pt x="760357" y="1034027"/>
                    <a:pt x="753548" y="1040836"/>
                  </a:cubicBezTo>
                  <a:cubicBezTo>
                    <a:pt x="746739" y="1047645"/>
                    <a:pt x="737504" y="1051470"/>
                    <a:pt x="727875" y="1051470"/>
                  </a:cubicBezTo>
                  <a:lnTo>
                    <a:pt x="36307" y="1051470"/>
                  </a:lnTo>
                  <a:cubicBezTo>
                    <a:pt x="26678" y="1051470"/>
                    <a:pt x="17443" y="1047645"/>
                    <a:pt x="10634" y="1040836"/>
                  </a:cubicBezTo>
                  <a:cubicBezTo>
                    <a:pt x="3825" y="1034027"/>
                    <a:pt x="0" y="1024792"/>
                    <a:pt x="0" y="1015163"/>
                  </a:cubicBezTo>
                  <a:lnTo>
                    <a:pt x="0" y="36307"/>
                  </a:lnTo>
                  <a:cubicBezTo>
                    <a:pt x="0" y="26678"/>
                    <a:pt x="3825" y="17443"/>
                    <a:pt x="10634" y="10634"/>
                  </a:cubicBezTo>
                  <a:cubicBezTo>
                    <a:pt x="17443" y="3825"/>
                    <a:pt x="26678" y="0"/>
                    <a:pt x="36307" y="0"/>
                  </a:cubicBezTo>
                  <a:close/>
                </a:path>
              </a:pathLst>
            </a:custGeom>
            <a:solidFill>
              <a:srgbClr val="FFFFFF"/>
            </a:solidFill>
            <a:ln w="85725" cap="sq">
              <a:solidFill>
                <a:srgbClr val="FFDE59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28575"/>
              <a:ext cx="764182" cy="1080045"/>
            </a:xfrm>
            <a:prstGeom prst="rect">
              <a:avLst/>
            </a:prstGeom>
          </p:spPr>
          <p:txBody>
            <a:bodyPr lIns="46104" tIns="46104" rIns="46104" bIns="46104" rtlCol="0" anchor="b"/>
            <a:lstStyle/>
            <a:p>
              <a:pPr algn="ctr">
                <a:lnSpc>
                  <a:spcPts val="1779"/>
                </a:lnSpc>
                <a:spcBef>
                  <a:spcPct val="0"/>
                </a:spcBef>
              </a:pPr>
              <a:endParaRPr sz="1634"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929651" y="3512293"/>
            <a:ext cx="1935232" cy="2662766"/>
            <a:chOff x="0" y="0"/>
            <a:chExt cx="764182" cy="105147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764182" cy="1051470"/>
            </a:xfrm>
            <a:custGeom>
              <a:avLst/>
              <a:gdLst/>
              <a:ahLst/>
              <a:cxnLst/>
              <a:rect l="l" t="t" r="r" b="b"/>
              <a:pathLst>
                <a:path w="764182" h="1051470">
                  <a:moveTo>
                    <a:pt x="36307" y="0"/>
                  </a:moveTo>
                  <a:lnTo>
                    <a:pt x="727875" y="0"/>
                  </a:lnTo>
                  <a:cubicBezTo>
                    <a:pt x="747927" y="0"/>
                    <a:pt x="764182" y="16255"/>
                    <a:pt x="764182" y="36307"/>
                  </a:cubicBezTo>
                  <a:lnTo>
                    <a:pt x="764182" y="1015163"/>
                  </a:lnTo>
                  <a:cubicBezTo>
                    <a:pt x="764182" y="1024792"/>
                    <a:pt x="760357" y="1034027"/>
                    <a:pt x="753548" y="1040836"/>
                  </a:cubicBezTo>
                  <a:cubicBezTo>
                    <a:pt x="746739" y="1047645"/>
                    <a:pt x="737504" y="1051470"/>
                    <a:pt x="727875" y="1051470"/>
                  </a:cubicBezTo>
                  <a:lnTo>
                    <a:pt x="36307" y="1051470"/>
                  </a:lnTo>
                  <a:cubicBezTo>
                    <a:pt x="26678" y="1051470"/>
                    <a:pt x="17443" y="1047645"/>
                    <a:pt x="10634" y="1040836"/>
                  </a:cubicBezTo>
                  <a:cubicBezTo>
                    <a:pt x="3825" y="1034027"/>
                    <a:pt x="0" y="1024792"/>
                    <a:pt x="0" y="1015163"/>
                  </a:cubicBezTo>
                  <a:lnTo>
                    <a:pt x="0" y="36307"/>
                  </a:lnTo>
                  <a:cubicBezTo>
                    <a:pt x="0" y="26678"/>
                    <a:pt x="3825" y="17443"/>
                    <a:pt x="10634" y="10634"/>
                  </a:cubicBezTo>
                  <a:cubicBezTo>
                    <a:pt x="17443" y="3825"/>
                    <a:pt x="26678" y="0"/>
                    <a:pt x="36307" y="0"/>
                  </a:cubicBezTo>
                  <a:close/>
                </a:path>
              </a:pathLst>
            </a:custGeom>
            <a:solidFill>
              <a:srgbClr val="FFFFFF"/>
            </a:solidFill>
            <a:ln w="85725" cap="sq">
              <a:solidFill>
                <a:srgbClr val="FF66C4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28575"/>
              <a:ext cx="764182" cy="1080045"/>
            </a:xfrm>
            <a:prstGeom prst="rect">
              <a:avLst/>
            </a:prstGeom>
          </p:spPr>
          <p:txBody>
            <a:bodyPr lIns="46104" tIns="46104" rIns="46104" bIns="46104" rtlCol="0" anchor="b"/>
            <a:lstStyle/>
            <a:p>
              <a:pPr algn="ctr">
                <a:lnSpc>
                  <a:spcPts val="1779"/>
                </a:lnSpc>
                <a:spcBef>
                  <a:spcPct val="0"/>
                </a:spcBef>
              </a:pPr>
              <a:endParaRPr sz="1634"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4061716" y="3512293"/>
            <a:ext cx="1935232" cy="2662766"/>
            <a:chOff x="0" y="0"/>
            <a:chExt cx="764182" cy="105147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764182" cy="1051470"/>
            </a:xfrm>
            <a:custGeom>
              <a:avLst/>
              <a:gdLst/>
              <a:ahLst/>
              <a:cxnLst/>
              <a:rect l="l" t="t" r="r" b="b"/>
              <a:pathLst>
                <a:path w="764182" h="1051470">
                  <a:moveTo>
                    <a:pt x="36307" y="0"/>
                  </a:moveTo>
                  <a:lnTo>
                    <a:pt x="727875" y="0"/>
                  </a:lnTo>
                  <a:cubicBezTo>
                    <a:pt x="747927" y="0"/>
                    <a:pt x="764182" y="16255"/>
                    <a:pt x="764182" y="36307"/>
                  </a:cubicBezTo>
                  <a:lnTo>
                    <a:pt x="764182" y="1015163"/>
                  </a:lnTo>
                  <a:cubicBezTo>
                    <a:pt x="764182" y="1024792"/>
                    <a:pt x="760357" y="1034027"/>
                    <a:pt x="753548" y="1040836"/>
                  </a:cubicBezTo>
                  <a:cubicBezTo>
                    <a:pt x="746739" y="1047645"/>
                    <a:pt x="737504" y="1051470"/>
                    <a:pt x="727875" y="1051470"/>
                  </a:cubicBezTo>
                  <a:lnTo>
                    <a:pt x="36307" y="1051470"/>
                  </a:lnTo>
                  <a:cubicBezTo>
                    <a:pt x="26678" y="1051470"/>
                    <a:pt x="17443" y="1047645"/>
                    <a:pt x="10634" y="1040836"/>
                  </a:cubicBezTo>
                  <a:cubicBezTo>
                    <a:pt x="3825" y="1034027"/>
                    <a:pt x="0" y="1024792"/>
                    <a:pt x="0" y="1015163"/>
                  </a:cubicBezTo>
                  <a:lnTo>
                    <a:pt x="0" y="36307"/>
                  </a:lnTo>
                  <a:cubicBezTo>
                    <a:pt x="0" y="26678"/>
                    <a:pt x="3825" y="17443"/>
                    <a:pt x="10634" y="10634"/>
                  </a:cubicBezTo>
                  <a:cubicBezTo>
                    <a:pt x="17443" y="3825"/>
                    <a:pt x="26678" y="0"/>
                    <a:pt x="36307" y="0"/>
                  </a:cubicBezTo>
                  <a:close/>
                </a:path>
              </a:pathLst>
            </a:custGeom>
            <a:solidFill>
              <a:srgbClr val="FFFFFF"/>
            </a:solidFill>
            <a:ln w="85725" cap="sq">
              <a:solidFill>
                <a:srgbClr val="38B6FF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28575"/>
              <a:ext cx="764182" cy="1080045"/>
            </a:xfrm>
            <a:prstGeom prst="rect">
              <a:avLst/>
            </a:prstGeom>
          </p:spPr>
          <p:txBody>
            <a:bodyPr lIns="46104" tIns="46104" rIns="46104" bIns="46104" rtlCol="0" anchor="b"/>
            <a:lstStyle/>
            <a:p>
              <a:pPr algn="ctr">
                <a:lnSpc>
                  <a:spcPts val="1779"/>
                </a:lnSpc>
                <a:spcBef>
                  <a:spcPct val="0"/>
                </a:spcBef>
              </a:pPr>
              <a:endParaRPr sz="1634"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6195773" y="3512293"/>
            <a:ext cx="1935232" cy="2662766"/>
            <a:chOff x="0" y="0"/>
            <a:chExt cx="764182" cy="105147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764182" cy="1051470"/>
            </a:xfrm>
            <a:custGeom>
              <a:avLst/>
              <a:gdLst/>
              <a:ahLst/>
              <a:cxnLst/>
              <a:rect l="l" t="t" r="r" b="b"/>
              <a:pathLst>
                <a:path w="764182" h="1051470">
                  <a:moveTo>
                    <a:pt x="36307" y="0"/>
                  </a:moveTo>
                  <a:lnTo>
                    <a:pt x="727875" y="0"/>
                  </a:lnTo>
                  <a:cubicBezTo>
                    <a:pt x="747927" y="0"/>
                    <a:pt x="764182" y="16255"/>
                    <a:pt x="764182" y="36307"/>
                  </a:cubicBezTo>
                  <a:lnTo>
                    <a:pt x="764182" y="1015163"/>
                  </a:lnTo>
                  <a:cubicBezTo>
                    <a:pt x="764182" y="1024792"/>
                    <a:pt x="760357" y="1034027"/>
                    <a:pt x="753548" y="1040836"/>
                  </a:cubicBezTo>
                  <a:cubicBezTo>
                    <a:pt x="746739" y="1047645"/>
                    <a:pt x="737504" y="1051470"/>
                    <a:pt x="727875" y="1051470"/>
                  </a:cubicBezTo>
                  <a:lnTo>
                    <a:pt x="36307" y="1051470"/>
                  </a:lnTo>
                  <a:cubicBezTo>
                    <a:pt x="26678" y="1051470"/>
                    <a:pt x="17443" y="1047645"/>
                    <a:pt x="10634" y="1040836"/>
                  </a:cubicBezTo>
                  <a:cubicBezTo>
                    <a:pt x="3825" y="1034027"/>
                    <a:pt x="0" y="1024792"/>
                    <a:pt x="0" y="1015163"/>
                  </a:cubicBezTo>
                  <a:lnTo>
                    <a:pt x="0" y="36307"/>
                  </a:lnTo>
                  <a:cubicBezTo>
                    <a:pt x="0" y="26678"/>
                    <a:pt x="3825" y="17443"/>
                    <a:pt x="10634" y="10634"/>
                  </a:cubicBezTo>
                  <a:cubicBezTo>
                    <a:pt x="17443" y="3825"/>
                    <a:pt x="26678" y="0"/>
                    <a:pt x="36307" y="0"/>
                  </a:cubicBezTo>
                  <a:close/>
                </a:path>
              </a:pathLst>
            </a:custGeom>
            <a:solidFill>
              <a:srgbClr val="FFFFFF"/>
            </a:solidFill>
            <a:ln w="85725" cap="sq">
              <a:solidFill>
                <a:srgbClr val="FFDE59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28575"/>
              <a:ext cx="764182" cy="1080045"/>
            </a:xfrm>
            <a:prstGeom prst="rect">
              <a:avLst/>
            </a:prstGeom>
          </p:spPr>
          <p:txBody>
            <a:bodyPr lIns="46104" tIns="46104" rIns="46104" bIns="46104" rtlCol="0" anchor="b"/>
            <a:lstStyle/>
            <a:p>
              <a:pPr algn="ctr">
                <a:lnSpc>
                  <a:spcPts val="1779"/>
                </a:lnSpc>
                <a:spcBef>
                  <a:spcPct val="0"/>
                </a:spcBef>
              </a:pPr>
              <a:endParaRPr sz="1634"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8329829" y="3512293"/>
            <a:ext cx="1935232" cy="2662766"/>
            <a:chOff x="0" y="0"/>
            <a:chExt cx="764182" cy="105147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764182" cy="1051470"/>
            </a:xfrm>
            <a:custGeom>
              <a:avLst/>
              <a:gdLst/>
              <a:ahLst/>
              <a:cxnLst/>
              <a:rect l="l" t="t" r="r" b="b"/>
              <a:pathLst>
                <a:path w="764182" h="1051470">
                  <a:moveTo>
                    <a:pt x="36307" y="0"/>
                  </a:moveTo>
                  <a:lnTo>
                    <a:pt x="727875" y="0"/>
                  </a:lnTo>
                  <a:cubicBezTo>
                    <a:pt x="747927" y="0"/>
                    <a:pt x="764182" y="16255"/>
                    <a:pt x="764182" y="36307"/>
                  </a:cubicBezTo>
                  <a:lnTo>
                    <a:pt x="764182" y="1015163"/>
                  </a:lnTo>
                  <a:cubicBezTo>
                    <a:pt x="764182" y="1024792"/>
                    <a:pt x="760357" y="1034027"/>
                    <a:pt x="753548" y="1040836"/>
                  </a:cubicBezTo>
                  <a:cubicBezTo>
                    <a:pt x="746739" y="1047645"/>
                    <a:pt x="737504" y="1051470"/>
                    <a:pt x="727875" y="1051470"/>
                  </a:cubicBezTo>
                  <a:lnTo>
                    <a:pt x="36307" y="1051470"/>
                  </a:lnTo>
                  <a:cubicBezTo>
                    <a:pt x="26678" y="1051470"/>
                    <a:pt x="17443" y="1047645"/>
                    <a:pt x="10634" y="1040836"/>
                  </a:cubicBezTo>
                  <a:cubicBezTo>
                    <a:pt x="3825" y="1034027"/>
                    <a:pt x="0" y="1024792"/>
                    <a:pt x="0" y="1015163"/>
                  </a:cubicBezTo>
                  <a:lnTo>
                    <a:pt x="0" y="36307"/>
                  </a:lnTo>
                  <a:cubicBezTo>
                    <a:pt x="0" y="26678"/>
                    <a:pt x="3825" y="17443"/>
                    <a:pt x="10634" y="10634"/>
                  </a:cubicBezTo>
                  <a:cubicBezTo>
                    <a:pt x="17443" y="3825"/>
                    <a:pt x="26678" y="0"/>
                    <a:pt x="36307" y="0"/>
                  </a:cubicBezTo>
                  <a:close/>
                </a:path>
              </a:pathLst>
            </a:custGeom>
            <a:solidFill>
              <a:srgbClr val="FFFFFF"/>
            </a:solidFill>
            <a:ln w="85725" cap="sq">
              <a:solidFill>
                <a:srgbClr val="00BF63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28575"/>
              <a:ext cx="764182" cy="1080045"/>
            </a:xfrm>
            <a:prstGeom prst="rect">
              <a:avLst/>
            </a:prstGeom>
          </p:spPr>
          <p:txBody>
            <a:bodyPr lIns="46104" tIns="46104" rIns="46104" bIns="46104" rtlCol="0" anchor="b"/>
            <a:lstStyle/>
            <a:p>
              <a:pPr algn="ctr">
                <a:lnSpc>
                  <a:spcPts val="1779"/>
                </a:lnSpc>
                <a:spcBef>
                  <a:spcPct val="0"/>
                </a:spcBef>
              </a:pPr>
              <a:endParaRPr sz="1634"/>
            </a:p>
          </p:txBody>
        </p:sp>
      </p:grpSp>
      <p:sp>
        <p:nvSpPr>
          <p:cNvPr id="34" name="TextBox 34"/>
          <p:cNvSpPr txBox="1"/>
          <p:nvPr/>
        </p:nvSpPr>
        <p:spPr>
          <a:xfrm>
            <a:off x="2195267" y="835552"/>
            <a:ext cx="1396037" cy="589905"/>
          </a:xfrm>
          <a:prstGeom prst="rect">
            <a:avLst/>
          </a:prstGeom>
          <a:solidFill>
            <a:srgbClr val="000000"/>
          </a:solidFill>
        </p:spPr>
        <p:txBody>
          <a:bodyPr lIns="0" tIns="0" rIns="0" bIns="0" rtlCol="0" anchor="t">
            <a:spAutoFit/>
          </a:bodyPr>
          <a:lstStyle/>
          <a:p>
            <a:r>
              <a:t>[REDACTED]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318315" y="835551"/>
            <a:ext cx="1396037" cy="762003"/>
          </a:xfrm>
          <a:prstGeom prst="rect">
            <a:avLst/>
          </a:prstGeom>
          <a:solidFill>
            <a:srgbClr val="000000"/>
          </a:solidFill>
        </p:spPr>
        <p:txBody>
          <a:bodyPr lIns="0" tIns="0" rIns="0" bIns="0" rtlCol="0" anchor="t">
            <a:spAutoFit/>
          </a:bodyPr>
          <a:lstStyle/>
          <a:p>
            <a:r>
              <a:t>[REDACTED]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6466424" y="832557"/>
            <a:ext cx="1396037" cy="583108"/>
          </a:xfrm>
          <a:prstGeom prst="rect">
            <a:avLst/>
          </a:prstGeom>
          <a:solidFill>
            <a:srgbClr val="000000"/>
          </a:solidFill>
        </p:spPr>
        <p:txBody>
          <a:bodyPr lIns="0" tIns="0" rIns="0" bIns="0" rtlCol="0" anchor="t">
            <a:spAutoFit/>
          </a:bodyPr>
          <a:lstStyle/>
          <a:p>
            <a:r>
              <a:t>[REDACTED]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599426" y="832558"/>
            <a:ext cx="1396037" cy="583108"/>
          </a:xfrm>
          <a:prstGeom prst="rect">
            <a:avLst/>
          </a:prstGeom>
          <a:solidFill>
            <a:srgbClr val="000000"/>
          </a:solidFill>
        </p:spPr>
        <p:txBody>
          <a:bodyPr lIns="0" tIns="0" rIns="0" bIns="0" rtlCol="0" anchor="t">
            <a:spAutoFit/>
          </a:bodyPr>
          <a:lstStyle/>
          <a:p>
            <a:r>
              <a:t>[REDACTED]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8483475" y="3694832"/>
            <a:ext cx="1627939" cy="769441"/>
          </a:xfrm>
          <a:prstGeom prst="rect">
            <a:avLst/>
          </a:prstGeom>
          <a:solidFill>
            <a:srgbClr val="000000"/>
          </a:solidFill>
        </p:spPr>
        <p:txBody>
          <a:bodyPr lIns="0" tIns="0" rIns="0" bIns="0" rtlCol="0" anchor="t">
            <a:spAutoFit/>
          </a:bodyPr>
          <a:lstStyle/>
          <a:p>
            <a:r>
              <a:t>[REDACTED]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4318315" y="3694832"/>
            <a:ext cx="1396037" cy="589905"/>
          </a:xfrm>
          <a:prstGeom prst="rect">
            <a:avLst/>
          </a:prstGeom>
          <a:solidFill>
            <a:srgbClr val="000000"/>
          </a:solidFill>
        </p:spPr>
        <p:txBody>
          <a:bodyPr lIns="0" tIns="0" rIns="0" bIns="0" rtlCol="0" anchor="t">
            <a:spAutoFit/>
          </a:bodyPr>
          <a:lstStyle/>
          <a:p>
            <a:r>
              <a:t>[REDACTED]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6407192" y="3694832"/>
            <a:ext cx="1514502" cy="583108"/>
          </a:xfrm>
          <a:prstGeom prst="rect">
            <a:avLst/>
          </a:prstGeom>
          <a:solidFill>
            <a:srgbClr val="000000"/>
          </a:solidFill>
        </p:spPr>
        <p:txBody>
          <a:bodyPr lIns="0" tIns="0" rIns="0" bIns="0" rtlCol="0" anchor="t">
            <a:spAutoFit/>
          </a:bodyPr>
          <a:lstStyle/>
          <a:p>
            <a:r>
              <a:t>[REDACTED]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2195267" y="3694831"/>
            <a:ext cx="1396037" cy="577081"/>
          </a:xfrm>
          <a:prstGeom prst="rect">
            <a:avLst/>
          </a:prstGeom>
          <a:solidFill>
            <a:srgbClr val="000000"/>
          </a:solidFill>
        </p:spPr>
        <p:txBody>
          <a:bodyPr lIns="0" tIns="0" rIns="0" bIns="0" rtlCol="0" anchor="t">
            <a:spAutoFit/>
          </a:bodyPr>
          <a:lstStyle/>
          <a:p>
            <a:r>
              <a:t>[REDACTED]</a:t>
            </a:r>
          </a:p>
        </p:txBody>
      </p:sp>
      <p:pic>
        <p:nvPicPr>
          <p:cNvPr id="3074" name="Picture 2" descr="Rain sensor module YL-83 Botland - Robotic Shop">
            <a:extLst>
              <a:ext uri="{FF2B5EF4-FFF2-40B4-BE49-F238E27FC236}">
                <a16:creationId xmlns:a16="http://schemas.microsoft.com/office/drawing/2014/main" id="{8A025E2B-F49B-E4CB-D3D5-8A3478F1E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474" y="1585777"/>
            <a:ext cx="1520759" cy="1520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5. DHT22 - Digital Temperature and Humidity Sensor">
            <a:extLst>
              <a:ext uri="{FF2B5EF4-FFF2-40B4-BE49-F238E27FC236}">
                <a16:creationId xmlns:a16="http://schemas.microsoft.com/office/drawing/2014/main" id="{34357D42-2C2F-18DE-7033-58102E5F4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732" y="1870802"/>
            <a:ext cx="1655280" cy="1198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ADXL345 3-Axis Digital Accelerometer Sensor">
            <a:extLst>
              <a:ext uri="{FF2B5EF4-FFF2-40B4-BE49-F238E27FC236}">
                <a16:creationId xmlns:a16="http://schemas.microsoft.com/office/drawing/2014/main" id="{A760F1F9-9AF4-8326-5BC0-745948D52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053" y="1562104"/>
            <a:ext cx="1647999" cy="164799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Probots Carbon Dioxide Gas Detection Sensor Module CCS811 Buy Online India">
            <a:extLst>
              <a:ext uri="{FF2B5EF4-FFF2-40B4-BE49-F238E27FC236}">
                <a16:creationId xmlns:a16="http://schemas.microsoft.com/office/drawing/2014/main" id="{3C62E61C-99D0-D00B-5B2B-9BBCB11DF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5965" y="1799081"/>
            <a:ext cx="1270315" cy="1270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Gefran BMP180 Barometric Pressure Sensor Module at Rs 75 in Mumbai">
            <a:extLst>
              <a:ext uri="{FF2B5EF4-FFF2-40B4-BE49-F238E27FC236}">
                <a16:creationId xmlns:a16="http://schemas.microsoft.com/office/drawing/2014/main" id="{BBDBBE87-E127-3966-E07A-5BB165775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444" y="4454450"/>
            <a:ext cx="1443789" cy="1443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ACS712 – 5A Range Current Sensor Module - eBhoot Electronics">
            <a:extLst>
              <a:ext uri="{FF2B5EF4-FFF2-40B4-BE49-F238E27FC236}">
                <a16:creationId xmlns:a16="http://schemas.microsoft.com/office/drawing/2014/main" id="{FA62C522-EC50-6029-A2F9-55A961363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423" y="4543182"/>
            <a:ext cx="1266324" cy="1266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220-240 V AC Embeddinator BH1750 Light Intensity Sensor at Rs 140/piece in  New Delhi">
            <a:extLst>
              <a:ext uri="{FF2B5EF4-FFF2-40B4-BE49-F238E27FC236}">
                <a16:creationId xmlns:a16="http://schemas.microsoft.com/office/drawing/2014/main" id="{B09F9C9E-82B3-D64A-909E-F1CB3BCA8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565" y="4385852"/>
            <a:ext cx="1392726" cy="139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Amazon.in: Buy DOIT DEVIT V1 ESP32-WROOM-32 Development Board ESP32 ESP-32S  WiFi Bluetooth Dev Module CP2102 for Arduino Online at Low Prices in India  | DIYmall Reviews &amp; Ratings">
            <a:extLst>
              <a:ext uri="{FF2B5EF4-FFF2-40B4-BE49-F238E27FC236}">
                <a16:creationId xmlns:a16="http://schemas.microsoft.com/office/drawing/2014/main" id="{E3D9DDCE-EDAE-2E3D-2CB3-E891928D8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9394" y="4646812"/>
            <a:ext cx="1476886" cy="1058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itle 1">
            <a:extLst>
              <a:ext uri="{FF2B5EF4-FFF2-40B4-BE49-F238E27FC236}">
                <a16:creationId xmlns:a16="http://schemas.microsoft.com/office/drawing/2014/main" id="{03ABADD8-07AD-5CB9-6B2B-132E57E6DBE5}"/>
              </a:ext>
            </a:extLst>
          </p:cNvPr>
          <p:cNvSpPr txBox="1">
            <a:spLocks/>
          </p:cNvSpPr>
          <p:nvPr/>
        </p:nvSpPr>
        <p:spPr>
          <a:xfrm>
            <a:off x="243930" y="-15060"/>
            <a:ext cx="5015430" cy="655498"/>
          </a:xfrm>
          <a:prstGeom prst="rect">
            <a:avLst/>
          </a:prstGeom>
          <a:solidFill>
            <a:srgbClr val="000000"/>
          </a:solidFill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t>[REDACTED]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484572" y="2391704"/>
            <a:ext cx="1326181" cy="3156519"/>
            <a:chOff x="0" y="0"/>
            <a:chExt cx="2126701" cy="506188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26701" cy="5061883"/>
            </a:xfrm>
            <a:custGeom>
              <a:avLst/>
              <a:gdLst/>
              <a:ahLst/>
              <a:cxnLst/>
              <a:rect l="l" t="t" r="r" b="b"/>
              <a:pathLst>
                <a:path w="2126701" h="5061883">
                  <a:moveTo>
                    <a:pt x="2002240" y="5061883"/>
                  </a:moveTo>
                  <a:lnTo>
                    <a:pt x="124460" y="5061883"/>
                  </a:lnTo>
                  <a:cubicBezTo>
                    <a:pt x="55880" y="5061883"/>
                    <a:pt x="0" y="5006003"/>
                    <a:pt x="0" y="493742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002241" y="0"/>
                  </a:lnTo>
                  <a:cubicBezTo>
                    <a:pt x="2070820" y="0"/>
                    <a:pt x="2126701" y="55880"/>
                    <a:pt x="2126701" y="124460"/>
                  </a:cubicBezTo>
                  <a:lnTo>
                    <a:pt x="2126701" y="4937423"/>
                  </a:lnTo>
                  <a:cubicBezTo>
                    <a:pt x="2126701" y="5006003"/>
                    <a:pt x="2070820" y="5061883"/>
                    <a:pt x="2002241" y="5061883"/>
                  </a:cubicBezTo>
                  <a:close/>
                </a:path>
              </a:pathLst>
            </a:custGeom>
            <a:solidFill>
              <a:srgbClr val="F9F2E2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4059004" y="2391704"/>
            <a:ext cx="1326181" cy="3156519"/>
            <a:chOff x="0" y="0"/>
            <a:chExt cx="2126701" cy="506188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126701" cy="5061883"/>
            </a:xfrm>
            <a:custGeom>
              <a:avLst/>
              <a:gdLst/>
              <a:ahLst/>
              <a:cxnLst/>
              <a:rect l="l" t="t" r="r" b="b"/>
              <a:pathLst>
                <a:path w="2126701" h="5061883">
                  <a:moveTo>
                    <a:pt x="2002240" y="5061883"/>
                  </a:moveTo>
                  <a:lnTo>
                    <a:pt x="124460" y="5061883"/>
                  </a:lnTo>
                  <a:cubicBezTo>
                    <a:pt x="55880" y="5061883"/>
                    <a:pt x="0" y="5006003"/>
                    <a:pt x="0" y="493742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002241" y="0"/>
                  </a:lnTo>
                  <a:cubicBezTo>
                    <a:pt x="2070820" y="0"/>
                    <a:pt x="2126701" y="55880"/>
                    <a:pt x="2126701" y="124460"/>
                  </a:cubicBezTo>
                  <a:lnTo>
                    <a:pt x="2126701" y="4937423"/>
                  </a:lnTo>
                  <a:cubicBezTo>
                    <a:pt x="2126701" y="5006003"/>
                    <a:pt x="2070820" y="5061883"/>
                    <a:pt x="2002241" y="5061883"/>
                  </a:cubicBezTo>
                  <a:close/>
                </a:path>
              </a:pathLst>
            </a:custGeom>
            <a:solidFill>
              <a:srgbClr val="F9F2E2"/>
            </a:solidFill>
          </p:spPr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289" y="2056332"/>
            <a:ext cx="670746" cy="670746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6721" y="2056332"/>
            <a:ext cx="670746" cy="670746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2920557" y="2164600"/>
            <a:ext cx="454210" cy="45421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47625" tIns="47625" rIns="47625" bIns="47625" rtlCol="0" anchor="ctr"/>
            <a:lstStyle/>
            <a:p>
              <a:pPr algn="ctr" defTabSz="857250">
                <a:lnSpc>
                  <a:spcPts val="1838"/>
                </a:lnSpc>
                <a:spcBef>
                  <a:spcPct val="0"/>
                </a:spcBef>
              </a:pPr>
              <a:r>
                <a:rPr lang="en-US" sz="1313">
                  <a:solidFill>
                    <a:srgbClr val="000000"/>
                  </a:solidFill>
                  <a:latin typeface="Inter Bold"/>
                  <a:ea typeface="Inter Bold"/>
                  <a:cs typeface="Inter Bold"/>
                  <a:sym typeface="Inter Bold"/>
                </a:rPr>
                <a:t>1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4494989" y="2164600"/>
            <a:ext cx="454210" cy="454210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47625" tIns="47625" rIns="47625" bIns="47625" rtlCol="0" anchor="ctr"/>
            <a:lstStyle/>
            <a:p>
              <a:pPr algn="ctr" defTabSz="857250">
                <a:lnSpc>
                  <a:spcPts val="1838"/>
                </a:lnSpc>
                <a:spcBef>
                  <a:spcPct val="0"/>
                </a:spcBef>
              </a:pPr>
              <a:r>
                <a:rPr lang="en-US" sz="1313">
                  <a:solidFill>
                    <a:srgbClr val="000000"/>
                  </a:solidFill>
                  <a:latin typeface="Inter Bold"/>
                  <a:ea typeface="Inter Bold"/>
                  <a:cs typeface="Inter Bold"/>
                  <a:sym typeface="Inter Bold"/>
                </a:rPr>
                <a:t>2</a:t>
              </a: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4056488" y="332214"/>
            <a:ext cx="4265879" cy="502253"/>
          </a:xfrm>
          <a:prstGeom prst="rect">
            <a:avLst/>
          </a:prstGeom>
          <a:solidFill>
            <a:srgbClr val="000000"/>
          </a:solidFill>
        </p:spPr>
        <p:txBody>
          <a:bodyPr lIns="0" tIns="0" rIns="0" bIns="0" rtlCol="0" anchor="t">
            <a:spAutoFit/>
          </a:bodyPr>
          <a:lstStyle/>
          <a:p>
            <a:r>
              <a:t>[REDACTED]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2371911" y="1026579"/>
            <a:ext cx="1462860" cy="735561"/>
            <a:chOff x="0" y="0"/>
            <a:chExt cx="6248981" cy="2346975"/>
          </a:xfrm>
        </p:grpSpPr>
        <p:sp>
          <p:nvSpPr>
            <p:cNvPr id="16" name="Freeform 16"/>
            <p:cNvSpPr/>
            <p:nvPr/>
          </p:nvSpPr>
          <p:spPr>
            <a:xfrm>
              <a:off x="31750" y="31750"/>
              <a:ext cx="6185481" cy="2283475"/>
            </a:xfrm>
            <a:custGeom>
              <a:avLst/>
              <a:gdLst/>
              <a:ahLst/>
              <a:cxnLst/>
              <a:rect l="l" t="t" r="r" b="b"/>
              <a:pathLst>
                <a:path w="6185481" h="2283475">
                  <a:moveTo>
                    <a:pt x="6092771" y="2283475"/>
                  </a:moveTo>
                  <a:lnTo>
                    <a:pt x="92710" y="2283475"/>
                  </a:lnTo>
                  <a:cubicBezTo>
                    <a:pt x="41910" y="2283475"/>
                    <a:pt x="0" y="2241565"/>
                    <a:pt x="0" y="2190765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091501" y="0"/>
                  </a:lnTo>
                  <a:cubicBezTo>
                    <a:pt x="6142301" y="0"/>
                    <a:pt x="6184211" y="41910"/>
                    <a:pt x="6184211" y="92710"/>
                  </a:cubicBezTo>
                  <a:lnTo>
                    <a:pt x="6184211" y="2189495"/>
                  </a:lnTo>
                  <a:cubicBezTo>
                    <a:pt x="6185481" y="2241565"/>
                    <a:pt x="6143571" y="2283475"/>
                    <a:pt x="6092771" y="228347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7" name="Freeform 17"/>
            <p:cNvSpPr/>
            <p:nvPr/>
          </p:nvSpPr>
          <p:spPr>
            <a:xfrm>
              <a:off x="0" y="0"/>
              <a:ext cx="6248981" cy="2346975"/>
            </a:xfrm>
            <a:custGeom>
              <a:avLst/>
              <a:gdLst/>
              <a:ahLst/>
              <a:cxnLst/>
              <a:rect l="l" t="t" r="r" b="b"/>
              <a:pathLst>
                <a:path w="6248981" h="2346975">
                  <a:moveTo>
                    <a:pt x="6124521" y="59690"/>
                  </a:moveTo>
                  <a:cubicBezTo>
                    <a:pt x="6160081" y="59690"/>
                    <a:pt x="6189291" y="88900"/>
                    <a:pt x="6189291" y="124460"/>
                  </a:cubicBezTo>
                  <a:lnTo>
                    <a:pt x="6189291" y="2222515"/>
                  </a:lnTo>
                  <a:cubicBezTo>
                    <a:pt x="6189291" y="2258075"/>
                    <a:pt x="6160081" y="2287285"/>
                    <a:pt x="6124521" y="2287285"/>
                  </a:cubicBezTo>
                  <a:lnTo>
                    <a:pt x="124460" y="2287285"/>
                  </a:lnTo>
                  <a:cubicBezTo>
                    <a:pt x="88900" y="2287285"/>
                    <a:pt x="59690" y="2258075"/>
                    <a:pt x="59690" y="2222515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124521" y="59690"/>
                  </a:lnTo>
                  <a:moveTo>
                    <a:pt x="612452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222515"/>
                  </a:lnTo>
                  <a:cubicBezTo>
                    <a:pt x="0" y="2291095"/>
                    <a:pt x="55880" y="2346975"/>
                    <a:pt x="124460" y="2346975"/>
                  </a:cubicBezTo>
                  <a:lnTo>
                    <a:pt x="6124521" y="2346975"/>
                  </a:lnTo>
                  <a:cubicBezTo>
                    <a:pt x="6193101" y="2346975"/>
                    <a:pt x="6248981" y="2291095"/>
                    <a:pt x="6248981" y="2222515"/>
                  </a:cubicBezTo>
                  <a:lnTo>
                    <a:pt x="6248981" y="124460"/>
                  </a:lnTo>
                  <a:cubicBezTo>
                    <a:pt x="6248981" y="55880"/>
                    <a:pt x="6193101" y="0"/>
                    <a:pt x="6124521" y="0"/>
                  </a:cubicBezTo>
                  <a:close/>
                </a:path>
              </a:pathLst>
            </a:custGeom>
            <a:solidFill>
              <a:srgbClr val="F18A3F"/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3935646" y="1027677"/>
            <a:ext cx="1326181" cy="725610"/>
            <a:chOff x="0" y="0"/>
            <a:chExt cx="6248981" cy="2346975"/>
          </a:xfrm>
        </p:grpSpPr>
        <p:sp>
          <p:nvSpPr>
            <p:cNvPr id="19" name="Freeform 19"/>
            <p:cNvSpPr/>
            <p:nvPr/>
          </p:nvSpPr>
          <p:spPr>
            <a:xfrm>
              <a:off x="31750" y="31750"/>
              <a:ext cx="6185481" cy="2283475"/>
            </a:xfrm>
            <a:custGeom>
              <a:avLst/>
              <a:gdLst/>
              <a:ahLst/>
              <a:cxnLst/>
              <a:rect l="l" t="t" r="r" b="b"/>
              <a:pathLst>
                <a:path w="6185481" h="2283475">
                  <a:moveTo>
                    <a:pt x="6092771" y="2283475"/>
                  </a:moveTo>
                  <a:lnTo>
                    <a:pt x="92710" y="2283475"/>
                  </a:lnTo>
                  <a:cubicBezTo>
                    <a:pt x="41910" y="2283475"/>
                    <a:pt x="0" y="2241565"/>
                    <a:pt x="0" y="2190765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091501" y="0"/>
                  </a:lnTo>
                  <a:cubicBezTo>
                    <a:pt x="6142301" y="0"/>
                    <a:pt x="6184211" y="41910"/>
                    <a:pt x="6184211" y="92710"/>
                  </a:cubicBezTo>
                  <a:lnTo>
                    <a:pt x="6184211" y="2189495"/>
                  </a:lnTo>
                  <a:cubicBezTo>
                    <a:pt x="6185481" y="2241565"/>
                    <a:pt x="6143571" y="2283475"/>
                    <a:pt x="6092771" y="228347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0" name="Freeform 20"/>
            <p:cNvSpPr/>
            <p:nvPr/>
          </p:nvSpPr>
          <p:spPr>
            <a:xfrm>
              <a:off x="0" y="0"/>
              <a:ext cx="6248981" cy="2346975"/>
            </a:xfrm>
            <a:custGeom>
              <a:avLst/>
              <a:gdLst/>
              <a:ahLst/>
              <a:cxnLst/>
              <a:rect l="l" t="t" r="r" b="b"/>
              <a:pathLst>
                <a:path w="6248981" h="2346975">
                  <a:moveTo>
                    <a:pt x="6124521" y="59690"/>
                  </a:moveTo>
                  <a:cubicBezTo>
                    <a:pt x="6160081" y="59690"/>
                    <a:pt x="6189291" y="88900"/>
                    <a:pt x="6189291" y="124460"/>
                  </a:cubicBezTo>
                  <a:lnTo>
                    <a:pt x="6189291" y="2222515"/>
                  </a:lnTo>
                  <a:cubicBezTo>
                    <a:pt x="6189291" y="2258075"/>
                    <a:pt x="6160081" y="2287285"/>
                    <a:pt x="6124521" y="2287285"/>
                  </a:cubicBezTo>
                  <a:lnTo>
                    <a:pt x="124460" y="2287285"/>
                  </a:lnTo>
                  <a:cubicBezTo>
                    <a:pt x="88900" y="2287285"/>
                    <a:pt x="59690" y="2258075"/>
                    <a:pt x="59690" y="2222515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124521" y="59690"/>
                  </a:lnTo>
                  <a:moveTo>
                    <a:pt x="612452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222515"/>
                  </a:lnTo>
                  <a:cubicBezTo>
                    <a:pt x="0" y="2291095"/>
                    <a:pt x="55880" y="2346975"/>
                    <a:pt x="124460" y="2346975"/>
                  </a:cubicBezTo>
                  <a:lnTo>
                    <a:pt x="6124521" y="2346975"/>
                  </a:lnTo>
                  <a:cubicBezTo>
                    <a:pt x="6193101" y="2346975"/>
                    <a:pt x="6248981" y="2291095"/>
                    <a:pt x="6248981" y="2222515"/>
                  </a:cubicBezTo>
                  <a:lnTo>
                    <a:pt x="6248981" y="124460"/>
                  </a:lnTo>
                  <a:cubicBezTo>
                    <a:pt x="6248981" y="55880"/>
                    <a:pt x="6193101" y="0"/>
                    <a:pt x="6124521" y="0"/>
                  </a:cubicBezTo>
                  <a:close/>
                </a:path>
              </a:pathLst>
            </a:custGeom>
            <a:solidFill>
              <a:srgbClr val="F18A3F"/>
            </a:solidFill>
          </p:spPr>
        </p:sp>
      </p:grpSp>
      <p:sp>
        <p:nvSpPr>
          <p:cNvPr id="21" name="AutoShape 21"/>
          <p:cNvSpPr/>
          <p:nvPr/>
        </p:nvSpPr>
        <p:spPr>
          <a:xfrm rot="5400000">
            <a:off x="3048894" y="1839925"/>
            <a:ext cx="197537" cy="0"/>
          </a:xfrm>
          <a:prstGeom prst="line">
            <a:avLst/>
          </a:prstGeom>
          <a:solidFill>
            <a:srgbClr val="000000"/>
          </a:solidFill>
          <a:ln w="9525" cap="flat">
            <a:solidFill>
              <a:srgbClr val="F18A3F"/>
            </a:solidFill>
            <a:prstDash val="solid"/>
            <a:headEnd type="none" w="sm" len="sm"/>
            <a:tailEnd type="triangle" w="lg" len="med"/>
          </a:ln>
        </p:spPr>
        <p:txBody>
          <a:bodyPr/>
          <a:p>
            <a:r>
              <a:t>[REDACTED]</a:t>
            </a:r>
          </a:p>
        </p:txBody>
      </p:sp>
      <p:sp>
        <p:nvSpPr>
          <p:cNvPr id="22" name="AutoShape 22"/>
          <p:cNvSpPr/>
          <p:nvPr/>
        </p:nvSpPr>
        <p:spPr>
          <a:xfrm>
            <a:off x="3810753" y="3232820"/>
            <a:ext cx="248251" cy="0"/>
          </a:xfrm>
          <a:prstGeom prst="line">
            <a:avLst/>
          </a:prstGeom>
          <a:solidFill>
            <a:srgbClr val="000000"/>
          </a:solidFill>
          <a:ln w="9525" cap="flat">
            <a:solidFill>
              <a:srgbClr val="F18A3F"/>
            </a:solidFill>
            <a:prstDash val="solid"/>
            <a:headEnd type="none" w="sm" len="sm"/>
            <a:tailEnd type="triangle" w="lg" len="med"/>
          </a:ln>
        </p:spPr>
        <p:txBody>
          <a:bodyPr/>
          <a:p>
            <a:r>
              <a:t>[REDACTED]</a:t>
            </a:r>
          </a:p>
        </p:txBody>
      </p:sp>
      <p:sp>
        <p:nvSpPr>
          <p:cNvPr id="23" name="AutoShape 23"/>
          <p:cNvSpPr/>
          <p:nvPr/>
        </p:nvSpPr>
        <p:spPr>
          <a:xfrm>
            <a:off x="5385185" y="3232820"/>
            <a:ext cx="248251" cy="0"/>
          </a:xfrm>
          <a:prstGeom prst="line">
            <a:avLst/>
          </a:prstGeom>
          <a:solidFill>
            <a:srgbClr val="000000"/>
          </a:solidFill>
          <a:ln w="9525" cap="flat">
            <a:solidFill>
              <a:srgbClr val="F18A3F"/>
            </a:solidFill>
            <a:prstDash val="solid"/>
            <a:headEnd type="none" w="sm" len="sm"/>
            <a:tailEnd type="triangle" w="lg" len="med"/>
          </a:ln>
        </p:spPr>
        <p:txBody>
          <a:bodyPr/>
          <a:p>
            <a:r>
              <a:t>[REDACTED]</a:t>
            </a:r>
          </a:p>
        </p:txBody>
      </p:sp>
      <p:sp>
        <p:nvSpPr>
          <p:cNvPr id="24" name="AutoShape 24"/>
          <p:cNvSpPr/>
          <p:nvPr/>
        </p:nvSpPr>
        <p:spPr>
          <a:xfrm rot="5400000">
            <a:off x="4623326" y="1839925"/>
            <a:ext cx="197537" cy="0"/>
          </a:xfrm>
          <a:prstGeom prst="line">
            <a:avLst/>
          </a:prstGeom>
          <a:solidFill>
            <a:srgbClr val="000000"/>
          </a:solidFill>
          <a:ln w="9525" cap="flat">
            <a:solidFill>
              <a:srgbClr val="F18A3F"/>
            </a:solidFill>
            <a:prstDash val="solid"/>
            <a:headEnd type="none" w="sm" len="sm"/>
            <a:tailEnd type="triangle" w="lg" len="med"/>
          </a:ln>
        </p:spPr>
        <p:txBody>
          <a:bodyPr/>
          <a:p>
            <a:r>
              <a:t>[REDACTED]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2412271" y="1073989"/>
            <a:ext cx="1356392" cy="646331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anchor="t">
            <a:spAutoFit/>
          </a:bodyPr>
          <a:lstStyle/>
          <a:p>
            <a:r>
              <a:t>[REDACTED]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3977650" y="1136035"/>
            <a:ext cx="1266116" cy="423449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anchor="t">
            <a:spAutoFit/>
          </a:bodyPr>
          <a:lstStyle/>
          <a:p>
            <a:r>
              <a:t>[REDACTED]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2586725" y="2780833"/>
            <a:ext cx="1061809" cy="1916166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anchor="t">
            <a:spAutoFit/>
          </a:bodyPr>
          <a:lstStyle/>
          <a:p>
            <a:r>
              <a:t>[REDACTED]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4161157" y="2780833"/>
            <a:ext cx="1082609" cy="191039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anchor="t">
            <a:spAutoFit/>
          </a:bodyPr>
          <a:lstStyle/>
          <a:p>
            <a:r>
              <a:t>[REDACTED]</a:t>
            </a:r>
          </a:p>
        </p:txBody>
      </p:sp>
      <p:grpSp>
        <p:nvGrpSpPr>
          <p:cNvPr id="29" name="Group 29"/>
          <p:cNvGrpSpPr/>
          <p:nvPr/>
        </p:nvGrpSpPr>
        <p:grpSpPr>
          <a:xfrm>
            <a:off x="5633436" y="2391704"/>
            <a:ext cx="1326181" cy="3156519"/>
            <a:chOff x="0" y="0"/>
            <a:chExt cx="2126701" cy="5061883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126701" cy="5061883"/>
            </a:xfrm>
            <a:custGeom>
              <a:avLst/>
              <a:gdLst/>
              <a:ahLst/>
              <a:cxnLst/>
              <a:rect l="l" t="t" r="r" b="b"/>
              <a:pathLst>
                <a:path w="2126701" h="5061883">
                  <a:moveTo>
                    <a:pt x="2002240" y="5061883"/>
                  </a:moveTo>
                  <a:lnTo>
                    <a:pt x="124460" y="5061883"/>
                  </a:lnTo>
                  <a:cubicBezTo>
                    <a:pt x="55880" y="5061883"/>
                    <a:pt x="0" y="5006003"/>
                    <a:pt x="0" y="493742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002241" y="0"/>
                  </a:lnTo>
                  <a:cubicBezTo>
                    <a:pt x="2070820" y="0"/>
                    <a:pt x="2126701" y="55880"/>
                    <a:pt x="2126701" y="124460"/>
                  </a:cubicBezTo>
                  <a:lnTo>
                    <a:pt x="2126701" y="4937423"/>
                  </a:lnTo>
                  <a:cubicBezTo>
                    <a:pt x="2126701" y="5006003"/>
                    <a:pt x="2070820" y="5061883"/>
                    <a:pt x="2002241" y="5061883"/>
                  </a:cubicBezTo>
                  <a:close/>
                </a:path>
              </a:pathLst>
            </a:custGeom>
            <a:solidFill>
              <a:srgbClr val="F9F2E2"/>
            </a:solidFill>
          </p:spPr>
        </p:sp>
      </p:grpSp>
      <p:pic>
        <p:nvPicPr>
          <p:cNvPr id="31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1153" y="2056332"/>
            <a:ext cx="670746" cy="670746"/>
          </a:xfrm>
          <a:prstGeom prst="rect">
            <a:avLst/>
          </a:prstGeom>
        </p:spPr>
      </p:pic>
      <p:grpSp>
        <p:nvGrpSpPr>
          <p:cNvPr id="32" name="Group 32"/>
          <p:cNvGrpSpPr/>
          <p:nvPr/>
        </p:nvGrpSpPr>
        <p:grpSpPr>
          <a:xfrm>
            <a:off x="6069421" y="2164600"/>
            <a:ext cx="454210" cy="454210"/>
            <a:chOff x="0" y="0"/>
            <a:chExt cx="812800" cy="8128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4" name="TextBox 3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47625" tIns="47625" rIns="47625" bIns="47625" rtlCol="0" anchor="ctr"/>
            <a:lstStyle/>
            <a:p>
              <a:pPr algn="ctr" defTabSz="857250">
                <a:lnSpc>
                  <a:spcPts val="1838"/>
                </a:lnSpc>
                <a:spcBef>
                  <a:spcPct val="0"/>
                </a:spcBef>
              </a:pPr>
              <a:r>
                <a:rPr lang="en-US" sz="1313">
                  <a:solidFill>
                    <a:srgbClr val="000000"/>
                  </a:solidFill>
                  <a:latin typeface="Inter Bold"/>
                  <a:ea typeface="Inter Bold"/>
                  <a:cs typeface="Inter Bold"/>
                  <a:sym typeface="Inter Bold"/>
                </a:rPr>
                <a:t>3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5727875" y="1057402"/>
            <a:ext cx="1121874" cy="737956"/>
            <a:chOff x="0" y="0"/>
            <a:chExt cx="6248981" cy="2346975"/>
          </a:xfrm>
        </p:grpSpPr>
        <p:sp>
          <p:nvSpPr>
            <p:cNvPr id="36" name="Freeform 36"/>
            <p:cNvSpPr/>
            <p:nvPr/>
          </p:nvSpPr>
          <p:spPr>
            <a:xfrm>
              <a:off x="31750" y="31750"/>
              <a:ext cx="6185481" cy="2283475"/>
            </a:xfrm>
            <a:custGeom>
              <a:avLst/>
              <a:gdLst/>
              <a:ahLst/>
              <a:cxnLst/>
              <a:rect l="l" t="t" r="r" b="b"/>
              <a:pathLst>
                <a:path w="6185481" h="2283475">
                  <a:moveTo>
                    <a:pt x="6092771" y="2283475"/>
                  </a:moveTo>
                  <a:lnTo>
                    <a:pt x="92710" y="2283475"/>
                  </a:lnTo>
                  <a:cubicBezTo>
                    <a:pt x="41910" y="2283475"/>
                    <a:pt x="0" y="2241565"/>
                    <a:pt x="0" y="2190765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091501" y="0"/>
                  </a:lnTo>
                  <a:cubicBezTo>
                    <a:pt x="6142301" y="0"/>
                    <a:pt x="6184211" y="41910"/>
                    <a:pt x="6184211" y="92710"/>
                  </a:cubicBezTo>
                  <a:lnTo>
                    <a:pt x="6184211" y="2189495"/>
                  </a:lnTo>
                  <a:cubicBezTo>
                    <a:pt x="6185481" y="2241565"/>
                    <a:pt x="6143571" y="2283475"/>
                    <a:pt x="6092771" y="228347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7" name="Freeform 37"/>
            <p:cNvSpPr/>
            <p:nvPr/>
          </p:nvSpPr>
          <p:spPr>
            <a:xfrm>
              <a:off x="0" y="0"/>
              <a:ext cx="6248981" cy="2346975"/>
            </a:xfrm>
            <a:custGeom>
              <a:avLst/>
              <a:gdLst/>
              <a:ahLst/>
              <a:cxnLst/>
              <a:rect l="l" t="t" r="r" b="b"/>
              <a:pathLst>
                <a:path w="6248981" h="2346975">
                  <a:moveTo>
                    <a:pt x="6124521" y="59690"/>
                  </a:moveTo>
                  <a:cubicBezTo>
                    <a:pt x="6160081" y="59690"/>
                    <a:pt x="6189291" y="88900"/>
                    <a:pt x="6189291" y="124460"/>
                  </a:cubicBezTo>
                  <a:lnTo>
                    <a:pt x="6189291" y="2222515"/>
                  </a:lnTo>
                  <a:cubicBezTo>
                    <a:pt x="6189291" y="2258075"/>
                    <a:pt x="6160081" y="2287285"/>
                    <a:pt x="6124521" y="2287285"/>
                  </a:cubicBezTo>
                  <a:lnTo>
                    <a:pt x="124460" y="2287285"/>
                  </a:lnTo>
                  <a:cubicBezTo>
                    <a:pt x="88900" y="2287285"/>
                    <a:pt x="59690" y="2258075"/>
                    <a:pt x="59690" y="2222515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124521" y="59690"/>
                  </a:lnTo>
                  <a:moveTo>
                    <a:pt x="612452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222515"/>
                  </a:lnTo>
                  <a:cubicBezTo>
                    <a:pt x="0" y="2291095"/>
                    <a:pt x="55880" y="2346975"/>
                    <a:pt x="124460" y="2346975"/>
                  </a:cubicBezTo>
                  <a:lnTo>
                    <a:pt x="6124521" y="2346975"/>
                  </a:lnTo>
                  <a:cubicBezTo>
                    <a:pt x="6193101" y="2346975"/>
                    <a:pt x="6248981" y="2291095"/>
                    <a:pt x="6248981" y="2222515"/>
                  </a:cubicBezTo>
                  <a:lnTo>
                    <a:pt x="6248981" y="124460"/>
                  </a:lnTo>
                  <a:cubicBezTo>
                    <a:pt x="6248981" y="55880"/>
                    <a:pt x="6193101" y="0"/>
                    <a:pt x="6124521" y="0"/>
                  </a:cubicBezTo>
                  <a:close/>
                </a:path>
              </a:pathLst>
            </a:custGeom>
            <a:solidFill>
              <a:srgbClr val="F18A3F"/>
            </a:solidFill>
          </p:spPr>
        </p:sp>
      </p:grpSp>
      <p:sp>
        <p:nvSpPr>
          <p:cNvPr id="38" name="AutoShape 38"/>
          <p:cNvSpPr/>
          <p:nvPr/>
        </p:nvSpPr>
        <p:spPr>
          <a:xfrm rot="5400000">
            <a:off x="6197758" y="1839925"/>
            <a:ext cx="197537" cy="0"/>
          </a:xfrm>
          <a:prstGeom prst="line">
            <a:avLst/>
          </a:prstGeom>
          <a:solidFill>
            <a:srgbClr val="000000"/>
          </a:solidFill>
          <a:ln w="9525" cap="flat">
            <a:solidFill>
              <a:srgbClr val="F18A3F"/>
            </a:solidFill>
            <a:prstDash val="solid"/>
            <a:headEnd type="none" w="sm" len="sm"/>
            <a:tailEnd type="triangle" w="lg" len="med"/>
          </a:ln>
        </p:spPr>
        <p:txBody>
          <a:bodyPr/>
          <a:p>
            <a:r>
              <a:t>[REDACTED]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5772431" y="1324199"/>
            <a:ext cx="1001740" cy="153183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anchor="t">
            <a:spAutoFit/>
          </a:bodyPr>
          <a:lstStyle/>
          <a:p>
            <a:r>
              <a:t>[REDACTED]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5735589" y="2780834"/>
            <a:ext cx="1082609" cy="1727652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anchor="t">
            <a:spAutoFit/>
          </a:bodyPr>
          <a:lstStyle/>
          <a:p>
            <a:r>
              <a:t>[REDACTED]</a:t>
            </a:r>
          </a:p>
        </p:txBody>
      </p:sp>
      <p:grpSp>
        <p:nvGrpSpPr>
          <p:cNvPr id="41" name="Group 41"/>
          <p:cNvGrpSpPr/>
          <p:nvPr/>
        </p:nvGrpSpPr>
        <p:grpSpPr>
          <a:xfrm>
            <a:off x="7207868" y="2391704"/>
            <a:ext cx="1326181" cy="3156519"/>
            <a:chOff x="0" y="0"/>
            <a:chExt cx="2126701" cy="5061883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2126701" cy="5061883"/>
            </a:xfrm>
            <a:custGeom>
              <a:avLst/>
              <a:gdLst/>
              <a:ahLst/>
              <a:cxnLst/>
              <a:rect l="l" t="t" r="r" b="b"/>
              <a:pathLst>
                <a:path w="2126701" h="5061883">
                  <a:moveTo>
                    <a:pt x="2002240" y="5061883"/>
                  </a:moveTo>
                  <a:lnTo>
                    <a:pt x="124460" y="5061883"/>
                  </a:lnTo>
                  <a:cubicBezTo>
                    <a:pt x="55880" y="5061883"/>
                    <a:pt x="0" y="5006003"/>
                    <a:pt x="0" y="493742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002241" y="0"/>
                  </a:lnTo>
                  <a:cubicBezTo>
                    <a:pt x="2070820" y="0"/>
                    <a:pt x="2126701" y="55880"/>
                    <a:pt x="2126701" y="124460"/>
                  </a:cubicBezTo>
                  <a:lnTo>
                    <a:pt x="2126701" y="4937423"/>
                  </a:lnTo>
                  <a:cubicBezTo>
                    <a:pt x="2126701" y="5006003"/>
                    <a:pt x="2070820" y="5061883"/>
                    <a:pt x="2002241" y="5061883"/>
                  </a:cubicBezTo>
                  <a:close/>
                </a:path>
              </a:pathLst>
            </a:custGeom>
            <a:solidFill>
              <a:srgbClr val="F9F2E2"/>
            </a:solidFill>
          </p:spPr>
        </p:sp>
      </p:grpSp>
      <p:pic>
        <p:nvPicPr>
          <p:cNvPr id="43" name="Picture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5585" y="2056332"/>
            <a:ext cx="670746" cy="670746"/>
          </a:xfrm>
          <a:prstGeom prst="rect">
            <a:avLst/>
          </a:prstGeom>
        </p:spPr>
      </p:pic>
      <p:grpSp>
        <p:nvGrpSpPr>
          <p:cNvPr id="44" name="Group 44"/>
          <p:cNvGrpSpPr/>
          <p:nvPr/>
        </p:nvGrpSpPr>
        <p:grpSpPr>
          <a:xfrm>
            <a:off x="7643853" y="2164600"/>
            <a:ext cx="454210" cy="454210"/>
            <a:chOff x="0" y="0"/>
            <a:chExt cx="812800" cy="812800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6" name="TextBox 46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47625" tIns="47625" rIns="47625" bIns="47625" rtlCol="0" anchor="ctr"/>
            <a:lstStyle/>
            <a:p>
              <a:pPr algn="ctr" defTabSz="857250">
                <a:lnSpc>
                  <a:spcPts val="1838"/>
                </a:lnSpc>
                <a:spcBef>
                  <a:spcPct val="0"/>
                </a:spcBef>
              </a:pPr>
              <a:r>
                <a:rPr lang="en-US" sz="1313">
                  <a:solidFill>
                    <a:srgbClr val="000000"/>
                  </a:solidFill>
                  <a:latin typeface="Inter Bold"/>
                  <a:ea typeface="Inter Bold"/>
                  <a:cs typeface="Inter Bold"/>
                  <a:sym typeface="Inter Bold"/>
                </a:rPr>
                <a:t>4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7263572" y="1045604"/>
            <a:ext cx="1231507" cy="699356"/>
            <a:chOff x="0" y="0"/>
            <a:chExt cx="6248981" cy="2346975"/>
          </a:xfrm>
        </p:grpSpPr>
        <p:sp>
          <p:nvSpPr>
            <p:cNvPr id="48" name="Freeform 48"/>
            <p:cNvSpPr/>
            <p:nvPr/>
          </p:nvSpPr>
          <p:spPr>
            <a:xfrm>
              <a:off x="31750" y="31750"/>
              <a:ext cx="6185481" cy="2283475"/>
            </a:xfrm>
            <a:custGeom>
              <a:avLst/>
              <a:gdLst/>
              <a:ahLst/>
              <a:cxnLst/>
              <a:rect l="l" t="t" r="r" b="b"/>
              <a:pathLst>
                <a:path w="6185481" h="2283475">
                  <a:moveTo>
                    <a:pt x="6092771" y="2283475"/>
                  </a:moveTo>
                  <a:lnTo>
                    <a:pt x="92710" y="2283475"/>
                  </a:lnTo>
                  <a:cubicBezTo>
                    <a:pt x="41910" y="2283475"/>
                    <a:pt x="0" y="2241565"/>
                    <a:pt x="0" y="2190765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091501" y="0"/>
                  </a:lnTo>
                  <a:cubicBezTo>
                    <a:pt x="6142301" y="0"/>
                    <a:pt x="6184211" y="41910"/>
                    <a:pt x="6184211" y="92710"/>
                  </a:cubicBezTo>
                  <a:lnTo>
                    <a:pt x="6184211" y="2189495"/>
                  </a:lnTo>
                  <a:cubicBezTo>
                    <a:pt x="6185481" y="2241565"/>
                    <a:pt x="6143571" y="2283475"/>
                    <a:pt x="6092771" y="228347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9" name="Freeform 49"/>
            <p:cNvSpPr/>
            <p:nvPr/>
          </p:nvSpPr>
          <p:spPr>
            <a:xfrm>
              <a:off x="0" y="0"/>
              <a:ext cx="6248981" cy="2346975"/>
            </a:xfrm>
            <a:custGeom>
              <a:avLst/>
              <a:gdLst/>
              <a:ahLst/>
              <a:cxnLst/>
              <a:rect l="l" t="t" r="r" b="b"/>
              <a:pathLst>
                <a:path w="6248981" h="2346975">
                  <a:moveTo>
                    <a:pt x="6124521" y="59690"/>
                  </a:moveTo>
                  <a:cubicBezTo>
                    <a:pt x="6160081" y="59690"/>
                    <a:pt x="6189291" y="88900"/>
                    <a:pt x="6189291" y="124460"/>
                  </a:cubicBezTo>
                  <a:lnTo>
                    <a:pt x="6189291" y="2222515"/>
                  </a:lnTo>
                  <a:cubicBezTo>
                    <a:pt x="6189291" y="2258075"/>
                    <a:pt x="6160081" y="2287285"/>
                    <a:pt x="6124521" y="2287285"/>
                  </a:cubicBezTo>
                  <a:lnTo>
                    <a:pt x="124460" y="2287285"/>
                  </a:lnTo>
                  <a:cubicBezTo>
                    <a:pt x="88900" y="2287285"/>
                    <a:pt x="59690" y="2258075"/>
                    <a:pt x="59690" y="2222515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124521" y="59690"/>
                  </a:lnTo>
                  <a:moveTo>
                    <a:pt x="612452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222515"/>
                  </a:lnTo>
                  <a:cubicBezTo>
                    <a:pt x="0" y="2291095"/>
                    <a:pt x="55880" y="2346975"/>
                    <a:pt x="124460" y="2346975"/>
                  </a:cubicBezTo>
                  <a:lnTo>
                    <a:pt x="6124521" y="2346975"/>
                  </a:lnTo>
                  <a:cubicBezTo>
                    <a:pt x="6193101" y="2346975"/>
                    <a:pt x="6248981" y="2291095"/>
                    <a:pt x="6248981" y="2222515"/>
                  </a:cubicBezTo>
                  <a:lnTo>
                    <a:pt x="6248981" y="124460"/>
                  </a:lnTo>
                  <a:cubicBezTo>
                    <a:pt x="6248981" y="55880"/>
                    <a:pt x="6193101" y="0"/>
                    <a:pt x="6124521" y="0"/>
                  </a:cubicBezTo>
                  <a:close/>
                </a:path>
              </a:pathLst>
            </a:custGeom>
            <a:solidFill>
              <a:srgbClr val="F18A3F"/>
            </a:solidFill>
          </p:spPr>
        </p:sp>
      </p:grpSp>
      <p:sp>
        <p:nvSpPr>
          <p:cNvPr id="50" name="AutoShape 50"/>
          <p:cNvSpPr/>
          <p:nvPr/>
        </p:nvSpPr>
        <p:spPr>
          <a:xfrm rot="5400000">
            <a:off x="7772189" y="1839925"/>
            <a:ext cx="197537" cy="0"/>
          </a:xfrm>
          <a:prstGeom prst="line">
            <a:avLst/>
          </a:prstGeom>
          <a:solidFill>
            <a:srgbClr val="000000"/>
          </a:solidFill>
          <a:ln w="9525" cap="flat">
            <a:solidFill>
              <a:srgbClr val="F18A3F"/>
            </a:solidFill>
            <a:prstDash val="solid"/>
            <a:headEnd type="none" w="sm" len="sm"/>
            <a:tailEnd type="triangle" w="lg" len="med"/>
          </a:ln>
        </p:spPr>
        <p:txBody>
          <a:bodyPr/>
          <a:p>
            <a:r>
              <a:t>[REDACTED]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7370086" y="1477382"/>
            <a:ext cx="1001743" cy="187039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anchor="t">
            <a:spAutoFit/>
          </a:bodyPr>
          <a:lstStyle/>
          <a:p>
            <a:r>
              <a:t>[REDACTED]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7310021" y="2780834"/>
            <a:ext cx="1082609" cy="133395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anchor="t">
            <a:spAutoFit/>
          </a:bodyPr>
          <a:lstStyle/>
          <a:p>
            <a:r>
              <a:t>[REDACTED]</a:t>
            </a:r>
          </a:p>
        </p:txBody>
      </p:sp>
      <p:grpSp>
        <p:nvGrpSpPr>
          <p:cNvPr id="53" name="Group 53"/>
          <p:cNvGrpSpPr/>
          <p:nvPr/>
        </p:nvGrpSpPr>
        <p:grpSpPr>
          <a:xfrm>
            <a:off x="8782300" y="2391704"/>
            <a:ext cx="1326181" cy="3156519"/>
            <a:chOff x="0" y="0"/>
            <a:chExt cx="2126701" cy="5061883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2126701" cy="5061883"/>
            </a:xfrm>
            <a:custGeom>
              <a:avLst/>
              <a:gdLst/>
              <a:ahLst/>
              <a:cxnLst/>
              <a:rect l="l" t="t" r="r" b="b"/>
              <a:pathLst>
                <a:path w="2126701" h="5061883">
                  <a:moveTo>
                    <a:pt x="2002240" y="5061883"/>
                  </a:moveTo>
                  <a:lnTo>
                    <a:pt x="124460" y="5061883"/>
                  </a:lnTo>
                  <a:cubicBezTo>
                    <a:pt x="55880" y="5061883"/>
                    <a:pt x="0" y="5006003"/>
                    <a:pt x="0" y="493742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002241" y="0"/>
                  </a:lnTo>
                  <a:cubicBezTo>
                    <a:pt x="2070820" y="0"/>
                    <a:pt x="2126701" y="55880"/>
                    <a:pt x="2126701" y="124460"/>
                  </a:cubicBezTo>
                  <a:lnTo>
                    <a:pt x="2126701" y="4937423"/>
                  </a:lnTo>
                  <a:cubicBezTo>
                    <a:pt x="2126701" y="5006003"/>
                    <a:pt x="2070820" y="5061883"/>
                    <a:pt x="2002241" y="5061883"/>
                  </a:cubicBezTo>
                  <a:close/>
                </a:path>
              </a:pathLst>
            </a:custGeom>
            <a:solidFill>
              <a:srgbClr val="F9F2E2"/>
            </a:solidFill>
          </p:spPr>
        </p:sp>
      </p:grpSp>
      <p:pic>
        <p:nvPicPr>
          <p:cNvPr id="55" name="Picture 5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10018" y="2056332"/>
            <a:ext cx="670746" cy="670746"/>
          </a:xfrm>
          <a:prstGeom prst="rect">
            <a:avLst/>
          </a:prstGeom>
        </p:spPr>
      </p:pic>
      <p:grpSp>
        <p:nvGrpSpPr>
          <p:cNvPr id="56" name="Group 56"/>
          <p:cNvGrpSpPr/>
          <p:nvPr/>
        </p:nvGrpSpPr>
        <p:grpSpPr>
          <a:xfrm>
            <a:off x="9218286" y="2164600"/>
            <a:ext cx="454210" cy="454210"/>
            <a:chOff x="0" y="0"/>
            <a:chExt cx="812800" cy="812800"/>
          </a:xfrm>
        </p:grpSpPr>
        <p:sp>
          <p:nvSpPr>
            <p:cNvPr id="57" name="Freeform 5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8" name="TextBox 58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47625" tIns="47625" rIns="47625" bIns="47625" rtlCol="0" anchor="ctr"/>
            <a:lstStyle/>
            <a:p>
              <a:pPr algn="ctr" defTabSz="857250">
                <a:lnSpc>
                  <a:spcPts val="1838"/>
                </a:lnSpc>
                <a:spcBef>
                  <a:spcPct val="0"/>
                </a:spcBef>
              </a:pPr>
              <a:r>
                <a:rPr lang="en-US" sz="1313">
                  <a:solidFill>
                    <a:srgbClr val="000000"/>
                  </a:solidFill>
                  <a:latin typeface="Inter Bold"/>
                  <a:ea typeface="Inter Bold"/>
                  <a:cs typeface="Inter Bold"/>
                  <a:sym typeface="Inter Bold"/>
                </a:rPr>
                <a:t>5</a:t>
              </a:r>
            </a:p>
          </p:txBody>
        </p:sp>
      </p:grpSp>
      <p:grpSp>
        <p:nvGrpSpPr>
          <p:cNvPr id="59" name="Group 59"/>
          <p:cNvGrpSpPr/>
          <p:nvPr/>
        </p:nvGrpSpPr>
        <p:grpSpPr>
          <a:xfrm>
            <a:off x="8884453" y="1064656"/>
            <a:ext cx="1121874" cy="689895"/>
            <a:chOff x="0" y="0"/>
            <a:chExt cx="6248981" cy="2346975"/>
          </a:xfrm>
        </p:grpSpPr>
        <p:sp>
          <p:nvSpPr>
            <p:cNvPr id="60" name="Freeform 60"/>
            <p:cNvSpPr/>
            <p:nvPr/>
          </p:nvSpPr>
          <p:spPr>
            <a:xfrm>
              <a:off x="31750" y="31750"/>
              <a:ext cx="6185481" cy="2283475"/>
            </a:xfrm>
            <a:custGeom>
              <a:avLst/>
              <a:gdLst/>
              <a:ahLst/>
              <a:cxnLst/>
              <a:rect l="l" t="t" r="r" b="b"/>
              <a:pathLst>
                <a:path w="6185481" h="2283475">
                  <a:moveTo>
                    <a:pt x="6092771" y="2283475"/>
                  </a:moveTo>
                  <a:lnTo>
                    <a:pt x="92710" y="2283475"/>
                  </a:lnTo>
                  <a:cubicBezTo>
                    <a:pt x="41910" y="2283475"/>
                    <a:pt x="0" y="2241565"/>
                    <a:pt x="0" y="2190765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091501" y="0"/>
                  </a:lnTo>
                  <a:cubicBezTo>
                    <a:pt x="6142301" y="0"/>
                    <a:pt x="6184211" y="41910"/>
                    <a:pt x="6184211" y="92710"/>
                  </a:cubicBezTo>
                  <a:lnTo>
                    <a:pt x="6184211" y="2189495"/>
                  </a:lnTo>
                  <a:cubicBezTo>
                    <a:pt x="6185481" y="2241565"/>
                    <a:pt x="6143571" y="2283475"/>
                    <a:pt x="6092771" y="228347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61" name="Freeform 61"/>
            <p:cNvSpPr/>
            <p:nvPr/>
          </p:nvSpPr>
          <p:spPr>
            <a:xfrm>
              <a:off x="0" y="0"/>
              <a:ext cx="6248981" cy="2346975"/>
            </a:xfrm>
            <a:custGeom>
              <a:avLst/>
              <a:gdLst/>
              <a:ahLst/>
              <a:cxnLst/>
              <a:rect l="l" t="t" r="r" b="b"/>
              <a:pathLst>
                <a:path w="6248981" h="2346975">
                  <a:moveTo>
                    <a:pt x="6124521" y="59690"/>
                  </a:moveTo>
                  <a:cubicBezTo>
                    <a:pt x="6160081" y="59690"/>
                    <a:pt x="6189291" y="88900"/>
                    <a:pt x="6189291" y="124460"/>
                  </a:cubicBezTo>
                  <a:lnTo>
                    <a:pt x="6189291" y="2222515"/>
                  </a:lnTo>
                  <a:cubicBezTo>
                    <a:pt x="6189291" y="2258075"/>
                    <a:pt x="6160081" y="2287285"/>
                    <a:pt x="6124521" y="2287285"/>
                  </a:cubicBezTo>
                  <a:lnTo>
                    <a:pt x="124460" y="2287285"/>
                  </a:lnTo>
                  <a:cubicBezTo>
                    <a:pt x="88900" y="2287285"/>
                    <a:pt x="59690" y="2258075"/>
                    <a:pt x="59690" y="2222515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124521" y="59690"/>
                  </a:lnTo>
                  <a:moveTo>
                    <a:pt x="612452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222515"/>
                  </a:lnTo>
                  <a:cubicBezTo>
                    <a:pt x="0" y="2291095"/>
                    <a:pt x="55880" y="2346975"/>
                    <a:pt x="124460" y="2346975"/>
                  </a:cubicBezTo>
                  <a:lnTo>
                    <a:pt x="6124521" y="2346975"/>
                  </a:lnTo>
                  <a:cubicBezTo>
                    <a:pt x="6193101" y="2346975"/>
                    <a:pt x="6248981" y="2291095"/>
                    <a:pt x="6248981" y="2222515"/>
                  </a:cubicBezTo>
                  <a:lnTo>
                    <a:pt x="6248981" y="124460"/>
                  </a:lnTo>
                  <a:cubicBezTo>
                    <a:pt x="6248981" y="55880"/>
                    <a:pt x="6193101" y="0"/>
                    <a:pt x="6124521" y="0"/>
                  </a:cubicBezTo>
                  <a:close/>
                </a:path>
              </a:pathLst>
            </a:custGeom>
            <a:solidFill>
              <a:srgbClr val="F18A3F"/>
            </a:solidFill>
          </p:spPr>
        </p:sp>
      </p:grpSp>
      <p:sp>
        <p:nvSpPr>
          <p:cNvPr id="62" name="AutoShape 62"/>
          <p:cNvSpPr/>
          <p:nvPr/>
        </p:nvSpPr>
        <p:spPr>
          <a:xfrm rot="5400000">
            <a:off x="9346621" y="1839925"/>
            <a:ext cx="197537" cy="0"/>
          </a:xfrm>
          <a:prstGeom prst="line">
            <a:avLst/>
          </a:prstGeom>
          <a:solidFill>
            <a:srgbClr val="000000"/>
          </a:solidFill>
          <a:ln w="9525" cap="flat">
            <a:solidFill>
              <a:srgbClr val="F18A3F"/>
            </a:solidFill>
            <a:prstDash val="solid"/>
            <a:headEnd type="none" w="sm" len="sm"/>
            <a:tailEnd type="triangle" w="lg" len="med"/>
          </a:ln>
        </p:spPr>
        <p:txBody>
          <a:bodyPr/>
          <a:p>
            <a:r>
              <a:t>[REDACTED]</a:t>
            </a:r>
          </a:p>
        </p:txBody>
      </p:sp>
      <p:sp>
        <p:nvSpPr>
          <p:cNvPr id="63" name="TextBox 63"/>
          <p:cNvSpPr txBox="1"/>
          <p:nvPr/>
        </p:nvSpPr>
        <p:spPr>
          <a:xfrm>
            <a:off x="8969978" y="1242376"/>
            <a:ext cx="1001743" cy="442044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anchor="t">
            <a:spAutoFit/>
          </a:bodyPr>
          <a:lstStyle/>
          <a:p>
            <a:r>
              <a:t>[REDACTED]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8884453" y="2780834"/>
            <a:ext cx="1082609" cy="1948226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anchor="t">
            <a:spAutoFit/>
          </a:bodyPr>
          <a:lstStyle/>
          <a:p>
            <a:r>
              <a:t>[REDACTED]</a:t>
            </a:r>
          </a:p>
        </p:txBody>
      </p:sp>
      <p:sp>
        <p:nvSpPr>
          <p:cNvPr id="65" name="AutoShape 65"/>
          <p:cNvSpPr/>
          <p:nvPr/>
        </p:nvSpPr>
        <p:spPr>
          <a:xfrm>
            <a:off x="6959616" y="3232820"/>
            <a:ext cx="248251" cy="0"/>
          </a:xfrm>
          <a:prstGeom prst="line">
            <a:avLst/>
          </a:prstGeom>
          <a:solidFill>
            <a:srgbClr val="000000"/>
          </a:solidFill>
          <a:ln w="9525" cap="flat">
            <a:solidFill>
              <a:srgbClr val="F18A3F"/>
            </a:solidFill>
            <a:prstDash val="solid"/>
            <a:headEnd type="none" w="sm" len="sm"/>
            <a:tailEnd type="triangle" w="lg" len="med"/>
          </a:ln>
        </p:spPr>
        <p:txBody>
          <a:bodyPr/>
          <a:p>
            <a:r>
              <a:t>[REDACTED]</a:t>
            </a:r>
          </a:p>
        </p:txBody>
      </p:sp>
      <p:sp>
        <p:nvSpPr>
          <p:cNvPr id="66" name="AutoShape 66"/>
          <p:cNvSpPr/>
          <p:nvPr/>
        </p:nvSpPr>
        <p:spPr>
          <a:xfrm>
            <a:off x="8534049" y="3232820"/>
            <a:ext cx="248251" cy="0"/>
          </a:xfrm>
          <a:prstGeom prst="line">
            <a:avLst/>
          </a:prstGeom>
          <a:solidFill>
            <a:srgbClr val="000000"/>
          </a:solidFill>
          <a:ln w="9525" cap="flat">
            <a:solidFill>
              <a:srgbClr val="F18A3F"/>
            </a:solidFill>
            <a:prstDash val="solid"/>
            <a:headEnd type="none" w="sm" len="sm"/>
            <a:tailEnd type="triangle" w="lg" len="med"/>
          </a:ln>
        </p:spPr>
        <p:txBody>
          <a:bodyPr/>
          <a:p>
            <a:r>
              <a:t>[REDACTED]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264666" y="1865944"/>
            <a:ext cx="1694407" cy="3375313"/>
          </a:xfrm>
          <a:custGeom>
            <a:avLst/>
            <a:gdLst/>
            <a:ahLst/>
            <a:cxnLst/>
            <a:rect l="l" t="t" r="r" b="b"/>
            <a:pathLst>
              <a:path w="1807367" h="3600334">
                <a:moveTo>
                  <a:pt x="0" y="0"/>
                </a:moveTo>
                <a:lnTo>
                  <a:pt x="1807367" y="0"/>
                </a:lnTo>
                <a:lnTo>
                  <a:pt x="1807367" y="3600334"/>
                </a:lnTo>
                <a:lnTo>
                  <a:pt x="0" y="360033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/>
          <a:p>
            <a:r>
              <a:t>[REDACTED]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818771" y="2107705"/>
            <a:ext cx="2891790" cy="2891790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A383F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47625" tIns="47625" rIns="47625" bIns="47625" rtlCol="0" anchor="ctr"/>
            <a:lstStyle/>
            <a:p>
              <a:pPr algn="ctr">
                <a:lnSpc>
                  <a:spcPts val="1838"/>
                </a:lnSpc>
                <a:spcBef>
                  <a:spcPct val="0"/>
                </a:spcBef>
              </a:pPr>
              <a:endParaRPr sz="1688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4913946" y="1032249"/>
            <a:ext cx="1562894" cy="4778717"/>
            <a:chOff x="0" y="0"/>
            <a:chExt cx="2222783" cy="6796397"/>
          </a:xfrm>
        </p:grpSpPr>
        <p:sp>
          <p:nvSpPr>
            <p:cNvPr id="7" name="AutoShape 7"/>
            <p:cNvSpPr/>
            <p:nvPr/>
          </p:nvSpPr>
          <p:spPr>
            <a:xfrm flipH="1">
              <a:off x="0" y="3383313"/>
              <a:ext cx="534080" cy="0"/>
            </a:xfrm>
            <a:prstGeom prst="line">
              <a:avLst/>
            </a:prstGeom>
            <a:ln w="50800" cap="flat">
              <a:solidFill>
                <a:srgbClr val="2A383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" name="AutoShape 8"/>
            <p:cNvSpPr/>
            <p:nvPr/>
          </p:nvSpPr>
          <p:spPr>
            <a:xfrm flipV="1">
              <a:off x="559480" y="647332"/>
              <a:ext cx="0" cy="5638216"/>
            </a:xfrm>
            <a:prstGeom prst="line">
              <a:avLst/>
            </a:prstGeom>
            <a:ln w="50800" cap="flat">
              <a:solidFill>
                <a:srgbClr val="2A383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9" name="AutoShape 9"/>
            <p:cNvSpPr/>
            <p:nvPr/>
          </p:nvSpPr>
          <p:spPr>
            <a:xfrm flipH="1">
              <a:off x="584880" y="672732"/>
              <a:ext cx="534080" cy="0"/>
            </a:xfrm>
            <a:prstGeom prst="line">
              <a:avLst/>
            </a:prstGeom>
            <a:ln w="50800" cap="flat">
              <a:solidFill>
                <a:srgbClr val="2A383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0" name="AutoShape 10"/>
            <p:cNvSpPr/>
            <p:nvPr/>
          </p:nvSpPr>
          <p:spPr>
            <a:xfrm flipH="1">
              <a:off x="584880" y="2535204"/>
              <a:ext cx="534080" cy="0"/>
            </a:xfrm>
            <a:prstGeom prst="line">
              <a:avLst/>
            </a:prstGeom>
            <a:ln w="50800" cap="flat">
              <a:solidFill>
                <a:srgbClr val="2A383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1" name="AutoShape 11"/>
            <p:cNvSpPr/>
            <p:nvPr/>
          </p:nvSpPr>
          <p:spPr>
            <a:xfrm flipH="1">
              <a:off x="584880" y="4397676"/>
              <a:ext cx="534080" cy="0"/>
            </a:xfrm>
            <a:prstGeom prst="line">
              <a:avLst/>
            </a:prstGeom>
            <a:ln w="50800" cap="flat">
              <a:solidFill>
                <a:srgbClr val="2A383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2" name="AutoShape 12"/>
            <p:cNvSpPr/>
            <p:nvPr/>
          </p:nvSpPr>
          <p:spPr>
            <a:xfrm flipH="1">
              <a:off x="559480" y="6260148"/>
              <a:ext cx="534080" cy="0"/>
            </a:xfrm>
            <a:prstGeom prst="line">
              <a:avLst/>
            </a:prstGeom>
            <a:ln w="50800" cap="flat">
              <a:solidFill>
                <a:srgbClr val="2A383F"/>
              </a:solidFill>
              <a:prstDash val="solid"/>
              <a:headEnd type="none" w="sm" len="sm"/>
              <a:tailEnd type="none" w="sm" len="sm"/>
            </a:ln>
          </p:spPr>
        </p:sp>
        <p:grpSp>
          <p:nvGrpSpPr>
            <p:cNvPr id="13" name="Group 13"/>
            <p:cNvGrpSpPr/>
            <p:nvPr/>
          </p:nvGrpSpPr>
          <p:grpSpPr>
            <a:xfrm>
              <a:off x="826520" y="0"/>
              <a:ext cx="1396264" cy="1396264"/>
              <a:chOff x="0" y="0"/>
              <a:chExt cx="812800" cy="8128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617E89"/>
              </a:solidFill>
            </p:spPr>
          </p:sp>
          <p:sp>
            <p:nvSpPr>
              <p:cNvPr id="15" name="TextBox 15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47625" tIns="47625" rIns="47625" bIns="47625" rtlCol="0" anchor="ctr"/>
              <a:lstStyle/>
              <a:p>
                <a:pPr algn="ctr">
                  <a:lnSpc>
                    <a:spcPts val="1576"/>
                  </a:lnSpc>
                </a:pPr>
                <a:endParaRPr sz="1688"/>
              </a:p>
            </p:txBody>
          </p:sp>
        </p:grpSp>
        <p:grpSp>
          <p:nvGrpSpPr>
            <p:cNvPr id="16" name="Group 16"/>
            <p:cNvGrpSpPr/>
            <p:nvPr/>
          </p:nvGrpSpPr>
          <p:grpSpPr>
            <a:xfrm>
              <a:off x="826520" y="1862472"/>
              <a:ext cx="1396264" cy="1396264"/>
              <a:chOff x="0" y="0"/>
              <a:chExt cx="812800" cy="8128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617E89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47625" tIns="47625" rIns="47625" bIns="47625" rtlCol="0" anchor="ctr"/>
              <a:lstStyle/>
              <a:p>
                <a:pPr algn="ctr">
                  <a:lnSpc>
                    <a:spcPts val="1576"/>
                  </a:lnSpc>
                </a:pPr>
                <a:endParaRPr sz="1688"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>
              <a:off x="826520" y="3697779"/>
              <a:ext cx="1396264" cy="1396264"/>
              <a:chOff x="0" y="0"/>
              <a:chExt cx="812800" cy="8128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617E8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47625" tIns="47625" rIns="47625" bIns="47625" rtlCol="0" anchor="ctr"/>
              <a:lstStyle/>
              <a:p>
                <a:pPr algn="ctr">
                  <a:lnSpc>
                    <a:spcPts val="1576"/>
                  </a:lnSpc>
                </a:pPr>
                <a:endParaRPr sz="1688"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>
              <a:off x="826520" y="5400133"/>
              <a:ext cx="1396264" cy="1396264"/>
              <a:chOff x="0" y="0"/>
              <a:chExt cx="812800" cy="8128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617E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47625" tIns="47625" rIns="47625" bIns="47625" rtlCol="0" anchor="ctr"/>
              <a:lstStyle/>
              <a:p>
                <a:pPr algn="ctr">
                  <a:lnSpc>
                    <a:spcPts val="1576"/>
                  </a:lnSpc>
                </a:pPr>
                <a:endParaRPr sz="1688"/>
              </a:p>
            </p:txBody>
          </p:sp>
        </p:grpSp>
      </p:grpSp>
      <p:sp>
        <p:nvSpPr>
          <p:cNvPr id="26" name="TextBox 26"/>
          <p:cNvSpPr txBox="1"/>
          <p:nvPr/>
        </p:nvSpPr>
        <p:spPr>
          <a:xfrm>
            <a:off x="1928323" y="3211030"/>
            <a:ext cx="2672683" cy="346249"/>
          </a:xfrm>
          <a:prstGeom prst="rect">
            <a:avLst/>
          </a:prstGeom>
          <a:solidFill>
            <a:srgbClr val="000000"/>
          </a:solidFill>
        </p:spPr>
        <p:txBody>
          <a:bodyPr lIns="0" tIns="0" rIns="0" bIns="0" rtlCol="0" anchor="t">
            <a:spAutoFit/>
          </a:bodyPr>
          <a:lstStyle/>
          <a:p>
            <a:r>
              <a:t>[REDACTED]</a:t>
            </a:r>
          </a:p>
        </p:txBody>
      </p:sp>
      <p:grpSp>
        <p:nvGrpSpPr>
          <p:cNvPr id="27" name="Group 27"/>
          <p:cNvGrpSpPr/>
          <p:nvPr/>
        </p:nvGrpSpPr>
        <p:grpSpPr>
          <a:xfrm>
            <a:off x="6682224" y="1005461"/>
            <a:ext cx="3582552" cy="1060844"/>
            <a:chOff x="0" y="-38100"/>
            <a:chExt cx="5095185" cy="1508754"/>
          </a:xfrm>
        </p:grpSpPr>
        <p:sp>
          <p:nvSpPr>
            <p:cNvPr id="28" name="TextBox 28"/>
            <p:cNvSpPr txBox="1"/>
            <p:nvPr/>
          </p:nvSpPr>
          <p:spPr>
            <a:xfrm>
              <a:off x="0" y="289705"/>
              <a:ext cx="5095185" cy="11809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236403" lvl="1" indent="-118202">
                <a:lnSpc>
                  <a:spcPts val="1576"/>
                </a:lnSpc>
                <a:buFont typeface="Arial"/>
                <a:buChar char="•"/>
              </a:pPr>
              <a:r>
                <a:rPr lang="en-US" dirty="0"/>
                <a:t>Early detection of potential issues will enable proactive maintenance, reducing downtime and repair costs.</a:t>
              </a:r>
              <a:endParaRPr lang="en-US" sz="1600" spc="1" dirty="0">
                <a:solidFill>
                  <a:srgbClr val="000000"/>
                </a:solidFill>
                <a:latin typeface="Droid Serif Italics"/>
                <a:ea typeface="Droid Serif Italics"/>
                <a:cs typeface="Droid Serif Italics"/>
                <a:sym typeface="Droid Serif Italics"/>
              </a:endParaRPr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0" y="-38100"/>
              <a:ext cx="5095185" cy="3044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576"/>
                </a:lnSpc>
              </a:pPr>
              <a:r>
                <a:rPr lang="en-US" sz="1600" b="1" dirty="0"/>
                <a:t>Proactive Maintenance:</a:t>
              </a:r>
              <a:endParaRPr lang="en-US" sz="1600" spc="155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6682224" y="2257473"/>
            <a:ext cx="3582552" cy="1061766"/>
            <a:chOff x="0" y="-38100"/>
            <a:chExt cx="5095185" cy="1510067"/>
          </a:xfrm>
        </p:grpSpPr>
        <p:sp>
          <p:nvSpPr>
            <p:cNvPr id="31" name="TextBox 31"/>
            <p:cNvSpPr txBox="1"/>
            <p:nvPr/>
          </p:nvSpPr>
          <p:spPr>
            <a:xfrm>
              <a:off x="0" y="291016"/>
              <a:ext cx="5095185" cy="1180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236403" lvl="1" indent="-118202">
                <a:lnSpc>
                  <a:spcPts val="1576"/>
                </a:lnSpc>
                <a:buFont typeface="Arial"/>
                <a:buChar char="•"/>
              </a:pPr>
              <a:r>
                <a:rPr lang="en-US" dirty="0"/>
                <a:t>Timely alerts for water leaks, electrical issues, and poor air quality will enhance the safety of building occupants.</a:t>
              </a:r>
              <a:endParaRPr lang="en-US" sz="1600" spc="1" dirty="0">
                <a:solidFill>
                  <a:srgbClr val="000000"/>
                </a:solidFill>
                <a:latin typeface="Droid Serif Italics"/>
                <a:ea typeface="Droid Serif Italics"/>
                <a:cs typeface="Droid Serif Italics"/>
                <a:sym typeface="Droid Serif Italics"/>
              </a:endParaRPr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0" y="-38100"/>
              <a:ext cx="5095185" cy="3044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576"/>
                </a:lnSpc>
              </a:pPr>
              <a:r>
                <a:rPr lang="en-US" sz="1600" b="1" dirty="0"/>
                <a:t>Improved Safety:</a:t>
              </a:r>
              <a:endParaRPr lang="en-US" sz="1600" spc="155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6682224" y="3510409"/>
            <a:ext cx="3582552" cy="1061766"/>
            <a:chOff x="0" y="-38100"/>
            <a:chExt cx="5095185" cy="1510067"/>
          </a:xfrm>
        </p:grpSpPr>
        <p:sp>
          <p:nvSpPr>
            <p:cNvPr id="34" name="TextBox 34"/>
            <p:cNvSpPr txBox="1"/>
            <p:nvPr/>
          </p:nvSpPr>
          <p:spPr>
            <a:xfrm>
              <a:off x="0" y="291016"/>
              <a:ext cx="5095185" cy="1180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236403" lvl="1" indent="-118202">
                <a:lnSpc>
                  <a:spcPts val="1576"/>
                </a:lnSpc>
                <a:buFont typeface="Arial"/>
                <a:buChar char="•"/>
              </a:pPr>
              <a:r>
                <a:rPr lang="en-US" dirty="0"/>
                <a:t>Monitoring temperature, humidity, and air quality will ensure a comfortable environment for occupants.</a:t>
              </a:r>
              <a:endParaRPr lang="en-US" sz="1600" spc="1" dirty="0">
                <a:solidFill>
                  <a:srgbClr val="000000"/>
                </a:solidFill>
                <a:latin typeface="Droid Serif Italics"/>
                <a:ea typeface="Droid Serif Italics"/>
                <a:cs typeface="Droid Serif Italics"/>
                <a:sym typeface="Droid Serif Italics"/>
              </a:endParaRPr>
            </a:p>
          </p:txBody>
        </p:sp>
        <p:sp>
          <p:nvSpPr>
            <p:cNvPr id="35" name="TextBox 35"/>
            <p:cNvSpPr txBox="1"/>
            <p:nvPr/>
          </p:nvSpPr>
          <p:spPr>
            <a:xfrm>
              <a:off x="0" y="-38100"/>
              <a:ext cx="5095185" cy="3044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576"/>
                </a:lnSpc>
              </a:pPr>
              <a:r>
                <a:rPr lang="en-US" sz="1600" b="1" dirty="0"/>
                <a:t>Enhanced Comfort:</a:t>
              </a:r>
              <a:endParaRPr lang="en-US" sz="1600" spc="155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36" name="Group 36"/>
          <p:cNvGrpSpPr/>
          <p:nvPr/>
        </p:nvGrpSpPr>
        <p:grpSpPr>
          <a:xfrm>
            <a:off x="6682224" y="4763345"/>
            <a:ext cx="3582552" cy="1061766"/>
            <a:chOff x="0" y="-38100"/>
            <a:chExt cx="5095185" cy="1510066"/>
          </a:xfrm>
        </p:grpSpPr>
        <p:sp>
          <p:nvSpPr>
            <p:cNvPr id="37" name="TextBox 37"/>
            <p:cNvSpPr txBox="1"/>
            <p:nvPr/>
          </p:nvSpPr>
          <p:spPr>
            <a:xfrm>
              <a:off x="0" y="291016"/>
              <a:ext cx="5095185" cy="11809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236403" lvl="1" indent="-118202">
                <a:lnSpc>
                  <a:spcPts val="1576"/>
                </a:lnSpc>
                <a:buFont typeface="Arial"/>
                <a:buChar char="•"/>
              </a:pPr>
              <a:r>
                <a:rPr lang="en-US" dirty="0"/>
                <a:t>Historical data analysis will provide valuable insights for long-term maintenance planning and infrastructure improvements</a:t>
              </a:r>
              <a:endParaRPr lang="en-US" sz="1600" spc="1" dirty="0">
                <a:solidFill>
                  <a:srgbClr val="000000"/>
                </a:solidFill>
                <a:latin typeface="Droid Serif Italics"/>
                <a:ea typeface="Droid Serif Italics"/>
                <a:cs typeface="Droid Serif Italics"/>
                <a:sym typeface="Droid Serif Italics"/>
              </a:endParaRPr>
            </a:p>
          </p:txBody>
        </p:sp>
        <p:sp>
          <p:nvSpPr>
            <p:cNvPr id="38" name="TextBox 38"/>
            <p:cNvSpPr txBox="1"/>
            <p:nvPr/>
          </p:nvSpPr>
          <p:spPr>
            <a:xfrm>
              <a:off x="0" y="-38100"/>
              <a:ext cx="5095185" cy="3044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576"/>
                </a:lnSpc>
              </a:pPr>
              <a:r>
                <a:rPr lang="en-US" sz="1600" b="1" dirty="0"/>
                <a:t>Data-Driven Insights</a:t>
              </a:r>
              <a:endParaRPr lang="en-US" sz="1600" spc="155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46BD033-1A36-EBB9-DFD8-3D7BF1E9B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solidFill>
            <a:srgbClr val="000000"/>
          </a:solidFill>
        </p:spPr>
        <p:txBody>
          <a:bodyPr/>
          <a:lstStyle/>
          <a:p>
            <a:r>
              <a:t>[REDACTED]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E5187B-A1EE-F031-F2DC-1D023A5464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0" y="0"/>
            <a:ext cx="10414000" cy="632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762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CDDBB83-77C1-4099-A0AA-289882E745E2}">
  <ds:schemaRefs>
    <ds:schemaRef ds:uri="http://schemas.microsoft.com/office/2006/metadata/properties"/>
    <ds:schemaRef ds:uri="http://www.w3.org/2000/xmlns/"/>
    <ds:schemaRef ds:uri="4873beb7-5857-4685-be1f-d57550cc96cc"/>
    <ds:schemaRef ds:uri="http://www.w3.org/2001/XMLSchema-instance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4873beb7-5857-4685-be1f-d57550cc96cc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2457</TotalTime>
  <Words>552</Words>
  <Application>Microsoft Office PowerPoint</Application>
  <PresentationFormat>Widescreen</PresentationFormat>
  <Paragraphs>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3" baseType="lpstr">
      <vt:lpstr>Arial</vt:lpstr>
      <vt:lpstr>Canva Sans Bold</vt:lpstr>
      <vt:lpstr>Droid Serif Bold</vt:lpstr>
      <vt:lpstr>Droid Serif Italics</vt:lpstr>
      <vt:lpstr>Euphemia</vt:lpstr>
      <vt:lpstr>Inter</vt:lpstr>
      <vt:lpstr>Inter Bold</vt:lpstr>
      <vt:lpstr>Now</vt:lpstr>
      <vt:lpstr>Roboto Condensed</vt:lpstr>
      <vt:lpstr>Rockwell</vt:lpstr>
      <vt:lpstr>Rockwell Condensed</vt:lpstr>
      <vt:lpstr>Wingdings</vt:lpstr>
      <vt:lpstr>Wood Type</vt:lpstr>
      <vt:lpstr>Infrasight IQ : predictive Maintenance System </vt:lpstr>
      <vt:lpstr>Problem Statement</vt:lpstr>
      <vt:lpstr>Challenges:</vt:lpstr>
      <vt:lpstr>Solution: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course</dc:title>
  <dc:creator>itdept</dc:creator>
  <cp:lastModifiedBy>Rajesh Khavane</cp:lastModifiedBy>
  <cp:revision>128</cp:revision>
  <cp:lastPrinted>2023-03-13T08:03:16Z</cp:lastPrinted>
  <dcterms:created xsi:type="dcterms:W3CDTF">2021-02-09T13:55:32Z</dcterms:created>
  <dcterms:modified xsi:type="dcterms:W3CDTF">2024-10-24T06:22:25Z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