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Sensitive Data Redaction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 the functionality of sensitive data detection and redaction.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Emails:</a:t>
            </a:r>
          </a:p>
          <a:p>
            <a:r>
              <a:t>example1@mail.com</a:t>
            </a:r>
          </a:p>
          <a:p>
            <a:r>
              <a:t>john.doe@example.org</a:t>
            </a:r>
          </a:p>
          <a:p/>
          <a:p>
            <a:r>
              <a:t>Phones:</a:t>
            </a:r>
          </a:p>
          <a:p>
            <a:r>
              <a:t>+1 123-456-7890</a:t>
            </a:r>
          </a:p>
          <a:p>
            <a:r>
              <a:t>([REDACTED]) [REDACTED]</a:t>
            </a:r>
          </a:p>
          <a:p/>
          <a:p>
            <a:r>
              <a:t>IP Addresses:</a:t>
            </a:r>
          </a:p>
          <a:p>
            <a:r>
              <a:t>IPv4: [REDACTED]</a:t>
            </a:r>
          </a:p>
          <a:p>
            <a:r>
              <a:t>IPv6: [REDACTED]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[REDACTED]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Organizations:</a:t>
            </a:r>
          </a:p>
          <a:p>
            <a:r>
              <a:t>Acme Corporation</a:t>
            </a:r>
          </a:p>
          <a:p>
            <a:r>
              <a:t>Tech Innovators Inc.</a:t>
            </a:r>
          </a:p>
          <a:p/>
          <a:p>
            <a:r>
              <a:t>Dates:</a:t>
            </a:r>
          </a:p>
          <a:p>
            <a:r>
              <a:t>12/11/2024</a:t>
            </a:r>
          </a:p>
          <a:p>
            <a:r>
              <a:t>[REDACTED]</a:t>
            </a:r>
          </a:p>
          <a:p/>
          <a:p>
            <a:r>
              <a:t>Monetary Values:</a:t>
            </a:r>
          </a:p>
          <a:p>
            <a:r>
              <a:t>$[REDACTED]</a:t>
            </a:r>
          </a:p>
          <a:p>
            <a:r>
              <a:t>€500</a:t>
            </a:r>
          </a:p>
          <a:p>
            <a:r>
              <a:t>₹[REDACTED]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[REDACTED] [REDACTED]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[REDACTED]: john.doe@mail.com</a:t>
            </a:r>
          </a:p>
          <a:p>
            <a:r>
              <a:t>Phone: +44 20 7946 0958</a:t>
            </a:r>
          </a:p>
          <a:p>
            <a:r>
              <a:t>Address: [REDACTED] [REDACTED], [REDACTED]</a:t>
            </a:r>
          </a:p>
          <a:p>
            <a:r>
              <a:t>IP: [REDACTED]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for Robust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Emails: test.email@example.com, admin@mail.net</a:t>
            </a:r>
          </a:p>
          <a:p>
            <a:r>
              <a:t>Phones: +1 800-[REDACTED]-0199, ([REDACTED]) [REDACTED]-4567</a:t>
            </a:r>
          </a:p>
          <a:p>
            <a:r>
              <a:t>Names: [REDACTED], [REDACTED]</a:t>
            </a:r>
          </a:p>
          <a:p>
            <a:r>
              <a:t>IPs: [REDACTED], fe80::1ff:fe23:4567:890a</a:t>
            </a:r>
          </a:p>
          <a:p>
            <a:r>
              <a:t>Dates: [REDACTED], [REDACTED]</a:t>
            </a:r>
          </a:p>
          <a:p>
            <a:r>
              <a:t>Money: $[REDACTED]4, €[REDACTED]</a:t>
            </a:r>
          </a:p>
          <a:p>
            <a:r>
              <a:t>Organizations: Example Corp, [REDACTED]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