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Sensitive Data Redaction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Test the functionality of sensitive data detection and redaction.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with Contact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Emails:</a:t>
            </a:r>
          </a:p>
          <a:p>
            <a:r>
              <a:t>example1@mail.com</a:t>
            </a:r>
          </a:p>
          <a:p>
            <a:r>
              <a:t>john.doe@example.org</a:t>
            </a:r>
          </a:p>
          <a:p/>
          <a:p>
            <a:r>
              <a:t>Phones:</a:t>
            </a:r>
          </a:p>
          <a:p>
            <a:r>
              <a:t>+1 123-456-7890</a:t>
            </a:r>
          </a:p>
          <a:p>
            <a:r>
              <a:t>(987) 654-3210</a:t>
            </a:r>
          </a:p>
          <a:p/>
          <a:p>
            <a:r>
              <a:t>IP Addresses:</a:t>
            </a:r>
          </a:p>
          <a:p>
            <a:r>
              <a:t>IPv4: 192.168.1.1</a:t>
            </a:r>
          </a:p>
          <a:p>
            <a:r>
              <a:t>IPv6: 2001:0db8:85a3:0000:0000:8a2e:0370:7334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with ██████████████████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Organizations:</a:t>
            </a:r>
          </a:p>
          <a:p>
            <a:r>
              <a:t>Acme Corporation</a:t>
            </a:r>
          </a:p>
          <a:p>
            <a:r>
              <a:t>Tech Innovators Inc.</a:t>
            </a:r>
          </a:p>
          <a:p/>
          <a:p>
            <a:r>
              <a:t>Dates:</a:t>
            </a:r>
          </a:p>
          <a:p>
            <a:r>
              <a:t>12/11/2024</a:t>
            </a:r>
          </a:p>
          <a:p>
            <a:r>
              <a:t>███████████████</a:t>
            </a:r>
          </a:p>
          <a:p/>
          <a:p>
            <a:r>
              <a:t>Monetary Values:</a:t>
            </a:r>
          </a:p>
          <a:p>
            <a:r>
              <a:t>$█████</a:t>
            </a:r>
          </a:p>
          <a:p>
            <a:r>
              <a:t>€500</a:t>
            </a:r>
          </a:p>
          <a:p>
            <a:r>
              <a:t>₹██████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██████████ ████████████████████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Name: ██████████████: john.doe@mail.com</a:t>
            </a:r>
          </a:p>
          <a:p>
            <a:r>
              <a:t>Phone: +44 20 7946 0958</a:t>
            </a:r>
          </a:p>
          <a:p>
            <a:r>
              <a:t>Address: 123 Main Street, Springfield</a:t>
            </a:r>
          </a:p>
          <a:p>
            <a:r>
              <a:t>IP: 203.0.113.42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for Robust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Emails: test.email@example.com, admin@mail.net</a:t>
            </a:r>
          </a:p>
          <a:p>
            <a:r>
              <a:t>Phones: +1 800-555-0199, (555) 123-4567</a:t>
            </a:r>
          </a:p>
          <a:p>
            <a:r>
              <a:t>Names: █████████████, █████████</a:t>
            </a:r>
          </a:p>
          <a:p>
            <a:r>
              <a:t>IPs: 10.0.0.1, fe80::1ff:fe23:4567:890a</a:t>
            </a:r>
          </a:p>
          <a:p>
            <a:r>
              <a:t>Dates: ██████████, ██████████</a:t>
            </a:r>
          </a:p>
          <a:p>
            <a:r>
              <a:t>Money: $████, €███</a:t>
            </a:r>
          </a:p>
          <a:p>
            <a:r>
              <a:t>Organizations: Example Corp, ██████████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