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4"/>
  </p:sldMasterIdLst>
  <p:notesMasterIdLst>
    <p:notesMasterId r:id="rId6"/>
  </p:notesMasterIdLst>
  <p:handoutMasterIdLst>
    <p:handoutMasterId r:id="rId7"/>
  </p:handoutMasterIdLst>
  <p:sldIdLst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10771-4EDD-4C67-82AC-3AB9916BE04C}" v="40" dt="2023-10-28T07:17:47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aswal" userId="c0115434ca2649ca" providerId="LiveId" clId="{38B10771-4EDD-4C67-82AC-3AB9916BE04C}"/>
    <pc:docChg chg="undo custSel modSld">
      <pc:chgData name="deepak aswal" userId="c0115434ca2649ca" providerId="LiveId" clId="{38B10771-4EDD-4C67-82AC-3AB9916BE04C}" dt="2023-10-28T16:19:30.347" v="741" actId="478"/>
      <pc:docMkLst>
        <pc:docMk/>
      </pc:docMkLst>
      <pc:sldChg chg="addSp delSp modSp mod">
        <pc:chgData name="deepak aswal" userId="c0115434ca2649ca" providerId="LiveId" clId="{38B10771-4EDD-4C67-82AC-3AB9916BE04C}" dt="2023-10-28T16:19:30.347" v="741" actId="478"/>
        <pc:sldMkLst>
          <pc:docMk/>
          <pc:sldMk cId="2947755840" sldId="291"/>
        </pc:sldMkLst>
        <pc:spChg chg="mod">
          <ac:chgData name="deepak aswal" userId="c0115434ca2649ca" providerId="LiveId" clId="{38B10771-4EDD-4C67-82AC-3AB9916BE04C}" dt="2023-10-28T15:53:00.345" v="654" actId="403"/>
          <ac:spMkLst>
            <pc:docMk/>
            <pc:sldMk cId="2947755840" sldId="291"/>
            <ac:spMk id="2" creationId="{87926A82-6166-466D-A3A3-E32A7AC2BFCA}"/>
          </ac:spMkLst>
        </pc:spChg>
        <pc:spChg chg="mod">
          <ac:chgData name="deepak aswal" userId="c0115434ca2649ca" providerId="LiveId" clId="{38B10771-4EDD-4C67-82AC-3AB9916BE04C}" dt="2023-10-28T15:54:25.575" v="664" actId="14100"/>
          <ac:spMkLst>
            <pc:docMk/>
            <pc:sldMk cId="2947755840" sldId="291"/>
            <ac:spMk id="5" creationId="{66D9B4A0-411D-4E7F-AB9E-95DE069B5C77}"/>
          </ac:spMkLst>
        </pc:spChg>
        <pc:spChg chg="del">
          <ac:chgData name="deepak aswal" userId="c0115434ca2649ca" providerId="LiveId" clId="{38B10771-4EDD-4C67-82AC-3AB9916BE04C}" dt="2023-10-28T06:29:46.782" v="0" actId="478"/>
          <ac:spMkLst>
            <pc:docMk/>
            <pc:sldMk cId="2947755840" sldId="291"/>
            <ac:spMk id="6" creationId="{D68839EC-BCF6-4732-9C21-A1088A29ABEB}"/>
          </ac:spMkLst>
        </pc:spChg>
        <pc:spChg chg="del">
          <ac:chgData name="deepak aswal" userId="c0115434ca2649ca" providerId="LiveId" clId="{38B10771-4EDD-4C67-82AC-3AB9916BE04C}" dt="2023-10-28T06:29:48.954" v="1" actId="478"/>
          <ac:spMkLst>
            <pc:docMk/>
            <pc:sldMk cId="2947755840" sldId="291"/>
            <ac:spMk id="10" creationId="{3302D8E0-D0D9-4B81-8A96-1EB6732CA387}"/>
          </ac:spMkLst>
        </pc:spChg>
        <pc:spChg chg="del mod">
          <ac:chgData name="deepak aswal" userId="c0115434ca2649ca" providerId="LiveId" clId="{38B10771-4EDD-4C67-82AC-3AB9916BE04C}" dt="2023-10-28T06:29:51.263" v="3" actId="478"/>
          <ac:spMkLst>
            <pc:docMk/>
            <pc:sldMk cId="2947755840" sldId="291"/>
            <ac:spMk id="11" creationId="{FF019CF1-8A4A-4512-9C57-824573E50F43}"/>
          </ac:spMkLst>
        </pc:spChg>
        <pc:spChg chg="del">
          <ac:chgData name="deepak aswal" userId="c0115434ca2649ca" providerId="LiveId" clId="{38B10771-4EDD-4C67-82AC-3AB9916BE04C}" dt="2023-10-28T06:29:53.253" v="4" actId="478"/>
          <ac:spMkLst>
            <pc:docMk/>
            <pc:sldMk cId="2947755840" sldId="291"/>
            <ac:spMk id="12" creationId="{D5C761B8-2910-41A9-A9C0-7A75C2AF9A2E}"/>
          </ac:spMkLst>
        </pc:spChg>
        <pc:spChg chg="del">
          <ac:chgData name="deepak aswal" userId="c0115434ca2649ca" providerId="LiveId" clId="{38B10771-4EDD-4C67-82AC-3AB9916BE04C}" dt="2023-10-28T06:29:55.139" v="5" actId="478"/>
          <ac:spMkLst>
            <pc:docMk/>
            <pc:sldMk cId="2947755840" sldId="291"/>
            <ac:spMk id="13" creationId="{B1CC3F9A-5DB8-4DE3-8EB2-F1F42DB5B6C1}"/>
          </ac:spMkLst>
        </pc:spChg>
        <pc:spChg chg="del">
          <ac:chgData name="deepak aswal" userId="c0115434ca2649ca" providerId="LiveId" clId="{38B10771-4EDD-4C67-82AC-3AB9916BE04C}" dt="2023-10-28T06:29:57.052" v="6" actId="478"/>
          <ac:spMkLst>
            <pc:docMk/>
            <pc:sldMk cId="2947755840" sldId="291"/>
            <ac:spMk id="14" creationId="{00B6740B-B1F6-4E4E-9448-30AC0FBDAC16}"/>
          </ac:spMkLst>
        </pc:spChg>
        <pc:spChg chg="add del mod">
          <ac:chgData name="deepak aswal" userId="c0115434ca2649ca" providerId="LiveId" clId="{38B10771-4EDD-4C67-82AC-3AB9916BE04C}" dt="2023-10-28T06:32:04.456" v="20" actId="478"/>
          <ac:spMkLst>
            <pc:docMk/>
            <pc:sldMk cId="2947755840" sldId="291"/>
            <ac:spMk id="15" creationId="{158B3A4E-36A3-9D77-BE19-127CC45B3525}"/>
          </ac:spMkLst>
        </pc:spChg>
        <pc:spChg chg="add mod">
          <ac:chgData name="deepak aswal" userId="c0115434ca2649ca" providerId="LiveId" clId="{38B10771-4EDD-4C67-82AC-3AB9916BE04C}" dt="2023-10-28T15:52:22.331" v="640" actId="14100"/>
          <ac:spMkLst>
            <pc:docMk/>
            <pc:sldMk cId="2947755840" sldId="291"/>
            <ac:spMk id="16" creationId="{8ABA984B-A586-AEC0-BAB8-9018E70D3DE9}"/>
          </ac:spMkLst>
        </pc:spChg>
        <pc:spChg chg="add mod">
          <ac:chgData name="deepak aswal" userId="c0115434ca2649ca" providerId="LiveId" clId="{38B10771-4EDD-4C67-82AC-3AB9916BE04C}" dt="2023-10-28T16:17:26.345" v="722" actId="2711"/>
          <ac:spMkLst>
            <pc:docMk/>
            <pc:sldMk cId="2947755840" sldId="291"/>
            <ac:spMk id="17" creationId="{ECCF45CD-6385-5F47-EFDB-F6FE12DEA006}"/>
          </ac:spMkLst>
        </pc:spChg>
        <pc:spChg chg="mod">
          <ac:chgData name="deepak aswal" userId="c0115434ca2649ca" providerId="LiveId" clId="{38B10771-4EDD-4C67-82AC-3AB9916BE04C}" dt="2023-10-28T16:15:23.137" v="687" actId="20577"/>
          <ac:spMkLst>
            <pc:docMk/>
            <pc:sldMk cId="2947755840" sldId="291"/>
            <ac:spMk id="18" creationId="{912543CF-3BD4-40B0-BB18-006DCC4331CA}"/>
          </ac:spMkLst>
        </pc:spChg>
        <pc:spChg chg="add mod">
          <ac:chgData name="deepak aswal" userId="c0115434ca2649ca" providerId="LiveId" clId="{38B10771-4EDD-4C67-82AC-3AB9916BE04C}" dt="2023-10-28T15:52:35.176" v="642" actId="14100"/>
          <ac:spMkLst>
            <pc:docMk/>
            <pc:sldMk cId="2947755840" sldId="291"/>
            <ac:spMk id="19" creationId="{FF6071E1-2ABB-E999-15A8-49590D01B723}"/>
          </ac:spMkLst>
        </pc:spChg>
        <pc:spChg chg="add mod">
          <ac:chgData name="deepak aswal" userId="c0115434ca2649ca" providerId="LiveId" clId="{38B10771-4EDD-4C67-82AC-3AB9916BE04C}" dt="2023-10-28T15:52:39.976" v="643" actId="14100"/>
          <ac:spMkLst>
            <pc:docMk/>
            <pc:sldMk cId="2947755840" sldId="291"/>
            <ac:spMk id="20" creationId="{44E40287-4799-7374-EA7D-0F71087BA583}"/>
          </ac:spMkLst>
        </pc:spChg>
        <pc:spChg chg="add del mod">
          <ac:chgData name="deepak aswal" userId="c0115434ca2649ca" providerId="LiveId" clId="{38B10771-4EDD-4C67-82AC-3AB9916BE04C}" dt="2023-10-28T06:44:30.660" v="197" actId="478"/>
          <ac:spMkLst>
            <pc:docMk/>
            <pc:sldMk cId="2947755840" sldId="291"/>
            <ac:spMk id="40" creationId="{A2C17D15-76F8-92CE-96D0-FFD0009826C6}"/>
          </ac:spMkLst>
        </pc:spChg>
        <pc:spChg chg="add del mod">
          <ac:chgData name="deepak aswal" userId="c0115434ca2649ca" providerId="LiveId" clId="{38B10771-4EDD-4C67-82AC-3AB9916BE04C}" dt="2023-10-28T06:44:30.660" v="197" actId="478"/>
          <ac:spMkLst>
            <pc:docMk/>
            <pc:sldMk cId="2947755840" sldId="291"/>
            <ac:spMk id="41" creationId="{2019594F-33EC-13C4-A08B-DE7CDC446ED1}"/>
          </ac:spMkLst>
        </pc:spChg>
        <pc:spChg chg="add del mod">
          <ac:chgData name="deepak aswal" userId="c0115434ca2649ca" providerId="LiveId" clId="{38B10771-4EDD-4C67-82AC-3AB9916BE04C}" dt="2023-10-28T06:44:30.660" v="197" actId="478"/>
          <ac:spMkLst>
            <pc:docMk/>
            <pc:sldMk cId="2947755840" sldId="291"/>
            <ac:spMk id="42" creationId="{C44C9E0F-E8FD-11C1-B406-9CC241187856}"/>
          </ac:spMkLst>
        </pc:spChg>
        <pc:spChg chg="add del mod">
          <ac:chgData name="deepak aswal" userId="c0115434ca2649ca" providerId="LiveId" clId="{38B10771-4EDD-4C67-82AC-3AB9916BE04C}" dt="2023-10-28T07:00:54.227" v="229" actId="478"/>
          <ac:spMkLst>
            <pc:docMk/>
            <pc:sldMk cId="2947755840" sldId="291"/>
            <ac:spMk id="52" creationId="{3E1C3447-1806-7988-29F4-F0AA5105F9CF}"/>
          </ac:spMkLst>
        </pc:spChg>
        <pc:spChg chg="add mod">
          <ac:chgData name="deepak aswal" userId="c0115434ca2649ca" providerId="LiveId" clId="{38B10771-4EDD-4C67-82AC-3AB9916BE04C}" dt="2023-10-28T15:51:35.824" v="636" actId="14100"/>
          <ac:spMkLst>
            <pc:docMk/>
            <pc:sldMk cId="2947755840" sldId="291"/>
            <ac:spMk id="53" creationId="{89979F2F-F9A8-843E-808A-E6BE05B56ADB}"/>
          </ac:spMkLst>
        </pc:spChg>
        <pc:spChg chg="add del mod">
          <ac:chgData name="deepak aswal" userId="c0115434ca2649ca" providerId="LiveId" clId="{38B10771-4EDD-4C67-82AC-3AB9916BE04C}" dt="2023-10-28T16:19:19.228" v="739" actId="478"/>
          <ac:spMkLst>
            <pc:docMk/>
            <pc:sldMk cId="2947755840" sldId="291"/>
            <ac:spMk id="54" creationId="{CE97182E-570D-013F-DD52-ACF164975F88}"/>
          </ac:spMkLst>
        </pc:spChg>
        <pc:spChg chg="add mod">
          <ac:chgData name="deepak aswal" userId="c0115434ca2649ca" providerId="LiveId" clId="{38B10771-4EDD-4C67-82AC-3AB9916BE04C}" dt="2023-10-28T16:19:27.889" v="740" actId="1076"/>
          <ac:spMkLst>
            <pc:docMk/>
            <pc:sldMk cId="2947755840" sldId="291"/>
            <ac:spMk id="55" creationId="{12EA763D-324F-3BD9-DE10-FD0812BB9DF0}"/>
          </ac:spMkLst>
        </pc:spChg>
        <pc:spChg chg="add mod">
          <ac:chgData name="deepak aswal" userId="c0115434ca2649ca" providerId="LiveId" clId="{38B10771-4EDD-4C67-82AC-3AB9916BE04C}" dt="2023-10-28T15:51:18.788" v="634" actId="14100"/>
          <ac:spMkLst>
            <pc:docMk/>
            <pc:sldMk cId="2947755840" sldId="291"/>
            <ac:spMk id="56" creationId="{36678C41-D734-2704-5A0A-B395499595AC}"/>
          </ac:spMkLst>
        </pc:spChg>
        <pc:spChg chg="add mod">
          <ac:chgData name="deepak aswal" userId="c0115434ca2649ca" providerId="LiveId" clId="{38B10771-4EDD-4C67-82AC-3AB9916BE04C}" dt="2023-10-28T15:51:11.804" v="632" actId="14100"/>
          <ac:spMkLst>
            <pc:docMk/>
            <pc:sldMk cId="2947755840" sldId="291"/>
            <ac:spMk id="57" creationId="{F091A790-A5AC-CBB5-0043-39BB59A395C9}"/>
          </ac:spMkLst>
        </pc:spChg>
        <pc:spChg chg="add mod">
          <ac:chgData name="deepak aswal" userId="c0115434ca2649ca" providerId="LiveId" clId="{38B10771-4EDD-4C67-82AC-3AB9916BE04C}" dt="2023-10-28T15:51:06.734" v="631" actId="14100"/>
          <ac:spMkLst>
            <pc:docMk/>
            <pc:sldMk cId="2947755840" sldId="291"/>
            <ac:spMk id="58" creationId="{92E9BB87-85F7-3936-9B89-A7CADB404D1E}"/>
          </ac:spMkLst>
        </pc:spChg>
        <pc:spChg chg="add del mod">
          <ac:chgData name="deepak aswal" userId="c0115434ca2649ca" providerId="LiveId" clId="{38B10771-4EDD-4C67-82AC-3AB9916BE04C}" dt="2023-10-28T07:07:24.150" v="328" actId="478"/>
          <ac:spMkLst>
            <pc:docMk/>
            <pc:sldMk cId="2947755840" sldId="291"/>
            <ac:spMk id="59" creationId="{C784064E-0877-06CA-7969-1B3604EFDB24}"/>
          </ac:spMkLst>
        </pc:spChg>
        <pc:spChg chg="add mod">
          <ac:chgData name="deepak aswal" userId="c0115434ca2649ca" providerId="LiveId" clId="{38B10771-4EDD-4C67-82AC-3AB9916BE04C}" dt="2023-10-28T07:08:31.542" v="335" actId="1076"/>
          <ac:spMkLst>
            <pc:docMk/>
            <pc:sldMk cId="2947755840" sldId="291"/>
            <ac:spMk id="60" creationId="{FE100B12-78BB-5923-12FB-DFBF18EF26D7}"/>
          </ac:spMkLst>
        </pc:spChg>
        <pc:spChg chg="add del mod">
          <ac:chgData name="deepak aswal" userId="c0115434ca2649ca" providerId="LiveId" clId="{38B10771-4EDD-4C67-82AC-3AB9916BE04C}" dt="2023-10-28T07:08:54.877" v="341" actId="478"/>
          <ac:spMkLst>
            <pc:docMk/>
            <pc:sldMk cId="2947755840" sldId="291"/>
            <ac:spMk id="61" creationId="{D3D0BD09-6A7D-87CF-447E-871EE96FFE93}"/>
          </ac:spMkLst>
        </pc:spChg>
        <pc:spChg chg="add mod">
          <ac:chgData name="deepak aswal" userId="c0115434ca2649ca" providerId="LiveId" clId="{38B10771-4EDD-4C67-82AC-3AB9916BE04C}" dt="2023-10-28T07:10:32.274" v="352" actId="14100"/>
          <ac:spMkLst>
            <pc:docMk/>
            <pc:sldMk cId="2947755840" sldId="291"/>
            <ac:spMk id="64" creationId="{489BEB4F-593A-3729-6E58-FFFBD728DE8A}"/>
          </ac:spMkLst>
        </pc:spChg>
        <pc:spChg chg="add mod">
          <ac:chgData name="deepak aswal" userId="c0115434ca2649ca" providerId="LiveId" clId="{38B10771-4EDD-4C67-82AC-3AB9916BE04C}" dt="2023-10-28T07:10:23.480" v="351" actId="688"/>
          <ac:spMkLst>
            <pc:docMk/>
            <pc:sldMk cId="2947755840" sldId="291"/>
            <ac:spMk id="65" creationId="{7709E8A4-7C09-8E58-B2EE-8E06E058201D}"/>
          </ac:spMkLst>
        </pc:spChg>
        <pc:spChg chg="add del mod">
          <ac:chgData name="deepak aswal" userId="c0115434ca2649ca" providerId="LiveId" clId="{38B10771-4EDD-4C67-82AC-3AB9916BE04C}" dt="2023-10-28T16:19:30.347" v="741" actId="478"/>
          <ac:spMkLst>
            <pc:docMk/>
            <pc:sldMk cId="2947755840" sldId="291"/>
            <ac:spMk id="66" creationId="{4FFCF551-343B-46A6-0C6C-412E62D64906}"/>
          </ac:spMkLst>
        </pc:spChg>
        <pc:spChg chg="add mod">
          <ac:chgData name="deepak aswal" userId="c0115434ca2649ca" providerId="LiveId" clId="{38B10771-4EDD-4C67-82AC-3AB9916BE04C}" dt="2023-10-28T07:11:01.125" v="360" actId="1076"/>
          <ac:spMkLst>
            <pc:docMk/>
            <pc:sldMk cId="2947755840" sldId="291"/>
            <ac:spMk id="67" creationId="{CF388FB6-CAA1-483F-3AE1-31D923FC9F58}"/>
          </ac:spMkLst>
        </pc:spChg>
        <pc:spChg chg="add mod">
          <ac:chgData name="deepak aswal" userId="c0115434ca2649ca" providerId="LiveId" clId="{38B10771-4EDD-4C67-82AC-3AB9916BE04C}" dt="2023-10-28T07:10:57.078" v="359" actId="1076"/>
          <ac:spMkLst>
            <pc:docMk/>
            <pc:sldMk cId="2947755840" sldId="291"/>
            <ac:spMk id="68" creationId="{DC46A0D8-8441-A1A9-F8C3-1001A8637754}"/>
          </ac:spMkLst>
        </pc:spChg>
        <pc:spChg chg="add mod">
          <ac:chgData name="deepak aswal" userId="c0115434ca2649ca" providerId="LiveId" clId="{38B10771-4EDD-4C67-82AC-3AB9916BE04C}" dt="2023-10-28T07:10:52.068" v="358" actId="1076"/>
          <ac:spMkLst>
            <pc:docMk/>
            <pc:sldMk cId="2947755840" sldId="291"/>
            <ac:spMk id="69" creationId="{DCFE796E-6600-6CDE-BEB3-8DBE8295C547}"/>
          </ac:spMkLst>
        </pc:spChg>
        <pc:spChg chg="add mod">
          <ac:chgData name="deepak aswal" userId="c0115434ca2649ca" providerId="LiveId" clId="{38B10771-4EDD-4C67-82AC-3AB9916BE04C}" dt="2023-10-28T07:11:12.170" v="364" actId="1076"/>
          <ac:spMkLst>
            <pc:docMk/>
            <pc:sldMk cId="2947755840" sldId="291"/>
            <ac:spMk id="70" creationId="{8A5AFC01-81DF-B9BB-925E-8ECA7506572D}"/>
          </ac:spMkLst>
        </pc:spChg>
        <pc:spChg chg="add mod">
          <ac:chgData name="deepak aswal" userId="c0115434ca2649ca" providerId="LiveId" clId="{38B10771-4EDD-4C67-82AC-3AB9916BE04C}" dt="2023-10-28T07:11:18.811" v="365" actId="1076"/>
          <ac:spMkLst>
            <pc:docMk/>
            <pc:sldMk cId="2947755840" sldId="291"/>
            <ac:spMk id="71" creationId="{B966E065-5460-7155-3A52-5A992B65F946}"/>
          </ac:spMkLst>
        </pc:spChg>
        <pc:spChg chg="add mod">
          <ac:chgData name="deepak aswal" userId="c0115434ca2649ca" providerId="LiveId" clId="{38B10771-4EDD-4C67-82AC-3AB9916BE04C}" dt="2023-10-28T07:11:26.920" v="366" actId="1076"/>
          <ac:spMkLst>
            <pc:docMk/>
            <pc:sldMk cId="2947755840" sldId="291"/>
            <ac:spMk id="72" creationId="{938110A2-94ED-CC15-EF09-BCAFBD48F880}"/>
          </ac:spMkLst>
        </pc:spChg>
        <pc:spChg chg="add mod">
          <ac:chgData name="deepak aswal" userId="c0115434ca2649ca" providerId="LiveId" clId="{38B10771-4EDD-4C67-82AC-3AB9916BE04C}" dt="2023-10-28T07:13:38.730" v="419" actId="1076"/>
          <ac:spMkLst>
            <pc:docMk/>
            <pc:sldMk cId="2947755840" sldId="291"/>
            <ac:spMk id="73" creationId="{2202BB2D-670B-B86A-94FD-967943A9E278}"/>
          </ac:spMkLst>
        </pc:spChg>
        <pc:spChg chg="add del mod">
          <ac:chgData name="deepak aswal" userId="c0115434ca2649ca" providerId="LiveId" clId="{38B10771-4EDD-4C67-82AC-3AB9916BE04C}" dt="2023-10-28T15:55:01.026" v="665" actId="404"/>
          <ac:spMkLst>
            <pc:docMk/>
            <pc:sldMk cId="2947755840" sldId="291"/>
            <ac:spMk id="74" creationId="{31754DC2-05AB-10BE-B01B-1D2BCB23285C}"/>
          </ac:spMkLst>
        </pc:spChg>
        <pc:spChg chg="add mod">
          <ac:chgData name="deepak aswal" userId="c0115434ca2649ca" providerId="LiveId" clId="{38B10771-4EDD-4C67-82AC-3AB9916BE04C}" dt="2023-10-28T15:50:33.379" v="624" actId="14100"/>
          <ac:spMkLst>
            <pc:docMk/>
            <pc:sldMk cId="2947755840" sldId="291"/>
            <ac:spMk id="75" creationId="{A5329666-86F7-ECAF-0206-58A7AA12A39C}"/>
          </ac:spMkLst>
        </pc:spChg>
        <pc:spChg chg="add del mod">
          <ac:chgData name="deepak aswal" userId="c0115434ca2649ca" providerId="LiveId" clId="{38B10771-4EDD-4C67-82AC-3AB9916BE04C}" dt="2023-10-28T15:50:46.663" v="626" actId="14100"/>
          <ac:spMkLst>
            <pc:docMk/>
            <pc:sldMk cId="2947755840" sldId="291"/>
            <ac:spMk id="76" creationId="{B66B0EBB-DD73-75A1-314B-9F6B670C5E47}"/>
          </ac:spMkLst>
        </pc:spChg>
        <pc:spChg chg="add mod">
          <ac:chgData name="deepak aswal" userId="c0115434ca2649ca" providerId="LiveId" clId="{38B10771-4EDD-4C67-82AC-3AB9916BE04C}" dt="2023-10-28T15:50:38.099" v="625" actId="14100"/>
          <ac:spMkLst>
            <pc:docMk/>
            <pc:sldMk cId="2947755840" sldId="291"/>
            <ac:spMk id="77" creationId="{DE337BEE-5B85-1970-330B-C4847C9F3FF6}"/>
          </ac:spMkLst>
        </pc:spChg>
        <pc:spChg chg="add mod">
          <ac:chgData name="deepak aswal" userId="c0115434ca2649ca" providerId="LiveId" clId="{38B10771-4EDD-4C67-82AC-3AB9916BE04C}" dt="2023-10-28T15:50:20.609" v="622" actId="14100"/>
          <ac:spMkLst>
            <pc:docMk/>
            <pc:sldMk cId="2947755840" sldId="291"/>
            <ac:spMk id="78" creationId="{5C655297-5C19-E953-780D-E8C8227EFD8E}"/>
          </ac:spMkLst>
        </pc:spChg>
        <pc:spChg chg="add mod">
          <ac:chgData name="deepak aswal" userId="c0115434ca2649ca" providerId="LiveId" clId="{38B10771-4EDD-4C67-82AC-3AB9916BE04C}" dt="2023-10-28T15:50:12.552" v="621" actId="14100"/>
          <ac:spMkLst>
            <pc:docMk/>
            <pc:sldMk cId="2947755840" sldId="291"/>
            <ac:spMk id="79" creationId="{E317ACBA-C762-122C-36B9-F2473AD21DB0}"/>
          </ac:spMkLst>
        </pc:spChg>
        <pc:spChg chg="add mod">
          <ac:chgData name="deepak aswal" userId="c0115434ca2649ca" providerId="LiveId" clId="{38B10771-4EDD-4C67-82AC-3AB9916BE04C}" dt="2023-10-28T07:21:06.967" v="618" actId="20577"/>
          <ac:spMkLst>
            <pc:docMk/>
            <pc:sldMk cId="2947755840" sldId="291"/>
            <ac:spMk id="80" creationId="{25B6FA47-A1F4-6C1A-B450-BCC1AD5925AF}"/>
          </ac:spMkLst>
        </pc:spChg>
        <pc:spChg chg="add mod">
          <ac:chgData name="deepak aswal" userId="c0115434ca2649ca" providerId="LiveId" clId="{38B10771-4EDD-4C67-82AC-3AB9916BE04C}" dt="2023-10-28T07:16:31.707" v="468" actId="1076"/>
          <ac:spMkLst>
            <pc:docMk/>
            <pc:sldMk cId="2947755840" sldId="291"/>
            <ac:spMk id="81" creationId="{4AF9EBB3-2ADB-5BD0-FF29-D628FF9A0734}"/>
          </ac:spMkLst>
        </pc:spChg>
        <pc:spChg chg="add mod">
          <ac:chgData name="deepak aswal" userId="c0115434ca2649ca" providerId="LiveId" clId="{38B10771-4EDD-4C67-82AC-3AB9916BE04C}" dt="2023-10-28T07:17:10.132" v="472" actId="14100"/>
          <ac:spMkLst>
            <pc:docMk/>
            <pc:sldMk cId="2947755840" sldId="291"/>
            <ac:spMk id="82" creationId="{1E9DDD36-7AEF-4604-7672-C4DBC5941471}"/>
          </ac:spMkLst>
        </pc:spChg>
        <pc:spChg chg="add mod">
          <ac:chgData name="deepak aswal" userId="c0115434ca2649ca" providerId="LiveId" clId="{38B10771-4EDD-4C67-82AC-3AB9916BE04C}" dt="2023-10-28T07:17:39.479" v="475" actId="1076"/>
          <ac:spMkLst>
            <pc:docMk/>
            <pc:sldMk cId="2947755840" sldId="291"/>
            <ac:spMk id="88" creationId="{77589A84-5EC6-2E4E-F5A0-9E34EA314722}"/>
          </ac:spMkLst>
        </pc:spChg>
        <pc:spChg chg="add mod">
          <ac:chgData name="deepak aswal" userId="c0115434ca2649ca" providerId="LiveId" clId="{38B10771-4EDD-4C67-82AC-3AB9916BE04C}" dt="2023-10-28T07:18:11.829" v="482" actId="1076"/>
          <ac:spMkLst>
            <pc:docMk/>
            <pc:sldMk cId="2947755840" sldId="291"/>
            <ac:spMk id="89" creationId="{F4447C2C-C302-5BAE-7492-181A0B27B68D}"/>
          </ac:spMkLst>
        </pc:spChg>
        <pc:spChg chg="add mod">
          <ac:chgData name="deepak aswal" userId="c0115434ca2649ca" providerId="LiveId" clId="{38B10771-4EDD-4C67-82AC-3AB9916BE04C}" dt="2023-10-28T07:18:01.423" v="480" actId="1076"/>
          <ac:spMkLst>
            <pc:docMk/>
            <pc:sldMk cId="2947755840" sldId="291"/>
            <ac:spMk id="90" creationId="{1F8B3CD6-BFAC-71C9-F773-B7DA45A9D889}"/>
          </ac:spMkLst>
        </pc:spChg>
        <pc:spChg chg="add mod">
          <ac:chgData name="deepak aswal" userId="c0115434ca2649ca" providerId="LiveId" clId="{38B10771-4EDD-4C67-82AC-3AB9916BE04C}" dt="2023-10-28T07:17:53.909" v="479" actId="1076"/>
          <ac:spMkLst>
            <pc:docMk/>
            <pc:sldMk cId="2947755840" sldId="291"/>
            <ac:spMk id="91" creationId="{D2514F3F-F78D-41C0-D777-29B23E3FB560}"/>
          </ac:spMkLst>
        </pc:spChg>
        <pc:spChg chg="del mod">
          <ac:chgData name="deepak aswal" userId="c0115434ca2649ca" providerId="LiveId" clId="{38B10771-4EDD-4C67-82AC-3AB9916BE04C}" dt="2023-10-28T06:43:13.063" v="182" actId="478"/>
          <ac:spMkLst>
            <pc:docMk/>
            <pc:sldMk cId="2947755840" sldId="291"/>
            <ac:spMk id="144" creationId="{F21E8B07-0BC6-4DE6-B1E4-773C5D1F75EB}"/>
          </ac:spMkLst>
        </pc:spChg>
        <pc:spChg chg="del">
          <ac:chgData name="deepak aswal" userId="c0115434ca2649ca" providerId="LiveId" clId="{38B10771-4EDD-4C67-82AC-3AB9916BE04C}" dt="2023-10-28T06:43:47.384" v="192" actId="478"/>
          <ac:spMkLst>
            <pc:docMk/>
            <pc:sldMk cId="2947755840" sldId="291"/>
            <ac:spMk id="147" creationId="{F3AE564E-E1AB-422A-9067-1D83448922D2}"/>
          </ac:spMkLst>
        </pc:spChg>
        <pc:spChg chg="del">
          <ac:chgData name="deepak aswal" userId="c0115434ca2649ca" providerId="LiveId" clId="{38B10771-4EDD-4C67-82AC-3AB9916BE04C}" dt="2023-10-28T06:44:20.706" v="194" actId="478"/>
          <ac:spMkLst>
            <pc:docMk/>
            <pc:sldMk cId="2947755840" sldId="291"/>
            <ac:spMk id="150" creationId="{A84C8281-0D5E-4BF0-AB85-487647294920}"/>
          </ac:spMkLst>
        </pc:spChg>
        <pc:spChg chg="del">
          <ac:chgData name="deepak aswal" userId="c0115434ca2649ca" providerId="LiveId" clId="{38B10771-4EDD-4C67-82AC-3AB9916BE04C}" dt="2023-10-28T06:44:25.042" v="195" actId="478"/>
          <ac:spMkLst>
            <pc:docMk/>
            <pc:sldMk cId="2947755840" sldId="291"/>
            <ac:spMk id="153" creationId="{29118B4F-266C-48F0-8CAF-8BA67DF9A649}"/>
          </ac:spMkLst>
        </pc:spChg>
        <pc:spChg chg="del">
          <ac:chgData name="deepak aswal" userId="c0115434ca2649ca" providerId="LiveId" clId="{38B10771-4EDD-4C67-82AC-3AB9916BE04C}" dt="2023-10-28T06:44:36.772" v="198" actId="478"/>
          <ac:spMkLst>
            <pc:docMk/>
            <pc:sldMk cId="2947755840" sldId="291"/>
            <ac:spMk id="156" creationId="{A2C318BC-6BF6-496E-9A8C-13F9CFE491B5}"/>
          </ac:spMkLst>
        </pc:spChg>
        <pc:spChg chg="del mod">
          <ac:chgData name="deepak aswal" userId="c0115434ca2649ca" providerId="LiveId" clId="{38B10771-4EDD-4C67-82AC-3AB9916BE04C}" dt="2023-10-28T06:46:36.072" v="202" actId="478"/>
          <ac:spMkLst>
            <pc:docMk/>
            <pc:sldMk cId="2947755840" sldId="291"/>
            <ac:spMk id="159" creationId="{8EED5A81-D106-422F-8455-CF5F456EB3E0}"/>
          </ac:spMkLst>
        </pc:spChg>
        <pc:spChg chg="del">
          <ac:chgData name="deepak aswal" userId="c0115434ca2649ca" providerId="LiveId" clId="{38B10771-4EDD-4C67-82AC-3AB9916BE04C}" dt="2023-10-28T06:46:28.543" v="200" actId="478"/>
          <ac:spMkLst>
            <pc:docMk/>
            <pc:sldMk cId="2947755840" sldId="291"/>
            <ac:spMk id="162" creationId="{BD569EE8-357F-4061-8190-6041007FBE4B}"/>
          </ac:spMkLst>
        </pc:spChg>
        <pc:spChg chg="del">
          <ac:chgData name="deepak aswal" userId="c0115434ca2649ca" providerId="LiveId" clId="{38B10771-4EDD-4C67-82AC-3AB9916BE04C}" dt="2023-10-28T06:44:36.772" v="198" actId="478"/>
          <ac:spMkLst>
            <pc:docMk/>
            <pc:sldMk cId="2947755840" sldId="291"/>
            <ac:spMk id="168" creationId="{6373F713-1680-4734-878B-86B182DC5AA6}"/>
          </ac:spMkLst>
        </pc:spChg>
        <pc:spChg chg="del">
          <ac:chgData name="deepak aswal" userId="c0115434ca2649ca" providerId="LiveId" clId="{38B10771-4EDD-4C67-82AC-3AB9916BE04C}" dt="2023-10-28T06:44:36.772" v="198" actId="478"/>
          <ac:spMkLst>
            <pc:docMk/>
            <pc:sldMk cId="2947755840" sldId="291"/>
            <ac:spMk id="171" creationId="{BEFA9A02-F4DD-44E9-86C2-C8ADA3189685}"/>
          </ac:spMkLst>
        </pc:spChg>
        <pc:spChg chg="del">
          <ac:chgData name="deepak aswal" userId="c0115434ca2649ca" providerId="LiveId" clId="{38B10771-4EDD-4C67-82AC-3AB9916BE04C}" dt="2023-10-28T06:44:36.772" v="198" actId="478"/>
          <ac:spMkLst>
            <pc:docMk/>
            <pc:sldMk cId="2947755840" sldId="291"/>
            <ac:spMk id="174" creationId="{EE16D351-7B7B-4FCF-8D90-11468672A1EC}"/>
          </ac:spMkLst>
        </pc:spChg>
        <pc:spChg chg="del">
          <ac:chgData name="deepak aswal" userId="c0115434ca2649ca" providerId="LiveId" clId="{38B10771-4EDD-4C67-82AC-3AB9916BE04C}" dt="2023-10-28T06:44:25.042" v="195" actId="478"/>
          <ac:spMkLst>
            <pc:docMk/>
            <pc:sldMk cId="2947755840" sldId="291"/>
            <ac:spMk id="177" creationId="{62FE95E2-7899-46D1-BD09-DBC69EBBF739}"/>
          </ac:spMkLst>
        </pc:spChg>
        <pc:spChg chg="del mod">
          <ac:chgData name="deepak aswal" userId="c0115434ca2649ca" providerId="LiveId" clId="{38B10771-4EDD-4C67-82AC-3AB9916BE04C}" dt="2023-10-28T06:43:22.467" v="187" actId="478"/>
          <ac:spMkLst>
            <pc:docMk/>
            <pc:sldMk cId="2947755840" sldId="291"/>
            <ac:spMk id="180" creationId="{C93299AE-BEEA-4E5E-88CB-50F2F112D78D}"/>
          </ac:spMkLst>
        </pc:spChg>
        <pc:spChg chg="del mod">
          <ac:chgData name="deepak aswal" userId="c0115434ca2649ca" providerId="LiveId" clId="{38B10771-4EDD-4C67-82AC-3AB9916BE04C}" dt="2023-10-28T06:43:27.966" v="190" actId="478"/>
          <ac:spMkLst>
            <pc:docMk/>
            <pc:sldMk cId="2947755840" sldId="291"/>
            <ac:spMk id="183" creationId="{DC38D3DB-30B8-4A79-9C76-C565CFF33780}"/>
          </ac:spMkLst>
        </pc:spChg>
        <pc:spChg chg="del">
          <ac:chgData name="deepak aswal" userId="c0115434ca2649ca" providerId="LiveId" clId="{38B10771-4EDD-4C67-82AC-3AB9916BE04C}" dt="2023-10-28T06:43:47.384" v="192" actId="478"/>
          <ac:spMkLst>
            <pc:docMk/>
            <pc:sldMk cId="2947755840" sldId="291"/>
            <ac:spMk id="186" creationId="{E00EF2F1-621C-44D5-923A-283EAD95A813}"/>
          </ac:spMkLst>
        </pc:spChg>
        <pc:spChg chg="del">
          <ac:chgData name="deepak aswal" userId="c0115434ca2649ca" providerId="LiveId" clId="{38B10771-4EDD-4C67-82AC-3AB9916BE04C}" dt="2023-10-28T06:43:47.384" v="192" actId="478"/>
          <ac:spMkLst>
            <pc:docMk/>
            <pc:sldMk cId="2947755840" sldId="291"/>
            <ac:spMk id="189" creationId="{AF7D30AD-3130-40C6-8BC9-7EE80B4B9A00}"/>
          </ac:spMkLst>
        </pc:spChg>
        <pc:spChg chg="del">
          <ac:chgData name="deepak aswal" userId="c0115434ca2649ca" providerId="LiveId" clId="{38B10771-4EDD-4C67-82AC-3AB9916BE04C}" dt="2023-10-28T06:43:47.384" v="192" actId="478"/>
          <ac:spMkLst>
            <pc:docMk/>
            <pc:sldMk cId="2947755840" sldId="291"/>
            <ac:spMk id="192" creationId="{7893426B-E83B-41DC-A793-6BBC6104B3A6}"/>
          </ac:spMkLst>
        </pc:spChg>
        <pc:spChg chg="del">
          <ac:chgData name="deepak aswal" userId="c0115434ca2649ca" providerId="LiveId" clId="{38B10771-4EDD-4C67-82AC-3AB9916BE04C}" dt="2023-10-28T06:44:20.706" v="194" actId="478"/>
          <ac:spMkLst>
            <pc:docMk/>
            <pc:sldMk cId="2947755840" sldId="291"/>
            <ac:spMk id="195" creationId="{81AC151D-872D-4D73-AE29-952F653257C0}"/>
          </ac:spMkLst>
        </pc:spChg>
        <pc:spChg chg="del">
          <ac:chgData name="deepak aswal" userId="c0115434ca2649ca" providerId="LiveId" clId="{38B10771-4EDD-4C67-82AC-3AB9916BE04C}" dt="2023-10-28T15:54:12.054" v="662" actId="478"/>
          <ac:spMkLst>
            <pc:docMk/>
            <pc:sldMk cId="2947755840" sldId="291"/>
            <ac:spMk id="210" creationId="{3D0CC422-902A-4D8F-AA6A-E9A681A2E9BF}"/>
          </ac:spMkLst>
        </pc:spChg>
        <pc:spChg chg="del">
          <ac:chgData name="deepak aswal" userId="c0115434ca2649ca" providerId="LiveId" clId="{38B10771-4EDD-4C67-82AC-3AB9916BE04C}" dt="2023-10-28T15:54:09.735" v="661" actId="478"/>
          <ac:spMkLst>
            <pc:docMk/>
            <pc:sldMk cId="2947755840" sldId="291"/>
            <ac:spMk id="212" creationId="{78525528-D696-4051-A168-1EEDC39E1520}"/>
          </ac:spMkLst>
        </pc:spChg>
        <pc:spChg chg="del">
          <ac:chgData name="deepak aswal" userId="c0115434ca2649ca" providerId="LiveId" clId="{38B10771-4EDD-4C67-82AC-3AB9916BE04C}" dt="2023-10-28T15:54:14.953" v="663" actId="478"/>
          <ac:spMkLst>
            <pc:docMk/>
            <pc:sldMk cId="2947755840" sldId="291"/>
            <ac:spMk id="214" creationId="{16704A75-B346-4E41-B0E5-B89322F3AE57}"/>
          </ac:spMkLst>
        </pc:spChg>
        <pc:spChg chg="del mod">
          <ac:chgData name="deepak aswal" userId="c0115434ca2649ca" providerId="LiveId" clId="{38B10771-4EDD-4C67-82AC-3AB9916BE04C}" dt="2023-10-28T06:37:44.397" v="115" actId="478"/>
          <ac:spMkLst>
            <pc:docMk/>
            <pc:sldMk cId="2947755840" sldId="291"/>
            <ac:spMk id="216" creationId="{1E2D3A68-A542-48BA-A217-B074F4C32E1F}"/>
          </ac:spMkLst>
        </pc:spChg>
        <pc:picChg chg="mod">
          <ac:chgData name="deepak aswal" userId="c0115434ca2649ca" providerId="LiveId" clId="{38B10771-4EDD-4C67-82AC-3AB9916BE04C}" dt="2023-10-28T06:32:59.004" v="27" actId="1076"/>
          <ac:picMkLst>
            <pc:docMk/>
            <pc:sldMk cId="2947755840" sldId="291"/>
            <ac:picMk id="8" creationId="{74A70A19-F09F-19CB-65FA-132CBE07AC06}"/>
          </ac:picMkLst>
        </pc:picChg>
        <pc:picChg chg="add mod">
          <ac:chgData name="deepak aswal" userId="c0115434ca2649ca" providerId="LiveId" clId="{38B10771-4EDD-4C67-82AC-3AB9916BE04C}" dt="2023-10-28T16:15:48.708" v="688" actId="14100"/>
          <ac:picMkLst>
            <pc:docMk/>
            <pc:sldMk cId="2947755840" sldId="291"/>
            <ac:picMk id="37" creationId="{495AFB72-4F22-5B89-7B89-42ACFD70E422}"/>
          </ac:picMkLst>
        </pc:picChg>
        <pc:picChg chg="add mod">
          <ac:chgData name="deepak aswal" userId="c0115434ca2649ca" providerId="LiveId" clId="{38B10771-4EDD-4C67-82AC-3AB9916BE04C}" dt="2023-10-28T07:08:37.404" v="336" actId="1076"/>
          <ac:picMkLst>
            <pc:docMk/>
            <pc:sldMk cId="2947755840" sldId="291"/>
            <ac:picMk id="39" creationId="{F25B493F-B34C-1C4D-0E20-21DC44A31E93}"/>
          </ac:picMkLst>
        </pc:picChg>
        <pc:picChg chg="add mod">
          <ac:chgData name="deepak aswal" userId="c0115434ca2649ca" providerId="LiveId" clId="{38B10771-4EDD-4C67-82AC-3AB9916BE04C}" dt="2023-10-28T07:08:45.906" v="339" actId="1076"/>
          <ac:picMkLst>
            <pc:docMk/>
            <pc:sldMk cId="2947755840" sldId="291"/>
            <ac:picMk id="47" creationId="{373A67F0-9BD7-21B1-F327-FD33E5380031}"/>
          </ac:picMkLst>
        </pc:picChg>
        <pc:picChg chg="add mod">
          <ac:chgData name="deepak aswal" userId="c0115434ca2649ca" providerId="LiveId" clId="{38B10771-4EDD-4C67-82AC-3AB9916BE04C}" dt="2023-10-28T07:08:49.436" v="340" actId="1076"/>
          <ac:picMkLst>
            <pc:docMk/>
            <pc:sldMk cId="2947755840" sldId="291"/>
            <ac:picMk id="49" creationId="{CA5FCF8C-46B7-BE47-34C0-3B06FBE5EBF8}"/>
          </ac:picMkLst>
        </pc:picChg>
        <pc:cxnChg chg="del mod">
          <ac:chgData name="deepak aswal" userId="c0115434ca2649ca" providerId="LiveId" clId="{38B10771-4EDD-4C67-82AC-3AB9916BE04C}" dt="2023-10-28T06:30:45.538" v="11" actId="478"/>
          <ac:cxnSpMkLst>
            <pc:docMk/>
            <pc:sldMk cId="2947755840" sldId="291"/>
            <ac:cxnSpMk id="7" creationId="{1C54223A-2F2C-4434-A30B-92D8CEE93CF0}"/>
          </ac:cxnSpMkLst>
        </pc:cxnChg>
        <pc:cxnChg chg="add del mod">
          <ac:chgData name="deepak aswal" userId="c0115434ca2649ca" providerId="LiveId" clId="{38B10771-4EDD-4C67-82AC-3AB9916BE04C}" dt="2023-10-28T06:40:02.282" v="151" actId="478"/>
          <ac:cxnSpMkLst>
            <pc:docMk/>
            <pc:sldMk cId="2947755840" sldId="291"/>
            <ac:cxnSpMk id="26" creationId="{51EFB132-7957-8D12-4629-822EDB9D62C6}"/>
          </ac:cxnSpMkLst>
        </pc:cxnChg>
        <pc:cxnChg chg="add mod">
          <ac:chgData name="deepak aswal" userId="c0115434ca2649ca" providerId="LiveId" clId="{38B10771-4EDD-4C67-82AC-3AB9916BE04C}" dt="2023-10-28T15:52:46.328" v="644" actId="14100"/>
          <ac:cxnSpMkLst>
            <pc:docMk/>
            <pc:sldMk cId="2947755840" sldId="291"/>
            <ac:cxnSpMk id="27" creationId="{01A2806B-A3C5-F00A-6958-5E0026ED24BE}"/>
          </ac:cxnSpMkLst>
        </pc:cxnChg>
        <pc:cxnChg chg="add mod">
          <ac:chgData name="deepak aswal" userId="c0115434ca2649ca" providerId="LiveId" clId="{38B10771-4EDD-4C67-82AC-3AB9916BE04C}" dt="2023-10-28T15:52:46.328" v="644" actId="14100"/>
          <ac:cxnSpMkLst>
            <pc:docMk/>
            <pc:sldMk cId="2947755840" sldId="291"/>
            <ac:cxnSpMk id="28" creationId="{EB005D58-421F-6D97-7801-F593445CE1EA}"/>
          </ac:cxnSpMkLst>
        </pc:cxnChg>
        <pc:cxnChg chg="add mod">
          <ac:chgData name="deepak aswal" userId="c0115434ca2649ca" providerId="LiveId" clId="{38B10771-4EDD-4C67-82AC-3AB9916BE04C}" dt="2023-10-28T15:52:28.535" v="641" actId="14100"/>
          <ac:cxnSpMkLst>
            <pc:docMk/>
            <pc:sldMk cId="2947755840" sldId="291"/>
            <ac:cxnSpMk id="34" creationId="{866C0179-9DA1-9436-CA7C-62559FAB9F8C}"/>
          </ac:cxnSpMkLst>
        </pc:cxnChg>
        <pc:cxnChg chg="add del">
          <ac:chgData name="deepak aswal" userId="c0115434ca2649ca" providerId="LiveId" clId="{38B10771-4EDD-4C67-82AC-3AB9916BE04C}" dt="2023-10-28T06:59:46.156" v="226" actId="478"/>
          <ac:cxnSpMkLst>
            <pc:docMk/>
            <pc:sldMk cId="2947755840" sldId="291"/>
            <ac:cxnSpMk id="51" creationId="{B5CF3909-2F3A-5007-81D5-4E2CDA79CC70}"/>
          </ac:cxnSpMkLst>
        </pc:cxnChg>
        <pc:cxnChg chg="add del mod">
          <ac:chgData name="deepak aswal" userId="c0115434ca2649ca" providerId="LiveId" clId="{38B10771-4EDD-4C67-82AC-3AB9916BE04C}" dt="2023-10-28T07:08:09.067" v="331" actId="478"/>
          <ac:cxnSpMkLst>
            <pc:docMk/>
            <pc:sldMk cId="2947755840" sldId="291"/>
            <ac:cxnSpMk id="63" creationId="{E60D35A9-3BD1-3669-BBF1-4B962DAA1D90}"/>
          </ac:cxnSpMkLst>
        </pc:cxnChg>
        <pc:cxnChg chg="del">
          <ac:chgData name="deepak aswal" userId="c0115434ca2649ca" providerId="LiveId" clId="{38B10771-4EDD-4C67-82AC-3AB9916BE04C}" dt="2023-10-28T06:43:50.115" v="193" actId="478"/>
          <ac:cxnSpMkLst>
            <pc:docMk/>
            <pc:sldMk cId="2947755840" sldId="291"/>
            <ac:cxnSpMk id="83" creationId="{6B7B494C-8888-457E-82D1-32EE6B401023}"/>
          </ac:cxnSpMkLst>
        </pc:cxnChg>
        <pc:cxnChg chg="del mod">
          <ac:chgData name="deepak aswal" userId="c0115434ca2649ca" providerId="LiveId" clId="{38B10771-4EDD-4C67-82AC-3AB9916BE04C}" dt="2023-10-28T06:47:09.226" v="210" actId="478"/>
          <ac:cxnSpMkLst>
            <pc:docMk/>
            <pc:sldMk cId="2947755840" sldId="291"/>
            <ac:cxnSpMk id="84" creationId="{215A627E-A616-4B35-A822-BCD857D053E8}"/>
          </ac:cxnSpMkLst>
        </pc:cxnChg>
        <pc:cxnChg chg="del">
          <ac:chgData name="deepak aswal" userId="c0115434ca2649ca" providerId="LiveId" clId="{38B10771-4EDD-4C67-82AC-3AB9916BE04C}" dt="2023-10-28T06:47:06.707" v="208" actId="478"/>
          <ac:cxnSpMkLst>
            <pc:docMk/>
            <pc:sldMk cId="2947755840" sldId="291"/>
            <ac:cxnSpMk id="85" creationId="{338A3F58-952C-4C6C-BE73-668B41F8708D}"/>
          </ac:cxnSpMkLst>
        </pc:cxnChg>
        <pc:cxnChg chg="del">
          <ac:chgData name="deepak aswal" userId="c0115434ca2649ca" providerId="LiveId" clId="{38B10771-4EDD-4C67-82AC-3AB9916BE04C}" dt="2023-10-28T06:47:12.376" v="211" actId="478"/>
          <ac:cxnSpMkLst>
            <pc:docMk/>
            <pc:sldMk cId="2947755840" sldId="291"/>
            <ac:cxnSpMk id="86" creationId="{499176F8-BEEF-4A37-97C9-A7E8592211E9}"/>
          </ac:cxnSpMkLst>
        </pc:cxnChg>
        <pc:cxnChg chg="del">
          <ac:chgData name="deepak aswal" userId="c0115434ca2649ca" providerId="LiveId" clId="{38B10771-4EDD-4C67-82AC-3AB9916BE04C}" dt="2023-10-28T06:47:16.605" v="212" actId="478"/>
          <ac:cxnSpMkLst>
            <pc:docMk/>
            <pc:sldMk cId="2947755840" sldId="291"/>
            <ac:cxnSpMk id="87" creationId="{E0A5E395-38A3-4ED8-A1C1-7892BF5B1BE1}"/>
          </ac:cxnSpMkLst>
        </pc:cxnChg>
        <pc:cxnChg chg="del">
          <ac:chgData name="deepak aswal" userId="c0115434ca2649ca" providerId="LiveId" clId="{38B10771-4EDD-4C67-82AC-3AB9916BE04C}" dt="2023-10-28T06:30:17.554" v="7" actId="478"/>
          <ac:cxnSpMkLst>
            <pc:docMk/>
            <pc:sldMk cId="2947755840" sldId="291"/>
            <ac:cxnSpMk id="96" creationId="{185DC171-E6CD-4880-8EF4-7E0DB7F6C2B2}"/>
          </ac:cxnSpMkLst>
        </pc:cxnChg>
        <pc:cxnChg chg="del mod">
          <ac:chgData name="deepak aswal" userId="c0115434ca2649ca" providerId="LiveId" clId="{38B10771-4EDD-4C67-82AC-3AB9916BE04C}" dt="2023-10-28T06:30:59.575" v="16" actId="478"/>
          <ac:cxnSpMkLst>
            <pc:docMk/>
            <pc:sldMk cId="2947755840" sldId="291"/>
            <ac:cxnSpMk id="97" creationId="{B5956150-D730-4D39-8E56-5123DA7B1791}"/>
          </ac:cxnSpMkLst>
        </pc:cxnChg>
        <pc:cxnChg chg="del">
          <ac:chgData name="deepak aswal" userId="c0115434ca2649ca" providerId="LiveId" clId="{38B10771-4EDD-4C67-82AC-3AB9916BE04C}" dt="2023-10-28T06:30:50.511" v="12" actId="478"/>
          <ac:cxnSpMkLst>
            <pc:docMk/>
            <pc:sldMk cId="2947755840" sldId="291"/>
            <ac:cxnSpMk id="98" creationId="{98000C8A-C564-4106-9005-252681A7FDFB}"/>
          </ac:cxnSpMkLst>
        </pc:cxnChg>
        <pc:cxnChg chg="del">
          <ac:chgData name="deepak aswal" userId="c0115434ca2649ca" providerId="LiveId" clId="{38B10771-4EDD-4C67-82AC-3AB9916BE04C}" dt="2023-10-28T06:30:53.307" v="13" actId="478"/>
          <ac:cxnSpMkLst>
            <pc:docMk/>
            <pc:sldMk cId="2947755840" sldId="291"/>
            <ac:cxnSpMk id="99" creationId="{DFAFA2FD-B58C-4CB3-83BF-D7037A44C5EA}"/>
          </ac:cxnSpMkLst>
        </pc:cxnChg>
        <pc:cxnChg chg="del mod">
          <ac:chgData name="deepak aswal" userId="c0115434ca2649ca" providerId="LiveId" clId="{38B10771-4EDD-4C67-82AC-3AB9916BE04C}" dt="2023-10-28T06:30:56.190" v="14" actId="478"/>
          <ac:cxnSpMkLst>
            <pc:docMk/>
            <pc:sldMk cId="2947755840" sldId="291"/>
            <ac:cxnSpMk id="100" creationId="{92CA40FF-E75F-4233-A382-4E9DE1FACF8D}"/>
          </ac:cxnSpMkLst>
        </pc:cxnChg>
        <pc:cxnChg chg="mod">
          <ac:chgData name="deepak aswal" userId="c0115434ca2649ca" providerId="LiveId" clId="{38B10771-4EDD-4C67-82AC-3AB9916BE04C}" dt="2023-10-28T15:52:46.328" v="644" actId="14100"/>
          <ac:cxnSpMkLst>
            <pc:docMk/>
            <pc:sldMk cId="2947755840" sldId="291"/>
            <ac:cxnSpMk id="201" creationId="{7B2075F3-49F1-4561-B16C-A60D139B4E39}"/>
          </ac:cxnSpMkLst>
        </pc:cxnChg>
        <pc:cxnChg chg="del">
          <ac:chgData name="deepak aswal" userId="c0115434ca2649ca" providerId="LiveId" clId="{38B10771-4EDD-4C67-82AC-3AB9916BE04C}" dt="2023-10-28T06:43:30.324" v="191" actId="478"/>
          <ac:cxnSpMkLst>
            <pc:docMk/>
            <pc:sldMk cId="2947755840" sldId="291"/>
            <ac:cxnSpMk id="206" creationId="{3075AB11-BAD3-42E5-BC8F-B1153E21F91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9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10/28/2023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7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10/28/2023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01FCC3-C0B6-411C-97C8-DCB57E6D3D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470027"/>
            <a:ext cx="114871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5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10/28/2023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9B4A0-411D-4E7F-AB9E-95DE069B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7" y="-396012"/>
            <a:ext cx="5238313" cy="1579331"/>
          </a:xfrm>
        </p:spPr>
        <p:txBody>
          <a:bodyPr>
            <a:no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SALES ANALYSIS</a:t>
            </a:r>
            <a:br>
              <a:rPr lang="en-US" sz="2000" dirty="0">
                <a:highlight>
                  <a:srgbClr val="00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highlight>
                  <a:srgbClr val="00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MECE BREAKDOWN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926A82-6166-466D-A3A3-E32A7AC2B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 chart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6368381" y="1784060"/>
            <a:ext cx="4010604" cy="684049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270998" y="889416"/>
            <a:ext cx="2194765" cy="89464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Northwind sales analysis</a:t>
            </a:r>
            <a:endParaRPr lang="en-US" sz="2000" b="1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(MECE)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7" descr="A hand holding a graph&#10;&#10;Description automatically generated">
            <a:extLst>
              <a:ext uri="{FF2B5EF4-FFF2-40B4-BE49-F238E27FC236}">
                <a16:creationId xmlns:a16="http://schemas.microsoft.com/office/drawing/2014/main" id="{74A70A19-F09F-19CB-65FA-132CBE07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50" y="136215"/>
            <a:ext cx="1214262" cy="76010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BA984B-A586-AEC0-BAB8-9018E70D3DE9}"/>
              </a:ext>
            </a:extLst>
          </p:cNvPr>
          <p:cNvSpPr/>
          <p:nvPr/>
        </p:nvSpPr>
        <p:spPr>
          <a:xfrm>
            <a:off x="883780" y="2454163"/>
            <a:ext cx="1828800" cy="4933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SALES CHANNELS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CF45CD-6385-5F47-EFDB-F6FE12DEA006}"/>
              </a:ext>
            </a:extLst>
          </p:cNvPr>
          <p:cNvSpPr/>
          <p:nvPr/>
        </p:nvSpPr>
        <p:spPr>
          <a:xfrm>
            <a:off x="3638141" y="2454163"/>
            <a:ext cx="1828800" cy="48509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Market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6071E1-2ABB-E999-15A8-49590D01B723}"/>
              </a:ext>
            </a:extLst>
          </p:cNvPr>
          <p:cNvSpPr/>
          <p:nvPr/>
        </p:nvSpPr>
        <p:spPr>
          <a:xfrm>
            <a:off x="6551363" y="2462398"/>
            <a:ext cx="1828800" cy="485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CUSTOMER SEGMENTS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E40287-4799-7374-EA7D-0F71087BA583}"/>
              </a:ext>
            </a:extLst>
          </p:cNvPr>
          <p:cNvSpPr/>
          <p:nvPr/>
        </p:nvSpPr>
        <p:spPr>
          <a:xfrm>
            <a:off x="9464585" y="2468109"/>
            <a:ext cx="1828800" cy="5081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 TYPES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A2806B-A3C5-F00A-6958-5E0026ED2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6368381" y="1784060"/>
            <a:ext cx="1097382" cy="67833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05D58-421F-6D97-7801-F593445CE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902082" y="1784060"/>
            <a:ext cx="4466299" cy="67291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6C0179-9DA1-9436-CA7C-62559FAB9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552541" y="1765361"/>
            <a:ext cx="1839961" cy="68880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group of icons on a black background&#10;&#10;Description automatically generated">
            <a:extLst>
              <a:ext uri="{FF2B5EF4-FFF2-40B4-BE49-F238E27FC236}">
                <a16:creationId xmlns:a16="http://schemas.microsoft.com/office/drawing/2014/main" id="{495AFB72-4F22-5B89-7B89-42ACFD70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87" y="2976243"/>
            <a:ext cx="1018744" cy="756993"/>
          </a:xfrm>
          <a:prstGeom prst="rect">
            <a:avLst/>
          </a:prstGeom>
        </p:spPr>
      </p:pic>
      <p:pic>
        <p:nvPicPr>
          <p:cNvPr id="39" name="Picture 38" descr="A globe with a magnifying glass&#10;&#10;Description automatically generated">
            <a:extLst>
              <a:ext uri="{FF2B5EF4-FFF2-40B4-BE49-F238E27FC236}">
                <a16:creationId xmlns:a16="http://schemas.microsoft.com/office/drawing/2014/main" id="{F25B493F-B34C-1C4D-0E20-21DC44A31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092" y="3020284"/>
            <a:ext cx="1172278" cy="686009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3A67F0-9BD7-21B1-F327-FD33E5380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66" y="3006173"/>
            <a:ext cx="1081692" cy="784325"/>
          </a:xfrm>
          <a:prstGeom prst="rect">
            <a:avLst/>
          </a:prstGeom>
        </p:spPr>
      </p:pic>
      <p:pic>
        <p:nvPicPr>
          <p:cNvPr id="49" name="Picture 4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A5FCF8C-46B7-BE47-34C0-3B06FBE5E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6572" y="2984256"/>
            <a:ext cx="1097383" cy="756993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9979F2F-F9A8-843E-808A-E6BE05B56ADB}"/>
              </a:ext>
            </a:extLst>
          </p:cNvPr>
          <p:cNvSpPr/>
          <p:nvPr/>
        </p:nvSpPr>
        <p:spPr>
          <a:xfrm>
            <a:off x="1486109" y="3834062"/>
            <a:ext cx="1222447" cy="4933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online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EA763D-324F-3BD9-DE10-FD0812BB9DF0}"/>
              </a:ext>
            </a:extLst>
          </p:cNvPr>
          <p:cNvSpPr/>
          <p:nvPr/>
        </p:nvSpPr>
        <p:spPr>
          <a:xfrm>
            <a:off x="1486108" y="4519938"/>
            <a:ext cx="1222447" cy="4933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Third-Party retailers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678C41-D734-2704-5A0A-B395499595AC}"/>
              </a:ext>
            </a:extLst>
          </p:cNvPr>
          <p:cNvSpPr/>
          <p:nvPr/>
        </p:nvSpPr>
        <p:spPr>
          <a:xfrm>
            <a:off x="4158317" y="5351428"/>
            <a:ext cx="1222447" cy="4933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Asia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091A790-A5AC-CBB5-0043-39BB59A395C9}"/>
              </a:ext>
            </a:extLst>
          </p:cNvPr>
          <p:cNvSpPr/>
          <p:nvPr/>
        </p:nvSpPr>
        <p:spPr>
          <a:xfrm>
            <a:off x="4135231" y="4670320"/>
            <a:ext cx="1222447" cy="4933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Europe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2E9BB87-85F7-3936-9B89-A7CADB404D1E}"/>
              </a:ext>
            </a:extLst>
          </p:cNvPr>
          <p:cNvSpPr/>
          <p:nvPr/>
        </p:nvSpPr>
        <p:spPr>
          <a:xfrm>
            <a:off x="4118520" y="3964393"/>
            <a:ext cx="1222447" cy="4933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North</a:t>
            </a:r>
            <a:r>
              <a:rPr lang="en-IN" sz="11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America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FE100B12-78BB-5923-12FB-DFBF18EF26D7}"/>
              </a:ext>
            </a:extLst>
          </p:cNvPr>
          <p:cNvSpPr/>
          <p:nvPr/>
        </p:nvSpPr>
        <p:spPr>
          <a:xfrm>
            <a:off x="1849615" y="3068531"/>
            <a:ext cx="429154" cy="4933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489BEB4F-593A-3729-6E58-FFFBD728DE8A}"/>
              </a:ext>
            </a:extLst>
          </p:cNvPr>
          <p:cNvSpPr/>
          <p:nvPr/>
        </p:nvSpPr>
        <p:spPr>
          <a:xfrm>
            <a:off x="1116451" y="4080724"/>
            <a:ext cx="115548" cy="1074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7709E8A4-7C09-8E58-B2EE-8E06E058201D}"/>
              </a:ext>
            </a:extLst>
          </p:cNvPr>
          <p:cNvSpPr/>
          <p:nvPr/>
        </p:nvSpPr>
        <p:spPr>
          <a:xfrm>
            <a:off x="1108901" y="4644375"/>
            <a:ext cx="115549" cy="1074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CF388FB6-CAA1-483F-3AE1-31D923FC9F58}"/>
              </a:ext>
            </a:extLst>
          </p:cNvPr>
          <p:cNvSpPr/>
          <p:nvPr/>
        </p:nvSpPr>
        <p:spPr>
          <a:xfrm>
            <a:off x="4839558" y="3101212"/>
            <a:ext cx="429154" cy="4933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DC46A0D8-8441-A1A9-F8C3-1001A8637754}"/>
              </a:ext>
            </a:extLst>
          </p:cNvPr>
          <p:cNvSpPr/>
          <p:nvPr/>
        </p:nvSpPr>
        <p:spPr>
          <a:xfrm>
            <a:off x="7752734" y="3187765"/>
            <a:ext cx="429154" cy="4933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DCFE796E-6600-6CDE-BEB3-8DBE8295C547}"/>
              </a:ext>
            </a:extLst>
          </p:cNvPr>
          <p:cNvSpPr/>
          <p:nvPr/>
        </p:nvSpPr>
        <p:spPr>
          <a:xfrm>
            <a:off x="10581571" y="3116090"/>
            <a:ext cx="429154" cy="4933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8A5AFC01-81DF-B9BB-925E-8ECA7506572D}"/>
              </a:ext>
            </a:extLst>
          </p:cNvPr>
          <p:cNvSpPr/>
          <p:nvPr/>
        </p:nvSpPr>
        <p:spPr>
          <a:xfrm>
            <a:off x="3819545" y="4157328"/>
            <a:ext cx="115548" cy="1074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B966E065-5460-7155-3A52-5A992B65F946}"/>
              </a:ext>
            </a:extLst>
          </p:cNvPr>
          <p:cNvSpPr/>
          <p:nvPr/>
        </p:nvSpPr>
        <p:spPr>
          <a:xfrm>
            <a:off x="3819545" y="4899839"/>
            <a:ext cx="115548" cy="1074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938110A2-94ED-CC15-EF09-BCAFBD48F880}"/>
              </a:ext>
            </a:extLst>
          </p:cNvPr>
          <p:cNvSpPr/>
          <p:nvPr/>
        </p:nvSpPr>
        <p:spPr>
          <a:xfrm>
            <a:off x="3819545" y="5543258"/>
            <a:ext cx="115548" cy="1074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2202BB2D-670B-B86A-94FD-967943A9E278}"/>
              </a:ext>
            </a:extLst>
          </p:cNvPr>
          <p:cNvSpPr/>
          <p:nvPr/>
        </p:nvSpPr>
        <p:spPr>
          <a:xfrm>
            <a:off x="3795676" y="6186677"/>
            <a:ext cx="163286" cy="14909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1754DC2-05AB-10BE-B01B-1D2BCB23285C}"/>
              </a:ext>
            </a:extLst>
          </p:cNvPr>
          <p:cNvSpPr/>
          <p:nvPr/>
        </p:nvSpPr>
        <p:spPr>
          <a:xfrm>
            <a:off x="4135231" y="6186677"/>
            <a:ext cx="1222447" cy="493325"/>
          </a:xfrm>
          <a:prstGeom prst="roundRect">
            <a:avLst>
              <a:gd name="adj" fmla="val 336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Latin </a:t>
            </a:r>
            <a:r>
              <a:rPr lang="en-IN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America</a:t>
            </a:r>
            <a:endParaRPr lang="en-IN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5329666-86F7-ECAF-0206-58A7AA12A39C}"/>
              </a:ext>
            </a:extLst>
          </p:cNvPr>
          <p:cNvSpPr/>
          <p:nvPr/>
        </p:nvSpPr>
        <p:spPr>
          <a:xfrm>
            <a:off x="7265018" y="3922116"/>
            <a:ext cx="1222447" cy="493325"/>
          </a:xfrm>
          <a:prstGeom prst="roundRect">
            <a:avLst>
              <a:gd name="adj" fmla="val 450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Individual Customers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66B0EBB-DD73-75A1-314B-9F6B670C5E47}"/>
              </a:ext>
            </a:extLst>
          </p:cNvPr>
          <p:cNvSpPr/>
          <p:nvPr/>
        </p:nvSpPr>
        <p:spPr>
          <a:xfrm>
            <a:off x="7256607" y="5690071"/>
            <a:ext cx="1222447" cy="493325"/>
          </a:xfrm>
          <a:prstGeom prst="roundRect">
            <a:avLst>
              <a:gd name="adj" fmla="val 261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Large Corporations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E337BEE-5B85-1970-330B-C4847C9F3FF6}"/>
              </a:ext>
            </a:extLst>
          </p:cNvPr>
          <p:cNvSpPr/>
          <p:nvPr/>
        </p:nvSpPr>
        <p:spPr>
          <a:xfrm>
            <a:off x="7256607" y="4728457"/>
            <a:ext cx="1222447" cy="493325"/>
          </a:xfrm>
          <a:prstGeom prst="roundRect">
            <a:avLst>
              <a:gd name="adj" fmla="val 43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Small Businesses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C655297-5C19-E953-780D-E8C8227EFD8E}"/>
              </a:ext>
            </a:extLst>
          </p:cNvPr>
          <p:cNvSpPr/>
          <p:nvPr/>
        </p:nvSpPr>
        <p:spPr>
          <a:xfrm>
            <a:off x="10000072" y="4644375"/>
            <a:ext cx="1222447" cy="493325"/>
          </a:xfrm>
          <a:prstGeom prst="roundRect">
            <a:avLst>
              <a:gd name="adj" fmla="val 15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Premium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317ACBA-C762-122C-36B9-F2473AD21DB0}"/>
              </a:ext>
            </a:extLst>
          </p:cNvPr>
          <p:cNvSpPr/>
          <p:nvPr/>
        </p:nvSpPr>
        <p:spPr>
          <a:xfrm>
            <a:off x="10000071" y="3814662"/>
            <a:ext cx="1222447" cy="4933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Standard</a:t>
            </a:r>
            <a:endParaRPr lang="en-IN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5B6FA47-A1F4-6C1A-B450-BCC1AD5925AF}"/>
              </a:ext>
            </a:extLst>
          </p:cNvPr>
          <p:cNvSpPr/>
          <p:nvPr/>
        </p:nvSpPr>
        <p:spPr>
          <a:xfrm>
            <a:off x="10000071" y="5598091"/>
            <a:ext cx="1222447" cy="493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Limited Edition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4AF9EBB3-2ADB-5BD0-FF29-D628FF9A0734}"/>
              </a:ext>
            </a:extLst>
          </p:cNvPr>
          <p:cNvSpPr/>
          <p:nvPr/>
        </p:nvSpPr>
        <p:spPr>
          <a:xfrm>
            <a:off x="6956745" y="4061325"/>
            <a:ext cx="115548" cy="1074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1E9DDD36-7AEF-4604-7672-C4DBC5941471}"/>
              </a:ext>
            </a:extLst>
          </p:cNvPr>
          <p:cNvSpPr/>
          <p:nvPr/>
        </p:nvSpPr>
        <p:spPr>
          <a:xfrm flipH="1">
            <a:off x="6948245" y="4846112"/>
            <a:ext cx="124047" cy="1074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77589A84-5EC6-2E4E-F5A0-9E34EA314722}"/>
              </a:ext>
            </a:extLst>
          </p:cNvPr>
          <p:cNvSpPr/>
          <p:nvPr/>
        </p:nvSpPr>
        <p:spPr>
          <a:xfrm>
            <a:off x="6901781" y="5835523"/>
            <a:ext cx="147462" cy="11366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F4447C2C-C302-5BAE-7492-181A0B27B68D}"/>
              </a:ext>
            </a:extLst>
          </p:cNvPr>
          <p:cNvSpPr/>
          <p:nvPr/>
        </p:nvSpPr>
        <p:spPr>
          <a:xfrm>
            <a:off x="9677801" y="5859589"/>
            <a:ext cx="147462" cy="11366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1F8B3CD6-BFAC-71C9-F773-B7DA45A9D889}"/>
              </a:ext>
            </a:extLst>
          </p:cNvPr>
          <p:cNvSpPr/>
          <p:nvPr/>
        </p:nvSpPr>
        <p:spPr>
          <a:xfrm>
            <a:off x="9677801" y="4975119"/>
            <a:ext cx="147462" cy="11366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D2514F3F-F78D-41C0-D777-29B23E3FB560}"/>
              </a:ext>
            </a:extLst>
          </p:cNvPr>
          <p:cNvSpPr/>
          <p:nvPr/>
        </p:nvSpPr>
        <p:spPr>
          <a:xfrm>
            <a:off x="9692897" y="4033818"/>
            <a:ext cx="147462" cy="11366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55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283905_win32_fixed.potx" id="{0249F2C1-2B2D-4BD6-9A9F-18D50542F23A}" vid="{3681A339-A89C-43E2-8FF0-66FCC7B8B1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DE8BAF-8B21-431F-8E4F-17895865BD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D66821-457A-4D1A-AA04-0347F3C626A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D167C-7269-409E-B1CD-93140BBA34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 organization chart</Template>
  <TotalTime>79</TotalTime>
  <Words>41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ADLaM Display</vt:lpstr>
      <vt:lpstr>Aharoni</vt:lpstr>
      <vt:lpstr>Arial</vt:lpstr>
      <vt:lpstr>Avenir Next LT Pro Light</vt:lpstr>
      <vt:lpstr>Calibri</vt:lpstr>
      <vt:lpstr>Speak Pro</vt:lpstr>
      <vt:lpstr>Custom</vt:lpstr>
      <vt:lpstr>SALES ANALYSIS MECE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MECE BREAKDOWN</dc:title>
  <dc:creator>deepak aswal</dc:creator>
  <cp:lastModifiedBy>deepak aswal</cp:lastModifiedBy>
  <cp:revision>1</cp:revision>
  <dcterms:created xsi:type="dcterms:W3CDTF">2023-10-28T06:20:30Z</dcterms:created>
  <dcterms:modified xsi:type="dcterms:W3CDTF">2023-10-28T16:19:38Z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