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62" r:id="rId6"/>
    <p:sldId id="264" r:id="rId7"/>
    <p:sldId id="265" r:id="rId8"/>
    <p:sldId id="263"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ses falcons" initials="rf" lastIdx="1" clrIdx="0">
    <p:extLst>
      <p:ext uri="{19B8F6BF-5375-455C-9EA6-DF929625EA0E}">
        <p15:presenceInfo xmlns:p15="http://schemas.microsoft.com/office/powerpoint/2012/main" userId="rises falcon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82"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10A4-0B0F-4391-99AB-C6AF2D2850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6E579D-BFBE-4449-A588-B6187DB49E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D9DB4B-0CE5-4D8B-98D3-15932FE7733B}"/>
              </a:ext>
            </a:extLst>
          </p:cNvPr>
          <p:cNvSpPr>
            <a:spLocks noGrp="1"/>
          </p:cNvSpPr>
          <p:nvPr>
            <p:ph type="dt" sz="half" idx="10"/>
          </p:nvPr>
        </p:nvSpPr>
        <p:spPr/>
        <p:txBody>
          <a:bodyPr/>
          <a:lstStyle/>
          <a:p>
            <a:fld id="{270BF353-F62F-405A-9464-63CE9DBD8EF8}" type="datetimeFigureOut">
              <a:rPr lang="en-US" smtClean="0"/>
              <a:t>12-Aug-21</a:t>
            </a:fld>
            <a:endParaRPr lang="en-US"/>
          </a:p>
        </p:txBody>
      </p:sp>
      <p:sp>
        <p:nvSpPr>
          <p:cNvPr id="5" name="Footer Placeholder 4">
            <a:extLst>
              <a:ext uri="{FF2B5EF4-FFF2-40B4-BE49-F238E27FC236}">
                <a16:creationId xmlns:a16="http://schemas.microsoft.com/office/drawing/2014/main" id="{79DD210E-050C-47FC-B378-BEF162D1E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050451-E29F-4E85-A70B-48F3C3E93F6C}"/>
              </a:ext>
            </a:extLst>
          </p:cNvPr>
          <p:cNvSpPr>
            <a:spLocks noGrp="1"/>
          </p:cNvSpPr>
          <p:nvPr>
            <p:ph type="sldNum" sz="quarter" idx="12"/>
          </p:nvPr>
        </p:nvSpPr>
        <p:spPr/>
        <p:txBody>
          <a:bodyPr/>
          <a:lstStyle/>
          <a:p>
            <a:fld id="{5057E647-4DD3-4431-82B4-34574E2365E3}" type="slidenum">
              <a:rPr lang="en-US" smtClean="0"/>
              <a:t>‹#›</a:t>
            </a:fld>
            <a:endParaRPr lang="en-US"/>
          </a:p>
        </p:txBody>
      </p:sp>
    </p:spTree>
    <p:extLst>
      <p:ext uri="{BB962C8B-B14F-4D97-AF65-F5344CB8AC3E}">
        <p14:creationId xmlns:p14="http://schemas.microsoft.com/office/powerpoint/2010/main" val="4088988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C57D2-C3F5-4239-9682-90A7DE18C5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DBDD91-2A28-47AD-A7AE-AD61B53854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465461-43D5-43F4-B294-1E349158A1BE}"/>
              </a:ext>
            </a:extLst>
          </p:cNvPr>
          <p:cNvSpPr>
            <a:spLocks noGrp="1"/>
          </p:cNvSpPr>
          <p:nvPr>
            <p:ph type="dt" sz="half" idx="10"/>
          </p:nvPr>
        </p:nvSpPr>
        <p:spPr/>
        <p:txBody>
          <a:bodyPr/>
          <a:lstStyle/>
          <a:p>
            <a:fld id="{270BF353-F62F-405A-9464-63CE9DBD8EF8}" type="datetimeFigureOut">
              <a:rPr lang="en-US" smtClean="0"/>
              <a:t>12-Aug-21</a:t>
            </a:fld>
            <a:endParaRPr lang="en-US"/>
          </a:p>
        </p:txBody>
      </p:sp>
      <p:sp>
        <p:nvSpPr>
          <p:cNvPr id="5" name="Footer Placeholder 4">
            <a:extLst>
              <a:ext uri="{FF2B5EF4-FFF2-40B4-BE49-F238E27FC236}">
                <a16:creationId xmlns:a16="http://schemas.microsoft.com/office/drawing/2014/main" id="{1D9883F4-F458-443C-8125-EA2D8016B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D896F4-E1DD-4C89-B44D-9BC59160ABD7}"/>
              </a:ext>
            </a:extLst>
          </p:cNvPr>
          <p:cNvSpPr>
            <a:spLocks noGrp="1"/>
          </p:cNvSpPr>
          <p:nvPr>
            <p:ph type="sldNum" sz="quarter" idx="12"/>
          </p:nvPr>
        </p:nvSpPr>
        <p:spPr/>
        <p:txBody>
          <a:bodyPr/>
          <a:lstStyle/>
          <a:p>
            <a:fld id="{5057E647-4DD3-4431-82B4-34574E2365E3}" type="slidenum">
              <a:rPr lang="en-US" smtClean="0"/>
              <a:t>‹#›</a:t>
            </a:fld>
            <a:endParaRPr lang="en-US"/>
          </a:p>
        </p:txBody>
      </p:sp>
    </p:spTree>
    <p:extLst>
      <p:ext uri="{BB962C8B-B14F-4D97-AF65-F5344CB8AC3E}">
        <p14:creationId xmlns:p14="http://schemas.microsoft.com/office/powerpoint/2010/main" val="3473820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361ED0-7585-4709-A8ED-0249BF8DFF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4DDC1B-9EF1-4ACA-B1E0-80B7518F34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6644F-3ED3-4328-9892-984A4281215E}"/>
              </a:ext>
            </a:extLst>
          </p:cNvPr>
          <p:cNvSpPr>
            <a:spLocks noGrp="1"/>
          </p:cNvSpPr>
          <p:nvPr>
            <p:ph type="dt" sz="half" idx="10"/>
          </p:nvPr>
        </p:nvSpPr>
        <p:spPr/>
        <p:txBody>
          <a:bodyPr/>
          <a:lstStyle/>
          <a:p>
            <a:fld id="{270BF353-F62F-405A-9464-63CE9DBD8EF8}" type="datetimeFigureOut">
              <a:rPr lang="en-US" smtClean="0"/>
              <a:t>12-Aug-21</a:t>
            </a:fld>
            <a:endParaRPr lang="en-US"/>
          </a:p>
        </p:txBody>
      </p:sp>
      <p:sp>
        <p:nvSpPr>
          <p:cNvPr id="5" name="Footer Placeholder 4">
            <a:extLst>
              <a:ext uri="{FF2B5EF4-FFF2-40B4-BE49-F238E27FC236}">
                <a16:creationId xmlns:a16="http://schemas.microsoft.com/office/drawing/2014/main" id="{B78CE8B2-EEB4-49A7-ABFC-FC0CFF1D5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E43C43-AF4A-464B-A79B-B84AED94DEEB}"/>
              </a:ext>
            </a:extLst>
          </p:cNvPr>
          <p:cNvSpPr>
            <a:spLocks noGrp="1"/>
          </p:cNvSpPr>
          <p:nvPr>
            <p:ph type="sldNum" sz="quarter" idx="12"/>
          </p:nvPr>
        </p:nvSpPr>
        <p:spPr/>
        <p:txBody>
          <a:bodyPr/>
          <a:lstStyle/>
          <a:p>
            <a:fld id="{5057E647-4DD3-4431-82B4-34574E2365E3}" type="slidenum">
              <a:rPr lang="en-US" smtClean="0"/>
              <a:t>‹#›</a:t>
            </a:fld>
            <a:endParaRPr lang="en-US"/>
          </a:p>
        </p:txBody>
      </p:sp>
    </p:spTree>
    <p:extLst>
      <p:ext uri="{BB962C8B-B14F-4D97-AF65-F5344CB8AC3E}">
        <p14:creationId xmlns:p14="http://schemas.microsoft.com/office/powerpoint/2010/main" val="2468973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9B07A-2A7E-49B4-B004-89A770D106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E20F94-4F80-46E2-93CF-AA6E159BED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9B5FB0-ADD9-4926-8F5E-F790A1B1643F}"/>
              </a:ext>
            </a:extLst>
          </p:cNvPr>
          <p:cNvSpPr>
            <a:spLocks noGrp="1"/>
          </p:cNvSpPr>
          <p:nvPr>
            <p:ph type="dt" sz="half" idx="10"/>
          </p:nvPr>
        </p:nvSpPr>
        <p:spPr/>
        <p:txBody>
          <a:bodyPr/>
          <a:lstStyle/>
          <a:p>
            <a:fld id="{270BF353-F62F-405A-9464-63CE9DBD8EF8}" type="datetimeFigureOut">
              <a:rPr lang="en-US" smtClean="0"/>
              <a:t>12-Aug-21</a:t>
            </a:fld>
            <a:endParaRPr lang="en-US"/>
          </a:p>
        </p:txBody>
      </p:sp>
      <p:sp>
        <p:nvSpPr>
          <p:cNvPr id="5" name="Footer Placeholder 4">
            <a:extLst>
              <a:ext uri="{FF2B5EF4-FFF2-40B4-BE49-F238E27FC236}">
                <a16:creationId xmlns:a16="http://schemas.microsoft.com/office/drawing/2014/main" id="{B2ADC3ED-CA89-42A1-89F7-40F3B3383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E58A6B-3113-4356-A4E1-1E51D3132D70}"/>
              </a:ext>
            </a:extLst>
          </p:cNvPr>
          <p:cNvSpPr>
            <a:spLocks noGrp="1"/>
          </p:cNvSpPr>
          <p:nvPr>
            <p:ph type="sldNum" sz="quarter" idx="12"/>
          </p:nvPr>
        </p:nvSpPr>
        <p:spPr/>
        <p:txBody>
          <a:bodyPr/>
          <a:lstStyle/>
          <a:p>
            <a:fld id="{5057E647-4DD3-4431-82B4-34574E2365E3}" type="slidenum">
              <a:rPr lang="en-US" smtClean="0"/>
              <a:t>‹#›</a:t>
            </a:fld>
            <a:endParaRPr lang="en-US"/>
          </a:p>
        </p:txBody>
      </p:sp>
    </p:spTree>
    <p:extLst>
      <p:ext uri="{BB962C8B-B14F-4D97-AF65-F5344CB8AC3E}">
        <p14:creationId xmlns:p14="http://schemas.microsoft.com/office/powerpoint/2010/main" val="775535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CF9E-0D12-4373-A107-AC42AEE7B6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6A6738-AC24-4142-9AD0-2DBFD88852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C6DCDF-9308-4AED-BB6A-969A50729EDE}"/>
              </a:ext>
            </a:extLst>
          </p:cNvPr>
          <p:cNvSpPr>
            <a:spLocks noGrp="1"/>
          </p:cNvSpPr>
          <p:nvPr>
            <p:ph type="dt" sz="half" idx="10"/>
          </p:nvPr>
        </p:nvSpPr>
        <p:spPr/>
        <p:txBody>
          <a:bodyPr/>
          <a:lstStyle/>
          <a:p>
            <a:fld id="{270BF353-F62F-405A-9464-63CE9DBD8EF8}" type="datetimeFigureOut">
              <a:rPr lang="en-US" smtClean="0"/>
              <a:t>12-Aug-21</a:t>
            </a:fld>
            <a:endParaRPr lang="en-US"/>
          </a:p>
        </p:txBody>
      </p:sp>
      <p:sp>
        <p:nvSpPr>
          <p:cNvPr id="5" name="Footer Placeholder 4">
            <a:extLst>
              <a:ext uri="{FF2B5EF4-FFF2-40B4-BE49-F238E27FC236}">
                <a16:creationId xmlns:a16="http://schemas.microsoft.com/office/drawing/2014/main" id="{B71B4FAF-1942-4C18-A38E-EA7F9C828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C8269A-2334-4EF5-A70E-FF8CCFC579BA}"/>
              </a:ext>
            </a:extLst>
          </p:cNvPr>
          <p:cNvSpPr>
            <a:spLocks noGrp="1"/>
          </p:cNvSpPr>
          <p:nvPr>
            <p:ph type="sldNum" sz="quarter" idx="12"/>
          </p:nvPr>
        </p:nvSpPr>
        <p:spPr/>
        <p:txBody>
          <a:bodyPr/>
          <a:lstStyle/>
          <a:p>
            <a:fld id="{5057E647-4DD3-4431-82B4-34574E2365E3}" type="slidenum">
              <a:rPr lang="en-US" smtClean="0"/>
              <a:t>‹#›</a:t>
            </a:fld>
            <a:endParaRPr lang="en-US"/>
          </a:p>
        </p:txBody>
      </p:sp>
    </p:spTree>
    <p:extLst>
      <p:ext uri="{BB962C8B-B14F-4D97-AF65-F5344CB8AC3E}">
        <p14:creationId xmlns:p14="http://schemas.microsoft.com/office/powerpoint/2010/main" val="3952757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4A133-8C07-41BA-838B-A2927D085E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F436E9-D685-4A83-8663-E5EEA2277E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9F0343-55EA-42DB-9160-F314CF462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5D2767-C140-498E-AFAC-6C1D32F41EA1}"/>
              </a:ext>
            </a:extLst>
          </p:cNvPr>
          <p:cNvSpPr>
            <a:spLocks noGrp="1"/>
          </p:cNvSpPr>
          <p:nvPr>
            <p:ph type="dt" sz="half" idx="10"/>
          </p:nvPr>
        </p:nvSpPr>
        <p:spPr/>
        <p:txBody>
          <a:bodyPr/>
          <a:lstStyle/>
          <a:p>
            <a:fld id="{270BF353-F62F-405A-9464-63CE9DBD8EF8}" type="datetimeFigureOut">
              <a:rPr lang="en-US" smtClean="0"/>
              <a:t>12-Aug-21</a:t>
            </a:fld>
            <a:endParaRPr lang="en-US"/>
          </a:p>
        </p:txBody>
      </p:sp>
      <p:sp>
        <p:nvSpPr>
          <p:cNvPr id="6" name="Footer Placeholder 5">
            <a:extLst>
              <a:ext uri="{FF2B5EF4-FFF2-40B4-BE49-F238E27FC236}">
                <a16:creationId xmlns:a16="http://schemas.microsoft.com/office/drawing/2014/main" id="{73B04597-49EC-499F-BBCB-E2AC02A63C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395346-FBF8-48C3-A962-147D0EF446D9}"/>
              </a:ext>
            </a:extLst>
          </p:cNvPr>
          <p:cNvSpPr>
            <a:spLocks noGrp="1"/>
          </p:cNvSpPr>
          <p:nvPr>
            <p:ph type="sldNum" sz="quarter" idx="12"/>
          </p:nvPr>
        </p:nvSpPr>
        <p:spPr/>
        <p:txBody>
          <a:bodyPr/>
          <a:lstStyle/>
          <a:p>
            <a:fld id="{5057E647-4DD3-4431-82B4-34574E2365E3}" type="slidenum">
              <a:rPr lang="en-US" smtClean="0"/>
              <a:t>‹#›</a:t>
            </a:fld>
            <a:endParaRPr lang="en-US"/>
          </a:p>
        </p:txBody>
      </p:sp>
    </p:spTree>
    <p:extLst>
      <p:ext uri="{BB962C8B-B14F-4D97-AF65-F5344CB8AC3E}">
        <p14:creationId xmlns:p14="http://schemas.microsoft.com/office/powerpoint/2010/main" val="1312927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D0BCC-E082-4FB7-83D3-351311FF32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6BC85B-5344-42B4-9F02-94A70F5E92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C92B12-F72E-4DB7-94FA-3DF73E22BD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ED526A-0889-4A46-A84D-E11C7BF8B6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6D3DC5-EBCF-40C0-86CC-EC9003E189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873C5D-718F-455E-A535-0DFE0BF72C39}"/>
              </a:ext>
            </a:extLst>
          </p:cNvPr>
          <p:cNvSpPr>
            <a:spLocks noGrp="1"/>
          </p:cNvSpPr>
          <p:nvPr>
            <p:ph type="dt" sz="half" idx="10"/>
          </p:nvPr>
        </p:nvSpPr>
        <p:spPr/>
        <p:txBody>
          <a:bodyPr/>
          <a:lstStyle/>
          <a:p>
            <a:fld id="{270BF353-F62F-405A-9464-63CE9DBD8EF8}" type="datetimeFigureOut">
              <a:rPr lang="en-US" smtClean="0"/>
              <a:t>12-Aug-21</a:t>
            </a:fld>
            <a:endParaRPr lang="en-US"/>
          </a:p>
        </p:txBody>
      </p:sp>
      <p:sp>
        <p:nvSpPr>
          <p:cNvPr id="8" name="Footer Placeholder 7">
            <a:extLst>
              <a:ext uri="{FF2B5EF4-FFF2-40B4-BE49-F238E27FC236}">
                <a16:creationId xmlns:a16="http://schemas.microsoft.com/office/drawing/2014/main" id="{8FC98ECF-D3F9-4FA8-9DE8-9E406D7B53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437EBE-C0E4-49A9-9A45-9CCC25FD1D6C}"/>
              </a:ext>
            </a:extLst>
          </p:cNvPr>
          <p:cNvSpPr>
            <a:spLocks noGrp="1"/>
          </p:cNvSpPr>
          <p:nvPr>
            <p:ph type="sldNum" sz="quarter" idx="12"/>
          </p:nvPr>
        </p:nvSpPr>
        <p:spPr/>
        <p:txBody>
          <a:bodyPr/>
          <a:lstStyle/>
          <a:p>
            <a:fld id="{5057E647-4DD3-4431-82B4-34574E2365E3}" type="slidenum">
              <a:rPr lang="en-US" smtClean="0"/>
              <a:t>‹#›</a:t>
            </a:fld>
            <a:endParaRPr lang="en-US"/>
          </a:p>
        </p:txBody>
      </p:sp>
    </p:spTree>
    <p:extLst>
      <p:ext uri="{BB962C8B-B14F-4D97-AF65-F5344CB8AC3E}">
        <p14:creationId xmlns:p14="http://schemas.microsoft.com/office/powerpoint/2010/main" val="379225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819A-8258-481B-AC5E-78A90705EB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2B4C72-4108-4BF4-B4FF-BA73BC37D797}"/>
              </a:ext>
            </a:extLst>
          </p:cNvPr>
          <p:cNvSpPr>
            <a:spLocks noGrp="1"/>
          </p:cNvSpPr>
          <p:nvPr>
            <p:ph type="dt" sz="half" idx="10"/>
          </p:nvPr>
        </p:nvSpPr>
        <p:spPr/>
        <p:txBody>
          <a:bodyPr/>
          <a:lstStyle/>
          <a:p>
            <a:fld id="{270BF353-F62F-405A-9464-63CE9DBD8EF8}" type="datetimeFigureOut">
              <a:rPr lang="en-US" smtClean="0"/>
              <a:t>12-Aug-21</a:t>
            </a:fld>
            <a:endParaRPr lang="en-US"/>
          </a:p>
        </p:txBody>
      </p:sp>
      <p:sp>
        <p:nvSpPr>
          <p:cNvPr id="4" name="Footer Placeholder 3">
            <a:extLst>
              <a:ext uri="{FF2B5EF4-FFF2-40B4-BE49-F238E27FC236}">
                <a16:creationId xmlns:a16="http://schemas.microsoft.com/office/drawing/2014/main" id="{4EA086CF-118B-41F5-B1E7-374C1A4897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64E86B-F49F-4619-AE45-C850FDDADDFE}"/>
              </a:ext>
            </a:extLst>
          </p:cNvPr>
          <p:cNvSpPr>
            <a:spLocks noGrp="1"/>
          </p:cNvSpPr>
          <p:nvPr>
            <p:ph type="sldNum" sz="quarter" idx="12"/>
          </p:nvPr>
        </p:nvSpPr>
        <p:spPr/>
        <p:txBody>
          <a:bodyPr/>
          <a:lstStyle/>
          <a:p>
            <a:fld id="{5057E647-4DD3-4431-82B4-34574E2365E3}" type="slidenum">
              <a:rPr lang="en-US" smtClean="0"/>
              <a:t>‹#›</a:t>
            </a:fld>
            <a:endParaRPr lang="en-US"/>
          </a:p>
        </p:txBody>
      </p:sp>
    </p:spTree>
    <p:extLst>
      <p:ext uri="{BB962C8B-B14F-4D97-AF65-F5344CB8AC3E}">
        <p14:creationId xmlns:p14="http://schemas.microsoft.com/office/powerpoint/2010/main" val="3701130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A4C6CD-963A-45A2-95FC-7DCA9BF9851F}"/>
              </a:ext>
            </a:extLst>
          </p:cNvPr>
          <p:cNvSpPr>
            <a:spLocks noGrp="1"/>
          </p:cNvSpPr>
          <p:nvPr>
            <p:ph type="dt" sz="half" idx="10"/>
          </p:nvPr>
        </p:nvSpPr>
        <p:spPr/>
        <p:txBody>
          <a:bodyPr/>
          <a:lstStyle/>
          <a:p>
            <a:fld id="{270BF353-F62F-405A-9464-63CE9DBD8EF8}" type="datetimeFigureOut">
              <a:rPr lang="en-US" smtClean="0"/>
              <a:t>12-Aug-21</a:t>
            </a:fld>
            <a:endParaRPr lang="en-US"/>
          </a:p>
        </p:txBody>
      </p:sp>
      <p:sp>
        <p:nvSpPr>
          <p:cNvPr id="3" name="Footer Placeholder 2">
            <a:extLst>
              <a:ext uri="{FF2B5EF4-FFF2-40B4-BE49-F238E27FC236}">
                <a16:creationId xmlns:a16="http://schemas.microsoft.com/office/drawing/2014/main" id="{4E9582B4-3573-4511-B893-F2CB9AF7A3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9B9A33-CA5D-48EA-8E42-985F031DF9B5}"/>
              </a:ext>
            </a:extLst>
          </p:cNvPr>
          <p:cNvSpPr>
            <a:spLocks noGrp="1"/>
          </p:cNvSpPr>
          <p:nvPr>
            <p:ph type="sldNum" sz="quarter" idx="12"/>
          </p:nvPr>
        </p:nvSpPr>
        <p:spPr/>
        <p:txBody>
          <a:bodyPr/>
          <a:lstStyle/>
          <a:p>
            <a:fld id="{5057E647-4DD3-4431-82B4-34574E2365E3}" type="slidenum">
              <a:rPr lang="en-US" smtClean="0"/>
              <a:t>‹#›</a:t>
            </a:fld>
            <a:endParaRPr lang="en-US"/>
          </a:p>
        </p:txBody>
      </p:sp>
    </p:spTree>
    <p:extLst>
      <p:ext uri="{BB962C8B-B14F-4D97-AF65-F5344CB8AC3E}">
        <p14:creationId xmlns:p14="http://schemas.microsoft.com/office/powerpoint/2010/main" val="409528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24F6C-228E-4B5C-AA65-68765F7E50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CA8C5F-2FF7-41A1-A844-598A2AC1B3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923995-FA62-4FC8-ABBB-20A7C7D7E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BB76F9-7FE2-4E00-B6DF-1017BDCCEDDA}"/>
              </a:ext>
            </a:extLst>
          </p:cNvPr>
          <p:cNvSpPr>
            <a:spLocks noGrp="1"/>
          </p:cNvSpPr>
          <p:nvPr>
            <p:ph type="dt" sz="half" idx="10"/>
          </p:nvPr>
        </p:nvSpPr>
        <p:spPr/>
        <p:txBody>
          <a:bodyPr/>
          <a:lstStyle/>
          <a:p>
            <a:fld id="{270BF353-F62F-405A-9464-63CE9DBD8EF8}" type="datetimeFigureOut">
              <a:rPr lang="en-US" smtClean="0"/>
              <a:t>12-Aug-21</a:t>
            </a:fld>
            <a:endParaRPr lang="en-US"/>
          </a:p>
        </p:txBody>
      </p:sp>
      <p:sp>
        <p:nvSpPr>
          <p:cNvPr id="6" name="Footer Placeholder 5">
            <a:extLst>
              <a:ext uri="{FF2B5EF4-FFF2-40B4-BE49-F238E27FC236}">
                <a16:creationId xmlns:a16="http://schemas.microsoft.com/office/drawing/2014/main" id="{05FC86A0-1CA9-4167-A1D5-2743B6520D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CB815-FD73-4770-86E8-2EE5732E2250}"/>
              </a:ext>
            </a:extLst>
          </p:cNvPr>
          <p:cNvSpPr>
            <a:spLocks noGrp="1"/>
          </p:cNvSpPr>
          <p:nvPr>
            <p:ph type="sldNum" sz="quarter" idx="12"/>
          </p:nvPr>
        </p:nvSpPr>
        <p:spPr/>
        <p:txBody>
          <a:bodyPr/>
          <a:lstStyle/>
          <a:p>
            <a:fld id="{5057E647-4DD3-4431-82B4-34574E2365E3}" type="slidenum">
              <a:rPr lang="en-US" smtClean="0"/>
              <a:t>‹#›</a:t>
            </a:fld>
            <a:endParaRPr lang="en-US"/>
          </a:p>
        </p:txBody>
      </p:sp>
    </p:spTree>
    <p:extLst>
      <p:ext uri="{BB962C8B-B14F-4D97-AF65-F5344CB8AC3E}">
        <p14:creationId xmlns:p14="http://schemas.microsoft.com/office/powerpoint/2010/main" val="2450886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8A4B-2C35-4FFE-B773-CEDC1BFADF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88ED73-8D6A-4A2A-B336-49A6A99805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559695-73DD-4C87-8DAF-8B28E9C49D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FF459E-D6DA-4A10-A936-408AA3951BAE}"/>
              </a:ext>
            </a:extLst>
          </p:cNvPr>
          <p:cNvSpPr>
            <a:spLocks noGrp="1"/>
          </p:cNvSpPr>
          <p:nvPr>
            <p:ph type="dt" sz="half" idx="10"/>
          </p:nvPr>
        </p:nvSpPr>
        <p:spPr/>
        <p:txBody>
          <a:bodyPr/>
          <a:lstStyle/>
          <a:p>
            <a:fld id="{270BF353-F62F-405A-9464-63CE9DBD8EF8}" type="datetimeFigureOut">
              <a:rPr lang="en-US" smtClean="0"/>
              <a:t>12-Aug-21</a:t>
            </a:fld>
            <a:endParaRPr lang="en-US"/>
          </a:p>
        </p:txBody>
      </p:sp>
      <p:sp>
        <p:nvSpPr>
          <p:cNvPr id="6" name="Footer Placeholder 5">
            <a:extLst>
              <a:ext uri="{FF2B5EF4-FFF2-40B4-BE49-F238E27FC236}">
                <a16:creationId xmlns:a16="http://schemas.microsoft.com/office/drawing/2014/main" id="{E1B55349-89DC-4C76-8635-EB209A485C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DDC37D-03EA-42F7-861A-1A9A708A0097}"/>
              </a:ext>
            </a:extLst>
          </p:cNvPr>
          <p:cNvSpPr>
            <a:spLocks noGrp="1"/>
          </p:cNvSpPr>
          <p:nvPr>
            <p:ph type="sldNum" sz="quarter" idx="12"/>
          </p:nvPr>
        </p:nvSpPr>
        <p:spPr/>
        <p:txBody>
          <a:bodyPr/>
          <a:lstStyle/>
          <a:p>
            <a:fld id="{5057E647-4DD3-4431-82B4-34574E2365E3}" type="slidenum">
              <a:rPr lang="en-US" smtClean="0"/>
              <a:t>‹#›</a:t>
            </a:fld>
            <a:endParaRPr lang="en-US"/>
          </a:p>
        </p:txBody>
      </p:sp>
    </p:spTree>
    <p:extLst>
      <p:ext uri="{BB962C8B-B14F-4D97-AF65-F5344CB8AC3E}">
        <p14:creationId xmlns:p14="http://schemas.microsoft.com/office/powerpoint/2010/main" val="2420366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7F3DA4-C7D2-4760-AC8D-9DE8561516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990BBA-6AF9-4702-956D-13A2A77E32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05442E-6FC6-4937-B1C3-D6F8831202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BF353-F62F-405A-9464-63CE9DBD8EF8}" type="datetimeFigureOut">
              <a:rPr lang="en-US" smtClean="0"/>
              <a:t>12-Aug-21</a:t>
            </a:fld>
            <a:endParaRPr lang="en-US"/>
          </a:p>
        </p:txBody>
      </p:sp>
      <p:sp>
        <p:nvSpPr>
          <p:cNvPr id="5" name="Footer Placeholder 4">
            <a:extLst>
              <a:ext uri="{FF2B5EF4-FFF2-40B4-BE49-F238E27FC236}">
                <a16:creationId xmlns:a16="http://schemas.microsoft.com/office/drawing/2014/main" id="{C8FBE6D1-6843-447C-AD4C-300C9F899F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FBF256-A173-4FFE-B08B-CDE209113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7E647-4DD3-4431-82B4-34574E2365E3}" type="slidenum">
              <a:rPr lang="en-US" smtClean="0"/>
              <a:t>‹#›</a:t>
            </a:fld>
            <a:endParaRPr lang="en-US"/>
          </a:p>
        </p:txBody>
      </p:sp>
    </p:spTree>
    <p:extLst>
      <p:ext uri="{BB962C8B-B14F-4D97-AF65-F5344CB8AC3E}">
        <p14:creationId xmlns:p14="http://schemas.microsoft.com/office/powerpoint/2010/main" val="1420596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9DDB0-6C9D-45A6-A829-8810F7261C25}"/>
              </a:ext>
            </a:extLst>
          </p:cNvPr>
          <p:cNvSpPr>
            <a:spLocks noGrp="1"/>
          </p:cNvSpPr>
          <p:nvPr>
            <p:ph type="ctrTitle"/>
          </p:nvPr>
        </p:nvSpPr>
        <p:spPr/>
        <p:txBody>
          <a:bodyPr/>
          <a:lstStyle/>
          <a:p>
            <a:r>
              <a:rPr lang="en-US" b="1" dirty="0">
                <a:latin typeface="Arial Black" panose="020B0A04020102020204" pitchFamily="34" charset="0"/>
              </a:rPr>
              <a:t>Wine Quality Case Study</a:t>
            </a:r>
          </a:p>
        </p:txBody>
      </p:sp>
      <p:sp>
        <p:nvSpPr>
          <p:cNvPr id="3" name="Subtitle 2">
            <a:extLst>
              <a:ext uri="{FF2B5EF4-FFF2-40B4-BE49-F238E27FC236}">
                <a16:creationId xmlns:a16="http://schemas.microsoft.com/office/drawing/2014/main" id="{E195B769-803C-401A-9DE6-1CD72CAD62F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69625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1386A-679A-40C6-AAC2-FE25283843CB}"/>
              </a:ext>
            </a:extLst>
          </p:cNvPr>
          <p:cNvSpPr>
            <a:spLocks noGrp="1"/>
          </p:cNvSpPr>
          <p:nvPr>
            <p:ph type="title"/>
          </p:nvPr>
        </p:nvSpPr>
        <p:spPr/>
        <p:txBody>
          <a:bodyPr>
            <a:normAutofit fontScale="90000"/>
          </a:bodyPr>
          <a:lstStyle/>
          <a:p>
            <a:br>
              <a:rPr lang="en-US" sz="3600" b="1" dirty="0">
                <a:latin typeface="Arial Black" panose="020B0A04020102020204" pitchFamily="34" charset="0"/>
              </a:rPr>
            </a:br>
            <a:br>
              <a:rPr lang="en-US" sz="3600" b="1" dirty="0">
                <a:latin typeface="Arial Black" panose="020B0A04020102020204" pitchFamily="34" charset="0"/>
              </a:rPr>
            </a:br>
            <a:r>
              <a:rPr lang="en-US" sz="3600" b="1" dirty="0">
                <a:latin typeface="Arial Black" panose="020B0A04020102020204" pitchFamily="34" charset="0"/>
              </a:rPr>
              <a:t>Proportional Representation of Feature ‘Style’ </a:t>
            </a:r>
            <a:br>
              <a:rPr lang="en-US" sz="3600" b="1" dirty="0">
                <a:latin typeface="Arial Black" panose="020B0A04020102020204" pitchFamily="34" charset="0"/>
              </a:rPr>
            </a:br>
            <a:br>
              <a:rPr lang="en-US" sz="3600" b="1" dirty="0"/>
            </a:br>
            <a:r>
              <a:rPr lang="en-US" sz="2700" dirty="0"/>
              <a:t>Around 74% belong to White and 24% belong to Red Wine category</a:t>
            </a:r>
          </a:p>
        </p:txBody>
      </p:sp>
      <p:pic>
        <p:nvPicPr>
          <p:cNvPr id="4" name="Picture 3">
            <a:extLst>
              <a:ext uri="{FF2B5EF4-FFF2-40B4-BE49-F238E27FC236}">
                <a16:creationId xmlns:a16="http://schemas.microsoft.com/office/drawing/2014/main" id="{55071845-8183-4870-BD73-C96EB3C1A394}"/>
              </a:ext>
            </a:extLst>
          </p:cNvPr>
          <p:cNvPicPr>
            <a:picLocks noChangeAspect="1"/>
          </p:cNvPicPr>
          <p:nvPr/>
        </p:nvPicPr>
        <p:blipFill>
          <a:blip r:embed="rId2"/>
          <a:stretch>
            <a:fillRect/>
          </a:stretch>
        </p:blipFill>
        <p:spPr>
          <a:xfrm>
            <a:off x="2569530" y="2206194"/>
            <a:ext cx="6938453" cy="3067050"/>
          </a:xfrm>
          <a:prstGeom prst="rect">
            <a:avLst/>
          </a:prstGeom>
        </p:spPr>
      </p:pic>
    </p:spTree>
    <p:extLst>
      <p:ext uri="{BB962C8B-B14F-4D97-AF65-F5344CB8AC3E}">
        <p14:creationId xmlns:p14="http://schemas.microsoft.com/office/powerpoint/2010/main" val="353876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EBB65-CC47-4928-878D-20386BF2D17F}"/>
              </a:ext>
            </a:extLst>
          </p:cNvPr>
          <p:cNvSpPr>
            <a:spLocks noGrp="1"/>
          </p:cNvSpPr>
          <p:nvPr>
            <p:ph type="title"/>
          </p:nvPr>
        </p:nvSpPr>
        <p:spPr/>
        <p:txBody>
          <a:bodyPr>
            <a:normAutofit fontScale="90000"/>
          </a:bodyPr>
          <a:lstStyle/>
          <a:p>
            <a:r>
              <a:rPr lang="en-US" b="1" dirty="0">
                <a:latin typeface="Arial Black" panose="020B0A04020102020204" pitchFamily="34" charset="0"/>
              </a:rPr>
              <a:t>Correlation among the Features</a:t>
            </a:r>
            <a:br>
              <a:rPr lang="en-US" b="1" dirty="0">
                <a:latin typeface="Arial Black" panose="020B0A04020102020204" pitchFamily="34" charset="0"/>
              </a:rPr>
            </a:br>
            <a:endParaRPr lang="en-US" dirty="0"/>
          </a:p>
        </p:txBody>
      </p:sp>
      <p:sp>
        <p:nvSpPr>
          <p:cNvPr id="4" name="Text Placeholder 3">
            <a:extLst>
              <a:ext uri="{FF2B5EF4-FFF2-40B4-BE49-F238E27FC236}">
                <a16:creationId xmlns:a16="http://schemas.microsoft.com/office/drawing/2014/main" id="{C67A731E-54B3-46FE-9F31-48EBBC2C5C47}"/>
              </a:ext>
            </a:extLst>
          </p:cNvPr>
          <p:cNvSpPr>
            <a:spLocks noGrp="1"/>
          </p:cNvSpPr>
          <p:nvPr>
            <p:ph type="body" sz="half" idx="2"/>
          </p:nvPr>
        </p:nvSpPr>
        <p:spPr>
          <a:xfrm>
            <a:off x="839788" y="2057400"/>
            <a:ext cx="3932237" cy="3811588"/>
          </a:xfrm>
        </p:spPr>
        <p:txBody>
          <a:bodyPr/>
          <a:lstStyle/>
          <a:p>
            <a:endParaRPr lang="en-US" sz="1600" b="1" dirty="0"/>
          </a:p>
          <a:p>
            <a:endParaRPr lang="en-US" b="1" dirty="0"/>
          </a:p>
          <a:p>
            <a:r>
              <a:rPr lang="en-US" sz="1600" b="1" dirty="0"/>
              <a:t> 0&lt;Correlation&lt;1 – Positively Correlated</a:t>
            </a:r>
            <a:br>
              <a:rPr lang="en-US" sz="1600" b="1" dirty="0"/>
            </a:br>
            <a:r>
              <a:rPr lang="en-US" sz="1600" b="1" dirty="0"/>
              <a:t>-1&lt;Correlation&lt;0 – Negatively Correlated</a:t>
            </a:r>
          </a:p>
          <a:p>
            <a:endParaRPr lang="en-US" b="1" dirty="0"/>
          </a:p>
          <a:p>
            <a:r>
              <a:rPr lang="en-US" b="1" dirty="0"/>
              <a:t>From this Heat map representation we can deduce that density and alcohol are negatively correlated and positive correlation exists between total_sulphur_dioxide and residual_sugar.</a:t>
            </a:r>
            <a:endParaRPr lang="en-US" dirty="0"/>
          </a:p>
        </p:txBody>
      </p:sp>
      <p:pic>
        <p:nvPicPr>
          <p:cNvPr id="5" name="Content Placeholder 4">
            <a:extLst>
              <a:ext uri="{FF2B5EF4-FFF2-40B4-BE49-F238E27FC236}">
                <a16:creationId xmlns:a16="http://schemas.microsoft.com/office/drawing/2014/main" id="{DECC9E7A-5395-4FFA-816C-D96591D7AC38}"/>
              </a:ext>
            </a:extLst>
          </p:cNvPr>
          <p:cNvPicPr>
            <a:picLocks noGrp="1" noChangeAspect="1"/>
          </p:cNvPicPr>
          <p:nvPr>
            <p:ph idx="1"/>
          </p:nvPr>
        </p:nvPicPr>
        <p:blipFill>
          <a:blip r:embed="rId2"/>
          <a:stretch>
            <a:fillRect/>
          </a:stretch>
        </p:blipFill>
        <p:spPr>
          <a:xfrm>
            <a:off x="5692775" y="1652587"/>
            <a:ext cx="5153025" cy="3543300"/>
          </a:xfrm>
          <a:prstGeom prst="rect">
            <a:avLst/>
          </a:prstGeom>
        </p:spPr>
      </p:pic>
    </p:spTree>
    <p:extLst>
      <p:ext uri="{BB962C8B-B14F-4D97-AF65-F5344CB8AC3E}">
        <p14:creationId xmlns:p14="http://schemas.microsoft.com/office/powerpoint/2010/main" val="3106128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9713-5DF8-436F-B3BD-0A5D9EFB1751}"/>
              </a:ext>
            </a:extLst>
          </p:cNvPr>
          <p:cNvSpPr>
            <a:spLocks noGrp="1"/>
          </p:cNvSpPr>
          <p:nvPr>
            <p:ph type="title"/>
          </p:nvPr>
        </p:nvSpPr>
        <p:spPr/>
        <p:txBody>
          <a:bodyPr/>
          <a:lstStyle/>
          <a:p>
            <a:r>
              <a:rPr lang="en-US" b="1" dirty="0">
                <a:latin typeface="Arial Black" panose="020B0A04020102020204" pitchFamily="34" charset="0"/>
              </a:rPr>
              <a:t>Multicollinearity</a:t>
            </a:r>
          </a:p>
        </p:txBody>
      </p:sp>
      <p:pic>
        <p:nvPicPr>
          <p:cNvPr id="6" name="Content Placeholder 5">
            <a:extLst>
              <a:ext uri="{FF2B5EF4-FFF2-40B4-BE49-F238E27FC236}">
                <a16:creationId xmlns:a16="http://schemas.microsoft.com/office/drawing/2014/main" id="{F6DB3999-DAD1-48ED-8EB9-79CD98DB1C76}"/>
              </a:ext>
            </a:extLst>
          </p:cNvPr>
          <p:cNvPicPr>
            <a:picLocks noGrp="1" noChangeAspect="1"/>
          </p:cNvPicPr>
          <p:nvPr>
            <p:ph idx="1"/>
          </p:nvPr>
        </p:nvPicPr>
        <p:blipFill>
          <a:blip r:embed="rId2"/>
          <a:stretch>
            <a:fillRect/>
          </a:stretch>
        </p:blipFill>
        <p:spPr>
          <a:xfrm>
            <a:off x="6286192" y="1897695"/>
            <a:ext cx="2581275" cy="3514725"/>
          </a:xfrm>
        </p:spPr>
      </p:pic>
      <p:sp>
        <p:nvSpPr>
          <p:cNvPr id="4" name="Text Placeholder 3">
            <a:extLst>
              <a:ext uri="{FF2B5EF4-FFF2-40B4-BE49-F238E27FC236}">
                <a16:creationId xmlns:a16="http://schemas.microsoft.com/office/drawing/2014/main" id="{2E7C5842-60B3-4A3D-A686-4ABFBEE77399}"/>
              </a:ext>
            </a:extLst>
          </p:cNvPr>
          <p:cNvSpPr>
            <a:spLocks noGrp="1"/>
          </p:cNvSpPr>
          <p:nvPr>
            <p:ph type="body" sz="half" idx="2"/>
          </p:nvPr>
        </p:nvSpPr>
        <p:spPr/>
        <p:txBody>
          <a:bodyPr/>
          <a:lstStyle/>
          <a:p>
            <a:r>
              <a:rPr lang="en-US" dirty="0"/>
              <a:t>Multicollinearity is measured through Variation Inflation Factor (VIF). Generally if VIF&gt;10 ,there exists Multicollinearity among the variables and those variables can be discarded. Here we could see density and pH are having very high values so we discarded them from our model.</a:t>
            </a:r>
          </a:p>
        </p:txBody>
      </p:sp>
    </p:spTree>
    <p:extLst>
      <p:ext uri="{BB962C8B-B14F-4D97-AF65-F5344CB8AC3E}">
        <p14:creationId xmlns:p14="http://schemas.microsoft.com/office/powerpoint/2010/main" val="2104722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746B8-47C3-4773-A115-4D3055481983}"/>
              </a:ext>
            </a:extLst>
          </p:cNvPr>
          <p:cNvSpPr>
            <a:spLocks noGrp="1"/>
          </p:cNvSpPr>
          <p:nvPr>
            <p:ph type="title"/>
          </p:nvPr>
        </p:nvSpPr>
        <p:spPr/>
        <p:txBody>
          <a:bodyPr>
            <a:normAutofit fontScale="90000"/>
          </a:bodyPr>
          <a:lstStyle/>
          <a:p>
            <a:r>
              <a:rPr lang="en-US" b="1" dirty="0">
                <a:solidFill>
                  <a:srgbClr val="000000"/>
                </a:solidFill>
                <a:latin typeface="Helvetica Neue"/>
              </a:rPr>
              <a:t>G</a:t>
            </a:r>
            <a:r>
              <a:rPr lang="en-US" b="1" i="0" dirty="0">
                <a:solidFill>
                  <a:srgbClr val="000000"/>
                </a:solidFill>
                <a:effectLst/>
                <a:latin typeface="Helvetica Neue"/>
              </a:rPr>
              <a:t>rouped statistics for both classes of Wine</a:t>
            </a:r>
            <a:br>
              <a:rPr lang="en-US" b="1" i="0" dirty="0">
                <a:solidFill>
                  <a:srgbClr val="000000"/>
                </a:solidFill>
                <a:effectLst/>
                <a:latin typeface="Helvetica Neue"/>
              </a:rPr>
            </a:br>
            <a:endParaRPr lang="en-US" dirty="0"/>
          </a:p>
        </p:txBody>
      </p:sp>
      <p:pic>
        <p:nvPicPr>
          <p:cNvPr id="6" name="Content Placeholder 5">
            <a:extLst>
              <a:ext uri="{FF2B5EF4-FFF2-40B4-BE49-F238E27FC236}">
                <a16:creationId xmlns:a16="http://schemas.microsoft.com/office/drawing/2014/main" id="{8A710B1A-6387-4BDA-ADF8-B6C7CE1BB424}"/>
              </a:ext>
            </a:extLst>
          </p:cNvPr>
          <p:cNvPicPr>
            <a:picLocks noGrp="1" noChangeAspect="1"/>
          </p:cNvPicPr>
          <p:nvPr>
            <p:ph idx="1"/>
          </p:nvPr>
        </p:nvPicPr>
        <p:blipFill>
          <a:blip r:embed="rId2"/>
          <a:stretch>
            <a:fillRect/>
          </a:stretch>
        </p:blipFill>
        <p:spPr>
          <a:xfrm>
            <a:off x="5183188" y="2379216"/>
            <a:ext cx="6588602" cy="1439886"/>
          </a:xfrm>
        </p:spPr>
      </p:pic>
      <p:sp>
        <p:nvSpPr>
          <p:cNvPr id="4" name="Text Placeholder 3">
            <a:extLst>
              <a:ext uri="{FF2B5EF4-FFF2-40B4-BE49-F238E27FC236}">
                <a16:creationId xmlns:a16="http://schemas.microsoft.com/office/drawing/2014/main" id="{C74B5908-4C52-4986-8FDB-B3EFA7B2AC4C}"/>
              </a:ext>
            </a:extLst>
          </p:cNvPr>
          <p:cNvSpPr>
            <a:spLocks noGrp="1"/>
          </p:cNvSpPr>
          <p:nvPr>
            <p:ph type="body" sz="half" idx="2"/>
          </p:nvPr>
        </p:nvSpPr>
        <p:spPr/>
        <p:txBody>
          <a:bodyPr/>
          <a:lstStyle/>
          <a:p>
            <a:r>
              <a:rPr lang="en-US" b="0" i="0" dirty="0">
                <a:solidFill>
                  <a:srgbClr val="000000"/>
                </a:solidFill>
                <a:effectLst/>
                <a:latin typeface="Helvetica Neue"/>
              </a:rPr>
              <a:t>It seems that in average, red wine usually is less acid than white wine (pH is more for red wine compared to white wine) (the opposite is true when we look at volatile_acidity feature). The 'residual_sugar' in average is almost 3 times bigger for a white wine. The feature '</a:t>
            </a:r>
            <a:r>
              <a:rPr lang="en-US" b="0" i="0" dirty="0" err="1">
                <a:solidFill>
                  <a:srgbClr val="000000"/>
                </a:solidFill>
                <a:effectLst/>
                <a:latin typeface="Helvetica Neue"/>
              </a:rPr>
              <a:t>free_sulfur_dioxide</a:t>
            </a:r>
            <a:r>
              <a:rPr lang="en-US" b="0" i="0" dirty="0">
                <a:solidFill>
                  <a:srgbClr val="000000"/>
                </a:solidFill>
                <a:effectLst/>
                <a:latin typeface="Helvetica Neue"/>
              </a:rPr>
              <a:t>' is highly and positive correlated with `total_sulfur_dioxide', which kind of makes sense.</a:t>
            </a:r>
            <a:endParaRPr lang="en-US" dirty="0"/>
          </a:p>
        </p:txBody>
      </p:sp>
    </p:spTree>
    <p:extLst>
      <p:ext uri="{BB962C8B-B14F-4D97-AF65-F5344CB8AC3E}">
        <p14:creationId xmlns:p14="http://schemas.microsoft.com/office/powerpoint/2010/main" val="1696063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C96-7B4F-40E2-B2D7-8041F4319DBC}"/>
              </a:ext>
            </a:extLst>
          </p:cNvPr>
          <p:cNvSpPr>
            <a:spLocks noGrp="1"/>
          </p:cNvSpPr>
          <p:nvPr>
            <p:ph type="title"/>
          </p:nvPr>
        </p:nvSpPr>
        <p:spPr/>
        <p:txBody>
          <a:bodyPr>
            <a:normAutofit fontScale="90000"/>
          </a:bodyPr>
          <a:lstStyle/>
          <a:p>
            <a:r>
              <a:rPr lang="en-US" b="1" dirty="0">
                <a:latin typeface="Arial Black" panose="020B0A04020102020204" pitchFamily="34" charset="0"/>
              </a:rPr>
              <a:t>Bar Chart Representation of Quality Feature</a:t>
            </a:r>
          </a:p>
        </p:txBody>
      </p:sp>
      <p:sp>
        <p:nvSpPr>
          <p:cNvPr id="4" name="Text Placeholder 3">
            <a:extLst>
              <a:ext uri="{FF2B5EF4-FFF2-40B4-BE49-F238E27FC236}">
                <a16:creationId xmlns:a16="http://schemas.microsoft.com/office/drawing/2014/main" id="{DD9226B3-E2E7-455D-81AB-14F1E1BC3082}"/>
              </a:ext>
            </a:extLst>
          </p:cNvPr>
          <p:cNvSpPr>
            <a:spLocks noGrp="1"/>
          </p:cNvSpPr>
          <p:nvPr>
            <p:ph type="body" sz="half" idx="2"/>
          </p:nvPr>
        </p:nvSpPr>
        <p:spPr/>
        <p:txBody>
          <a:bodyPr/>
          <a:lstStyle/>
          <a:p>
            <a:endParaRPr lang="en-US" dirty="0"/>
          </a:p>
          <a:p>
            <a:endParaRPr lang="en-US" dirty="0"/>
          </a:p>
          <a:p>
            <a:r>
              <a:rPr lang="en-US" dirty="0"/>
              <a:t>As per the Bar Chart Representation 6 is the highest presence and 9 is the lowest.</a:t>
            </a:r>
          </a:p>
        </p:txBody>
      </p:sp>
      <p:pic>
        <p:nvPicPr>
          <p:cNvPr id="19" name="Picture 18">
            <a:extLst>
              <a:ext uri="{FF2B5EF4-FFF2-40B4-BE49-F238E27FC236}">
                <a16:creationId xmlns:a16="http://schemas.microsoft.com/office/drawing/2014/main" id="{7A9E2CA3-59AF-4C69-9605-CF283443086E}"/>
              </a:ext>
            </a:extLst>
          </p:cNvPr>
          <p:cNvPicPr>
            <a:picLocks noChangeAspect="1"/>
          </p:cNvPicPr>
          <p:nvPr/>
        </p:nvPicPr>
        <p:blipFill>
          <a:blip r:embed="rId2"/>
          <a:stretch>
            <a:fillRect/>
          </a:stretch>
        </p:blipFill>
        <p:spPr>
          <a:xfrm>
            <a:off x="5569072" y="1257300"/>
            <a:ext cx="5288317" cy="3811588"/>
          </a:xfrm>
          <a:prstGeom prst="rect">
            <a:avLst/>
          </a:prstGeom>
        </p:spPr>
      </p:pic>
    </p:spTree>
    <p:extLst>
      <p:ext uri="{BB962C8B-B14F-4D97-AF65-F5344CB8AC3E}">
        <p14:creationId xmlns:p14="http://schemas.microsoft.com/office/powerpoint/2010/main" val="3373535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24D05-7485-4827-B639-E7C12E629A40}"/>
              </a:ext>
            </a:extLst>
          </p:cNvPr>
          <p:cNvSpPr>
            <a:spLocks noGrp="1"/>
          </p:cNvSpPr>
          <p:nvPr>
            <p:ph type="title"/>
          </p:nvPr>
        </p:nvSpPr>
        <p:spPr>
          <a:xfrm>
            <a:off x="762000" y="384910"/>
            <a:ext cx="10515600" cy="1325563"/>
          </a:xfrm>
        </p:spPr>
        <p:txBody>
          <a:bodyPr>
            <a:normAutofit/>
          </a:bodyPr>
          <a:lstStyle/>
          <a:p>
            <a:r>
              <a:rPr lang="en-US" sz="2200" b="1" dirty="0">
                <a:latin typeface="Arial Black" panose="020B0A04020102020204" pitchFamily="34" charset="0"/>
              </a:rPr>
              <a:t>Comparison of Two Different Class Qualities</a:t>
            </a:r>
            <a:br>
              <a:rPr lang="en-US" b="1" dirty="0">
                <a:latin typeface="Arial Black" panose="020B0A04020102020204" pitchFamily="34" charset="0"/>
              </a:rPr>
            </a:br>
            <a:r>
              <a:rPr lang="en-US" sz="1600" dirty="0">
                <a:latin typeface="+mn-lt"/>
              </a:rPr>
              <a:t>For Quality level 9 (which is nearly very low in our case study) is having more negative correlation among the Features where as for Quality Level 8 is having considerable positive correlation among the features. Though Quality has less data present in the input data set. </a:t>
            </a:r>
          </a:p>
        </p:txBody>
      </p:sp>
      <p:pic>
        <p:nvPicPr>
          <p:cNvPr id="6" name="Content Placeholder 5">
            <a:extLst>
              <a:ext uri="{FF2B5EF4-FFF2-40B4-BE49-F238E27FC236}">
                <a16:creationId xmlns:a16="http://schemas.microsoft.com/office/drawing/2014/main" id="{369D6CC6-A0F3-4A36-A4A7-78C2AFAE892B}"/>
              </a:ext>
            </a:extLst>
          </p:cNvPr>
          <p:cNvPicPr>
            <a:picLocks noGrp="1" noChangeAspect="1"/>
          </p:cNvPicPr>
          <p:nvPr>
            <p:ph sz="half" idx="1"/>
          </p:nvPr>
        </p:nvPicPr>
        <p:blipFill>
          <a:blip r:embed="rId2"/>
          <a:stretch>
            <a:fillRect/>
          </a:stretch>
        </p:blipFill>
        <p:spPr>
          <a:xfrm>
            <a:off x="838200" y="2192277"/>
            <a:ext cx="5181600" cy="3618029"/>
          </a:xfrm>
        </p:spPr>
      </p:pic>
      <p:pic>
        <p:nvPicPr>
          <p:cNvPr id="8" name="Content Placeholder 7">
            <a:extLst>
              <a:ext uri="{FF2B5EF4-FFF2-40B4-BE49-F238E27FC236}">
                <a16:creationId xmlns:a16="http://schemas.microsoft.com/office/drawing/2014/main" id="{F7D30021-B6E9-491A-A81E-6BDC5A917A60}"/>
              </a:ext>
            </a:extLst>
          </p:cNvPr>
          <p:cNvPicPr>
            <a:picLocks noGrp="1" noChangeAspect="1"/>
          </p:cNvPicPr>
          <p:nvPr>
            <p:ph sz="half" idx="2"/>
          </p:nvPr>
        </p:nvPicPr>
        <p:blipFill>
          <a:blip r:embed="rId3"/>
          <a:stretch>
            <a:fillRect/>
          </a:stretch>
        </p:blipFill>
        <p:spPr>
          <a:xfrm>
            <a:off x="5846732" y="2129630"/>
            <a:ext cx="4962525" cy="3743325"/>
          </a:xfrm>
        </p:spPr>
      </p:pic>
      <p:pic>
        <p:nvPicPr>
          <p:cNvPr id="12" name="Picture 11">
            <a:extLst>
              <a:ext uri="{FF2B5EF4-FFF2-40B4-BE49-F238E27FC236}">
                <a16:creationId xmlns:a16="http://schemas.microsoft.com/office/drawing/2014/main" id="{59212344-8E18-460A-AAFF-0BB9DD3456E5}"/>
              </a:ext>
            </a:extLst>
          </p:cNvPr>
          <p:cNvPicPr>
            <a:picLocks noChangeAspect="1"/>
          </p:cNvPicPr>
          <p:nvPr/>
        </p:nvPicPr>
        <p:blipFill>
          <a:blip r:embed="rId4"/>
          <a:stretch>
            <a:fillRect/>
          </a:stretch>
        </p:blipFill>
        <p:spPr>
          <a:xfrm>
            <a:off x="2791657" y="5830283"/>
            <a:ext cx="838200" cy="219075"/>
          </a:xfrm>
          <a:prstGeom prst="rect">
            <a:avLst/>
          </a:prstGeom>
        </p:spPr>
      </p:pic>
      <p:pic>
        <p:nvPicPr>
          <p:cNvPr id="14" name="Picture 13">
            <a:extLst>
              <a:ext uri="{FF2B5EF4-FFF2-40B4-BE49-F238E27FC236}">
                <a16:creationId xmlns:a16="http://schemas.microsoft.com/office/drawing/2014/main" id="{77ABA19C-3067-476C-A4B1-A5F7384A6F1A}"/>
              </a:ext>
            </a:extLst>
          </p:cNvPr>
          <p:cNvPicPr>
            <a:picLocks noChangeAspect="1"/>
          </p:cNvPicPr>
          <p:nvPr/>
        </p:nvPicPr>
        <p:blipFill>
          <a:blip r:embed="rId5"/>
          <a:stretch>
            <a:fillRect/>
          </a:stretch>
        </p:blipFill>
        <p:spPr>
          <a:xfrm>
            <a:off x="8109707" y="5857419"/>
            <a:ext cx="904875" cy="247650"/>
          </a:xfrm>
          <a:prstGeom prst="rect">
            <a:avLst/>
          </a:prstGeom>
        </p:spPr>
      </p:pic>
    </p:spTree>
    <p:extLst>
      <p:ext uri="{BB962C8B-B14F-4D97-AF65-F5344CB8AC3E}">
        <p14:creationId xmlns:p14="http://schemas.microsoft.com/office/powerpoint/2010/main" val="2940386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CFD1C-8F05-4926-A5CF-66FB9FB1F29D}"/>
              </a:ext>
            </a:extLst>
          </p:cNvPr>
          <p:cNvSpPr>
            <a:spLocks noGrp="1"/>
          </p:cNvSpPr>
          <p:nvPr>
            <p:ph type="title"/>
          </p:nvPr>
        </p:nvSpPr>
        <p:spPr/>
        <p:txBody>
          <a:bodyPr>
            <a:normAutofit fontScale="90000"/>
          </a:bodyPr>
          <a:lstStyle/>
          <a:p>
            <a:r>
              <a:rPr lang="en-US" b="1" dirty="0">
                <a:latin typeface="Arial Black" panose="020B0A04020102020204" pitchFamily="34" charset="0"/>
              </a:rPr>
              <a:t>Histogram representation of Quality Feature</a:t>
            </a:r>
          </a:p>
        </p:txBody>
      </p:sp>
      <p:pic>
        <p:nvPicPr>
          <p:cNvPr id="6" name="Content Placeholder 5">
            <a:extLst>
              <a:ext uri="{FF2B5EF4-FFF2-40B4-BE49-F238E27FC236}">
                <a16:creationId xmlns:a16="http://schemas.microsoft.com/office/drawing/2014/main" id="{EECA8797-9312-4B77-B76F-EB146D705A01}"/>
              </a:ext>
            </a:extLst>
          </p:cNvPr>
          <p:cNvPicPr>
            <a:picLocks noGrp="1" noChangeAspect="1"/>
          </p:cNvPicPr>
          <p:nvPr>
            <p:ph idx="1"/>
          </p:nvPr>
        </p:nvPicPr>
        <p:blipFill>
          <a:blip r:embed="rId2"/>
          <a:stretch>
            <a:fillRect/>
          </a:stretch>
        </p:blipFill>
        <p:spPr>
          <a:xfrm>
            <a:off x="6096000" y="2057400"/>
            <a:ext cx="4324350" cy="2743200"/>
          </a:xfrm>
        </p:spPr>
      </p:pic>
      <p:sp>
        <p:nvSpPr>
          <p:cNvPr id="4" name="Text Placeholder 3">
            <a:extLst>
              <a:ext uri="{FF2B5EF4-FFF2-40B4-BE49-F238E27FC236}">
                <a16:creationId xmlns:a16="http://schemas.microsoft.com/office/drawing/2014/main" id="{B6C6A6A3-1F50-4ACA-AF0A-A99D22CC9930}"/>
              </a:ext>
            </a:extLst>
          </p:cNvPr>
          <p:cNvSpPr>
            <a:spLocks noGrp="1"/>
          </p:cNvSpPr>
          <p:nvPr>
            <p:ph type="body" sz="half" idx="2"/>
          </p:nvPr>
        </p:nvSpPr>
        <p:spPr/>
        <p:txBody>
          <a:bodyPr/>
          <a:lstStyle/>
          <a:p>
            <a:r>
              <a:rPr lang="en-US" dirty="0"/>
              <a:t>There are 6 unique qualities can be found from the given case study. These are 3,4,5,6,7,8,9. </a:t>
            </a:r>
          </a:p>
          <a:p>
            <a:endParaRPr lang="en-US" dirty="0"/>
          </a:p>
          <a:p>
            <a:r>
              <a:rPr lang="en-US" dirty="0"/>
              <a:t>As per the Histogram available Quality 6 is highest followed by 5 and so on.</a:t>
            </a:r>
          </a:p>
        </p:txBody>
      </p:sp>
      <p:pic>
        <p:nvPicPr>
          <p:cNvPr id="8" name="Picture 7">
            <a:extLst>
              <a:ext uri="{FF2B5EF4-FFF2-40B4-BE49-F238E27FC236}">
                <a16:creationId xmlns:a16="http://schemas.microsoft.com/office/drawing/2014/main" id="{C4310341-9752-48DF-8B74-6E4B680EDC37}"/>
              </a:ext>
            </a:extLst>
          </p:cNvPr>
          <p:cNvPicPr>
            <a:picLocks noChangeAspect="1"/>
          </p:cNvPicPr>
          <p:nvPr/>
        </p:nvPicPr>
        <p:blipFill>
          <a:blip r:embed="rId3"/>
          <a:stretch>
            <a:fillRect/>
          </a:stretch>
        </p:blipFill>
        <p:spPr>
          <a:xfrm>
            <a:off x="7906305" y="4647460"/>
            <a:ext cx="1066800" cy="457200"/>
          </a:xfrm>
          <a:prstGeom prst="rect">
            <a:avLst/>
          </a:prstGeom>
        </p:spPr>
      </p:pic>
    </p:spTree>
    <p:extLst>
      <p:ext uri="{BB962C8B-B14F-4D97-AF65-F5344CB8AC3E}">
        <p14:creationId xmlns:p14="http://schemas.microsoft.com/office/powerpoint/2010/main" val="852167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5B4C46-906A-4A10-A5AB-959CF25F91B7}"/>
              </a:ext>
            </a:extLst>
          </p:cNvPr>
          <p:cNvPicPr>
            <a:picLocks noChangeAspect="1"/>
          </p:cNvPicPr>
          <p:nvPr/>
        </p:nvPicPr>
        <p:blipFill>
          <a:blip r:embed="rId2"/>
          <a:stretch>
            <a:fillRect/>
          </a:stretch>
        </p:blipFill>
        <p:spPr>
          <a:xfrm>
            <a:off x="3533313" y="2828924"/>
            <a:ext cx="4944861" cy="1521133"/>
          </a:xfrm>
          <a:prstGeom prst="rect">
            <a:avLst/>
          </a:prstGeom>
        </p:spPr>
      </p:pic>
    </p:spTree>
    <p:extLst>
      <p:ext uri="{BB962C8B-B14F-4D97-AF65-F5344CB8AC3E}">
        <p14:creationId xmlns:p14="http://schemas.microsoft.com/office/powerpoint/2010/main" val="3370568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345</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Calibri Light</vt:lpstr>
      <vt:lpstr>Helvetica Neue</vt:lpstr>
      <vt:lpstr>Office Theme</vt:lpstr>
      <vt:lpstr>Wine Quality Case Study</vt:lpstr>
      <vt:lpstr>  Proportional Representation of Feature ‘Style’   Around 74% belong to White and 24% belong to Red Wine category</vt:lpstr>
      <vt:lpstr>Correlation among the Features </vt:lpstr>
      <vt:lpstr>Multicollinearity</vt:lpstr>
      <vt:lpstr>Grouped statistics for both classes of Wine </vt:lpstr>
      <vt:lpstr>Bar Chart Representation of Quality Feature</vt:lpstr>
      <vt:lpstr>Comparison of Two Different Class Qualities For Quality level 9 (which is nearly very low in our case study) is having more negative correlation among the Features where as for Quality Level 8 is having considerable positive correlation among the features. Though Quality has less data present in the input data set. </vt:lpstr>
      <vt:lpstr>Histogram representation of Quality Feature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Case Study</dc:title>
  <dc:creator>rises falcons</dc:creator>
  <cp:lastModifiedBy>rises falcons</cp:lastModifiedBy>
  <cp:revision>2</cp:revision>
  <dcterms:created xsi:type="dcterms:W3CDTF">2021-08-12T07:32:33Z</dcterms:created>
  <dcterms:modified xsi:type="dcterms:W3CDTF">2021-08-12T10:02:56Z</dcterms:modified>
</cp:coreProperties>
</file>