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B335A-1B0D-4FD4-9B3E-C926F64BEFAA}" v="93" dt="2024-08-05T15:04:45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pesh Patel" userId="07cc3f4c-d604-4c92-89ba-e75ed1dac97c" providerId="ADAL" clId="{299B335A-1B0D-4FD4-9B3E-C926F64BEFAA}"/>
    <pc:docChg chg="undo custSel addSld modSld">
      <pc:chgData name="Dipesh Patel" userId="07cc3f4c-d604-4c92-89ba-e75ed1dac97c" providerId="ADAL" clId="{299B335A-1B0D-4FD4-9B3E-C926F64BEFAA}" dt="2024-08-05T15:10:51.981" v="1966" actId="1076"/>
      <pc:docMkLst>
        <pc:docMk/>
      </pc:docMkLst>
      <pc:sldChg chg="modSp mod">
        <pc:chgData name="Dipesh Patel" userId="07cc3f4c-d604-4c92-89ba-e75ed1dac97c" providerId="ADAL" clId="{299B335A-1B0D-4FD4-9B3E-C926F64BEFAA}" dt="2024-08-02T17:53:44.878" v="62" actId="14100"/>
        <pc:sldMkLst>
          <pc:docMk/>
          <pc:sldMk cId="1492306933" sldId="256"/>
        </pc:sldMkLst>
        <pc:spChg chg="mod">
          <ac:chgData name="Dipesh Patel" userId="07cc3f4c-d604-4c92-89ba-e75ed1dac97c" providerId="ADAL" clId="{299B335A-1B0D-4FD4-9B3E-C926F64BEFAA}" dt="2024-08-02T17:53:44.878" v="62" actId="14100"/>
          <ac:spMkLst>
            <pc:docMk/>
            <pc:sldMk cId="1492306933" sldId="256"/>
            <ac:spMk id="2" creationId="{EE0BCD4D-82A1-5AD0-053C-2CF73DA5B647}"/>
          </ac:spMkLst>
        </pc:spChg>
        <pc:spChg chg="mod">
          <ac:chgData name="Dipesh Patel" userId="07cc3f4c-d604-4c92-89ba-e75ed1dac97c" providerId="ADAL" clId="{299B335A-1B0D-4FD4-9B3E-C926F64BEFAA}" dt="2024-08-02T17:53:03.521" v="49" actId="20577"/>
          <ac:spMkLst>
            <pc:docMk/>
            <pc:sldMk cId="1492306933" sldId="256"/>
            <ac:spMk id="3" creationId="{7730DC87-B7BC-1B7B-AB86-8B0F1FACBC23}"/>
          </ac:spMkLst>
        </pc:spChg>
      </pc:sldChg>
      <pc:sldChg chg="modSp mod">
        <pc:chgData name="Dipesh Patel" userId="07cc3f4c-d604-4c92-89ba-e75ed1dac97c" providerId="ADAL" clId="{299B335A-1B0D-4FD4-9B3E-C926F64BEFAA}" dt="2024-08-05T11:46:36.592" v="371" actId="20577"/>
        <pc:sldMkLst>
          <pc:docMk/>
          <pc:sldMk cId="1911081705" sldId="257"/>
        </pc:sldMkLst>
        <pc:spChg chg="mod">
          <ac:chgData name="Dipesh Patel" userId="07cc3f4c-d604-4c92-89ba-e75ed1dac97c" providerId="ADAL" clId="{299B335A-1B0D-4FD4-9B3E-C926F64BEFAA}" dt="2024-08-02T17:54:01.429" v="87" actId="20577"/>
          <ac:spMkLst>
            <pc:docMk/>
            <pc:sldMk cId="1911081705" sldId="257"/>
            <ac:spMk id="2" creationId="{7BDADD12-D653-7463-3EAD-70846DE1F2CC}"/>
          </ac:spMkLst>
        </pc:spChg>
        <pc:spChg chg="mod">
          <ac:chgData name="Dipesh Patel" userId="07cc3f4c-d604-4c92-89ba-e75ed1dac97c" providerId="ADAL" clId="{299B335A-1B0D-4FD4-9B3E-C926F64BEFAA}" dt="2024-08-05T11:46:36.592" v="371" actId="20577"/>
          <ac:spMkLst>
            <pc:docMk/>
            <pc:sldMk cId="1911081705" sldId="257"/>
            <ac:spMk id="3" creationId="{4B7DE7AA-9B0B-5A8C-C9D3-A89360AA97ED}"/>
          </ac:spMkLst>
        </pc:spChg>
      </pc:sldChg>
      <pc:sldChg chg="modSp new mod">
        <pc:chgData name="Dipesh Patel" userId="07cc3f4c-d604-4c92-89ba-e75ed1dac97c" providerId="ADAL" clId="{299B335A-1B0D-4FD4-9B3E-C926F64BEFAA}" dt="2024-08-05T11:46:19.319" v="341" actId="313"/>
        <pc:sldMkLst>
          <pc:docMk/>
          <pc:sldMk cId="1902992253" sldId="258"/>
        </pc:sldMkLst>
        <pc:spChg chg="mod">
          <ac:chgData name="Dipesh Patel" userId="07cc3f4c-d604-4c92-89ba-e75ed1dac97c" providerId="ADAL" clId="{299B335A-1B0D-4FD4-9B3E-C926F64BEFAA}" dt="2024-08-02T17:56:35.745" v="157" actId="20577"/>
          <ac:spMkLst>
            <pc:docMk/>
            <pc:sldMk cId="1902992253" sldId="258"/>
            <ac:spMk id="2" creationId="{18116CFF-A591-BB9F-E146-9926CD311DDC}"/>
          </ac:spMkLst>
        </pc:spChg>
        <pc:spChg chg="mod">
          <ac:chgData name="Dipesh Patel" userId="07cc3f4c-d604-4c92-89ba-e75ed1dac97c" providerId="ADAL" clId="{299B335A-1B0D-4FD4-9B3E-C926F64BEFAA}" dt="2024-08-05T11:46:19.319" v="341" actId="313"/>
          <ac:spMkLst>
            <pc:docMk/>
            <pc:sldMk cId="1902992253" sldId="258"/>
            <ac:spMk id="3" creationId="{A07B4FC2-A64A-3EAA-6C37-F7A851974BE2}"/>
          </ac:spMkLst>
        </pc:spChg>
      </pc:sldChg>
      <pc:sldChg chg="addSp modSp new mod">
        <pc:chgData name="Dipesh Patel" userId="07cc3f4c-d604-4c92-89ba-e75ed1dac97c" providerId="ADAL" clId="{299B335A-1B0D-4FD4-9B3E-C926F64BEFAA}" dt="2024-08-05T14:32:50.469" v="562" actId="14100"/>
        <pc:sldMkLst>
          <pc:docMk/>
          <pc:sldMk cId="1527591231" sldId="259"/>
        </pc:sldMkLst>
        <pc:spChg chg="mod">
          <ac:chgData name="Dipesh Patel" userId="07cc3f4c-d604-4c92-89ba-e75ed1dac97c" providerId="ADAL" clId="{299B335A-1B0D-4FD4-9B3E-C926F64BEFAA}" dt="2024-08-05T11:46:53.362" v="386" actId="20577"/>
          <ac:spMkLst>
            <pc:docMk/>
            <pc:sldMk cId="1527591231" sldId="259"/>
            <ac:spMk id="2" creationId="{07D1D96C-524F-18ED-69E4-7043F0D611CA}"/>
          </ac:spMkLst>
        </pc:spChg>
        <pc:spChg chg="mod">
          <ac:chgData name="Dipesh Patel" userId="07cc3f4c-d604-4c92-89ba-e75ed1dac97c" providerId="ADAL" clId="{299B335A-1B0D-4FD4-9B3E-C926F64BEFAA}" dt="2024-08-05T14:31:58.851" v="552" actId="5793"/>
          <ac:spMkLst>
            <pc:docMk/>
            <pc:sldMk cId="1527591231" sldId="259"/>
            <ac:spMk id="3" creationId="{F76746F2-251F-A61E-6068-89D9F418EF8E}"/>
          </ac:spMkLst>
        </pc:spChg>
        <pc:picChg chg="add mod">
          <ac:chgData name="Dipesh Patel" userId="07cc3f4c-d604-4c92-89ba-e75ed1dac97c" providerId="ADAL" clId="{299B335A-1B0D-4FD4-9B3E-C926F64BEFAA}" dt="2024-08-05T14:32:08.502" v="556" actId="14100"/>
          <ac:picMkLst>
            <pc:docMk/>
            <pc:sldMk cId="1527591231" sldId="259"/>
            <ac:picMk id="5" creationId="{EE9B11A6-A3FB-F53F-B21D-5FC5DB0166F7}"/>
          </ac:picMkLst>
        </pc:picChg>
        <pc:picChg chg="add mod">
          <ac:chgData name="Dipesh Patel" userId="07cc3f4c-d604-4c92-89ba-e75ed1dac97c" providerId="ADAL" clId="{299B335A-1B0D-4FD4-9B3E-C926F64BEFAA}" dt="2024-08-05T14:32:50.469" v="562" actId="14100"/>
          <ac:picMkLst>
            <pc:docMk/>
            <pc:sldMk cId="1527591231" sldId="259"/>
            <ac:picMk id="1026" creationId="{199EF5F4-D566-C048-2BBC-B7B675F73014}"/>
          </ac:picMkLst>
        </pc:picChg>
      </pc:sldChg>
      <pc:sldChg chg="addSp modSp new mod">
        <pc:chgData name="Dipesh Patel" userId="07cc3f4c-d604-4c92-89ba-e75ed1dac97c" providerId="ADAL" clId="{299B335A-1B0D-4FD4-9B3E-C926F64BEFAA}" dt="2024-08-05T14:38:31.475" v="757" actId="1076"/>
        <pc:sldMkLst>
          <pc:docMk/>
          <pc:sldMk cId="803688683" sldId="260"/>
        </pc:sldMkLst>
        <pc:spChg chg="mod">
          <ac:chgData name="Dipesh Patel" userId="07cc3f4c-d604-4c92-89ba-e75ed1dac97c" providerId="ADAL" clId="{299B335A-1B0D-4FD4-9B3E-C926F64BEFAA}" dt="2024-08-05T14:33:00.222" v="575" actId="20577"/>
          <ac:spMkLst>
            <pc:docMk/>
            <pc:sldMk cId="803688683" sldId="260"/>
            <ac:spMk id="2" creationId="{3E24745A-184F-E614-ACB0-AF9BE68AE407}"/>
          </ac:spMkLst>
        </pc:spChg>
        <pc:spChg chg="mod">
          <ac:chgData name="Dipesh Patel" userId="07cc3f4c-d604-4c92-89ba-e75ed1dac97c" providerId="ADAL" clId="{299B335A-1B0D-4FD4-9B3E-C926F64BEFAA}" dt="2024-08-05T14:37:10.941" v="745" actId="20577"/>
          <ac:spMkLst>
            <pc:docMk/>
            <pc:sldMk cId="803688683" sldId="260"/>
            <ac:spMk id="3" creationId="{BE700E46-4F99-B7DD-B2AA-AB1A04A70E58}"/>
          </ac:spMkLst>
        </pc:spChg>
        <pc:picChg chg="add mod">
          <ac:chgData name="Dipesh Patel" userId="07cc3f4c-d604-4c92-89ba-e75ed1dac97c" providerId="ADAL" clId="{299B335A-1B0D-4FD4-9B3E-C926F64BEFAA}" dt="2024-08-05T14:38:31.475" v="757" actId="1076"/>
          <ac:picMkLst>
            <pc:docMk/>
            <pc:sldMk cId="803688683" sldId="260"/>
            <ac:picMk id="5" creationId="{D1D71F50-C7C1-9640-9466-18FE0C784DFB}"/>
          </ac:picMkLst>
        </pc:picChg>
        <pc:picChg chg="add mod">
          <ac:chgData name="Dipesh Patel" userId="07cc3f4c-d604-4c92-89ba-e75ed1dac97c" providerId="ADAL" clId="{299B335A-1B0D-4FD4-9B3E-C926F64BEFAA}" dt="2024-08-05T14:38:27.183" v="756" actId="1076"/>
          <ac:picMkLst>
            <pc:docMk/>
            <pc:sldMk cId="803688683" sldId="260"/>
            <ac:picMk id="7" creationId="{F6551C7F-65EC-B6D3-2A6E-1B1C813840D2}"/>
          </ac:picMkLst>
        </pc:picChg>
      </pc:sldChg>
      <pc:sldChg chg="addSp modSp new mod">
        <pc:chgData name="Dipesh Patel" userId="07cc3f4c-d604-4c92-89ba-e75ed1dac97c" providerId="ADAL" clId="{299B335A-1B0D-4FD4-9B3E-C926F64BEFAA}" dt="2024-08-05T15:04:45.802" v="1709" actId="14100"/>
        <pc:sldMkLst>
          <pc:docMk/>
          <pc:sldMk cId="1163222348" sldId="261"/>
        </pc:sldMkLst>
        <pc:spChg chg="mod">
          <ac:chgData name="Dipesh Patel" userId="07cc3f4c-d604-4c92-89ba-e75ed1dac97c" providerId="ADAL" clId="{299B335A-1B0D-4FD4-9B3E-C926F64BEFAA}" dt="2024-08-05T14:38:55.353" v="780" actId="20577"/>
          <ac:spMkLst>
            <pc:docMk/>
            <pc:sldMk cId="1163222348" sldId="261"/>
            <ac:spMk id="2" creationId="{7450DF5B-E28B-62D7-4EC8-51B175D2136D}"/>
          </ac:spMkLst>
        </pc:spChg>
        <pc:spChg chg="mod">
          <ac:chgData name="Dipesh Patel" userId="07cc3f4c-d604-4c92-89ba-e75ed1dac97c" providerId="ADAL" clId="{299B335A-1B0D-4FD4-9B3E-C926F64BEFAA}" dt="2024-08-05T14:43:58.460" v="963" actId="20577"/>
          <ac:spMkLst>
            <pc:docMk/>
            <pc:sldMk cId="1163222348" sldId="261"/>
            <ac:spMk id="3" creationId="{A04EE13A-12CF-29CB-578D-10753415291D}"/>
          </ac:spMkLst>
        </pc:spChg>
        <pc:picChg chg="add mod">
          <ac:chgData name="Dipesh Patel" userId="07cc3f4c-d604-4c92-89ba-e75ed1dac97c" providerId="ADAL" clId="{299B335A-1B0D-4FD4-9B3E-C926F64BEFAA}" dt="2024-08-05T14:44:29.391" v="1011" actId="1037"/>
          <ac:picMkLst>
            <pc:docMk/>
            <pc:sldMk cId="1163222348" sldId="261"/>
            <ac:picMk id="2050" creationId="{3E806C6B-A460-5138-33C9-95F977153662}"/>
          </ac:picMkLst>
        </pc:picChg>
        <pc:picChg chg="add mod">
          <ac:chgData name="Dipesh Patel" userId="07cc3f4c-d604-4c92-89ba-e75ed1dac97c" providerId="ADAL" clId="{299B335A-1B0D-4FD4-9B3E-C926F64BEFAA}" dt="2024-08-05T15:04:45.802" v="1709" actId="14100"/>
          <ac:picMkLst>
            <pc:docMk/>
            <pc:sldMk cId="1163222348" sldId="261"/>
            <ac:picMk id="2052" creationId="{18E2B679-7FDC-A5B9-46FA-0C8C365C8119}"/>
          </ac:picMkLst>
        </pc:picChg>
      </pc:sldChg>
      <pc:sldChg chg="addSp modSp new mod">
        <pc:chgData name="Dipesh Patel" userId="07cc3f4c-d604-4c92-89ba-e75ed1dac97c" providerId="ADAL" clId="{299B335A-1B0D-4FD4-9B3E-C926F64BEFAA}" dt="2024-08-05T14:48:17.169" v="1205" actId="1076"/>
        <pc:sldMkLst>
          <pc:docMk/>
          <pc:sldMk cId="1758458291" sldId="262"/>
        </pc:sldMkLst>
        <pc:spChg chg="mod">
          <ac:chgData name="Dipesh Patel" userId="07cc3f4c-d604-4c92-89ba-e75ed1dac97c" providerId="ADAL" clId="{299B335A-1B0D-4FD4-9B3E-C926F64BEFAA}" dt="2024-08-05T14:43:16.850" v="929"/>
          <ac:spMkLst>
            <pc:docMk/>
            <pc:sldMk cId="1758458291" sldId="262"/>
            <ac:spMk id="2" creationId="{DC929616-2234-E3DD-CEB8-49F93FE860FE}"/>
          </ac:spMkLst>
        </pc:spChg>
        <pc:spChg chg="mod">
          <ac:chgData name="Dipesh Patel" userId="07cc3f4c-d604-4c92-89ba-e75ed1dac97c" providerId="ADAL" clId="{299B335A-1B0D-4FD4-9B3E-C926F64BEFAA}" dt="2024-08-05T14:47:37.445" v="1196" actId="20577"/>
          <ac:spMkLst>
            <pc:docMk/>
            <pc:sldMk cId="1758458291" sldId="262"/>
            <ac:spMk id="3" creationId="{281DA59A-9FA9-7428-D61B-61AB6C5ABBDE}"/>
          </ac:spMkLst>
        </pc:spChg>
        <pc:picChg chg="add mod">
          <ac:chgData name="Dipesh Patel" userId="07cc3f4c-d604-4c92-89ba-e75ed1dac97c" providerId="ADAL" clId="{299B335A-1B0D-4FD4-9B3E-C926F64BEFAA}" dt="2024-08-05T14:48:17.169" v="1205" actId="1076"/>
          <ac:picMkLst>
            <pc:docMk/>
            <pc:sldMk cId="1758458291" sldId="262"/>
            <ac:picMk id="5" creationId="{55D184A8-6533-62C9-4462-EB483075E3C4}"/>
          </ac:picMkLst>
        </pc:picChg>
        <pc:picChg chg="add mod">
          <ac:chgData name="Dipesh Patel" userId="07cc3f4c-d604-4c92-89ba-e75ed1dac97c" providerId="ADAL" clId="{299B335A-1B0D-4FD4-9B3E-C926F64BEFAA}" dt="2024-08-05T14:48:17.169" v="1205" actId="1076"/>
          <ac:picMkLst>
            <pc:docMk/>
            <pc:sldMk cId="1758458291" sldId="262"/>
            <ac:picMk id="7" creationId="{70832A80-56C1-2399-610D-583D8AAE4087}"/>
          </ac:picMkLst>
        </pc:picChg>
      </pc:sldChg>
      <pc:sldChg chg="addSp modSp add mod">
        <pc:chgData name="Dipesh Patel" userId="07cc3f4c-d604-4c92-89ba-e75ed1dac97c" providerId="ADAL" clId="{299B335A-1B0D-4FD4-9B3E-C926F64BEFAA}" dt="2024-08-05T14:56:47.438" v="1402" actId="1037"/>
        <pc:sldMkLst>
          <pc:docMk/>
          <pc:sldMk cId="133133903" sldId="263"/>
        </pc:sldMkLst>
        <pc:spChg chg="mod">
          <ac:chgData name="Dipesh Patel" userId="07cc3f4c-d604-4c92-89ba-e75ed1dac97c" providerId="ADAL" clId="{299B335A-1B0D-4FD4-9B3E-C926F64BEFAA}" dt="2024-08-05T14:43:18.641" v="930"/>
          <ac:spMkLst>
            <pc:docMk/>
            <pc:sldMk cId="133133903" sldId="263"/>
            <ac:spMk id="2" creationId="{DC929616-2234-E3DD-CEB8-49F93FE860FE}"/>
          </ac:spMkLst>
        </pc:spChg>
        <pc:spChg chg="mod">
          <ac:chgData name="Dipesh Patel" userId="07cc3f4c-d604-4c92-89ba-e75ed1dac97c" providerId="ADAL" clId="{299B335A-1B0D-4FD4-9B3E-C926F64BEFAA}" dt="2024-08-05T14:50:17.375" v="1261" actId="20577"/>
          <ac:spMkLst>
            <pc:docMk/>
            <pc:sldMk cId="133133903" sldId="263"/>
            <ac:spMk id="3" creationId="{281DA59A-9FA9-7428-D61B-61AB6C5ABBDE}"/>
          </ac:spMkLst>
        </pc:spChg>
        <pc:picChg chg="add mod">
          <ac:chgData name="Dipesh Patel" userId="07cc3f4c-d604-4c92-89ba-e75ed1dac97c" providerId="ADAL" clId="{299B335A-1B0D-4FD4-9B3E-C926F64BEFAA}" dt="2024-08-05T14:56:35.407" v="1382" actId="208"/>
          <ac:picMkLst>
            <pc:docMk/>
            <pc:sldMk cId="133133903" sldId="263"/>
            <ac:picMk id="5" creationId="{FBA8FCF7-E446-B199-F60E-2F3639112258}"/>
          </ac:picMkLst>
        </pc:picChg>
        <pc:picChg chg="add mod">
          <ac:chgData name="Dipesh Patel" userId="07cc3f4c-d604-4c92-89ba-e75ed1dac97c" providerId="ADAL" clId="{299B335A-1B0D-4FD4-9B3E-C926F64BEFAA}" dt="2024-08-05T14:56:35.407" v="1382" actId="208"/>
          <ac:picMkLst>
            <pc:docMk/>
            <pc:sldMk cId="133133903" sldId="263"/>
            <ac:picMk id="7" creationId="{A346ABA2-3BD8-988B-10ED-444BA07BDD7F}"/>
          </ac:picMkLst>
        </pc:picChg>
        <pc:picChg chg="add mod">
          <ac:chgData name="Dipesh Patel" userId="07cc3f4c-d604-4c92-89ba-e75ed1dac97c" providerId="ADAL" clId="{299B335A-1B0D-4FD4-9B3E-C926F64BEFAA}" dt="2024-08-05T14:56:47.438" v="1402" actId="1037"/>
          <ac:picMkLst>
            <pc:docMk/>
            <pc:sldMk cId="133133903" sldId="263"/>
            <ac:picMk id="9" creationId="{C0FF7FA6-D8A7-2A02-D1EC-E64950B47AFE}"/>
          </ac:picMkLst>
        </pc:picChg>
        <pc:picChg chg="add mod">
          <ac:chgData name="Dipesh Patel" userId="07cc3f4c-d604-4c92-89ba-e75ed1dac97c" providerId="ADAL" clId="{299B335A-1B0D-4FD4-9B3E-C926F64BEFAA}" dt="2024-08-05T14:56:47.438" v="1402" actId="1037"/>
          <ac:picMkLst>
            <pc:docMk/>
            <pc:sldMk cId="133133903" sldId="263"/>
            <ac:picMk id="11" creationId="{20077662-CE53-6AB3-9265-4BBA320F5C25}"/>
          </ac:picMkLst>
        </pc:picChg>
        <pc:picChg chg="add mod">
          <ac:chgData name="Dipesh Patel" userId="07cc3f4c-d604-4c92-89ba-e75ed1dac97c" providerId="ADAL" clId="{299B335A-1B0D-4FD4-9B3E-C926F64BEFAA}" dt="2024-08-05T14:56:47.438" v="1402" actId="1037"/>
          <ac:picMkLst>
            <pc:docMk/>
            <pc:sldMk cId="133133903" sldId="263"/>
            <ac:picMk id="13" creationId="{0D9EA69E-E32C-AADB-6AB2-EE5F101EAFA4}"/>
          </ac:picMkLst>
        </pc:picChg>
      </pc:sldChg>
      <pc:sldChg chg="addSp modSp add mod">
        <pc:chgData name="Dipesh Patel" userId="07cc3f4c-d604-4c92-89ba-e75ed1dac97c" providerId="ADAL" clId="{299B335A-1B0D-4FD4-9B3E-C926F64BEFAA}" dt="2024-08-05T15:03:22.246" v="1588" actId="1076"/>
        <pc:sldMkLst>
          <pc:docMk/>
          <pc:sldMk cId="3622747781" sldId="264"/>
        </pc:sldMkLst>
        <pc:spChg chg="mod">
          <ac:chgData name="Dipesh Patel" userId="07cc3f4c-d604-4c92-89ba-e75ed1dac97c" providerId="ADAL" clId="{299B335A-1B0D-4FD4-9B3E-C926F64BEFAA}" dt="2024-08-05T14:58:00.851" v="1403"/>
          <ac:spMkLst>
            <pc:docMk/>
            <pc:sldMk cId="3622747781" sldId="264"/>
            <ac:spMk id="2" creationId="{DC929616-2234-E3DD-CEB8-49F93FE860FE}"/>
          </ac:spMkLst>
        </pc:spChg>
        <pc:spChg chg="mod">
          <ac:chgData name="Dipesh Patel" userId="07cc3f4c-d604-4c92-89ba-e75ed1dac97c" providerId="ADAL" clId="{299B335A-1B0D-4FD4-9B3E-C926F64BEFAA}" dt="2024-08-05T15:02:37.619" v="1584" actId="20577"/>
          <ac:spMkLst>
            <pc:docMk/>
            <pc:sldMk cId="3622747781" sldId="264"/>
            <ac:spMk id="3" creationId="{281DA59A-9FA9-7428-D61B-61AB6C5ABBDE}"/>
          </ac:spMkLst>
        </pc:spChg>
        <pc:picChg chg="add mod">
          <ac:chgData name="Dipesh Patel" userId="07cc3f4c-d604-4c92-89ba-e75ed1dac97c" providerId="ADAL" clId="{299B335A-1B0D-4FD4-9B3E-C926F64BEFAA}" dt="2024-08-05T15:03:22.246" v="1588" actId="1076"/>
          <ac:picMkLst>
            <pc:docMk/>
            <pc:sldMk cId="3622747781" sldId="264"/>
            <ac:picMk id="3074" creationId="{A5935256-4290-6499-B031-B8582292745C}"/>
          </ac:picMkLst>
        </pc:picChg>
        <pc:picChg chg="add mod">
          <ac:chgData name="Dipesh Patel" userId="07cc3f4c-d604-4c92-89ba-e75ed1dac97c" providerId="ADAL" clId="{299B335A-1B0D-4FD4-9B3E-C926F64BEFAA}" dt="2024-08-05T15:03:22.246" v="1588" actId="1076"/>
          <ac:picMkLst>
            <pc:docMk/>
            <pc:sldMk cId="3622747781" sldId="264"/>
            <ac:picMk id="3076" creationId="{8451B0B0-E1DF-E26F-4B78-2D4047E6E7F0}"/>
          </ac:picMkLst>
        </pc:picChg>
      </pc:sldChg>
      <pc:sldChg chg="modSp add mod">
        <pc:chgData name="Dipesh Patel" userId="07cc3f4c-d604-4c92-89ba-e75ed1dac97c" providerId="ADAL" clId="{299B335A-1B0D-4FD4-9B3E-C926F64BEFAA}" dt="2024-08-05T15:09:48.123" v="1954" actId="20577"/>
        <pc:sldMkLst>
          <pc:docMk/>
          <pc:sldMk cId="1871074040" sldId="265"/>
        </pc:sldMkLst>
        <pc:spChg chg="mod">
          <ac:chgData name="Dipesh Patel" userId="07cc3f4c-d604-4c92-89ba-e75ed1dac97c" providerId="ADAL" clId="{299B335A-1B0D-4FD4-9B3E-C926F64BEFAA}" dt="2024-08-05T15:03:35.151" v="1595" actId="20577"/>
          <ac:spMkLst>
            <pc:docMk/>
            <pc:sldMk cId="1871074040" sldId="265"/>
            <ac:spMk id="2" creationId="{DC929616-2234-E3DD-CEB8-49F93FE860FE}"/>
          </ac:spMkLst>
        </pc:spChg>
        <pc:spChg chg="mod">
          <ac:chgData name="Dipesh Patel" userId="07cc3f4c-d604-4c92-89ba-e75ed1dac97c" providerId="ADAL" clId="{299B335A-1B0D-4FD4-9B3E-C926F64BEFAA}" dt="2024-08-05T15:09:48.123" v="1954" actId="20577"/>
          <ac:spMkLst>
            <pc:docMk/>
            <pc:sldMk cId="1871074040" sldId="265"/>
            <ac:spMk id="3" creationId="{281DA59A-9FA9-7428-D61B-61AB6C5ABBDE}"/>
          </ac:spMkLst>
        </pc:spChg>
      </pc:sldChg>
      <pc:sldChg chg="delSp modSp add mod">
        <pc:chgData name="Dipesh Patel" userId="07cc3f4c-d604-4c92-89ba-e75ed1dac97c" providerId="ADAL" clId="{299B335A-1B0D-4FD4-9B3E-C926F64BEFAA}" dt="2024-08-05T15:10:51.981" v="1966" actId="1076"/>
        <pc:sldMkLst>
          <pc:docMk/>
          <pc:sldMk cId="1808042862" sldId="266"/>
        </pc:sldMkLst>
        <pc:spChg chg="mod">
          <ac:chgData name="Dipesh Patel" userId="07cc3f4c-d604-4c92-89ba-e75ed1dac97c" providerId="ADAL" clId="{299B335A-1B0D-4FD4-9B3E-C926F64BEFAA}" dt="2024-08-05T15:10:51.981" v="1966" actId="1076"/>
          <ac:spMkLst>
            <pc:docMk/>
            <pc:sldMk cId="1808042862" sldId="266"/>
            <ac:spMk id="2" creationId="{DC929616-2234-E3DD-CEB8-49F93FE860FE}"/>
          </ac:spMkLst>
        </pc:spChg>
        <pc:spChg chg="del">
          <ac:chgData name="Dipesh Patel" userId="07cc3f4c-d604-4c92-89ba-e75ed1dac97c" providerId="ADAL" clId="{299B335A-1B0D-4FD4-9B3E-C926F64BEFAA}" dt="2024-08-05T15:09:57.827" v="1955" actId="478"/>
          <ac:spMkLst>
            <pc:docMk/>
            <pc:sldMk cId="1808042862" sldId="266"/>
            <ac:spMk id="3" creationId="{281DA59A-9FA9-7428-D61B-61AB6C5ABB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424" y="1122363"/>
            <a:ext cx="9359152" cy="2387600"/>
          </a:xfrm>
        </p:spPr>
        <p:txBody>
          <a:bodyPr/>
          <a:lstStyle/>
          <a:p>
            <a:r>
              <a:rPr lang="en-GB" dirty="0"/>
              <a:t>CUSTOMER REVIEW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  <a:p>
            <a:r>
              <a:rPr lang="en-GB" dirty="0"/>
              <a:t>Dipesh Patel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9616-2234-E3DD-CEB8-49F93FE8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A59A-9FA9-7428-D61B-61AB6C5A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got to know that we have more verified reviews that means those reviews are genuine and true.</a:t>
            </a:r>
          </a:p>
          <a:p>
            <a:r>
              <a:rPr lang="en-US" dirty="0"/>
              <a:t>We have more Negative reviews that means we need to check on the topic and investigate where we need to focus.</a:t>
            </a:r>
          </a:p>
          <a:p>
            <a:r>
              <a:rPr lang="en-US" dirty="0"/>
              <a:t>With Emotion Analysis we see that the maximum number of  customer are sad from the service or the facility.</a:t>
            </a:r>
          </a:p>
        </p:txBody>
      </p:sp>
    </p:spTree>
    <p:extLst>
      <p:ext uri="{BB962C8B-B14F-4D97-AF65-F5344CB8AC3E}">
        <p14:creationId xmlns:p14="http://schemas.microsoft.com/office/powerpoint/2010/main" val="187107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9616-2234-E3DD-CEB8-49F93FE8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804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Web Scrapping</a:t>
            </a:r>
          </a:p>
          <a:p>
            <a:r>
              <a:rPr lang="en-GB" dirty="0"/>
              <a:t>Data Cleaning</a:t>
            </a:r>
          </a:p>
          <a:p>
            <a:r>
              <a:rPr lang="en-GB" dirty="0"/>
              <a:t>Text Analytics</a:t>
            </a:r>
          </a:p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6CFF-A591-BB9F-E146-9926CD31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4FC2-A64A-3EAA-6C37-F7A85197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Scrapping reviews for British Airways.</a:t>
            </a:r>
          </a:p>
          <a:p>
            <a:r>
              <a:rPr lang="en-US" dirty="0"/>
              <a:t>Data Cleaning of the reviews.</a:t>
            </a:r>
          </a:p>
          <a:p>
            <a:r>
              <a:rPr lang="en-US" dirty="0"/>
              <a:t>Using Beautiful Soup for Web Scrapping</a:t>
            </a:r>
          </a:p>
        </p:txBody>
      </p:sp>
    </p:spTree>
    <p:extLst>
      <p:ext uri="{BB962C8B-B14F-4D97-AF65-F5344CB8AC3E}">
        <p14:creationId xmlns:p14="http://schemas.microsoft.com/office/powerpoint/2010/main" val="190299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D96C-524F-18ED-69E4-7043F0D6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46F2-251F-A61E-6068-89D9F418E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Beautiful Soup for Web Scrapping and gathering all the reviews.</a:t>
            </a:r>
          </a:p>
          <a:p>
            <a:r>
              <a:rPr lang="en-US" dirty="0"/>
              <a:t>Before Cleaning took an insight which reviews are Verified and Not Verified.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B11A6-A3FB-F53F-B21D-5FC5DB016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18" y="3428999"/>
            <a:ext cx="5441185" cy="27479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99EF5F4-D566-C048-2BBC-B7B675F73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751" y="3428999"/>
            <a:ext cx="3469343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59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745A-184F-E614-ACB0-AF9BE68A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00E46-4F99-B7DD-B2AA-AB1A04A70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NLTK (Stop Words) , punctuations, special characters, and lowering the text so that its easily comparable.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71F50-C7C1-9640-9466-18FE0C784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11" y="4162643"/>
            <a:ext cx="7811177" cy="2330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551C7F-65EC-B6D3-2A6E-1B1C81384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412" y="2957844"/>
            <a:ext cx="4575176" cy="94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8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DF5B-E28B-62D7-4EC8-51B175D2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&amp; 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E13A-12CF-29CB-578D-10753415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Word Cloud, we can check the frequency distribution of the words from the customer reviews.</a:t>
            </a:r>
          </a:p>
          <a:p>
            <a:r>
              <a:rPr lang="en-US" dirty="0"/>
              <a:t>Sentiments Distribution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806C6B-A460-5138-33C9-95F977153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375" y="3429000"/>
            <a:ext cx="5716680" cy="293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8E2B679-7FDC-A5B9-46FA-0C8C365C8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231" y="3396544"/>
            <a:ext cx="4346204" cy="316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2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9616-2234-E3DD-CEB8-49F93FE8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&amp; 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A59A-9FA9-7428-D61B-61AB6C5A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Cloud for Positive Sentiments and Negative Sentiments. This helps us in identifying the words frequency in each sentiment and on which Topic it has been distributed.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184A8-6533-62C9-4462-EB483075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00" y="3235087"/>
            <a:ext cx="5392969" cy="3076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832A80-56C1-2399-610D-583D8AAE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891" y="3235087"/>
            <a:ext cx="5082909" cy="29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5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9616-2234-E3DD-CEB8-49F93FE8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&amp; 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A59A-9FA9-7428-D61B-61AB6C5A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Modelling using LDA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8FCF7-E446-B199-F60E-2F3639112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54" y="2624926"/>
            <a:ext cx="3151008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46ABA2-3BD8-988B-10ED-444BA07BD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454" y="4561303"/>
            <a:ext cx="3151008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FF7FA6-D8A7-2A02-D1EC-E64950B47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874" y="2624926"/>
            <a:ext cx="3151008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077662-CE53-6AB3-9265-4BBA320F5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874" y="4561303"/>
            <a:ext cx="3151008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9EA69E-E32C-AADB-6AB2-EE5F101EA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7860" y="3646903"/>
            <a:ext cx="3151008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13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9616-2234-E3DD-CEB8-49F93FE8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&amp; Data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A59A-9FA9-7428-D61B-61AB6C5A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Emotions Distribution using Emotion </a:t>
            </a:r>
            <a:r>
              <a:rPr lang="en-US" dirty="0" err="1"/>
              <a:t>DistilRoberta</a:t>
            </a:r>
            <a:r>
              <a:rPr lang="en-US" dirty="0"/>
              <a:t> Model and sentiment analysis.</a:t>
            </a:r>
          </a:p>
          <a:p>
            <a:r>
              <a:rPr lang="en-US" dirty="0"/>
              <a:t>Using </a:t>
            </a:r>
            <a:r>
              <a:rPr lang="en-US" dirty="0" err="1"/>
              <a:t>Kmeans</a:t>
            </a:r>
            <a:r>
              <a:rPr lang="en-US" dirty="0"/>
              <a:t> we found out the distribution in the clusters.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935256-4290-6499-B031-B8582292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302739"/>
            <a:ext cx="3804955" cy="331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451B0B0-E1DF-E26F-4B78-2D4047E6E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950" y="3302739"/>
            <a:ext cx="3675063" cy="311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74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243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CUSTOMER REVIEW ANALYSIS</vt:lpstr>
      <vt:lpstr>Today’s Discussion</vt:lpstr>
      <vt:lpstr>Introduction </vt:lpstr>
      <vt:lpstr>Web Scrapping</vt:lpstr>
      <vt:lpstr>Data Cleaning</vt:lpstr>
      <vt:lpstr>Text &amp; Data Analytics</vt:lpstr>
      <vt:lpstr>Text &amp; Data Analytics</vt:lpstr>
      <vt:lpstr>Text &amp; Data Analytics</vt:lpstr>
      <vt:lpstr>Text &amp; Data Analytics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Dipesh Patel</cp:lastModifiedBy>
  <cp:revision>1</cp:revision>
  <dcterms:created xsi:type="dcterms:W3CDTF">2022-12-06T11:13:27Z</dcterms:created>
  <dcterms:modified xsi:type="dcterms:W3CDTF">2024-08-05T15:10:53Z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b69475-382c-4c7a-b21d-8ca64eeef1bd_Enabled">
    <vt:lpwstr>true</vt:lpwstr>
  </property>
  <property fmtid="{D5CDD505-2E9C-101B-9397-08002B2CF9AE}" pid="3" name="MSIP_Label_ecb69475-382c-4c7a-b21d-8ca64eeef1bd_SetDate">
    <vt:lpwstr>2024-08-02T17:52:50Z</vt:lpwstr>
  </property>
  <property fmtid="{D5CDD505-2E9C-101B-9397-08002B2CF9AE}" pid="4" name="MSIP_Label_ecb69475-382c-4c7a-b21d-8ca64eeef1bd_Method">
    <vt:lpwstr>Standard</vt:lpwstr>
  </property>
  <property fmtid="{D5CDD505-2E9C-101B-9397-08002B2CF9AE}" pid="5" name="MSIP_Label_ecb69475-382c-4c7a-b21d-8ca64eeef1bd_Name">
    <vt:lpwstr>Eviden For Internal Use - All Employees</vt:lpwstr>
  </property>
  <property fmtid="{D5CDD505-2E9C-101B-9397-08002B2CF9AE}" pid="6" name="MSIP_Label_ecb69475-382c-4c7a-b21d-8ca64eeef1bd_SiteId">
    <vt:lpwstr>7d1c7785-2d8a-437d-b842-1ed5d8fbe00a</vt:lpwstr>
  </property>
  <property fmtid="{D5CDD505-2E9C-101B-9397-08002B2CF9AE}" pid="7" name="MSIP_Label_ecb69475-382c-4c7a-b21d-8ca64eeef1bd_ActionId">
    <vt:lpwstr>261e2046-0127-4169-b327-0167cd8edc18</vt:lpwstr>
  </property>
  <property fmtid="{D5CDD505-2E9C-101B-9397-08002B2CF9AE}" pid="8" name="MSIP_Label_ecb69475-382c-4c7a-b21d-8ca64eeef1bd_ContentBits">
    <vt:lpwstr>0</vt:lpwstr>
  </property>
</Properties>
</file>