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30ABF-B15F-4806-9216-0EB2187ACE53}" v="7" dt="2024-08-07T11:55:34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esh Patel" userId="07cc3f4c-d604-4c92-89ba-e75ed1dac97c" providerId="ADAL" clId="{7B730ABF-B15F-4806-9216-0EB2187ACE53}"/>
    <pc:docChg chg="custSel addSld modSld">
      <pc:chgData name="Dipesh Patel" userId="07cc3f4c-d604-4c92-89ba-e75ed1dac97c" providerId="ADAL" clId="{7B730ABF-B15F-4806-9216-0EB2187ACE53}" dt="2024-08-07T11:56:15.551" v="66" actId="14100"/>
      <pc:docMkLst>
        <pc:docMk/>
      </pc:docMkLst>
      <pc:sldChg chg="modSp new mod">
        <pc:chgData name="Dipesh Patel" userId="07cc3f4c-d604-4c92-89ba-e75ed1dac97c" providerId="ADAL" clId="{7B730ABF-B15F-4806-9216-0EB2187ACE53}" dt="2024-08-07T10:36:47.253" v="34" actId="20577"/>
        <pc:sldMkLst>
          <pc:docMk/>
          <pc:sldMk cId="862937024" sldId="256"/>
        </pc:sldMkLst>
        <pc:spChg chg="mod">
          <ac:chgData name="Dipesh Patel" userId="07cc3f4c-d604-4c92-89ba-e75ed1dac97c" providerId="ADAL" clId="{7B730ABF-B15F-4806-9216-0EB2187ACE53}" dt="2024-08-07T10:36:41.712" v="22" actId="14100"/>
          <ac:spMkLst>
            <pc:docMk/>
            <pc:sldMk cId="862937024" sldId="256"/>
            <ac:spMk id="2" creationId="{87997536-7057-BC86-A859-EE66EE36EED9}"/>
          </ac:spMkLst>
        </pc:spChg>
        <pc:spChg chg="mod">
          <ac:chgData name="Dipesh Patel" userId="07cc3f4c-d604-4c92-89ba-e75ed1dac97c" providerId="ADAL" clId="{7B730ABF-B15F-4806-9216-0EB2187ACE53}" dt="2024-08-07T10:36:47.253" v="34" actId="20577"/>
          <ac:spMkLst>
            <pc:docMk/>
            <pc:sldMk cId="862937024" sldId="256"/>
            <ac:spMk id="3" creationId="{429CEF1C-63A6-6BAA-7CD3-B91D31850FCB}"/>
          </ac:spMkLst>
        </pc:spChg>
      </pc:sldChg>
      <pc:sldChg chg="addSp modSp new mod">
        <pc:chgData name="Dipesh Patel" userId="07cc3f4c-d604-4c92-89ba-e75ed1dac97c" providerId="ADAL" clId="{7B730ABF-B15F-4806-9216-0EB2187ACE53}" dt="2024-08-07T11:53:41.747" v="46" actId="1076"/>
        <pc:sldMkLst>
          <pc:docMk/>
          <pc:sldMk cId="923129676" sldId="257"/>
        </pc:sldMkLst>
        <pc:spChg chg="mod">
          <ac:chgData name="Dipesh Patel" userId="07cc3f4c-d604-4c92-89ba-e75ed1dac97c" providerId="ADAL" clId="{7B730ABF-B15F-4806-9216-0EB2187ACE53}" dt="2024-08-07T11:53:01.994" v="40"/>
          <ac:spMkLst>
            <pc:docMk/>
            <pc:sldMk cId="923129676" sldId="257"/>
            <ac:spMk id="2" creationId="{5CD90186-E0E9-FA78-DC22-180F12F8F220}"/>
          </ac:spMkLst>
        </pc:spChg>
        <pc:spChg chg="mod">
          <ac:chgData name="Dipesh Patel" userId="07cc3f4c-d604-4c92-89ba-e75ed1dac97c" providerId="ADAL" clId="{7B730ABF-B15F-4806-9216-0EB2187ACE53}" dt="2024-08-07T11:53:13.232" v="43" actId="27636"/>
          <ac:spMkLst>
            <pc:docMk/>
            <pc:sldMk cId="923129676" sldId="257"/>
            <ac:spMk id="3" creationId="{4E03B35A-A2A0-DC5F-E74C-1103FFE45983}"/>
          </ac:spMkLst>
        </pc:spChg>
        <pc:graphicFrameChg chg="add">
          <ac:chgData name="Dipesh Patel" userId="07cc3f4c-d604-4c92-89ba-e75ed1dac97c" providerId="ADAL" clId="{7B730ABF-B15F-4806-9216-0EB2187ACE53}" dt="2024-08-07T11:53:21.901" v="44"/>
          <ac:graphicFrameMkLst>
            <pc:docMk/>
            <pc:sldMk cId="923129676" sldId="257"/>
            <ac:graphicFrameMk id="4" creationId="{2DD8A1E1-DBB1-08A6-C317-31391FBF6429}"/>
          </ac:graphicFrameMkLst>
        </pc:graphicFrameChg>
        <pc:graphicFrameChg chg="add mod">
          <ac:chgData name="Dipesh Patel" userId="07cc3f4c-d604-4c92-89ba-e75ed1dac97c" providerId="ADAL" clId="{7B730ABF-B15F-4806-9216-0EB2187ACE53}" dt="2024-08-07T11:53:41.747" v="46" actId="1076"/>
          <ac:graphicFrameMkLst>
            <pc:docMk/>
            <pc:sldMk cId="923129676" sldId="257"/>
            <ac:graphicFrameMk id="5" creationId="{16652197-7339-4D7D-DB14-FD5DD3DD1D84}"/>
          </ac:graphicFrameMkLst>
        </pc:graphicFrameChg>
      </pc:sldChg>
      <pc:sldChg chg="addSp delSp modSp new mod">
        <pc:chgData name="Dipesh Patel" userId="07cc3f4c-d604-4c92-89ba-e75ed1dac97c" providerId="ADAL" clId="{7B730ABF-B15F-4806-9216-0EB2187ACE53}" dt="2024-08-07T11:54:20.144" v="51" actId="1076"/>
        <pc:sldMkLst>
          <pc:docMk/>
          <pc:sldMk cId="3234967282" sldId="258"/>
        </pc:sldMkLst>
        <pc:spChg chg="mod">
          <ac:chgData name="Dipesh Patel" userId="07cc3f4c-d604-4c92-89ba-e75ed1dac97c" providerId="ADAL" clId="{7B730ABF-B15F-4806-9216-0EB2187ACE53}" dt="2024-08-07T11:53:54.651" v="47"/>
          <ac:spMkLst>
            <pc:docMk/>
            <pc:sldMk cId="3234967282" sldId="258"/>
            <ac:spMk id="2" creationId="{E79E8FB9-68FD-10B8-8CC1-7E98810C7CE4}"/>
          </ac:spMkLst>
        </pc:spChg>
        <pc:spChg chg="del">
          <ac:chgData name="Dipesh Patel" userId="07cc3f4c-d604-4c92-89ba-e75ed1dac97c" providerId="ADAL" clId="{7B730ABF-B15F-4806-9216-0EB2187ACE53}" dt="2024-08-07T11:54:10.848" v="48" actId="478"/>
          <ac:spMkLst>
            <pc:docMk/>
            <pc:sldMk cId="3234967282" sldId="258"/>
            <ac:spMk id="3" creationId="{0B3138CF-7D37-2DDE-E872-3CB143FC7944}"/>
          </ac:spMkLst>
        </pc:spChg>
        <pc:picChg chg="add mod">
          <ac:chgData name="Dipesh Patel" userId="07cc3f4c-d604-4c92-89ba-e75ed1dac97c" providerId="ADAL" clId="{7B730ABF-B15F-4806-9216-0EB2187ACE53}" dt="2024-08-07T11:54:20.144" v="51" actId="1076"/>
          <ac:picMkLst>
            <pc:docMk/>
            <pc:sldMk cId="3234967282" sldId="258"/>
            <ac:picMk id="4" creationId="{3B235F83-29D3-A0EF-E8C1-EE9BA63A59EA}"/>
          </ac:picMkLst>
        </pc:picChg>
      </pc:sldChg>
      <pc:sldChg chg="addSp modSp new mod setBg">
        <pc:chgData name="Dipesh Patel" userId="07cc3f4c-d604-4c92-89ba-e75ed1dac97c" providerId="ADAL" clId="{7B730ABF-B15F-4806-9216-0EB2187ACE53}" dt="2024-08-07T11:56:15.551" v="66" actId="14100"/>
        <pc:sldMkLst>
          <pc:docMk/>
          <pc:sldMk cId="4256947804" sldId="259"/>
        </pc:sldMkLst>
        <pc:spChg chg="mod">
          <ac:chgData name="Dipesh Patel" userId="07cc3f4c-d604-4c92-89ba-e75ed1dac97c" providerId="ADAL" clId="{7B730ABF-B15F-4806-9216-0EB2187ACE53}" dt="2024-08-07T11:56:15.551" v="66" actId="14100"/>
          <ac:spMkLst>
            <pc:docMk/>
            <pc:sldMk cId="4256947804" sldId="259"/>
            <ac:spMk id="2" creationId="{47049550-6C0F-3A30-B68B-659B01376A50}"/>
          </ac:spMkLst>
        </pc:spChg>
        <pc:spChg chg="mod ord">
          <ac:chgData name="Dipesh Patel" userId="07cc3f4c-d604-4c92-89ba-e75ed1dac97c" providerId="ADAL" clId="{7B730ABF-B15F-4806-9216-0EB2187ACE53}" dt="2024-08-07T11:55:09.795" v="56" actId="26606"/>
          <ac:spMkLst>
            <pc:docMk/>
            <pc:sldMk cId="4256947804" sldId="259"/>
            <ac:spMk id="3" creationId="{E357B567-57FB-FCC9-D348-C40927800F8E}"/>
          </ac:spMkLst>
        </pc:spChg>
        <pc:spChg chg="add">
          <ac:chgData name="Dipesh Patel" userId="07cc3f4c-d604-4c92-89ba-e75ed1dac97c" providerId="ADAL" clId="{7B730ABF-B15F-4806-9216-0EB2187ACE53}" dt="2024-08-07T11:55:09.795" v="56" actId="26606"/>
          <ac:spMkLst>
            <pc:docMk/>
            <pc:sldMk cId="4256947804" sldId="259"/>
            <ac:spMk id="9" creationId="{E9271C28-7496-4447-8541-7B39F5E9480A}"/>
          </ac:spMkLst>
        </pc:spChg>
        <pc:picChg chg="add mod">
          <ac:chgData name="Dipesh Patel" userId="07cc3f4c-d604-4c92-89ba-e75ed1dac97c" providerId="ADAL" clId="{7B730ABF-B15F-4806-9216-0EB2187ACE53}" dt="2024-08-07T11:56:07.496" v="65" actId="1076"/>
          <ac:picMkLst>
            <pc:docMk/>
            <pc:sldMk cId="4256947804" sldId="259"/>
            <ac:picMk id="4" creationId="{D095B2D1-8691-59C8-5090-25F06B9AD6A0}"/>
          </ac:picMkLst>
        </pc:picChg>
      </pc:sldChg>
      <pc:sldChg chg="addSp modSp new mod setBg">
        <pc:chgData name="Dipesh Patel" userId="07cc3f4c-d604-4c92-89ba-e75ed1dac97c" providerId="ADAL" clId="{7B730ABF-B15F-4806-9216-0EB2187ACE53}" dt="2024-08-07T11:55:50.136" v="63" actId="14100"/>
        <pc:sldMkLst>
          <pc:docMk/>
          <pc:sldMk cId="4051784218" sldId="260"/>
        </pc:sldMkLst>
        <pc:spChg chg="mod">
          <ac:chgData name="Dipesh Patel" userId="07cc3f4c-d604-4c92-89ba-e75ed1dac97c" providerId="ADAL" clId="{7B730ABF-B15F-4806-9216-0EB2187ACE53}" dt="2024-08-07T11:55:39.437" v="62" actId="26606"/>
          <ac:spMkLst>
            <pc:docMk/>
            <pc:sldMk cId="4051784218" sldId="260"/>
            <ac:spMk id="2" creationId="{E265C4D6-D45F-8214-0116-87DDA9FDE720}"/>
          </ac:spMkLst>
        </pc:spChg>
        <pc:spChg chg="mod">
          <ac:chgData name="Dipesh Patel" userId="07cc3f4c-d604-4c92-89ba-e75ed1dac97c" providerId="ADAL" clId="{7B730ABF-B15F-4806-9216-0EB2187ACE53}" dt="2024-08-07T11:55:39.437" v="62" actId="26606"/>
          <ac:spMkLst>
            <pc:docMk/>
            <pc:sldMk cId="4051784218" sldId="260"/>
            <ac:spMk id="3" creationId="{A0C3ABDD-E1BA-9DFC-7AD3-2574E9A5253E}"/>
          </ac:spMkLst>
        </pc:spChg>
        <pc:picChg chg="add mod">
          <ac:chgData name="Dipesh Patel" userId="07cc3f4c-d604-4c92-89ba-e75ed1dac97c" providerId="ADAL" clId="{7B730ABF-B15F-4806-9216-0EB2187ACE53}" dt="2024-08-07T11:55:50.136" v="63" actId="14100"/>
          <ac:picMkLst>
            <pc:docMk/>
            <pc:sldMk cId="4051784218" sldId="260"/>
            <ac:picMk id="4" creationId="{9BEC3A8C-14ED-9C13-2912-4B87B47D74D5}"/>
          </ac:picMkLst>
        </pc:picChg>
      </pc:sldChg>
      <pc:sldChg chg="new">
        <pc:chgData name="Dipesh Patel" userId="07cc3f4c-d604-4c92-89ba-e75ed1dac97c" providerId="ADAL" clId="{7B730ABF-B15F-4806-9216-0EB2187ACE53}" dt="2024-08-07T11:52:48.279" v="39" actId="680"/>
        <pc:sldMkLst>
          <pc:docMk/>
          <pc:sldMk cId="135829853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336FE48-857A-49D8-A858-20F92D88C90A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A972EE-4625-46E8-A820-ADBF9ADCE61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21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E48-857A-49D8-A858-20F92D88C90A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72EE-4625-46E8-A820-ADBF9ADC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E48-857A-49D8-A858-20F92D88C90A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72EE-4625-46E8-A820-ADBF9ADC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46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E48-857A-49D8-A858-20F92D88C90A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72EE-4625-46E8-A820-ADBF9ADC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28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E48-857A-49D8-A858-20F92D88C90A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72EE-4625-46E8-A820-ADBF9ADCE61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831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E48-857A-49D8-A858-20F92D88C90A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72EE-4625-46E8-A820-ADBF9ADC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0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E48-857A-49D8-A858-20F92D88C90A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72EE-4625-46E8-A820-ADBF9ADC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5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E48-857A-49D8-A858-20F92D88C90A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72EE-4625-46E8-A820-ADBF9ADC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0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E48-857A-49D8-A858-20F92D88C90A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72EE-4625-46E8-A820-ADBF9ADC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1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E48-857A-49D8-A858-20F92D88C90A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72EE-4625-46E8-A820-ADBF9ADC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8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FE48-857A-49D8-A858-20F92D88C90A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972EE-4625-46E8-A820-ADBF9ADC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336FE48-857A-49D8-A858-20F92D88C90A}" type="datetimeFigureOut">
              <a:rPr lang="en-US" smtClean="0"/>
              <a:t>07-Aug-24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CAA972EE-4625-46E8-A820-ADBF9ADCE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3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97536-7057-BC86-A859-EE66EE36E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530" y="882376"/>
            <a:ext cx="8767860" cy="2926080"/>
          </a:xfrm>
        </p:spPr>
        <p:txBody>
          <a:bodyPr/>
          <a:lstStyle/>
          <a:p>
            <a:r>
              <a:rPr lang="en-US" dirty="0"/>
              <a:t>BA CUSTOMER BOOKING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CEF1C-63A6-6BAA-7CD3-B91D31850F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Dipesh Patel</a:t>
            </a:r>
          </a:p>
        </p:txBody>
      </p:sp>
    </p:spTree>
    <p:extLst>
      <p:ext uri="{BB962C8B-B14F-4D97-AF65-F5344CB8AC3E}">
        <p14:creationId xmlns:p14="http://schemas.microsoft.com/office/powerpoint/2010/main" val="86293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0186-E0E9-FA78-DC22-180F12F8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3B35A-A2A0-DC5F-E74C-1103FFE45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1685925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/>
              <a:t>We evaluated three models to predict the booking completion:</a:t>
            </a:r>
          </a:p>
          <a:p>
            <a:r>
              <a:rPr lang="en-US" sz="2400" dirty="0"/>
              <a:t>1. Logistic Regression</a:t>
            </a:r>
          </a:p>
          <a:p>
            <a:r>
              <a:rPr lang="en-US" sz="2400" dirty="0"/>
              <a:t>2. Random Forest</a:t>
            </a:r>
          </a:p>
          <a:p>
            <a:r>
              <a:rPr lang="en-US" sz="2400" dirty="0"/>
              <a:t>3. Gradient Boosting</a:t>
            </a:r>
          </a:p>
          <a:p>
            <a:pPr marL="0" indent="0">
              <a:buNone/>
            </a:pPr>
            <a:r>
              <a:rPr lang="en-US" sz="2400" dirty="0"/>
              <a:t>The performance metrics for each model are as follows: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6652197-7339-4D7D-DB14-FD5DD3DD1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141655"/>
              </p:ext>
            </p:extLst>
          </p:nvPr>
        </p:nvGraphicFramePr>
        <p:xfrm>
          <a:off x="1537376" y="3743325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0.0503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129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E8FB9-68FD-10B8-8CC1-7E98810C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 - Logistic Regression</a:t>
            </a:r>
          </a:p>
        </p:txBody>
      </p:sp>
      <p:pic>
        <p:nvPicPr>
          <p:cNvPr id="4" name="Picture 3" descr="Logistic Regression_feature_importances.png">
            <a:extLst>
              <a:ext uri="{FF2B5EF4-FFF2-40B4-BE49-F238E27FC236}">
                <a16:creationId xmlns:a16="http://schemas.microsoft.com/office/drawing/2014/main" id="{3B235F83-29D3-A0EF-E8C1-EE9BA63A5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60" y="1965960"/>
            <a:ext cx="8229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6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49550-6C0F-3A30-B68B-659B0137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700" y="609600"/>
            <a:ext cx="10984448" cy="1356360"/>
          </a:xfrm>
        </p:spPr>
        <p:txBody>
          <a:bodyPr>
            <a:normAutofit/>
          </a:bodyPr>
          <a:lstStyle/>
          <a:p>
            <a:r>
              <a:rPr lang="en-US" dirty="0"/>
              <a:t>Feature Importance - Random Forest</a:t>
            </a:r>
          </a:p>
        </p:txBody>
      </p:sp>
      <p:pic>
        <p:nvPicPr>
          <p:cNvPr id="4" name="Picture 3" descr="Random Forest_feature_importances.png">
            <a:extLst>
              <a:ext uri="{FF2B5EF4-FFF2-40B4-BE49-F238E27FC236}">
                <a16:creationId xmlns:a16="http://schemas.microsoft.com/office/drawing/2014/main" id="{D095B2D1-8691-59C8-5090-25F06B9AD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00" y="2057400"/>
            <a:ext cx="5364444" cy="403860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7B567-57FB-FCC9-D348-C40927800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5C4D6-D45F-8214-0116-87DDA9FD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/>
          </a:bodyPr>
          <a:lstStyle/>
          <a:p>
            <a:r>
              <a:rPr lang="en-US" sz="4000"/>
              <a:t>Feature Importance -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3ABDD-E1BA-9DFC-7AD3-2574E9A52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4" name="Picture 3" descr="Gradient Boosting_feature_importances.png">
            <a:extLst>
              <a:ext uri="{FF2B5EF4-FFF2-40B4-BE49-F238E27FC236}">
                <a16:creationId xmlns:a16="http://schemas.microsoft.com/office/drawing/2014/main" id="{9BEC3A8C-14ED-9C13-2912-4B87B47D74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04" r="28083"/>
          <a:stretch/>
        </p:blipFill>
        <p:spPr>
          <a:xfrm>
            <a:off x="6342927" y="1238487"/>
            <a:ext cx="5034936" cy="44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78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E8A2-02F4-E0B0-70B6-19EE8E1F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F1AC-FB27-D36E-AD5B-059574600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9853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84</TotalTime>
  <Words>79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Corbel</vt:lpstr>
      <vt:lpstr>Basis</vt:lpstr>
      <vt:lpstr>BA CUSTOMER BOOKING</vt:lpstr>
      <vt:lpstr>Model Evaluation Summary</vt:lpstr>
      <vt:lpstr>Feature Importance - Logistic Regression</vt:lpstr>
      <vt:lpstr>Feature Importance - Random Forest</vt:lpstr>
      <vt:lpstr>Feature Importance - Gradient Boosting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 CUSTOMER BOOKING</dc:title>
  <dc:creator>Dipesh Patel</dc:creator>
  <cp:lastModifiedBy>Dipesh Patel</cp:lastModifiedBy>
  <cp:revision>1</cp:revision>
  <dcterms:created xsi:type="dcterms:W3CDTF">2024-08-07T10:31:56Z</dcterms:created>
  <dcterms:modified xsi:type="dcterms:W3CDTF">2024-08-07T11:56:24Z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cb69475-382c-4c7a-b21d-8ca64eeef1bd_Enabled">
    <vt:lpwstr>true</vt:lpwstr>
  </property>
  <property fmtid="{D5CDD505-2E9C-101B-9397-08002B2CF9AE}" pid="3" name="MSIP_Label_ecb69475-382c-4c7a-b21d-8ca64eeef1bd_SetDate">
    <vt:lpwstr>2024-08-07T10:32:05Z</vt:lpwstr>
  </property>
  <property fmtid="{D5CDD505-2E9C-101B-9397-08002B2CF9AE}" pid="4" name="MSIP_Label_ecb69475-382c-4c7a-b21d-8ca64eeef1bd_Method">
    <vt:lpwstr>Standard</vt:lpwstr>
  </property>
  <property fmtid="{D5CDD505-2E9C-101B-9397-08002B2CF9AE}" pid="5" name="MSIP_Label_ecb69475-382c-4c7a-b21d-8ca64eeef1bd_Name">
    <vt:lpwstr>Eviden For Internal Use - All Employees</vt:lpwstr>
  </property>
  <property fmtid="{D5CDD505-2E9C-101B-9397-08002B2CF9AE}" pid="6" name="MSIP_Label_ecb69475-382c-4c7a-b21d-8ca64eeef1bd_SiteId">
    <vt:lpwstr>7d1c7785-2d8a-437d-b842-1ed5d8fbe00a</vt:lpwstr>
  </property>
  <property fmtid="{D5CDD505-2E9C-101B-9397-08002B2CF9AE}" pid="7" name="MSIP_Label_ecb69475-382c-4c7a-b21d-8ca64eeef1bd_ActionId">
    <vt:lpwstr>b2e7404c-274d-43f2-b540-017c414b8560</vt:lpwstr>
  </property>
  <property fmtid="{D5CDD505-2E9C-101B-9397-08002B2CF9AE}" pid="8" name="MSIP_Label_ecb69475-382c-4c7a-b21d-8ca64eeef1bd_ContentBits">
    <vt:lpwstr>0</vt:lpwstr>
  </property>
</Properties>
</file>