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esh Patel" userId="07cc3f4c-d604-4c92-89ba-e75ed1dac97c" providerId="ADAL" clId="{1B28E5C1-78C1-4536-AFD0-132C5DF5EE06}"/>
    <pc:docChg chg="undo custSel delSld modSld">
      <pc:chgData name="Dipesh Patel" userId="07cc3f4c-d604-4c92-89ba-e75ed1dac97c" providerId="ADAL" clId="{1B28E5C1-78C1-4536-AFD0-132C5DF5EE06}" dt="2024-08-07T12:20:06.981" v="93" actId="1035"/>
      <pc:docMkLst>
        <pc:docMk/>
      </pc:docMkLst>
      <pc:sldChg chg="addSp modSp mod">
        <pc:chgData name="Dipesh Patel" userId="07cc3f4c-d604-4c92-89ba-e75ed1dac97c" providerId="ADAL" clId="{1B28E5C1-78C1-4536-AFD0-132C5DF5EE06}" dt="2024-08-07T12:20:06.981" v="93" actId="1035"/>
        <pc:sldMkLst>
          <pc:docMk/>
          <pc:sldMk cId="0" sldId="256"/>
        </pc:sldMkLst>
        <pc:spChg chg="mod">
          <ac:chgData name="Dipesh Patel" userId="07cc3f4c-d604-4c92-89ba-e75ed1dac97c" providerId="ADAL" clId="{1B28E5C1-78C1-4536-AFD0-132C5DF5EE06}" dt="2024-08-07T12:19:14.757" v="65" actId="1035"/>
          <ac:spMkLst>
            <pc:docMk/>
            <pc:sldMk cId="0" sldId="256"/>
            <ac:spMk id="3" creationId="{00000000-0000-0000-0000-000000000000}"/>
          </ac:spMkLst>
        </pc:spChg>
        <pc:graphicFrameChg chg="mod modGraphic">
          <ac:chgData name="Dipesh Patel" userId="07cc3f4c-d604-4c92-89ba-e75ed1dac97c" providerId="ADAL" clId="{1B28E5C1-78C1-4536-AFD0-132C5DF5EE06}" dt="2024-08-07T12:20:06.981" v="93" actId="1035"/>
          <ac:graphicFrameMkLst>
            <pc:docMk/>
            <pc:sldMk cId="0" sldId="256"/>
            <ac:graphicFrameMk id="4" creationId="{00000000-0000-0000-0000-000000000000}"/>
          </ac:graphicFrameMkLst>
        </pc:graphicFrameChg>
        <pc:picChg chg="add mod">
          <ac:chgData name="Dipesh Patel" userId="07cc3f4c-d604-4c92-89ba-e75ed1dac97c" providerId="ADAL" clId="{1B28E5C1-78C1-4536-AFD0-132C5DF5EE06}" dt="2024-08-07T12:20:06.981" v="93" actId="1035"/>
          <ac:picMkLst>
            <pc:docMk/>
            <pc:sldMk cId="0" sldId="256"/>
            <ac:picMk id="6" creationId="{38BF3511-FF42-EB60-4186-B11EC00FAB0D}"/>
          </ac:picMkLst>
        </pc:picChg>
        <pc:picChg chg="add mod">
          <ac:chgData name="Dipesh Patel" userId="07cc3f4c-d604-4c92-89ba-e75ed1dac97c" providerId="ADAL" clId="{1B28E5C1-78C1-4536-AFD0-132C5DF5EE06}" dt="2024-08-07T12:20:06.981" v="93" actId="1035"/>
          <ac:picMkLst>
            <pc:docMk/>
            <pc:sldMk cId="0" sldId="256"/>
            <ac:picMk id="8" creationId="{583AA78D-4602-A3EF-9F13-BF8B9C638924}"/>
          </ac:picMkLst>
        </pc:picChg>
        <pc:picChg chg="add mod">
          <ac:chgData name="Dipesh Patel" userId="07cc3f4c-d604-4c92-89ba-e75ed1dac97c" providerId="ADAL" clId="{1B28E5C1-78C1-4536-AFD0-132C5DF5EE06}" dt="2024-08-07T12:20:06.981" v="93" actId="1035"/>
          <ac:picMkLst>
            <pc:docMk/>
            <pc:sldMk cId="0" sldId="256"/>
            <ac:picMk id="10" creationId="{4D70AC1F-2903-DEC4-4910-02A8880D0EDC}"/>
          </ac:picMkLst>
        </pc:picChg>
      </pc:sldChg>
      <pc:sldChg chg="del">
        <pc:chgData name="Dipesh Patel" userId="07cc3f4c-d604-4c92-89ba-e75ed1dac97c" providerId="ADAL" clId="{1B28E5C1-78C1-4536-AFD0-132C5DF5EE06}" dt="2024-08-07T12:10:18.195" v="7" actId="47"/>
        <pc:sldMkLst>
          <pc:docMk/>
          <pc:sldMk cId="0" sldId="257"/>
        </pc:sldMkLst>
      </pc:sldChg>
      <pc:sldChg chg="del">
        <pc:chgData name="Dipesh Patel" userId="07cc3f4c-d604-4c92-89ba-e75ed1dac97c" providerId="ADAL" clId="{1B28E5C1-78C1-4536-AFD0-132C5DF5EE06}" dt="2024-08-07T12:10:16.131" v="6" actId="47"/>
        <pc:sldMkLst>
          <pc:docMk/>
          <pc:sldMk cId="0" sldId="258"/>
        </pc:sldMkLst>
      </pc:sldChg>
      <pc:sldChg chg="del">
        <pc:chgData name="Dipesh Patel" userId="07cc3f4c-d604-4c92-89ba-e75ed1dac97c" providerId="ADAL" clId="{1B28E5C1-78C1-4536-AFD0-132C5DF5EE06}" dt="2024-08-07T12:10:15.362" v="5" actId="47"/>
        <pc:sldMkLst>
          <pc:docMk/>
          <pc:sldMk cId="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49107"/>
          </a:xfrm>
        </p:spPr>
        <p:txBody>
          <a:bodyPr>
            <a:normAutofit/>
          </a:bodyPr>
          <a:lstStyle/>
          <a:p>
            <a:r>
              <a:rPr sz="2000" dirty="0"/>
              <a:t>We evaluated three models to predict the booking completion:</a:t>
            </a:r>
          </a:p>
          <a:p>
            <a:pPr lvl="1"/>
            <a:r>
              <a:rPr sz="1600" dirty="0"/>
              <a:t>1. Logistic Regression</a:t>
            </a:r>
          </a:p>
          <a:p>
            <a:pPr lvl="1"/>
            <a:r>
              <a:rPr sz="1600" dirty="0"/>
              <a:t>2. Random Forest</a:t>
            </a:r>
          </a:p>
          <a:p>
            <a:pPr lvl="1"/>
            <a:r>
              <a:rPr sz="1600" dirty="0"/>
              <a:t>3. Gradient Boosting</a:t>
            </a:r>
          </a:p>
          <a:p>
            <a:r>
              <a:rPr sz="2000" dirty="0"/>
              <a:t>The performance metrics for each model are as follows: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27201"/>
              </p:ext>
            </p:extLst>
          </p:nvPr>
        </p:nvGraphicFramePr>
        <p:xfrm>
          <a:off x="876300" y="3101658"/>
          <a:ext cx="3450265" cy="156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r>
                        <a:rPr sz="10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r>
                        <a:rPr sz="10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0.4816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0.0723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0.1256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sz="10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0.8519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0.5189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0.2087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sz="10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0.8507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0.5205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0.0503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BF3511-FF42-EB60-4186-B11EC00F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3101657"/>
            <a:ext cx="3450265" cy="1566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AA78D-4602-A3EF-9F13-BF8B9C63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4836477"/>
            <a:ext cx="3450264" cy="1561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0AC1F-2903-DEC4-4910-02A8880D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48" y="4836477"/>
            <a:ext cx="3450265" cy="156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Model Evaluation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Summary</dc:title>
  <dc:subject/>
  <dc:creator/>
  <cp:keywords/>
  <dc:description>generated using python-pptx</dc:description>
  <cp:lastModifiedBy>Dipesh Patel</cp:lastModifiedBy>
  <cp:revision>1</cp:revision>
  <dcterms:created xsi:type="dcterms:W3CDTF">2013-01-27T09:14:16Z</dcterms:created>
  <dcterms:modified xsi:type="dcterms:W3CDTF">2024-08-07T12:20:11Z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2024-08-07T12:09:57Z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725ed8c2-d02f-4c2d-88f5-0ce53ba6f47e</vt:lpwstr>
  </property>
  <property fmtid="{D5CDD505-2E9C-101B-9397-08002B2CF9AE}" pid="8" name="MSIP_Label_ecb69475-382c-4c7a-b21d-8ca64eeef1bd_ContentBits">
    <vt:lpwstr>0</vt:lpwstr>
  </property>
</Properties>
</file>