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0" r:id="rId6"/>
    <p:sldId id="259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1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06149-08A7-4F59-9940-63E23DB9A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9648028" cy="3329581"/>
          </a:xfrm>
        </p:spPr>
        <p:txBody>
          <a:bodyPr/>
          <a:lstStyle/>
          <a:p>
            <a:r>
              <a:rPr lang="en-NZ" dirty="0"/>
              <a:t>Recipe Hub -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44303F-6BD8-403C-9E25-CF11C2ADD9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/>
              <a:t>TIAN Dippenaar and Devon Collins</a:t>
            </a:r>
          </a:p>
        </p:txBody>
      </p:sp>
    </p:spTree>
    <p:extLst>
      <p:ext uri="{BB962C8B-B14F-4D97-AF65-F5344CB8AC3E}">
        <p14:creationId xmlns:p14="http://schemas.microsoft.com/office/powerpoint/2010/main" val="2337958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5267A-A432-4232-9394-A4A67359E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NZ" dirty="0"/>
              <a:t>Overview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05E3D1B-9818-4FE9-BA3C-56C7A49E7C77}"/>
              </a:ext>
            </a:extLst>
          </p:cNvPr>
          <p:cNvSpPr txBox="1">
            <a:spLocks/>
          </p:cNvSpPr>
          <p:nvPr/>
        </p:nvSpPr>
        <p:spPr>
          <a:xfrm>
            <a:off x="188912" y="2321526"/>
            <a:ext cx="2940050" cy="576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NZ" dirty="0"/>
              <a:t>Problem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11C17C-6A2B-45E1-B5AD-6F1893A13431}"/>
              </a:ext>
            </a:extLst>
          </p:cNvPr>
          <p:cNvSpPr txBox="1">
            <a:spLocks/>
          </p:cNvSpPr>
          <p:nvPr/>
        </p:nvSpPr>
        <p:spPr>
          <a:xfrm>
            <a:off x="188912" y="2897788"/>
            <a:ext cx="2940050" cy="247152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285750" indent="-285750">
              <a:buFontTx/>
              <a:buChar char="-"/>
            </a:pPr>
            <a:r>
              <a:rPr lang="en-NZ" sz="1800" dirty="0"/>
              <a:t>Traditional Recipe Books are slow to navigate through.</a:t>
            </a:r>
          </a:p>
          <a:p>
            <a:pPr marL="285750" indent="-285750">
              <a:buFontTx/>
              <a:buChar char="-"/>
            </a:pPr>
            <a:r>
              <a:rPr lang="en-NZ" sz="1800" dirty="0"/>
              <a:t>Accumulate too many Recipe Books overtime.</a:t>
            </a:r>
          </a:p>
          <a:p>
            <a:pPr marL="285750" indent="-285750">
              <a:buFontTx/>
              <a:buChar char="-"/>
            </a:pPr>
            <a:r>
              <a:rPr lang="en-NZ" sz="1800" dirty="0"/>
              <a:t>Tedious Process to share a recipe traditionally.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B5CF5EE3-D3A7-4094-B399-6CABB3DF339E}"/>
              </a:ext>
            </a:extLst>
          </p:cNvPr>
          <p:cNvSpPr txBox="1">
            <a:spLocks/>
          </p:cNvSpPr>
          <p:nvPr/>
        </p:nvSpPr>
        <p:spPr>
          <a:xfrm>
            <a:off x="6308448" y="2321526"/>
            <a:ext cx="2932113" cy="57626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NZ" dirty="0"/>
              <a:t>Scope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EBE74528-7E46-4B6E-936E-AB59100FC64B}"/>
              </a:ext>
            </a:extLst>
          </p:cNvPr>
          <p:cNvSpPr txBox="1">
            <a:spLocks/>
          </p:cNvSpPr>
          <p:nvPr/>
        </p:nvSpPr>
        <p:spPr>
          <a:xfrm>
            <a:off x="6308323" y="2897785"/>
            <a:ext cx="2935997" cy="247152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NZ" sz="1800" dirty="0"/>
              <a:t>Simply Put:</a:t>
            </a:r>
          </a:p>
          <a:p>
            <a:r>
              <a:rPr lang="en-NZ" sz="1800" dirty="0"/>
              <a:t>To create a mobile application for the storage and sharing of recipes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9D32F9E-4FA0-476B-8E17-E67D72DB3668}"/>
              </a:ext>
            </a:extLst>
          </p:cNvPr>
          <p:cNvSpPr txBox="1">
            <a:spLocks/>
          </p:cNvSpPr>
          <p:nvPr/>
        </p:nvSpPr>
        <p:spPr>
          <a:xfrm>
            <a:off x="3207339" y="2330926"/>
            <a:ext cx="2940050" cy="576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NZ"/>
              <a:t>Aim</a:t>
            </a:r>
            <a:endParaRPr lang="en-NZ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C23A562-CEA8-41F7-B31A-84B5066339ED}"/>
              </a:ext>
            </a:extLst>
          </p:cNvPr>
          <p:cNvSpPr txBox="1">
            <a:spLocks/>
          </p:cNvSpPr>
          <p:nvPr/>
        </p:nvSpPr>
        <p:spPr>
          <a:xfrm>
            <a:off x="3207339" y="2907188"/>
            <a:ext cx="2940050" cy="247152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800"/>
              <a:t>To reduce the time, it takes to search for a specific recipe by developing a collaborative Recipe Book with an ambitious search engine. </a:t>
            </a:r>
            <a:endParaRPr lang="en-NZ" sz="1800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489B56D2-115F-4F2A-807B-B1423DDD2D14}"/>
              </a:ext>
            </a:extLst>
          </p:cNvPr>
          <p:cNvSpPr txBox="1">
            <a:spLocks/>
          </p:cNvSpPr>
          <p:nvPr/>
        </p:nvSpPr>
        <p:spPr>
          <a:xfrm>
            <a:off x="9196160" y="2307092"/>
            <a:ext cx="2930525" cy="57626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NZ" dirty="0"/>
              <a:t>Objectives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8F44DE6A-CEE8-4E6F-A165-2775A56F9C23}"/>
              </a:ext>
            </a:extLst>
          </p:cNvPr>
          <p:cNvSpPr txBox="1">
            <a:spLocks/>
          </p:cNvSpPr>
          <p:nvPr/>
        </p:nvSpPr>
        <p:spPr>
          <a:xfrm>
            <a:off x="9194807" y="2883351"/>
            <a:ext cx="2934406" cy="328186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285750" indent="-285750">
              <a:buFontTx/>
              <a:buChar char="-"/>
            </a:pPr>
            <a:r>
              <a:rPr lang="en-NZ" sz="1600" dirty="0"/>
              <a:t>Research existing applications, investigate them and find areas for improvement.</a:t>
            </a:r>
          </a:p>
          <a:p>
            <a:pPr marL="285750" indent="-285750">
              <a:buFontTx/>
              <a:buChar char="-"/>
            </a:pPr>
            <a:r>
              <a:rPr lang="en-NZ" sz="1600" dirty="0"/>
              <a:t>Create and Design a model for the application.</a:t>
            </a:r>
          </a:p>
          <a:p>
            <a:pPr marL="285750" indent="-285750">
              <a:buFontTx/>
              <a:buChar char="-"/>
            </a:pPr>
            <a:r>
              <a:rPr lang="en-NZ" sz="1600" dirty="0"/>
              <a:t>Create a basic usable prototype.</a:t>
            </a:r>
          </a:p>
          <a:p>
            <a:pPr marL="285750" indent="-285750">
              <a:buFontTx/>
              <a:buChar char="-"/>
            </a:pPr>
            <a:r>
              <a:rPr lang="en-NZ" sz="1600" dirty="0"/>
              <a:t>Analyse our prototype and document our findings.</a:t>
            </a:r>
          </a:p>
        </p:txBody>
      </p:sp>
    </p:spTree>
    <p:extLst>
      <p:ext uri="{BB962C8B-B14F-4D97-AF65-F5344CB8AC3E}">
        <p14:creationId xmlns:p14="http://schemas.microsoft.com/office/powerpoint/2010/main" val="132966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900D741-7E33-41DA-B442-60D8529AD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656347"/>
            <a:ext cx="8825659" cy="1247274"/>
          </a:xfrm>
        </p:spPr>
        <p:txBody>
          <a:bodyPr/>
          <a:lstStyle/>
          <a:p>
            <a:r>
              <a:rPr lang="en-NZ" dirty="0"/>
              <a:t>MOV Statement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A969E00-63D2-4A1F-8CBC-9E6E1A504410}"/>
              </a:ext>
            </a:extLst>
          </p:cNvPr>
          <p:cNvSpPr txBox="1">
            <a:spLocks/>
          </p:cNvSpPr>
          <p:nvPr/>
        </p:nvSpPr>
        <p:spPr>
          <a:xfrm>
            <a:off x="1154954" y="2695074"/>
            <a:ext cx="8825659" cy="23622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400"/>
              <a:t>“In order for this IT Project to be deemed successful, a recipe must be able to be viewed within 15 seconds of opening the application.”</a:t>
            </a:r>
            <a:endParaRPr lang="en-NZ" sz="2400" dirty="0"/>
          </a:p>
        </p:txBody>
      </p:sp>
    </p:spTree>
    <p:extLst>
      <p:ext uri="{BB962C8B-B14F-4D97-AF65-F5344CB8AC3E}">
        <p14:creationId xmlns:p14="http://schemas.microsoft.com/office/powerpoint/2010/main" val="992307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9372-A5A6-4F62-B157-23CB248C6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GUI Initial 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2F6373-234B-457A-85EC-4D6640C2ECE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791" y="1853249"/>
            <a:ext cx="2302510" cy="409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DC2A84-359A-4D84-85E5-0ED9773B5CA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592" y="1853248"/>
            <a:ext cx="2306267" cy="41019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1849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34BA8-43FD-495C-B32B-C9E750A3A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Error Handling /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ADA0D-8FE6-47F4-AD14-B2A2D9E53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195481"/>
          </a:xfrm>
        </p:spPr>
        <p:txBody>
          <a:bodyPr/>
          <a:lstStyle/>
          <a:p>
            <a:r>
              <a:rPr lang="en-NZ" dirty="0"/>
              <a:t>Learning Android Development for the first time.</a:t>
            </a:r>
          </a:p>
          <a:p>
            <a:pPr lvl="1"/>
            <a:r>
              <a:rPr lang="en-NZ" dirty="0"/>
              <a:t>Android Developers</a:t>
            </a:r>
          </a:p>
          <a:p>
            <a:pPr lvl="1"/>
            <a:r>
              <a:rPr lang="en-NZ" dirty="0"/>
              <a:t>YouTube</a:t>
            </a:r>
          </a:p>
          <a:p>
            <a:pPr lvl="1"/>
            <a:r>
              <a:rPr lang="en-NZ" dirty="0"/>
              <a:t>Stack Overflow</a:t>
            </a:r>
          </a:p>
          <a:p>
            <a:endParaRPr lang="en-NZ" dirty="0"/>
          </a:p>
          <a:p>
            <a:r>
              <a:rPr lang="en-NZ" dirty="0"/>
              <a:t>Used the </a:t>
            </a:r>
            <a:r>
              <a:rPr lang="en-NZ" dirty="0" err="1"/>
              <a:t>Log.d</a:t>
            </a:r>
            <a:r>
              <a:rPr lang="en-NZ" dirty="0"/>
              <a:t> Function to Log Methods for Debugging.</a:t>
            </a:r>
          </a:p>
          <a:p>
            <a:pPr lvl="1"/>
            <a:r>
              <a:rPr lang="en-NZ" dirty="0"/>
              <a:t>If errors occurred I can find exactly where they occurred.</a:t>
            </a:r>
          </a:p>
          <a:p>
            <a:r>
              <a:rPr lang="en-NZ" dirty="0"/>
              <a:t>Learning to use components such as </a:t>
            </a:r>
            <a:r>
              <a:rPr lang="en-NZ" dirty="0" err="1"/>
              <a:t>RecyclerViews</a:t>
            </a:r>
            <a:r>
              <a:rPr lang="en-NZ" dirty="0"/>
              <a:t>.</a:t>
            </a:r>
          </a:p>
          <a:p>
            <a:r>
              <a:rPr lang="en-NZ" dirty="0"/>
              <a:t>SQL Query inputted wrong.</a:t>
            </a:r>
          </a:p>
          <a:p>
            <a:r>
              <a:rPr lang="en-NZ" dirty="0"/>
              <a:t>Time Constraints.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5041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6A11A-D735-4739-AFB7-68070B825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Functionalities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F6801-6AE3-4005-B59C-A934B3956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865" y="2530065"/>
            <a:ext cx="4221724" cy="2705481"/>
          </a:xfrm>
        </p:spPr>
        <p:txBody>
          <a:bodyPr>
            <a:normAutofit fontScale="62500" lnSpcReduction="20000"/>
          </a:bodyPr>
          <a:lstStyle/>
          <a:p>
            <a:r>
              <a:rPr lang="en-NZ" sz="3300" dirty="0"/>
              <a:t>Achieved</a:t>
            </a:r>
          </a:p>
          <a:p>
            <a:pPr lvl="1"/>
            <a:r>
              <a:rPr lang="en-NZ" sz="2900" dirty="0"/>
              <a:t>Adding  a Recipe</a:t>
            </a:r>
          </a:p>
          <a:p>
            <a:pPr lvl="2"/>
            <a:r>
              <a:rPr lang="en-NZ" sz="2900" dirty="0"/>
              <a:t>Validation</a:t>
            </a:r>
          </a:p>
          <a:p>
            <a:pPr lvl="1"/>
            <a:r>
              <a:rPr lang="en-NZ" sz="2900" dirty="0"/>
              <a:t>Viewing Recipe List</a:t>
            </a:r>
          </a:p>
          <a:p>
            <a:pPr lvl="1"/>
            <a:r>
              <a:rPr lang="en-NZ" sz="2900" dirty="0"/>
              <a:t>Viewing Individual Recipes</a:t>
            </a:r>
          </a:p>
          <a:p>
            <a:pPr lvl="1"/>
            <a:r>
              <a:rPr lang="en-NZ" sz="2900" dirty="0"/>
              <a:t>Searching for Recipes</a:t>
            </a:r>
          </a:p>
          <a:p>
            <a:pPr lvl="1"/>
            <a:r>
              <a:rPr lang="en-NZ" sz="2900" dirty="0"/>
              <a:t>Store Recipes via Room Persistence Library</a:t>
            </a:r>
          </a:p>
          <a:p>
            <a:pPr lvl="1"/>
            <a:endParaRPr lang="en-NZ" sz="2900" dirty="0"/>
          </a:p>
          <a:p>
            <a:pPr lvl="1"/>
            <a:endParaRPr lang="en-NZ" dirty="0"/>
          </a:p>
          <a:p>
            <a:pPr lvl="1"/>
            <a:endParaRPr lang="en-NZ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967BA28-66E1-4C9D-8DD9-7CD009FB91C8}"/>
              </a:ext>
            </a:extLst>
          </p:cNvPr>
          <p:cNvSpPr txBox="1">
            <a:spLocks/>
          </p:cNvSpPr>
          <p:nvPr/>
        </p:nvSpPr>
        <p:spPr>
          <a:xfrm>
            <a:off x="5024589" y="2530065"/>
            <a:ext cx="5916054" cy="18920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NZ" dirty="0"/>
              <a:t>Not Achieved</a:t>
            </a:r>
          </a:p>
          <a:p>
            <a:pPr lvl="1"/>
            <a:r>
              <a:rPr lang="en-NZ" dirty="0"/>
              <a:t>Implement Online Database</a:t>
            </a:r>
          </a:p>
          <a:p>
            <a:pPr lvl="1"/>
            <a:r>
              <a:rPr lang="en-NZ" dirty="0"/>
              <a:t>Upload Recipe to Online Database Function</a:t>
            </a:r>
          </a:p>
          <a:p>
            <a:pPr lvl="1"/>
            <a:r>
              <a:rPr lang="en-NZ" dirty="0"/>
              <a:t>Camera/Gallery Access for Recipe Photos</a:t>
            </a:r>
          </a:p>
          <a:p>
            <a:pPr lvl="1"/>
            <a:r>
              <a:rPr lang="en-NZ" dirty="0"/>
              <a:t>Update/ Delete Recipes</a:t>
            </a:r>
          </a:p>
          <a:p>
            <a:pPr lvl="1"/>
            <a:endParaRPr lang="en-NZ" dirty="0"/>
          </a:p>
          <a:p>
            <a:pPr lvl="1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750386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370C8-78A2-4B98-AAB1-98A8814B8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Future Work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4E2BD4-EB3B-4B5F-883E-34357F70113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1"/>
            <a:r>
              <a:rPr lang="en-NZ" dirty="0"/>
              <a:t>All the ‘Not Achieved’</a:t>
            </a:r>
          </a:p>
          <a:p>
            <a:pPr lvl="1"/>
            <a:r>
              <a:rPr lang="en-NZ" dirty="0"/>
              <a:t>Share to Social Media</a:t>
            </a:r>
          </a:p>
          <a:p>
            <a:pPr lvl="1"/>
            <a:r>
              <a:rPr lang="en-NZ" dirty="0"/>
              <a:t>Login System</a:t>
            </a:r>
          </a:p>
          <a:p>
            <a:pPr lvl="1"/>
            <a:r>
              <a:rPr lang="en-NZ" dirty="0"/>
              <a:t>Rating System</a:t>
            </a:r>
          </a:p>
          <a:p>
            <a:pPr lvl="1"/>
            <a:r>
              <a:rPr lang="en-NZ" dirty="0"/>
              <a:t>Available on IOS</a:t>
            </a:r>
          </a:p>
          <a:p>
            <a:pPr lvl="1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17623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AC8B1-253C-4210-A0DD-5DAE4EF71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Demonstration </a:t>
            </a:r>
          </a:p>
        </p:txBody>
      </p:sp>
    </p:spTree>
    <p:extLst>
      <p:ext uri="{BB962C8B-B14F-4D97-AF65-F5344CB8AC3E}">
        <p14:creationId xmlns:p14="http://schemas.microsoft.com/office/powerpoint/2010/main" val="18644661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121</TotalTime>
  <Words>265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Recipe Hub - Demo</vt:lpstr>
      <vt:lpstr>Overview</vt:lpstr>
      <vt:lpstr>MOV Statement</vt:lpstr>
      <vt:lpstr>GUI Initial Design</vt:lpstr>
      <vt:lpstr>Error Handling / Limitations</vt:lpstr>
      <vt:lpstr>Functionalities </vt:lpstr>
      <vt:lpstr>Future Work</vt:lpstr>
      <vt:lpstr>Demonstration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Recipe Hub - Demo</dc:title>
  <dc:creator>Tian Dippenaar</dc:creator>
  <cp:lastModifiedBy>Tian Dippenaar</cp:lastModifiedBy>
  <cp:revision>10</cp:revision>
  <dcterms:created xsi:type="dcterms:W3CDTF">2018-04-10T23:50:44Z</dcterms:created>
  <dcterms:modified xsi:type="dcterms:W3CDTF">2018-04-11T02:29:28Z</dcterms:modified>
</cp:coreProperties>
</file>