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hare.proto.io/P02MV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D373-11EA-47F8-912A-CA2B3A989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357780"/>
            <a:ext cx="8825658" cy="3329581"/>
          </a:xfrm>
        </p:spPr>
        <p:txBody>
          <a:bodyPr/>
          <a:lstStyle/>
          <a:p>
            <a:r>
              <a:rPr lang="en-NZ" dirty="0"/>
              <a:t>Recipe Hub</a:t>
            </a:r>
            <a:br>
              <a:rPr lang="en-NZ" dirty="0"/>
            </a:br>
            <a:r>
              <a:rPr lang="en-NZ" sz="3200" dirty="0"/>
              <a:t>GUI and Design</a:t>
            </a:r>
            <a:endParaRPr lang="en-N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EFB81-BDDC-4BC0-81F4-FA8071F10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Hot Topic</a:t>
            </a:r>
          </a:p>
          <a:p>
            <a:endParaRPr lang="en-NZ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5B15613-4058-4522-97FE-0408D4F76461}"/>
              </a:ext>
            </a:extLst>
          </p:cNvPr>
          <p:cNvSpPr txBox="1">
            <a:spLocks/>
          </p:cNvSpPr>
          <p:nvPr/>
        </p:nvSpPr>
        <p:spPr>
          <a:xfrm>
            <a:off x="8079216" y="563880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NZ" dirty="0"/>
              <a:t>By Devon and tian</a:t>
            </a:r>
          </a:p>
          <a:p>
            <a:endParaRPr lang="en-N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B8F795-71D5-413C-B952-29CA90E07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050" y="1932083"/>
            <a:ext cx="1816331" cy="175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7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57E7-86E1-4E1A-9B0A-C7349A472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33710"/>
            <a:ext cx="9404723" cy="1400530"/>
          </a:xfrm>
        </p:spPr>
        <p:txBody>
          <a:bodyPr/>
          <a:lstStyle/>
          <a:p>
            <a:r>
              <a:rPr lang="en-NZ" dirty="0"/>
              <a:t>Navigation Diagram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AB80CD-FECF-44C7-B1A2-1AECA80E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3B100D-443D-415E-943D-5BF3ED083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513" y="1046922"/>
            <a:ext cx="12218513" cy="581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9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A86E2-B0BB-4D12-9F37-86BB46B9B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043" y="326109"/>
            <a:ext cx="9404723" cy="1400530"/>
          </a:xfrm>
        </p:spPr>
        <p:txBody>
          <a:bodyPr/>
          <a:lstStyle/>
          <a:p>
            <a:r>
              <a:rPr lang="en-NZ" dirty="0"/>
              <a:t>Use Case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C68F5-C8B1-4743-BCDE-DDFDF8C72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983"/>
            <a:ext cx="12192000" cy="575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8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798A8-158C-40D6-AAB2-0CF1334D8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E0D10-D58E-4362-9847-5EDE4163F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New Environment – Android Studio</a:t>
            </a:r>
          </a:p>
          <a:p>
            <a:r>
              <a:rPr lang="en-NZ" dirty="0"/>
              <a:t>Biggest Difficulty would be to grab a recipe object within the local stored database and upload it to an online database.</a:t>
            </a:r>
          </a:p>
          <a:p>
            <a:r>
              <a:rPr lang="en-NZ" dirty="0"/>
              <a:t>Have different users view these online recipes.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988FC-C90E-48EA-9411-D31DE9739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2171" y="5406887"/>
            <a:ext cx="1374682" cy="132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FEB6-D3F8-4E53-8D28-24108F49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Proto.io GUI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7C034-5A62-4F01-B39C-2677DBA72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>
                <a:hlinkClick r:id="rId2"/>
              </a:rPr>
              <a:t>https://share.proto.io/P02MVS/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32525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168</TotalTime>
  <Words>65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Recipe Hub GUI and Design</vt:lpstr>
      <vt:lpstr>Navigation Diagram</vt:lpstr>
      <vt:lpstr>Use Case Diagram</vt:lpstr>
      <vt:lpstr>Difficulties</vt:lpstr>
      <vt:lpstr>Proto.io GUI Example: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 Hub GUI and Design</dc:title>
  <dc:creator>Devon Collins</dc:creator>
  <cp:lastModifiedBy>Devon Collins</cp:lastModifiedBy>
  <cp:revision>7</cp:revision>
  <dcterms:created xsi:type="dcterms:W3CDTF">2018-03-27T22:19:10Z</dcterms:created>
  <dcterms:modified xsi:type="dcterms:W3CDTF">2018-03-28T01:07:23Z</dcterms:modified>
</cp:coreProperties>
</file>