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5" r:id="rId6"/>
    <p:sldId id="266" r:id="rId7"/>
    <p:sldId id="268" r:id="rId8"/>
    <p:sldId id="269" r:id="rId9"/>
    <p:sldId id="275" r:id="rId10"/>
    <p:sldId id="276" r:id="rId11"/>
    <p:sldId id="277" r:id="rId12"/>
    <p:sldId id="273" r:id="rId13"/>
    <p:sldId id="274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8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7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607E7-392A-40B8-8961-F84552A1199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27AD-9EA6-4B06-8CEB-9842316634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927AD-9EA6-4B06-8CEB-9842316634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560C-E380-1943-B5D7-49A23CA338C0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DACDF-E1A9-A04C-A5FF-FC2443684B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M_Power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4" y="813191"/>
            <a:ext cx="7772400" cy="1470025"/>
          </a:xfrm>
        </p:spPr>
        <p:txBody>
          <a:bodyPr/>
          <a:lstStyle/>
          <a:p>
            <a:r>
              <a:rPr lang="en-US" dirty="0" err="1"/>
              <a:t>CometApp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204" y="3183939"/>
            <a:ext cx="678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Group – 1 Final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255" y="4730993"/>
            <a:ext cx="7555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                                                                             Madhurima Kar             </a:t>
            </a:r>
          </a:p>
          <a:p>
            <a:pPr algn="r"/>
            <a:r>
              <a:rPr lang="en-US" dirty="0"/>
              <a:t>                                                                                   Dipsa Prusty</a:t>
            </a:r>
          </a:p>
          <a:p>
            <a:pPr algn="r"/>
            <a:r>
              <a:rPr lang="en-US" dirty="0"/>
              <a:t>                                                                                   Avinash Ravikumar</a:t>
            </a:r>
          </a:p>
          <a:p>
            <a:pPr algn="r"/>
            <a:r>
              <a:rPr lang="en-US" dirty="0"/>
              <a:t>    Anantha Shashidhar Karunakaram</a:t>
            </a:r>
          </a:p>
          <a:p>
            <a:pPr algn="r"/>
            <a:r>
              <a:rPr lang="en-US" dirty="0"/>
              <a:t>Ravali Nimmaneni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906C-6CD4-4A28-9DE8-13ABE93C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58" y="129071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latin typeface="+mj-lt"/>
              </a:rPr>
              <a:t>Software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D2A93-EC73-4DB2-8790-8CDAF1B5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2" y="1976130"/>
            <a:ext cx="8004516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7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4EFF40-76C2-4363-8FE8-2E63E47E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527429"/>
            <a:ext cx="8178799" cy="38031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0970AF-C876-4605-9361-F6539C2C4EF2}"/>
              </a:ext>
            </a:extLst>
          </p:cNvPr>
          <p:cNvSpPr/>
          <p:nvPr/>
        </p:nvSpPr>
        <p:spPr>
          <a:xfrm>
            <a:off x="1134297" y="1173486"/>
            <a:ext cx="5384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4000" dirty="0">
                <a:latin typeface="+mj-lt"/>
              </a:rPr>
              <a:t>Software Design(Contd..)</a:t>
            </a:r>
          </a:p>
        </p:txBody>
      </p:sp>
    </p:spTree>
    <p:extLst>
      <p:ext uri="{BB962C8B-B14F-4D97-AF65-F5344CB8AC3E}">
        <p14:creationId xmlns:p14="http://schemas.microsoft.com/office/powerpoint/2010/main" val="401744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974F-FA0C-4F02-ABFD-B47F055A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4770"/>
            <a:ext cx="8229600" cy="14908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 CASE TO VERIFY STUDENT LOGIN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5F5C-7A4C-4906-97F3-67EC2A61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Purpose:</a:t>
            </a:r>
            <a:endParaRPr lang="en-US" dirty="0"/>
          </a:p>
          <a:p>
            <a:r>
              <a:rPr lang="en-US" dirty="0"/>
              <a:t>To verify the login credentials of a student and make sure that he/she can login.</a:t>
            </a:r>
          </a:p>
          <a:p>
            <a:pPr marL="0" indent="0">
              <a:buNone/>
            </a:pPr>
            <a:r>
              <a:rPr lang="en-US" b="1" dirty="0"/>
              <a:t>Prerequisite:</a:t>
            </a:r>
            <a:endParaRPr lang="en-US" dirty="0"/>
          </a:p>
          <a:p>
            <a:r>
              <a:rPr lang="en-US" dirty="0"/>
              <a:t>The student should have already finished registration with the Comet App.</a:t>
            </a:r>
          </a:p>
          <a:p>
            <a:r>
              <a:rPr lang="en-US" b="1" dirty="0"/>
              <a:t>Test Data:</a:t>
            </a:r>
            <a:endParaRPr lang="en-US" dirty="0"/>
          </a:p>
          <a:p>
            <a:r>
              <a:rPr lang="en-US" dirty="0" err="1"/>
              <a:t>UTDEmailID</a:t>
            </a:r>
            <a:r>
              <a:rPr lang="en-US" dirty="0"/>
              <a:t> = [Valid </a:t>
            </a:r>
            <a:r>
              <a:rPr lang="en-US" dirty="0" err="1"/>
              <a:t>UTDEmailID</a:t>
            </a:r>
            <a:r>
              <a:rPr lang="en-US" dirty="0"/>
              <a:t>, Invalid </a:t>
            </a:r>
            <a:r>
              <a:rPr lang="en-US" dirty="0" err="1"/>
              <a:t>UTDEmailID</a:t>
            </a:r>
            <a:r>
              <a:rPr lang="en-US" dirty="0"/>
              <a:t>, Empty]</a:t>
            </a:r>
          </a:p>
          <a:p>
            <a:r>
              <a:rPr lang="en-US" dirty="0"/>
              <a:t>Password = [Valid Password, Invalid Password, Empty]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1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E4E-2858-4264-ACA3-C40563DA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2428"/>
            <a:ext cx="8229600" cy="8367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 CASE TO VERIFY STUDENT 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6E7F-555F-4585-885E-FF78A2FF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91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Procedure: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2EE6C2-49CD-47D9-A7C6-B0F05D776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85649"/>
              </p:ext>
            </p:extLst>
          </p:nvPr>
        </p:nvGraphicFramePr>
        <p:xfrm>
          <a:off x="1055077" y="2735848"/>
          <a:ext cx="7146388" cy="2236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3194">
                  <a:extLst>
                    <a:ext uri="{9D8B030D-6E8A-4147-A177-3AD203B41FA5}">
                      <a16:colId xmlns:a16="http://schemas.microsoft.com/office/drawing/2014/main" val="2425724558"/>
                    </a:ext>
                  </a:extLst>
                </a:gridCol>
                <a:gridCol w="3573194">
                  <a:extLst>
                    <a:ext uri="{9D8B030D-6E8A-4147-A177-3AD203B41FA5}">
                      <a16:colId xmlns:a16="http://schemas.microsoft.com/office/drawing/2014/main" val="2104995896"/>
                    </a:ext>
                  </a:extLst>
                </a:gridCol>
              </a:tblGrid>
              <a:tr h="273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Steps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950220"/>
                  </a:ext>
                </a:extLst>
              </a:tr>
              <a:tr h="273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Click on the Login link.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Student will be redirected to the Login Page.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347227"/>
                  </a:ext>
                </a:extLst>
              </a:tr>
              <a:tr h="559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the Login ID ie. UTDEmailID and the Password.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Student should be able to enter the required details.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4765815"/>
                  </a:ext>
                </a:extLst>
              </a:tr>
              <a:tr h="11309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Click on the Login button.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Student should be able to login if the credentials are valid.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If the login credentials are invalid, throw Login status as Failed.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50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7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10346"/>
            <a:ext cx="8913091" cy="1143000"/>
          </a:xfrm>
        </p:spPr>
        <p:txBody>
          <a:bodyPr>
            <a:normAutofit/>
          </a:bodyPr>
          <a:lstStyle/>
          <a:p>
            <a:r>
              <a:rPr lang="en-US" sz="4000" dirty="0"/>
              <a:t>Lessons Learnt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26473" y="1845715"/>
            <a:ext cx="833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Depending on the priorities of the available resources, selection of the project and determining the importance of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The work breakdown structure gave details about the tasks to be performed at various phases of project and time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designing of different models and its importance was analyzed.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Coordination between the team members for successful accomplishment of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Interface was designed in the perspective of the user for efficient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Significance of security for the application and enforcing data encryption for the security of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63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00"/>
            <a:ext cx="8913091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Thank you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08" y="1542473"/>
            <a:ext cx="3980873" cy="39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45" y="81034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6347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CometApp is a mobile application that would facilitate the UTD students to avail all facilities without using the Comet Card physically.</a:t>
            </a:r>
          </a:p>
          <a:p>
            <a:r>
              <a:rPr lang="en-US" sz="2200" dirty="0"/>
              <a:t>This will also be a new payment option and it would help students to access various campus facilities.</a:t>
            </a:r>
          </a:p>
          <a:p>
            <a:r>
              <a:rPr lang="en-US" sz="2200" dirty="0"/>
              <a:t>It will help students to make easy and secure purchases. </a:t>
            </a:r>
          </a:p>
          <a:p>
            <a:r>
              <a:rPr lang="en-US" sz="2200" dirty="0"/>
              <a:t>Students will have access without swiping the comet card which will simplifies the process.</a:t>
            </a:r>
          </a:p>
          <a:p>
            <a:r>
              <a:rPr lang="en-US" sz="2200" dirty="0"/>
              <a:t>Students can enjoy this facility without paying any extra fee.</a:t>
            </a:r>
          </a:p>
          <a:p>
            <a:r>
              <a:rPr lang="en-US" sz="2200" dirty="0"/>
              <a:t>In the long run, we can make this app available for faculties and visitors with additional features like making parking payment easier, placing online orders.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45" y="81034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826347"/>
            <a:ext cx="822036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lvl="0"/>
            <a:r>
              <a:rPr lang="en-US" sz="2200" dirty="0"/>
              <a:t>The user should be able to register with the application</a:t>
            </a:r>
          </a:p>
          <a:p>
            <a:pPr lvl="0"/>
            <a:r>
              <a:rPr lang="en-US" sz="2200" dirty="0"/>
              <a:t>The user should be able to add balance to his comet app using multiple payment methods</a:t>
            </a:r>
          </a:p>
          <a:p>
            <a:pPr lvl="0"/>
            <a:r>
              <a:rPr lang="en-US" sz="2200" dirty="0"/>
              <a:t>The application shall store all access logs and payment history</a:t>
            </a:r>
          </a:p>
          <a:p>
            <a:pPr lvl="0"/>
            <a:r>
              <a:rPr lang="en-US" sz="2200" dirty="0"/>
              <a:t>Enforce two factor authentications for resetting credentials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3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45" y="81034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Non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2475914"/>
            <a:ext cx="8220365" cy="3876396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The application should be compatible with all mobile operating systems</a:t>
            </a:r>
          </a:p>
          <a:p>
            <a:pPr lvl="0"/>
            <a:r>
              <a:rPr lang="en-US" sz="2200" dirty="0"/>
              <a:t>Error messages should be displayed in case of exceptions</a:t>
            </a:r>
          </a:p>
          <a:p>
            <a:pPr lvl="0"/>
            <a:r>
              <a:rPr lang="en-US" sz="2200" dirty="0"/>
              <a:t>Downtime for the application should be less than 5 hours</a:t>
            </a:r>
          </a:p>
          <a:p>
            <a:pPr lvl="0"/>
            <a:r>
              <a:rPr lang="en-US" sz="2200" dirty="0"/>
              <a:t>The application should be ready to respond to users input in less than 10s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27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45" y="8103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case diagram for User Login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2BD42-8D0D-4EC4-A2FD-3D3E13046B7A}"/>
              </a:ext>
            </a:extLst>
          </p:cNvPr>
          <p:cNvPicPr/>
          <p:nvPr/>
        </p:nvPicPr>
        <p:blipFill rotWithShape="1">
          <a:blip r:embed="rId2"/>
          <a:srcRect l="30930" t="25371" r="14263" b="15051"/>
          <a:stretch/>
        </p:blipFill>
        <p:spPr bwMode="auto">
          <a:xfrm>
            <a:off x="1406770" y="1839912"/>
            <a:ext cx="6161648" cy="43358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937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10346"/>
            <a:ext cx="8913091" cy="1143000"/>
          </a:xfrm>
        </p:spPr>
        <p:txBody>
          <a:bodyPr>
            <a:normAutofit/>
          </a:bodyPr>
          <a:lstStyle/>
          <a:p>
            <a:r>
              <a:rPr lang="en-US" sz="4000" dirty="0"/>
              <a:t>Use case diagram for accessing facilities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75246-59A6-45F5-BA5A-816CE240A14C}"/>
              </a:ext>
            </a:extLst>
          </p:cNvPr>
          <p:cNvPicPr/>
          <p:nvPr/>
        </p:nvPicPr>
        <p:blipFill rotWithShape="1">
          <a:blip r:embed="rId2"/>
          <a:srcRect l="31090" t="26796" r="27084" b="19327"/>
          <a:stretch/>
        </p:blipFill>
        <p:spPr bwMode="auto">
          <a:xfrm>
            <a:off x="914400" y="1953345"/>
            <a:ext cx="6457950" cy="40676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091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10346"/>
            <a:ext cx="8913091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Sequence diagram for adding balance to CometApp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57685-60EF-4A9E-82C9-CB328EB11D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625" y="1631852"/>
            <a:ext cx="8398412" cy="46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10346"/>
            <a:ext cx="8913091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User Interface for adding balance to CometApp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96F7B-1F2C-4D6A-8AD2-5653E971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3" y="1800665"/>
            <a:ext cx="5669279" cy="40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1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2DE6-12E9-4C77-BE95-31422097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00332"/>
          </a:xfrm>
        </p:spPr>
        <p:txBody>
          <a:bodyPr>
            <a:normAutofit/>
          </a:bodyPr>
          <a:lstStyle/>
          <a:p>
            <a:r>
              <a:rPr lang="en-US" sz="4000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260F-2345-40C0-ACA8-54F033F9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Login Verification: </a:t>
            </a:r>
          </a:p>
          <a:p>
            <a:r>
              <a:rPr lang="en-US" dirty="0"/>
              <a:t>The Login verification method is an entry control and will help to detect fraudulent/malicious activity. </a:t>
            </a:r>
          </a:p>
          <a:p>
            <a:r>
              <a:rPr lang="en-US" dirty="0"/>
              <a:t>Only a registered user who has a valid comet card can login through the system. This control method will carry out checks for user ID and password. After 3 unsuccessful attempts to login, the system will prompt to reset the password for the account for security purpose.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6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571</Words>
  <Application>Microsoft Office PowerPoint</Application>
  <PresentationFormat>On-screen Show (4:3)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CometApp</vt:lpstr>
      <vt:lpstr>Business Objective</vt:lpstr>
      <vt:lpstr>Functional Requirements</vt:lpstr>
      <vt:lpstr>Non Functional Requirements</vt:lpstr>
      <vt:lpstr>Use case diagram for User Login System </vt:lpstr>
      <vt:lpstr>Use case diagram for accessing facilities </vt:lpstr>
      <vt:lpstr>Sequence diagram for adding balance to CometApp</vt:lpstr>
      <vt:lpstr>User Interface for adding balance to CometApp</vt:lpstr>
      <vt:lpstr>CONTROLS</vt:lpstr>
      <vt:lpstr>PowerPoint Presentation</vt:lpstr>
      <vt:lpstr>PowerPoint Presentation</vt:lpstr>
      <vt:lpstr>TEST CASE TO VERIFY STUDENT LOGIN </vt:lpstr>
      <vt:lpstr>TEST CASE TO VERIFY STUDENT LOGIN</vt:lpstr>
      <vt:lpstr>Lessons Learnt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lxe072000</dc:creator>
  <cp:lastModifiedBy>dipsaprusty93@gmail.com</cp:lastModifiedBy>
  <cp:revision>56</cp:revision>
  <dcterms:created xsi:type="dcterms:W3CDTF">2011-08-25T15:49:05Z</dcterms:created>
  <dcterms:modified xsi:type="dcterms:W3CDTF">2017-11-30T18:24:55Z</dcterms:modified>
</cp:coreProperties>
</file>