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4" d="100"/>
          <a:sy n="64" d="100"/>
        </p:scale>
        <p:origin x="1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DDD0-3BAA-4E21-BFFD-09A4F55F88D3}"/>
              </a:ext>
            </a:extLst>
          </p:cNvPr>
          <p:cNvSpPr>
            <a:spLocks noGrp="1"/>
          </p:cNvSpPr>
          <p:nvPr>
            <p:ph type="ctrTitle"/>
          </p:nvPr>
        </p:nvSpPr>
        <p:spPr/>
        <p:txBody>
          <a:bodyPr/>
          <a:lstStyle/>
          <a:p>
            <a:pPr algn="ctr"/>
            <a:r>
              <a:rPr lang="en-US" b="1" dirty="0">
                <a:latin typeface="Arial" panose="020B0604020202020204" pitchFamily="34" charset="0"/>
                <a:cs typeface="Arial" panose="020B0604020202020204" pitchFamily="34" charset="0"/>
              </a:rPr>
              <a:t>DEATH  ANALYSIS</a:t>
            </a:r>
          </a:p>
        </p:txBody>
      </p:sp>
      <p:sp>
        <p:nvSpPr>
          <p:cNvPr id="3" name="Subtitle 2">
            <a:extLst>
              <a:ext uri="{FF2B5EF4-FFF2-40B4-BE49-F238E27FC236}">
                <a16:creationId xmlns:a16="http://schemas.microsoft.com/office/drawing/2014/main" id="{2026BEFC-F469-4A66-8194-4403DD185A82}"/>
              </a:ext>
            </a:extLst>
          </p:cNvPr>
          <p:cNvSpPr>
            <a:spLocks noGrp="1"/>
          </p:cNvSpPr>
          <p:nvPr>
            <p:ph type="subTitle" idx="1"/>
          </p:nvPr>
        </p:nvSpPr>
        <p:spPr/>
        <p:txBody>
          <a:bodyPr/>
          <a:lstStyle/>
          <a:p>
            <a:pPr algn="r"/>
            <a:r>
              <a:rPr lang="en-US" dirty="0">
                <a:latin typeface="Arial" panose="020B0604020202020204" pitchFamily="34" charset="0"/>
                <a:cs typeface="Arial" panose="020B0604020202020204" pitchFamily="34" charset="0"/>
              </a:rPr>
              <a:t>Dipsa Prusty</a:t>
            </a:r>
          </a:p>
          <a:p>
            <a:pPr algn="r"/>
            <a:r>
              <a:rPr lang="en-US" dirty="0">
                <a:latin typeface="Arial" panose="020B0604020202020204" pitchFamily="34" charset="0"/>
                <a:cs typeface="Arial" panose="020B0604020202020204" pitchFamily="34" charset="0"/>
              </a:rPr>
              <a:t>dxp170230</a:t>
            </a:r>
          </a:p>
        </p:txBody>
      </p:sp>
    </p:spTree>
    <p:extLst>
      <p:ext uri="{BB962C8B-B14F-4D97-AF65-F5344CB8AC3E}">
        <p14:creationId xmlns:p14="http://schemas.microsoft.com/office/powerpoint/2010/main" val="208620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D7D7-C05C-406D-B013-4E8E1F3AE222}"/>
              </a:ext>
            </a:extLst>
          </p:cNvPr>
          <p:cNvSpPr>
            <a:spLocks noGrp="1"/>
          </p:cNvSpPr>
          <p:nvPr>
            <p:ph type="title"/>
          </p:nvPr>
        </p:nvSpPr>
        <p:spPr>
          <a:xfrm>
            <a:off x="252918" y="1123837"/>
            <a:ext cx="3359711" cy="5052111"/>
          </a:xfrm>
        </p:spPr>
        <p:txBody>
          <a:bodyPr>
            <a:normAutofit/>
          </a:bodyPr>
          <a:lstStyle/>
          <a:p>
            <a:r>
              <a:rPr lang="en-US" sz="3200" b="1" dirty="0">
                <a:latin typeface="Arial" panose="020B0604020202020204" pitchFamily="34" charset="0"/>
                <a:cs typeface="Arial" panose="020B0604020202020204" pitchFamily="34" charset="0"/>
              </a:rPr>
              <a:t>Findings</a:t>
            </a:r>
          </a:p>
        </p:txBody>
      </p:sp>
      <p:sp>
        <p:nvSpPr>
          <p:cNvPr id="3" name="Content Placeholder 2">
            <a:extLst>
              <a:ext uri="{FF2B5EF4-FFF2-40B4-BE49-F238E27FC236}">
                <a16:creationId xmlns:a16="http://schemas.microsoft.com/office/drawing/2014/main" id="{E6AE42C1-1E48-4321-BB43-97975BE480FC}"/>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People dying in accidents are more for age group of 45 -54 years.</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Death by accident is fairly higher for  males.</a:t>
            </a:r>
          </a:p>
          <a:p>
            <a:pPr marL="0" indent="0">
              <a:buNone/>
            </a:pPr>
            <a:r>
              <a:rPr lang="en-US" sz="1800" dirty="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FA0985-A516-4CD4-9555-5E8050F7AEE6}"/>
              </a:ext>
            </a:extLst>
          </p:cNvPr>
          <p:cNvPicPr>
            <a:picLocks noChangeAspect="1"/>
          </p:cNvPicPr>
          <p:nvPr/>
        </p:nvPicPr>
        <p:blipFill>
          <a:blip r:embed="rId2"/>
          <a:stretch>
            <a:fillRect/>
          </a:stretch>
        </p:blipFill>
        <p:spPr>
          <a:xfrm>
            <a:off x="5013096" y="1367443"/>
            <a:ext cx="4156856" cy="2056985"/>
          </a:xfrm>
          <a:prstGeom prst="rect">
            <a:avLst/>
          </a:prstGeom>
        </p:spPr>
      </p:pic>
      <p:pic>
        <p:nvPicPr>
          <p:cNvPr id="7" name="Picture 6">
            <a:extLst>
              <a:ext uri="{FF2B5EF4-FFF2-40B4-BE49-F238E27FC236}">
                <a16:creationId xmlns:a16="http://schemas.microsoft.com/office/drawing/2014/main" id="{90EB1F24-5474-43E3-9D9A-58C3DFE1EDA3}"/>
              </a:ext>
            </a:extLst>
          </p:cNvPr>
          <p:cNvPicPr>
            <a:picLocks noChangeAspect="1"/>
          </p:cNvPicPr>
          <p:nvPr/>
        </p:nvPicPr>
        <p:blipFill>
          <a:blip r:embed="rId3"/>
          <a:stretch>
            <a:fillRect/>
          </a:stretch>
        </p:blipFill>
        <p:spPr>
          <a:xfrm>
            <a:off x="5013096" y="3927764"/>
            <a:ext cx="3677888" cy="2056984"/>
          </a:xfrm>
          <a:prstGeom prst="rect">
            <a:avLst/>
          </a:prstGeom>
        </p:spPr>
      </p:pic>
    </p:spTree>
    <p:extLst>
      <p:ext uri="{BB962C8B-B14F-4D97-AF65-F5344CB8AC3E}">
        <p14:creationId xmlns:p14="http://schemas.microsoft.com/office/powerpoint/2010/main" val="245819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E1C2-952D-4318-9D65-53CD83364466}"/>
              </a:ext>
            </a:extLst>
          </p:cNvPr>
          <p:cNvSpPr>
            <a:spLocks noGrp="1"/>
          </p:cNvSpPr>
          <p:nvPr>
            <p:ph type="title"/>
          </p:nvPr>
        </p:nvSpPr>
        <p:spPr/>
        <p:txBody>
          <a:bodyPr/>
          <a:lstStyle/>
          <a:p>
            <a:r>
              <a:rPr lang="en-US" sz="3200" b="1" dirty="0">
                <a:latin typeface="Arial" panose="020B0604020202020204" pitchFamily="34" charset="0"/>
                <a:cs typeface="Arial" panose="020B0604020202020204" pitchFamily="34" charset="0"/>
              </a:rPr>
              <a:t>Findings</a:t>
            </a:r>
          </a:p>
        </p:txBody>
      </p:sp>
      <p:sp>
        <p:nvSpPr>
          <p:cNvPr id="3" name="Content Placeholder 2">
            <a:extLst>
              <a:ext uri="{FF2B5EF4-FFF2-40B4-BE49-F238E27FC236}">
                <a16:creationId xmlns:a16="http://schemas.microsoft.com/office/drawing/2014/main" id="{A7BEDA0F-18A7-4162-93D9-4699AE4B51D2}"/>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Majority of people died in homicide consists of youth(age group 15 – 34 years) and are unmarried males.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BAB5DD00-733C-4E49-83B1-2C6BD0732985}"/>
              </a:ext>
            </a:extLst>
          </p:cNvPr>
          <p:cNvPicPr>
            <a:picLocks noChangeAspect="1"/>
          </p:cNvPicPr>
          <p:nvPr/>
        </p:nvPicPr>
        <p:blipFill>
          <a:blip r:embed="rId2"/>
          <a:stretch>
            <a:fillRect/>
          </a:stretch>
        </p:blipFill>
        <p:spPr>
          <a:xfrm>
            <a:off x="4148091" y="2435671"/>
            <a:ext cx="6471418" cy="3549077"/>
          </a:xfrm>
          <a:prstGeom prst="rect">
            <a:avLst/>
          </a:prstGeom>
        </p:spPr>
      </p:pic>
    </p:spTree>
    <p:extLst>
      <p:ext uri="{BB962C8B-B14F-4D97-AF65-F5344CB8AC3E}">
        <p14:creationId xmlns:p14="http://schemas.microsoft.com/office/powerpoint/2010/main" val="238396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98B7-54BB-4E1A-BF7C-5FA94688D3AF}"/>
              </a:ext>
            </a:extLst>
          </p:cNvPr>
          <p:cNvSpPr>
            <a:spLocks noGrp="1"/>
          </p:cNvSpPr>
          <p:nvPr>
            <p:ph type="title"/>
          </p:nvPr>
        </p:nvSpPr>
        <p:spPr/>
        <p:txBody>
          <a:bodyPr/>
          <a:lstStyle/>
          <a:p>
            <a:r>
              <a:rPr lang="en-US" sz="3200" b="1" dirty="0">
                <a:latin typeface="Arial" panose="020B0604020202020204" pitchFamily="34" charset="0"/>
                <a:cs typeface="Arial" panose="020B0604020202020204" pitchFamily="34" charset="0"/>
              </a:rPr>
              <a:t>Findings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FEF17D-412E-415D-8E52-45778188DE2A}"/>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Reason of death of age group 15 – 24 years and 25 – 34 years is mostly from firearm discharge.</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79E90904-E31B-4F92-AA7D-B2966DFB4881}"/>
              </a:ext>
            </a:extLst>
          </p:cNvPr>
          <p:cNvPicPr>
            <a:picLocks noChangeAspect="1"/>
          </p:cNvPicPr>
          <p:nvPr/>
        </p:nvPicPr>
        <p:blipFill>
          <a:blip r:embed="rId2"/>
          <a:stretch>
            <a:fillRect/>
          </a:stretch>
        </p:blipFill>
        <p:spPr>
          <a:xfrm>
            <a:off x="3505475" y="2410691"/>
            <a:ext cx="7678994" cy="3574057"/>
          </a:xfrm>
          <a:prstGeom prst="rect">
            <a:avLst/>
          </a:prstGeom>
        </p:spPr>
      </p:pic>
    </p:spTree>
    <p:extLst>
      <p:ext uri="{BB962C8B-B14F-4D97-AF65-F5344CB8AC3E}">
        <p14:creationId xmlns:p14="http://schemas.microsoft.com/office/powerpoint/2010/main" val="3046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B807-1308-4E39-86F1-A1F445902BCE}"/>
              </a:ext>
            </a:extLst>
          </p:cNvPr>
          <p:cNvSpPr>
            <a:spLocks noGrp="1"/>
          </p:cNvSpPr>
          <p:nvPr>
            <p:ph type="title"/>
          </p:nvPr>
        </p:nvSpPr>
        <p:spPr/>
        <p:txBody>
          <a:bodyPr/>
          <a:lstStyle/>
          <a:p>
            <a:r>
              <a:rPr lang="en-US" sz="3200" b="1" dirty="0">
                <a:latin typeface="Arial" panose="020B0604020202020204" pitchFamily="34" charset="0"/>
                <a:cs typeface="Arial" panose="020B0604020202020204" pitchFamily="34" charset="0"/>
              </a:rPr>
              <a:t>Findings</a:t>
            </a:r>
          </a:p>
        </p:txBody>
      </p:sp>
      <p:sp>
        <p:nvSpPr>
          <p:cNvPr id="3" name="Content Placeholder 2">
            <a:extLst>
              <a:ext uri="{FF2B5EF4-FFF2-40B4-BE49-F238E27FC236}">
                <a16:creationId xmlns:a16="http://schemas.microsoft.com/office/drawing/2014/main" id="{338EFAC1-A602-405B-9DC4-0AF155E77D3B}"/>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Death records are more for high school graduates.</a:t>
            </a:r>
          </a:p>
          <a:p>
            <a:endParaRPr lang="en-US" sz="18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CBE04D9-BC93-4117-8184-EBA16034E454}"/>
              </a:ext>
            </a:extLst>
          </p:cNvPr>
          <p:cNvPicPr>
            <a:picLocks noChangeAspect="1"/>
          </p:cNvPicPr>
          <p:nvPr/>
        </p:nvPicPr>
        <p:blipFill>
          <a:blip r:embed="rId2"/>
          <a:stretch>
            <a:fillRect/>
          </a:stretch>
        </p:blipFill>
        <p:spPr>
          <a:xfrm>
            <a:off x="4098795" y="2619870"/>
            <a:ext cx="5343525" cy="3105150"/>
          </a:xfrm>
          <a:prstGeom prst="rect">
            <a:avLst/>
          </a:prstGeom>
        </p:spPr>
      </p:pic>
    </p:spTree>
    <p:extLst>
      <p:ext uri="{BB962C8B-B14F-4D97-AF65-F5344CB8AC3E}">
        <p14:creationId xmlns:p14="http://schemas.microsoft.com/office/powerpoint/2010/main" val="142746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8E34-1B91-463C-A728-0C28B4962C6C}"/>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Problems Faced</a:t>
            </a:r>
          </a:p>
        </p:txBody>
      </p:sp>
      <p:sp>
        <p:nvSpPr>
          <p:cNvPr id="3" name="Content Placeholder 2">
            <a:extLst>
              <a:ext uri="{FF2B5EF4-FFF2-40B4-BE49-F238E27FC236}">
                <a16:creationId xmlns:a16="http://schemas.microsoft.com/office/drawing/2014/main" id="{8C29DDDD-0D3F-402E-869E-BA49CC388EE8}"/>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Number of times QlikView became unresponsive while building the front end of the application.</a:t>
            </a:r>
          </a:p>
          <a:p>
            <a:r>
              <a:rPr lang="en-US" sz="1800" dirty="0">
                <a:latin typeface="Arial" panose="020B0604020202020204" pitchFamily="34" charset="0"/>
                <a:cs typeface="Arial" panose="020B0604020202020204" pitchFamily="34" charset="0"/>
              </a:rPr>
              <a:t>Loading script was very time taking while building the data model for the application.</a:t>
            </a:r>
          </a:p>
        </p:txBody>
      </p:sp>
    </p:spTree>
    <p:extLst>
      <p:ext uri="{BB962C8B-B14F-4D97-AF65-F5344CB8AC3E}">
        <p14:creationId xmlns:p14="http://schemas.microsoft.com/office/powerpoint/2010/main" val="38630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C7E0-E5ED-4917-9745-B54ADEDDDCEB}"/>
              </a:ext>
            </a:extLst>
          </p:cNvPr>
          <p:cNvSpPr>
            <a:spLocks noGrp="1"/>
          </p:cNvSpPr>
          <p:nvPr>
            <p:ph type="title"/>
          </p:nvPr>
        </p:nvSpPr>
        <p:spPr>
          <a:xfrm>
            <a:off x="0" y="1018309"/>
            <a:ext cx="3869267" cy="4706711"/>
          </a:xfrm>
        </p:spPr>
        <p:txBody>
          <a:bodyPr>
            <a:normAutofit/>
          </a:bodyPr>
          <a:lstStyle/>
          <a:p>
            <a:r>
              <a:rPr lang="en-US" sz="2800" b="1"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BA91F447-091D-4C58-90E5-C37102800E07}"/>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Among the youth the usage of firearms and sharp objects are more. Measures should be taken to reduce its usage among them. Death Record also shows there are many high school graduates.</a:t>
            </a:r>
          </a:p>
          <a:p>
            <a:r>
              <a:rPr lang="en-US" sz="1800" dirty="0">
                <a:latin typeface="Arial" panose="020B0604020202020204" pitchFamily="34" charset="0"/>
                <a:cs typeface="Arial" panose="020B0604020202020204" pitchFamily="34" charset="0"/>
              </a:rPr>
              <a:t>Accidents are more for males in the age group of 45 -54 years. Awareness should be spread to be more careful to avoid the unhappening.</a:t>
            </a:r>
          </a:p>
        </p:txBody>
      </p:sp>
    </p:spTree>
    <p:extLst>
      <p:ext uri="{BB962C8B-B14F-4D97-AF65-F5344CB8AC3E}">
        <p14:creationId xmlns:p14="http://schemas.microsoft.com/office/powerpoint/2010/main" val="134667348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56</TotalTime>
  <Words>182</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 2</vt:lpstr>
      <vt:lpstr>Frame</vt:lpstr>
      <vt:lpstr>DEATH  ANALYSIS</vt:lpstr>
      <vt:lpstr>Findings</vt:lpstr>
      <vt:lpstr>Findings</vt:lpstr>
      <vt:lpstr>Findings</vt:lpstr>
      <vt:lpstr>Findings</vt:lpstr>
      <vt:lpstr>Problems Faced</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  ANALYSIS</dc:title>
  <dc:creator>Dipsa Prusty</dc:creator>
  <cp:lastModifiedBy>Dipsa Prusty</cp:lastModifiedBy>
  <cp:revision>14</cp:revision>
  <dcterms:created xsi:type="dcterms:W3CDTF">2018-07-06T22:31:22Z</dcterms:created>
  <dcterms:modified xsi:type="dcterms:W3CDTF">2018-07-06T23:28:10Z</dcterms:modified>
</cp:coreProperties>
</file>