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 Bold" panose="020B0604020202020204" charset="0"/>
      <p:regular r:id="rId8"/>
    </p:embeddedFont>
    <p:embeddedFont>
      <p:font typeface="HK Grotesk Bold" panose="020B0604020202020204" charset="0"/>
      <p:regular r:id="rId9"/>
    </p:embeddedFont>
    <p:embeddedFont>
      <p:font typeface="HK Grotesk Medium" panose="020B0604020202020204" charset="0"/>
      <p:regular r:id="rId10"/>
    </p:embeddedFont>
    <p:embeddedFont>
      <p:font typeface="HK Grotesk Semi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162724">
            <a:off x="12237370" y="1226167"/>
            <a:ext cx="10351703" cy="11318960"/>
          </a:xfrm>
          <a:custGeom>
            <a:avLst/>
            <a:gdLst/>
            <a:ahLst/>
            <a:cxnLst/>
            <a:rect l="l" t="t" r="r" b="b"/>
            <a:pathLst>
              <a:path w="10351703" h="11318960">
                <a:moveTo>
                  <a:pt x="0" y="0"/>
                </a:moveTo>
                <a:lnTo>
                  <a:pt x="10351703" y="0"/>
                </a:lnTo>
                <a:lnTo>
                  <a:pt x="10351703" y="11318960"/>
                </a:lnTo>
                <a:lnTo>
                  <a:pt x="0" y="11318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03541" y="703350"/>
            <a:ext cx="1316898" cy="1316898"/>
          </a:xfrm>
          <a:custGeom>
            <a:avLst/>
            <a:gdLst/>
            <a:ahLst/>
            <a:cxnLst/>
            <a:rect l="l" t="t" r="r" b="b"/>
            <a:pathLst>
              <a:path w="1316898" h="1316898">
                <a:moveTo>
                  <a:pt x="0" y="0"/>
                </a:moveTo>
                <a:lnTo>
                  <a:pt x="1316899" y="0"/>
                </a:lnTo>
                <a:lnTo>
                  <a:pt x="1316899" y="1316898"/>
                </a:lnTo>
                <a:lnTo>
                  <a:pt x="0" y="1316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920586" y="2743330"/>
            <a:ext cx="10860473" cy="3795183"/>
            <a:chOff x="0" y="0"/>
            <a:chExt cx="14480631" cy="5060244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14480631" cy="3923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1499"/>
                </a:lnSpc>
              </a:pPr>
              <a:r>
                <a:rPr lang="en-US" sz="9999">
                  <a:solidFill>
                    <a:srgbClr val="10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2023 FINANCIAL REPORT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412544"/>
              <a:ext cx="14480631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>
                  <a:solidFill>
                    <a:srgbClr val="101212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Analyzing Our Growth Strategies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20836" y="1104624"/>
            <a:ext cx="323297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87"/>
              </a:lnSpc>
            </a:pPr>
            <a:r>
              <a:rPr lang="en-US" sz="3406">
                <a:solidFill>
                  <a:srgbClr val="1012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ONYX FITNESS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0500" y="7605313"/>
            <a:ext cx="5603379" cy="922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10121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August 2024 Onyx Data Challenge</a:t>
            </a:r>
          </a:p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Dipsikha 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443"/>
            <a:ext cx="18317326" cy="10270557"/>
          </a:xfrm>
          <a:custGeom>
            <a:avLst/>
            <a:gdLst/>
            <a:ahLst/>
            <a:cxnLst/>
            <a:rect l="l" t="t" r="r" b="b"/>
            <a:pathLst>
              <a:path w="18317326" h="10270557">
                <a:moveTo>
                  <a:pt x="0" y="0"/>
                </a:moveTo>
                <a:lnTo>
                  <a:pt x="18317326" y="0"/>
                </a:lnTo>
                <a:lnTo>
                  <a:pt x="18317326" y="10270557"/>
                </a:lnTo>
                <a:lnTo>
                  <a:pt x="0" y="1027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843"/>
            <a:ext cx="18288000" cy="10274157"/>
          </a:xfrm>
          <a:custGeom>
            <a:avLst/>
            <a:gdLst/>
            <a:ahLst/>
            <a:cxnLst/>
            <a:rect l="l" t="t" r="r" b="b"/>
            <a:pathLst>
              <a:path w="18288000" h="10274157">
                <a:moveTo>
                  <a:pt x="0" y="0"/>
                </a:moveTo>
                <a:lnTo>
                  <a:pt x="18288000" y="0"/>
                </a:lnTo>
                <a:lnTo>
                  <a:pt x="18288000" y="10274157"/>
                </a:lnTo>
                <a:lnTo>
                  <a:pt x="0" y="10274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2107"/>
            <a:ext cx="18345437" cy="10254893"/>
          </a:xfrm>
          <a:custGeom>
            <a:avLst/>
            <a:gdLst/>
            <a:ahLst/>
            <a:cxnLst/>
            <a:rect l="l" t="t" r="r" b="b"/>
            <a:pathLst>
              <a:path w="18345437" h="10254893">
                <a:moveTo>
                  <a:pt x="0" y="0"/>
                </a:moveTo>
                <a:lnTo>
                  <a:pt x="18345437" y="0"/>
                </a:lnTo>
                <a:lnTo>
                  <a:pt x="18345437" y="10254893"/>
                </a:lnTo>
                <a:lnTo>
                  <a:pt x="0" y="10254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88" y="0"/>
            <a:ext cx="18283012" cy="10289807"/>
          </a:xfrm>
          <a:custGeom>
            <a:avLst/>
            <a:gdLst/>
            <a:ahLst/>
            <a:cxnLst/>
            <a:rect l="l" t="t" r="r" b="b"/>
            <a:pathLst>
              <a:path w="18283012" h="10289807">
                <a:moveTo>
                  <a:pt x="0" y="0"/>
                </a:moveTo>
                <a:lnTo>
                  <a:pt x="18283012" y="0"/>
                </a:lnTo>
                <a:lnTo>
                  <a:pt x="18283012" y="10289807"/>
                </a:lnTo>
                <a:lnTo>
                  <a:pt x="0" y="10289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004"/>
            <a:ext cx="18288000" cy="10270992"/>
          </a:xfrm>
          <a:custGeom>
            <a:avLst/>
            <a:gdLst/>
            <a:ahLst/>
            <a:cxnLst/>
            <a:rect l="l" t="t" r="r" b="b"/>
            <a:pathLst>
              <a:path w="18288000" h="10270992">
                <a:moveTo>
                  <a:pt x="0" y="0"/>
                </a:moveTo>
                <a:lnTo>
                  <a:pt x="18288000" y="0"/>
                </a:lnTo>
                <a:lnTo>
                  <a:pt x="18288000" y="10270992"/>
                </a:lnTo>
                <a:lnTo>
                  <a:pt x="0" y="1027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Office PowerPoint</Application>
  <PresentationFormat>Custom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HK Grotesk Bold</vt:lpstr>
      <vt:lpstr>Calibri</vt:lpstr>
      <vt:lpstr>HK Grotesk Semi-Bold</vt:lpstr>
      <vt:lpstr>Canva Sans Bold</vt:lpstr>
      <vt:lpstr>HK Grotesk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OnyX Fitness 2023 FINANCIAL REPORT</dc:title>
  <dc:creator>Dipsikha Das</dc:creator>
  <cp:lastModifiedBy>Dipsikha Das</cp:lastModifiedBy>
  <cp:revision>1</cp:revision>
  <dcterms:created xsi:type="dcterms:W3CDTF">2006-08-16T00:00:00Z</dcterms:created>
  <dcterms:modified xsi:type="dcterms:W3CDTF">2024-08-20T07:13:06Z</dcterms:modified>
  <dc:identifier>DAGOUrnB6ok</dc:identifier>
</cp:coreProperties>
</file>