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74" r:id="rId8"/>
    <p:sldId id="269" r:id="rId9"/>
    <p:sldId id="272" r:id="rId10"/>
    <p:sldId id="275" r:id="rId11"/>
    <p:sldId id="263" r:id="rId12"/>
    <p:sldId id="265" r:id="rId13"/>
    <p:sldId id="266" r:id="rId14"/>
    <p:sldId id="267" r:id="rId15"/>
    <p:sldId id="268" r:id="rId16"/>
    <p:sldId id="270" r:id="rId17"/>
    <p:sldId id="276" r:id="rId18"/>
    <p:sldId id="277" r:id="rId19"/>
    <p:sldId id="278" r:id="rId20"/>
    <p:sldId id="282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C343927-9654-466B-9785-F870BFF2CDF2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C2260B7-82C8-46A1-A484-ADDF41A5C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3927-9654-466B-9785-F870BFF2CDF2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60B7-82C8-46A1-A484-ADDF41A5C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3927-9654-466B-9785-F870BFF2CDF2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60B7-82C8-46A1-A484-ADDF41A5C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C343927-9654-466B-9785-F870BFF2CDF2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C2260B7-82C8-46A1-A484-ADDF41A5C9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C343927-9654-466B-9785-F870BFF2CDF2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C2260B7-82C8-46A1-A484-ADDF41A5C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3927-9654-466B-9785-F870BFF2CDF2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60B7-82C8-46A1-A484-ADDF41A5C9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3927-9654-466B-9785-F870BFF2CDF2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60B7-82C8-46A1-A484-ADDF41A5C9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343927-9654-466B-9785-F870BFF2CDF2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C2260B7-82C8-46A1-A484-ADDF41A5C9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3927-9654-466B-9785-F870BFF2CDF2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60B7-82C8-46A1-A484-ADDF41A5C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C343927-9654-466B-9785-F870BFF2CDF2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C2260B7-82C8-46A1-A484-ADDF41A5C9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343927-9654-466B-9785-F870BFF2CDF2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C2260B7-82C8-46A1-A484-ADDF41A5C9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C343927-9654-466B-9785-F870BFF2CDF2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C2260B7-82C8-46A1-A484-ADDF41A5C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Chapter-2                   Graphics Hardware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err="1" smtClean="0"/>
              <a:t>Dhiraj</a:t>
            </a:r>
            <a:r>
              <a:rPr lang="en-US" dirty="0" smtClean="0"/>
              <a:t> </a:t>
            </a:r>
            <a:r>
              <a:rPr lang="en-US" dirty="0" err="1" smtClean="0"/>
              <a:t>Shrestha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7543800" cy="555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Scan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random scan display, an image on the screen is drawn with one line at time and for this reason it is also called vector display.</a:t>
            </a:r>
          </a:p>
          <a:p>
            <a:r>
              <a:rPr lang="en-US" dirty="0" smtClean="0"/>
              <a:t>An application program is input and stored in the system memory along with the graphic package.</a:t>
            </a:r>
          </a:p>
          <a:p>
            <a:r>
              <a:rPr lang="en-US" dirty="0" smtClean="0"/>
              <a:t>Graphics commands in the application program are translated by the graphic package in to a display file stored in the system memory.</a:t>
            </a:r>
          </a:p>
          <a:p>
            <a:r>
              <a:rPr lang="en-US" dirty="0" smtClean="0"/>
              <a:t>This display file is then accessed by the display processor to refresh the screen.</a:t>
            </a:r>
          </a:p>
          <a:p>
            <a:r>
              <a:rPr lang="en-US" dirty="0" smtClean="0"/>
              <a:t>Sometimes the display processor in a random scan is referred to as a display processing unit or a graphics controller.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Scan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buffer stores the computer produce display list </a:t>
            </a:r>
            <a:r>
              <a:rPr lang="en-US" dirty="0" err="1" smtClean="0"/>
              <a:t>ordisplay</a:t>
            </a:r>
            <a:r>
              <a:rPr lang="en-US" dirty="0" smtClean="0"/>
              <a:t> program which contains points and line plotting commands with ( x, y) and end point co-ordinates as well as character plotting commands.</a:t>
            </a:r>
          </a:p>
          <a:p>
            <a:pPr algn="just"/>
            <a:r>
              <a:rPr lang="en-US" dirty="0" smtClean="0"/>
              <a:t>Vector display system are mostly used for line drawing applications and can not display realistic shaded scenes.</a:t>
            </a:r>
          </a:p>
          <a:p>
            <a:pPr algn="just"/>
            <a:r>
              <a:rPr lang="en-US" dirty="0" smtClean="0"/>
              <a:t>It produces smooth line drawing because the CRT beam directly follows the line path definitions that are stored in the form of line drawing commands.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Scan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Drawbacks: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When the number of command in the buffer goes high the system take long time to process and draw pictures.</a:t>
            </a:r>
          </a:p>
          <a:p>
            <a:endParaRPr lang="en-US" dirty="0" smtClean="0"/>
          </a:p>
          <a:p>
            <a:r>
              <a:rPr lang="en-US" dirty="0" smtClean="0"/>
              <a:t>Cannot apply shading features.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153400" cy="555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for random scan display processor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0"/>
            <a:ext cx="54101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</a:t>
            </a:r>
            <a:r>
              <a:rPr lang="en-US" dirty="0" err="1" smtClean="0"/>
              <a:t>crt</a:t>
            </a:r>
            <a:r>
              <a:rPr lang="en-US" dirty="0" smtClean="0"/>
              <a:t> 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techniques  for producing displays with a CRT are :</a:t>
            </a:r>
          </a:p>
          <a:p>
            <a:pPr lvl="1"/>
            <a:r>
              <a:rPr lang="en-US" dirty="0" smtClean="0"/>
              <a:t>Beam-penetration method</a:t>
            </a:r>
          </a:p>
          <a:p>
            <a:pPr lvl="1"/>
            <a:r>
              <a:rPr lang="en-US" dirty="0" smtClean="0"/>
              <a:t>Shadow –mask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penetration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Two phosphorus layer (Red and green) are adjusted such that outer layer should red and inner layer should be green.</a:t>
            </a:r>
          </a:p>
          <a:p>
            <a:pPr algn="just"/>
            <a:r>
              <a:rPr lang="en-US" dirty="0" smtClean="0"/>
              <a:t>The color picture depends on how far the electron beam penetrates.</a:t>
            </a:r>
          </a:p>
          <a:p>
            <a:pPr algn="just"/>
            <a:r>
              <a:rPr lang="en-US" dirty="0" smtClean="0"/>
              <a:t>The slow electron beam only excite outer red layer</a:t>
            </a:r>
          </a:p>
          <a:p>
            <a:pPr algn="just"/>
            <a:r>
              <a:rPr lang="en-US" dirty="0" smtClean="0"/>
              <a:t>The high speed electron beam excite inner green layer</a:t>
            </a:r>
          </a:p>
          <a:p>
            <a:pPr algn="just"/>
            <a:r>
              <a:rPr lang="en-US" dirty="0" smtClean="0"/>
              <a:t>At the intermediate speed, the combination of red and green lights are emitted to show two additional colors orange or yellow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mask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Delta- delta shadow-mask method</a:t>
            </a:r>
          </a:p>
          <a:p>
            <a:r>
              <a:rPr lang="en-US" dirty="0" smtClean="0"/>
              <a:t>Inline arrangement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– delta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33440" y="1600200"/>
            <a:ext cx="631512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– delta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Operation of delta-delta mask CRT. These electron guns </a:t>
            </a:r>
            <a:r>
              <a:rPr lang="en-US" dirty="0" smtClean="0"/>
              <a:t>aligned with </a:t>
            </a:r>
            <a:r>
              <a:rPr lang="en-US" dirty="0" smtClean="0"/>
              <a:t>the triangular color dot patterns on the screen, are </a:t>
            </a:r>
            <a:r>
              <a:rPr lang="en-US" dirty="0" smtClean="0"/>
              <a:t>directed to </a:t>
            </a:r>
            <a:r>
              <a:rPr lang="en-US" dirty="0" smtClean="0"/>
              <a:t>each do triangle by a shadow mask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Three types of phosphorus dots is </a:t>
            </a:r>
            <a:r>
              <a:rPr lang="en-US" dirty="0" smtClean="0"/>
              <a:t>coated in </a:t>
            </a:r>
            <a:r>
              <a:rPr lang="en-US" dirty="0" smtClean="0"/>
              <a:t>each pixel that is red, green and </a:t>
            </a:r>
            <a:r>
              <a:rPr lang="en-US" dirty="0" smtClean="0"/>
              <a:t>blue</a:t>
            </a:r>
          </a:p>
          <a:p>
            <a:pPr algn="just"/>
            <a:r>
              <a:rPr lang="en-US" dirty="0" smtClean="0"/>
              <a:t>Just behind the </a:t>
            </a:r>
            <a:r>
              <a:rPr lang="en-US" dirty="0" smtClean="0"/>
              <a:t>CRT screen </a:t>
            </a:r>
            <a:r>
              <a:rPr lang="en-US" dirty="0" smtClean="0"/>
              <a:t>shadow mask grid is placed whose number is same as </a:t>
            </a:r>
            <a:r>
              <a:rPr lang="en-US" dirty="0" smtClean="0"/>
              <a:t>a number </a:t>
            </a:r>
            <a:r>
              <a:rPr lang="en-US" dirty="0" smtClean="0"/>
              <a:t>of pixel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Three electron gun is adjusted for </a:t>
            </a:r>
            <a:r>
              <a:rPr lang="en-US" dirty="0" smtClean="0"/>
              <a:t>each phosphorous</a:t>
            </a:r>
          </a:p>
          <a:p>
            <a:pPr algn="just"/>
            <a:r>
              <a:rPr lang="en-US" dirty="0" smtClean="0"/>
              <a:t>The electron beams is detected and focus on </a:t>
            </a:r>
            <a:r>
              <a:rPr lang="en-US" dirty="0" smtClean="0"/>
              <a:t>the shadow </a:t>
            </a:r>
            <a:r>
              <a:rPr lang="en-US" dirty="0" smtClean="0"/>
              <a:t>mask hole.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Passed from the hole activate the </a:t>
            </a:r>
            <a:r>
              <a:rPr lang="en-US" dirty="0" smtClean="0"/>
              <a:t>dot triangle </a:t>
            </a:r>
            <a:r>
              <a:rPr lang="en-US" dirty="0" smtClean="0"/>
              <a:t>and produce the color spot on the screen.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color </a:t>
            </a:r>
            <a:r>
              <a:rPr lang="en-US" dirty="0" smtClean="0"/>
              <a:t>of pixel </a:t>
            </a:r>
            <a:r>
              <a:rPr lang="en-US" dirty="0" smtClean="0"/>
              <a:t>is controlled by light of intensity. By combing three </a:t>
            </a:r>
            <a:r>
              <a:rPr lang="en-US" dirty="0" smtClean="0"/>
              <a:t>color, 17 </a:t>
            </a:r>
            <a:r>
              <a:rPr lang="en-US" dirty="0" smtClean="0"/>
              <a:t>million color can be obtained. For true color each pixel has </a:t>
            </a:r>
            <a:r>
              <a:rPr lang="en-US" dirty="0" smtClean="0"/>
              <a:t>24 bits </a:t>
            </a:r>
            <a:r>
              <a:rPr lang="en-US" dirty="0" smtClean="0"/>
              <a:t>in the frame buffer.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– delta method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6268" y="1600200"/>
            <a:ext cx="6789464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7596" y="1600200"/>
            <a:ext cx="6446808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70598"/>
            <a:ext cx="7467600" cy="4332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In-line arrangement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Three electron guns, and the corresponding red-green-blue color dots on the screen are aligned along one scan line </a:t>
            </a:r>
          </a:p>
          <a:p>
            <a:endParaRPr lang="en-US" dirty="0" smtClean="0"/>
          </a:p>
          <a:p>
            <a:r>
              <a:rPr lang="en-US" dirty="0" smtClean="0"/>
              <a:t>This inline arrangement of electron gun is easier to keep in alignment and is commonly used in high resolution color CRTs.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raster scan systems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31988"/>
            <a:ext cx="7543800" cy="477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7467600" cy="586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457200"/>
            <a:ext cx="7543800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1" y="457200"/>
            <a:ext cx="7162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video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refresh operations</a:t>
            </a:r>
          </a:p>
          <a:p>
            <a:r>
              <a:rPr lang="en-US" dirty="0" smtClean="0"/>
              <a:t>It can retrieve pixel intensities from different memory areas on different refresh cycles</a:t>
            </a:r>
          </a:p>
          <a:p>
            <a:r>
              <a:rPr lang="en-US" dirty="0" smtClean="0"/>
              <a:t>Some transformations like scaling, translation, rotation</a:t>
            </a:r>
          </a:p>
          <a:p>
            <a:r>
              <a:rPr lang="en-US" dirty="0" smtClean="0"/>
              <a:t>It contains lookup table , so that the pixel values in the FB are access from LUT</a:t>
            </a:r>
          </a:p>
          <a:p>
            <a:r>
              <a:rPr lang="en-US" dirty="0" smtClean="0"/>
              <a:t>It mix the frame buffer image with an </a:t>
            </a:r>
            <a:r>
              <a:rPr lang="en-US" dirty="0" err="1" smtClean="0"/>
              <a:t>i</a:t>
            </a:r>
            <a:r>
              <a:rPr lang="en-US" dirty="0" smtClean="0"/>
              <a:t> /p image from television camera or other </a:t>
            </a:r>
            <a:r>
              <a:rPr lang="en-US" dirty="0" err="1" smtClean="0"/>
              <a:t>i</a:t>
            </a:r>
            <a:r>
              <a:rPr lang="en-US" dirty="0" smtClean="0"/>
              <a:t> /p device.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3934" y="1600200"/>
            <a:ext cx="6394132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772400" cy="632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Raster-scan display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 purpose is to free CPU from the graphics chores</a:t>
            </a:r>
          </a:p>
          <a:p>
            <a:r>
              <a:rPr lang="en-US" dirty="0" smtClean="0"/>
              <a:t>Digitizing a picture definition given in an application program into a set of pixel-intensity values for storage in the FB.</a:t>
            </a:r>
          </a:p>
          <a:p>
            <a:r>
              <a:rPr lang="en-US" dirty="0" smtClean="0"/>
              <a:t>Generating various line styles, displaying color areas, certain transformation and manipulation on displayed objects.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length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reduces the memory requirements for storing the picture information in frame buffer </a:t>
            </a:r>
          </a:p>
          <a:p>
            <a:r>
              <a:rPr lang="en-US" dirty="0" smtClean="0"/>
              <a:t>This method uses the concept of linked list for storing the intensity information in FB</a:t>
            </a:r>
          </a:p>
          <a:p>
            <a:r>
              <a:rPr lang="en-US" dirty="0" smtClean="0"/>
              <a:t>One number of each pair indicates an intensity value , and the second number specifies the number of adjacent pixels on the scan line that are to have that intensity value.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Random-scan display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7086599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467600" cy="1143000"/>
          </a:xfrm>
        </p:spPr>
        <p:txBody>
          <a:bodyPr/>
          <a:lstStyle/>
          <a:p>
            <a:r>
              <a:rPr lang="en-US" dirty="0" smtClean="0"/>
              <a:t>End of graphics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8469" y="1600200"/>
            <a:ext cx="6425062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Persistence</a:t>
            </a:r>
          </a:p>
          <a:p>
            <a:endParaRPr lang="en-US" dirty="0" smtClean="0"/>
          </a:p>
          <a:p>
            <a:r>
              <a:rPr lang="en-US" dirty="0" smtClean="0"/>
              <a:t>Resolution</a:t>
            </a:r>
          </a:p>
          <a:p>
            <a:endParaRPr lang="en-US" dirty="0" smtClean="0"/>
          </a:p>
          <a:p>
            <a:r>
              <a:rPr lang="en-US" dirty="0" smtClean="0"/>
              <a:t>Aspect ratio</a:t>
            </a:r>
          </a:p>
          <a:p>
            <a:endParaRPr lang="en-US" dirty="0" smtClean="0"/>
          </a:p>
          <a:p>
            <a:r>
              <a:rPr lang="en-US" dirty="0" smtClean="0"/>
              <a:t>Refresh rate</a:t>
            </a:r>
          </a:p>
          <a:p>
            <a:endParaRPr lang="en-US" dirty="0" smtClean="0"/>
          </a:p>
          <a:p>
            <a:r>
              <a:rPr lang="en-US" dirty="0" smtClean="0"/>
              <a:t>Bandwidth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/>
              <a:t>Raster Scan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848600" cy="5102352"/>
          </a:xfrm>
        </p:spPr>
        <p:txBody>
          <a:bodyPr>
            <a:normAutofit fontScale="70000" lnSpcReduction="20000"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Picture definitions are stored in refresh buffer or frame buffer which holds the setup intensity values for all the screen point also known as pixel. (</a:t>
            </a:r>
            <a:r>
              <a:rPr lang="en-US" dirty="0" err="1" smtClean="0"/>
              <a:t>pel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Stored intensity values are retrieved form the refresh buffer and painted on the screen on scan line (one row at a time).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It is suited for realistic scenes containing shading and color pattern.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monochrome monitor frame buffer consists of one bit per each pixel and for color monitor frame buffer consists of 24 bits for each pixel.</a:t>
            </a:r>
          </a:p>
          <a:p>
            <a:pPr algn="just"/>
            <a:endParaRPr lang="en-US" dirty="0" smtClean="0"/>
          </a:p>
          <a:p>
            <a:r>
              <a:rPr lang="en-US" dirty="0" smtClean="0"/>
              <a:t>The refresh rate for this system is at the rate of 60 to 80 frame per second. </a:t>
            </a:r>
            <a:r>
              <a:rPr lang="en-US" dirty="0" err="1" smtClean="0"/>
              <a:t>i.e</a:t>
            </a:r>
            <a:r>
              <a:rPr lang="en-US" dirty="0" smtClean="0"/>
              <a:t> refresh rate are described in units of cycle per second.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7696199" cy="52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 Scan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Bitmap / </a:t>
            </a:r>
            <a:r>
              <a:rPr lang="en-US" dirty="0" err="1" smtClean="0"/>
              <a:t>Pixmap</a:t>
            </a:r>
            <a:endParaRPr lang="en-US" dirty="0" smtClean="0"/>
          </a:p>
          <a:p>
            <a:r>
              <a:rPr lang="en-US" dirty="0" smtClean="0"/>
              <a:t>Retrace</a:t>
            </a:r>
          </a:p>
          <a:p>
            <a:pPr lvl="1"/>
            <a:r>
              <a:rPr lang="en-US" dirty="0" smtClean="0"/>
              <a:t>Horizontal  retrace</a:t>
            </a:r>
          </a:p>
          <a:p>
            <a:pPr lvl="1"/>
            <a:r>
              <a:rPr lang="en-US" dirty="0" smtClean="0"/>
              <a:t>Vertical retrace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76600"/>
            <a:ext cx="5791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 Scan Displays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Raster Scan systems</a:t>
            </a:r>
          </a:p>
          <a:p>
            <a:pPr lvl="1"/>
            <a:r>
              <a:rPr lang="en-US" dirty="0" smtClean="0"/>
              <a:t>Interlaced refresh procedures</a:t>
            </a:r>
          </a:p>
          <a:p>
            <a:pPr lvl="1"/>
            <a:r>
              <a:rPr lang="en-US" dirty="0" smtClean="0"/>
              <a:t>Non interlaced refresh procedures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98</TotalTime>
  <Words>886</Words>
  <Application>Microsoft Office PowerPoint</Application>
  <PresentationFormat>On-screen Show (4:3)</PresentationFormat>
  <Paragraphs>104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Oriel</vt:lpstr>
      <vt:lpstr>Chapter-2                   Graphics Hardware</vt:lpstr>
      <vt:lpstr>Slide 2</vt:lpstr>
      <vt:lpstr>Slide 3</vt:lpstr>
      <vt:lpstr>Slide 4</vt:lpstr>
      <vt:lpstr>Terminology</vt:lpstr>
      <vt:lpstr>Raster Scan Displays</vt:lpstr>
      <vt:lpstr>Slide 7</vt:lpstr>
      <vt:lpstr>Raster Scan Displays</vt:lpstr>
      <vt:lpstr>Raster Scan Displays</vt:lpstr>
      <vt:lpstr>Slide 10</vt:lpstr>
      <vt:lpstr>Random Scan Displays</vt:lpstr>
      <vt:lpstr>Random Scan Displays</vt:lpstr>
      <vt:lpstr>Random Scan Displays</vt:lpstr>
      <vt:lpstr>Slide 14</vt:lpstr>
      <vt:lpstr>Program for random scan display processor</vt:lpstr>
      <vt:lpstr>Color crt monitors</vt:lpstr>
      <vt:lpstr>Beam penetration Method</vt:lpstr>
      <vt:lpstr>Shadow mask method</vt:lpstr>
      <vt:lpstr>Delta – delta method</vt:lpstr>
      <vt:lpstr>Delta – delta method</vt:lpstr>
      <vt:lpstr>Delta – delta method</vt:lpstr>
      <vt:lpstr>Slide 22</vt:lpstr>
      <vt:lpstr>Slide 23</vt:lpstr>
      <vt:lpstr>In-line arrangement</vt:lpstr>
      <vt:lpstr>Architecture of raster scan systems</vt:lpstr>
      <vt:lpstr>Slide 26</vt:lpstr>
      <vt:lpstr>Slide 27</vt:lpstr>
      <vt:lpstr>Slide 28</vt:lpstr>
      <vt:lpstr>Operation of video controller</vt:lpstr>
      <vt:lpstr>Slide 30</vt:lpstr>
      <vt:lpstr>Raster-scan display processor</vt:lpstr>
      <vt:lpstr>Run length encoding</vt:lpstr>
      <vt:lpstr>Architecture of Random-scan display</vt:lpstr>
      <vt:lpstr>End of graphics hardware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Chapter-2                   Graphics Hardware</dc:title>
  <dc:creator>Dhiraj</dc:creator>
  <cp:lastModifiedBy>Dhiraj</cp:lastModifiedBy>
  <cp:revision>23</cp:revision>
  <dcterms:created xsi:type="dcterms:W3CDTF">2015-03-19T21:10:24Z</dcterms:created>
  <dcterms:modified xsi:type="dcterms:W3CDTF">2015-03-19T22:49:51Z</dcterms:modified>
</cp:coreProperties>
</file>