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5B8E-B5ED-E08B-5C3A-C2F25C6A3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2BFAB-2AC5-F624-6135-3C39B0ADD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622BC-7C3D-84F8-5955-12F2F88B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BD262-2934-205C-FEDB-0087E1AE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45698-BA79-DE21-2B90-F9AE20B62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21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041F-CD6D-D923-DA2D-92D4A496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F1EC4-D4C4-CEA8-4B33-20F637522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AE840-1A9E-242E-B0A4-0CD77B60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C7EC4-AE15-7154-83D7-B4A3165A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3156B-8796-E222-8386-463B7BD07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9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F7EA4C-9B6E-E426-F105-DD94CDB21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E4023-A87C-B1E6-286F-41B887C16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F414B-0B6D-0E26-A11B-EA7DA526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DBF22-7780-8FF6-462C-3F1139EC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3C248-F495-66E1-4F83-369339AB1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320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FB06-8AAF-506A-407B-86E45CD2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B8D1-7D5D-F776-A20E-8E6A429B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3ABB5-AF87-B00B-207B-55C036C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6FA5-78DE-F27A-F162-5AA96FAEF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A1A9-8367-F338-8C41-F245CA82F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24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BB4EF-9C06-54E5-975A-D4693957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D6260-1C4A-54FD-5306-C14E81AB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E1844-4565-1B23-06C8-F495665A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BAF4-6A37-FF2A-5E33-BAF88009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8A8F8-78E9-C8BE-9CD9-96A13CC6D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7958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2454-FDD2-7A37-E64A-58ECACBB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D4604-FBC4-C680-A7E9-CA4A208B0C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C322E-1130-EC23-3640-7F3683BC6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ADA1F-3D95-AADE-6B00-0EB45DDF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C2E4B-C387-CF18-60AF-8AACEF66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FBDCF-E0C8-CF11-9D96-A7EBFFA1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186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7502-E7D7-6631-6AB2-6032BD91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C8598-8FF1-C4A4-9875-37AF0DBC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CBFED-B262-77A3-A9F4-C925D3A3E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C1C5D1-BC99-7DF0-FC18-DEC98ADE7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56CB3-29FF-9015-C208-6A66288240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CFBB1-FB2D-3016-753E-A8E8A7FA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35737-8347-0963-320B-448D905B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1FEFC-0B6F-88D4-806F-7BC1F9F43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43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E70A5-151C-04B1-2C2B-06B755DB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B4CDB7-97BA-F894-EB69-25C2280F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79310-9742-DB6B-4C22-D8DA64E4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0881D3-C605-595A-AD49-246C4299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155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CDA32D-23DA-30F2-79A9-B88FBF939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C232F-7B13-D8A3-55BB-6721B9BD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CA7B3-D065-FE06-D67F-1E44B541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604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5FCCE-BD83-E227-9058-9445B2B1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AA14E-ACC9-CA1A-5053-8820141B2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3A3AB-0726-0C34-FEAD-748F76857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E08D1B-FB7B-41D2-A9D4-6E2A98F3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2884-0E11-CB71-4843-1262C4B5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B416B-5C0C-F709-2B58-056B3AE1B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08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23C0-A6C4-0656-58CD-CADA4404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8C6A0-9438-E4C0-9C29-4D9D239F5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87674-E837-58CD-848E-FED146ACC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502B-BF60-4CDC-F76B-5793D826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B4E29-EC22-4C0F-213D-FBC69A01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FB96-996A-D37D-02A5-4DAD2F03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06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B449C-9855-125E-9105-12B115FBD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E7E4D-D849-D054-99BA-FD9D51B38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7A585-E514-7BDD-96F6-C6A701FF8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E0DAF-A6A6-4D1B-8056-6509EF7FAAC5}" type="datetimeFigureOut">
              <a:rPr lang="en-AU" smtClean="0"/>
              <a:t>6/05/2025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17058-E15D-ADBF-5F2B-4A488A04A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D0C70-2BB4-1A20-5B6E-C7C70899D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8E302-251F-4CC9-B3C2-26685916866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6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870639-D83C-191A-030E-11F9A1E34F00}"/>
              </a:ext>
            </a:extLst>
          </p:cNvPr>
          <p:cNvSpPr/>
          <p:nvPr/>
        </p:nvSpPr>
        <p:spPr>
          <a:xfrm>
            <a:off x="2299317" y="1349406"/>
            <a:ext cx="7119891" cy="44122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39167C-02A9-79B5-6889-8E0E46201847}"/>
              </a:ext>
            </a:extLst>
          </p:cNvPr>
          <p:cNvSpPr/>
          <p:nvPr/>
        </p:nvSpPr>
        <p:spPr>
          <a:xfrm>
            <a:off x="3187083" y="2396971"/>
            <a:ext cx="3009531" cy="23792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254C5B-768C-FCAF-BA43-17356D3A72DE}"/>
              </a:ext>
            </a:extLst>
          </p:cNvPr>
          <p:cNvSpPr/>
          <p:nvPr/>
        </p:nvSpPr>
        <p:spPr>
          <a:xfrm>
            <a:off x="3373515" y="5175681"/>
            <a:ext cx="2432481" cy="204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Scroll bar(change year)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15C52-3001-FCEC-B1D1-6910746B9D10}"/>
              </a:ext>
            </a:extLst>
          </p:cNvPr>
          <p:cNvSpPr/>
          <p:nvPr/>
        </p:nvSpPr>
        <p:spPr>
          <a:xfrm>
            <a:off x="5208233" y="2630009"/>
            <a:ext cx="887767" cy="7989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 err="1"/>
              <a:t>Color</a:t>
            </a:r>
            <a:r>
              <a:rPr lang="en-AU" sz="1200" dirty="0"/>
              <a:t> bar for DHW</a:t>
            </a:r>
          </a:p>
        </p:txBody>
      </p:sp>
    </p:spTree>
    <p:extLst>
      <p:ext uri="{BB962C8B-B14F-4D97-AF65-F5344CB8AC3E}">
        <p14:creationId xmlns:p14="http://schemas.microsoft.com/office/powerpoint/2010/main" val="58469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9037D5-FB19-3A48-0518-DB3973261D95}"/>
              </a:ext>
            </a:extLst>
          </p:cNvPr>
          <p:cNvSpPr/>
          <p:nvPr/>
        </p:nvSpPr>
        <p:spPr>
          <a:xfrm>
            <a:off x="690465" y="429208"/>
            <a:ext cx="10898155" cy="5915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6E5CD3-71FF-F06C-48C9-92A984528F53}"/>
              </a:ext>
            </a:extLst>
          </p:cNvPr>
          <p:cNvCxnSpPr/>
          <p:nvPr/>
        </p:nvCxnSpPr>
        <p:spPr>
          <a:xfrm>
            <a:off x="690465" y="1231641"/>
            <a:ext cx="1089815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E690BC9-546F-2307-C9D3-BE5654498E1E}"/>
              </a:ext>
            </a:extLst>
          </p:cNvPr>
          <p:cNvCxnSpPr/>
          <p:nvPr/>
        </p:nvCxnSpPr>
        <p:spPr>
          <a:xfrm>
            <a:off x="2323324" y="1231641"/>
            <a:ext cx="0" cy="51131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B396EF-08CD-0E7F-653A-C153924DCD29}"/>
              </a:ext>
            </a:extLst>
          </p:cNvPr>
          <p:cNvSpPr txBox="1"/>
          <p:nvPr/>
        </p:nvSpPr>
        <p:spPr>
          <a:xfrm>
            <a:off x="5645021" y="64575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92032-A67E-5E29-A884-4B6BDE41DA67}"/>
              </a:ext>
            </a:extLst>
          </p:cNvPr>
          <p:cNvSpPr/>
          <p:nvPr/>
        </p:nvSpPr>
        <p:spPr>
          <a:xfrm>
            <a:off x="830423" y="1511559"/>
            <a:ext cx="1408920" cy="447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Dashboard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E2BF8A-AE09-D56B-C4D4-014CED8160E3}"/>
              </a:ext>
            </a:extLst>
          </p:cNvPr>
          <p:cNvSpPr/>
          <p:nvPr/>
        </p:nvSpPr>
        <p:spPr>
          <a:xfrm>
            <a:off x="830423" y="2121159"/>
            <a:ext cx="1408923" cy="447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91F4B5-7E6F-B406-93DC-05E1F27E421A}"/>
              </a:ext>
            </a:extLst>
          </p:cNvPr>
          <p:cNvSpPr/>
          <p:nvPr/>
        </p:nvSpPr>
        <p:spPr>
          <a:xfrm>
            <a:off x="830423" y="2730759"/>
            <a:ext cx="1408923" cy="447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dirty="0"/>
              <a:t>Map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C3D6EA-1738-0510-F86D-1A19DD457CF5}"/>
              </a:ext>
            </a:extLst>
          </p:cNvPr>
          <p:cNvSpPr/>
          <p:nvPr/>
        </p:nvSpPr>
        <p:spPr>
          <a:xfrm>
            <a:off x="830420" y="3340381"/>
            <a:ext cx="1408923" cy="4478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/>
              <a:t>ENSO+DHW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7316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ZhiQiang Duan</dc:creator>
  <cp:lastModifiedBy>ZhiQiang Duan</cp:lastModifiedBy>
  <cp:revision>5</cp:revision>
  <dcterms:created xsi:type="dcterms:W3CDTF">2025-04-30T10:25:54Z</dcterms:created>
  <dcterms:modified xsi:type="dcterms:W3CDTF">2025-05-06T05:02:35Z</dcterms:modified>
</cp:coreProperties>
</file>