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906" y="-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731723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Customer mining:</a:t>
            </a:r>
          </a:p>
        </p:txBody>
      </p:sp>
      <p:sp>
        <p:nvSpPr>
          <p:cNvPr id="124" name="Shape 73"/>
          <p:cNvSpPr/>
          <p:nvPr/>
        </p:nvSpPr>
        <p:spPr>
          <a:xfrm>
            <a:off x="796512" y="2164724"/>
            <a:ext cx="7567375" cy="1777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1.Bike related purchases over 3 years</a:t>
            </a:r>
          </a:p>
          <a:p>
            <a:r>
              <a:rPr lang="en-US" dirty="0" smtClean="0"/>
              <a:t>2.Bikes owned by customer from different states</a:t>
            </a:r>
          </a:p>
          <a:p>
            <a:r>
              <a:rPr lang="en-US" dirty="0" smtClean="0"/>
              <a:t>3.Different Job industries of customers from past</a:t>
            </a:r>
          </a:p>
          <a:p>
            <a:r>
              <a:rPr lang="en-US" dirty="0" smtClean="0"/>
              <a:t>4.Wealth segment</a:t>
            </a:r>
          </a:p>
          <a:p>
            <a:r>
              <a:rPr lang="en-US" dirty="0" smtClean="0"/>
              <a:t>5.Category of customer from past</a:t>
            </a:r>
          </a:p>
          <a:p>
            <a:r>
              <a:rPr lang="en-US" dirty="0" smtClean="0"/>
              <a:t> 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Bike </a:t>
            </a:r>
            <a:r>
              <a:rPr lang="en-US" dirty="0" err="1" smtClean="0"/>
              <a:t>puchasing</a:t>
            </a:r>
            <a:r>
              <a:rPr lang="en-US" dirty="0" smtClean="0"/>
              <a:t> over 3 years and No of car owned in each state: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609600" y="4171950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66134"/>
            <a:ext cx="5725324" cy="16099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3667800"/>
            <a:ext cx="6934200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1.Bike related purchases over gender of customer over last 3 </a:t>
            </a:r>
            <a:r>
              <a:rPr lang="en-US" dirty="0" err="1" smtClean="0"/>
              <a:t>years.This</a:t>
            </a:r>
            <a:r>
              <a:rPr lang="en-US" dirty="0" smtClean="0"/>
              <a:t> tells purchasing among female is little high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2.Cars</a:t>
            </a:r>
            <a:r>
              <a:rPr kumimoji="0" lang="en-US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owned by customers gives an idea about the economical status of them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33724" y="792321"/>
            <a:ext cx="8565600" cy="862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Old customer job industry distribution and New customer Wealth distribution by age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4" y="3767258"/>
            <a:ext cx="8405576" cy="98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Customers form </a:t>
            </a:r>
            <a:r>
              <a:rPr lang="en-US" dirty="0" err="1" smtClean="0"/>
              <a:t>Manufacturing,financial</a:t>
            </a:r>
            <a:r>
              <a:rPr lang="en-US" dirty="0" smtClean="0"/>
              <a:t> </a:t>
            </a:r>
            <a:r>
              <a:rPr lang="en-US" dirty="0" err="1" smtClean="0"/>
              <a:t>services,entertainment</a:t>
            </a:r>
            <a:r>
              <a:rPr lang="en-US" dirty="0" smtClean="0"/>
              <a:t> </a:t>
            </a:r>
            <a:r>
              <a:rPr lang="en-US" dirty="0" err="1" smtClean="0"/>
              <a:t>industry,health</a:t>
            </a:r>
            <a:r>
              <a:rPr lang="en-US" dirty="0" smtClean="0"/>
              <a:t> industry buying our bikes most </a:t>
            </a:r>
            <a:r>
              <a:rPr lang="en-US" dirty="0" err="1" smtClean="0"/>
              <a:t>often.Age</a:t>
            </a:r>
            <a:r>
              <a:rPr lang="en-US" dirty="0" smtClean="0"/>
              <a:t> category 50 is the highest booked new </a:t>
            </a:r>
            <a:r>
              <a:rPr lang="en-US" dirty="0" err="1" smtClean="0"/>
              <a:t>customer.The</a:t>
            </a:r>
            <a:r>
              <a:rPr lang="en-US" dirty="0" smtClean="0"/>
              <a:t> graph shows from which regime the customer comes from. 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81150"/>
            <a:ext cx="7391400" cy="218610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11125200" y="1270076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51" name="Shape 100"/>
          <p:cNvSpPr/>
          <p:nvPr/>
        </p:nvSpPr>
        <p:spPr>
          <a:xfrm>
            <a:off x="533400" y="3793741"/>
            <a:ext cx="7924800" cy="450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Age distribution and category  of customer table is shown In above graph.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22716"/>
            <a:ext cx="8077200" cy="23635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 err="1" smtClean="0"/>
              <a:t>Joyguru</a:t>
            </a:r>
            <a:endParaRPr lang="en-US" dirty="0" smtClean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410</Words>
  <Application>Microsoft Office PowerPoint</Application>
  <PresentationFormat>On-screen Show (16:9)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ismail - [2010]</cp:lastModifiedBy>
  <cp:revision>6</cp:revision>
  <dcterms:modified xsi:type="dcterms:W3CDTF">2021-12-13T17:07:09Z</dcterms:modified>
</cp:coreProperties>
</file>