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3" r:id="rId7"/>
    <p:sldId id="279" r:id="rId8"/>
    <p:sldId id="280" r:id="rId9"/>
    <p:sldId id="281" r:id="rId10"/>
    <p:sldId id="282" r:id="rId11"/>
    <p:sldId id="262" r:id="rId12"/>
    <p:sldId id="264" r:id="rId13"/>
    <p:sldId id="265" r:id="rId14"/>
    <p:sldId id="283" r:id="rId15"/>
    <p:sldId id="284" r:id="rId16"/>
    <p:sldId id="285" r:id="rId17"/>
    <p:sldId id="266" r:id="rId18"/>
    <p:sldId id="267" r:id="rId19"/>
    <p:sldId id="268" r:id="rId20"/>
    <p:sldId id="286" r:id="rId21"/>
    <p:sldId id="287" r:id="rId22"/>
    <p:sldId id="269" r:id="rId23"/>
    <p:sldId id="290" r:id="rId24"/>
    <p:sldId id="292" r:id="rId25"/>
    <p:sldId id="294" r:id="rId26"/>
    <p:sldId id="295" r:id="rId27"/>
    <p:sldId id="296" r:id="rId28"/>
    <p:sldId id="297" r:id="rId29"/>
    <p:sldId id="298" r:id="rId30"/>
    <p:sldId id="288" r:id="rId31"/>
    <p:sldId id="289" r:id="rId32"/>
    <p:sldId id="270" r:id="rId33"/>
    <p:sldId id="271" r:id="rId34"/>
    <p:sldId id="272" r:id="rId35"/>
    <p:sldId id="274" r:id="rId36"/>
    <p:sldId id="275" r:id="rId37"/>
    <p:sldId id="276" r:id="rId38"/>
    <p:sldId id="273" r:id="rId39"/>
    <p:sldId id="277" r:id="rId40"/>
    <p:sldId id="278" r:id="rId41"/>
    <p:sldId id="299" r:id="rId42"/>
    <p:sldId id="300" r:id="rId43"/>
    <p:sldId id="301" r:id="rId44"/>
    <p:sldId id="302" r:id="rId45"/>
    <p:sldId id="303" r:id="rId46"/>
    <p:sldId id="304" r:id="rId47"/>
    <p:sldId id="308" r:id="rId48"/>
    <p:sldId id="309" r:id="rId49"/>
    <p:sldId id="310" r:id="rId50"/>
    <p:sldId id="311" r:id="rId51"/>
    <p:sldId id="312" r:id="rId52"/>
    <p:sldId id="305" r:id="rId53"/>
    <p:sldId id="313" r:id="rId54"/>
    <p:sldId id="314" r:id="rId55"/>
    <p:sldId id="306" r:id="rId56"/>
    <p:sldId id="316" r:id="rId57"/>
    <p:sldId id="307" r:id="rId58"/>
    <p:sldId id="317" r:id="rId59"/>
    <p:sldId id="315" r:id="rId60"/>
    <p:sldId id="318" r:id="rId61"/>
    <p:sldId id="319" r:id="rId62"/>
    <p:sldId id="320" r:id="rId63"/>
    <p:sldId id="321" r:id="rId64"/>
    <p:sldId id="322" r:id="rId65"/>
    <p:sldId id="323" r:id="rId66"/>
    <p:sldId id="324" r:id="rId67"/>
    <p:sldId id="325"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00.448"/>
    </inkml:context>
    <inkml:brush xml:id="br0">
      <inkml:brushProperty name="width" value="0.035" units="cm"/>
      <inkml:brushProperty name="height" value="0.035" units="cm"/>
    </inkml:brush>
  </inkml:definitions>
  <inkml:trace contextRef="#ctx0" brushRef="#br0">0 0 24575,'2'36'0,"1"0"0,10 44 0,2 16 0,-3 475 0,-14-347 0,0-160 0,0-23 0,4 42 0,-1-72 0,0 0 0,1 0 0,0-1 0,1 1 0,0-1 0,1 1 0,0-1 0,10 18 0,-3-7 18,0 1 0,-2 0-1,-1 1 1,0 0 0,-2 0 0,5 31-1,-4-19-761,19 55-1,-14-63-6081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42.883"/>
    </inkml:context>
    <inkml:brush xml:id="br0">
      <inkml:brushProperty name="width" value="0.035" units="cm"/>
      <inkml:brushProperty name="height" value="0.035" units="cm"/>
    </inkml:brush>
  </inkml:definitions>
  <inkml:trace contextRef="#ctx0" brushRef="#br0">471 44 24575,'2438'0'0,"-1956"-22"0,-44 2 0,1013 18 0,-691 5 0,-681 0 0,81 15 0,60 3 0,-146-16 0,-1 3 0,80 21 0,-81-14 0,0-3 0,90 3 0,81 5 0,-6 0 0,942-17 0,-609-6 0,-488 2 0,96 4 0,-173-2 0,-1 0 0,1 0 0,0 1 0,-1-1 0,1 1 0,-1 0 0,0 1 0,0-1 0,0 1 0,0 0 0,0 0 0,0 0 0,-1 0 0,1 1 0,-1 0 0,0-1 0,0 1 0,0 0 0,-1 1 0,0-1 0,1 0 0,-1 1 0,-1-1 0,3 6 0,3 13 0,-1 0 0,0 0 0,3 39 0,-1 50 0,-8 160 0,-4-105 0,-18 209 0,1-53 0,20 50 0,3-165 0,-4-167 0,-2 0 0,-11 48 0,6-44 0,-3 70 0,14 110 0,-4 89 0,-3-280 0,-16 59 0,10-47 0,9-42 0,1 1 0,-1-1 0,0 1 0,0-1 0,0 0 0,-1 0 0,1 0 0,-1 0 0,0 0 0,0-1 0,0 1 0,-1-1 0,1 0 0,-1 0 0,0 0 0,0 0 0,0-1 0,0 1 0,0-1 0,0 0 0,-1-1 0,1 1 0,-1-1 0,0 0 0,1 0 0,-8 1 0,-14 1 0,0-1 0,-1-2 0,-45-4 0,25 1 0,-25 4 0,-117 18 0,-24 1 0,51-20 0,71-2 0,-166 19 0,-515 62 0,113-16 0,294-23 0,-173 27 0,436-52 0,-145 2 0,-105-19 0,129-2 0,-1542 4 0,1392 22 0,9 1 0,-535-25 0,626-19 0,52 0 0,1 0 0,-46-1 0,231 22 0,-22 0 0,1-2 0,-70-11 0,3-3 0,84 13 0,0-2 0,-63-16 0,97 19 0,-1 1 0,1-1 0,0-1 0,1 1 0,-1-1 0,0 0 0,1 0 0,-1 0 0,1 0 0,0-1 0,0 0 0,1 0 0,-1 0 0,1 0 0,0 0 0,-4-7 0,3 3 0,1 0 0,0 0 0,0-1 0,1 1 0,0-1 0,0 0 0,1 1 0,0-1 0,1-10 0,1-11 0,2-1 0,2 2 0,0-1 0,18-51 0,87-247 0,-100 291 0,-1-1 0,-3-1 0,0 0 0,-3 0 0,-1 0 0,-6-61 0,5-78 0,4 145 0,0 0 0,3 0 0,14-42 0,12-49 0,-29 93-682,0-52-1,-4 48-6143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53.219"/>
    </inkml:context>
    <inkml:brush xml:id="br0">
      <inkml:brushProperty name="width" value="0.035" units="cm"/>
      <inkml:brushProperty name="height" value="0.035" units="cm"/>
    </inkml:brush>
  </inkml:definitions>
  <inkml:trace contextRef="#ctx0" brushRef="#br0">100 1 24575,'0'1113'0,"-3"-1043"0,-4 0 0,-26 109 0,19-110 0,2 0 0,-5 116 0,18-143-69,0-25-191,0 0 1,-2 1 0,0-1 0,-5 27 0,-3-17-6567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55.573"/>
    </inkml:context>
    <inkml:brush xml:id="br0">
      <inkml:brushProperty name="width" value="0.035" units="cm"/>
      <inkml:brushProperty name="height" value="0.035" units="cm"/>
    </inkml:brush>
  </inkml:definitions>
  <inkml:trace contextRef="#ctx0" brushRef="#br0">124 55 24575,'0'7'0,"-2"0"0,1 0 0,-1 1 0,0-1 0,-1 0 0,1 0 0,-1-1 0,-1 1 0,1-1 0,-1 1 0,-5 5 0,-19 38 0,11-8 0,7-19 0,1 1 0,-11 44 0,18-61 0,1-1 0,0 1 0,1 0 0,-1-1 0,1 1 0,1 0 0,-1-1 0,1 1 0,0-1 0,1 1 0,-1-1 0,1 1 0,1-1 0,-1 0 0,6 10 0,2 0 0,1-1 0,1 0 0,0 0 0,0-1 0,2-1 0,28 23 0,-32-29 0,1 0 0,0-1 0,0 0 0,0-1 0,0-1 0,1 0 0,0 0 0,0-1 0,0 0 0,0-1 0,20 1 0,-4-2 0,0 0 0,0 0 0,35-5 0,-56 3 0,1 0 0,-1-1 0,1 0 0,-1 0 0,1 0 0,-1-1 0,0 0 0,0-1 0,-1 0 0,1 0 0,-1 0 0,0-1 0,6-5 0,-4 2 0,0-1 0,0 0 0,-1 0 0,-1-1 0,1 0 0,-2 0 0,1 0 0,-1-1 0,-1 0 0,0 0 0,3-14 0,-2-3 0,-2 0 0,-1 0 0,-1-44 0,-1 10 0,-5-86 0,5 144 0,-1-1 0,0 1 0,0 0 0,0 0 0,0 0 0,-1 0 0,0 0 0,0 0 0,0 0 0,0 1 0,0-1 0,-1 1 0,1-1 0,-1 1 0,0 0 0,0 0 0,-1 0 0,1 1 0,0-1 0,-1 1 0,0 0 0,1 0 0,-1 0 0,0 0 0,0 0 0,0 1 0,0 0 0,-1 0 0,1 0 0,-5 0 0,-16-2 0,0 1 0,1 1 0,-1 2 0,-29 3 0,8-1 0,33-2-341,-1 0 0,1 0-1,-24 7 1,10 2-6485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57.298"/>
    </inkml:context>
    <inkml:brush xml:id="br0">
      <inkml:brushProperty name="width" value="0.035" units="cm"/>
      <inkml:brushProperty name="height" value="0.035" units="cm"/>
    </inkml:brush>
  </inkml:definitions>
  <inkml:trace contextRef="#ctx0" brushRef="#br0">328 1 24575,'-7'0'0,"-10"0"0,-8 0 0,-8 0 0,-4 0 0,-4 0 0,-2 0 0,-1 7 0,8 9 0,9 9 0,10 1-8191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4:00.780"/>
    </inkml:context>
    <inkml:brush xml:id="br0">
      <inkml:brushProperty name="width" value="0.035" units="cm"/>
      <inkml:brushProperty name="height" value="0.035" units="cm"/>
    </inkml:brush>
  </inkml:definitions>
  <inkml:trace contextRef="#ctx0" brushRef="#br0">2336 672 24575,'0'-2'0,"-1"0"0,1 0 0,-1 1 0,1-1 0,-1 0 0,0 0 0,0 1 0,0-1 0,0 0 0,0 1 0,0-1 0,0 1 0,0 0 0,-1-1 0,1 1 0,-3-2 0,-31-23 0,12 10 0,-44-39 0,-86-52 0,-53-43 0,146 105 0,-1 1 0,-3 4 0,-1 2 0,-125-52 0,171 83 0,0 1 0,-1 1 0,0 0 0,0 2 0,-39-3 0,-109 8 0,83 1 0,62-3 0,-1 0 0,1 2 0,0 0 0,0 2 0,0 0 0,1 2 0,-1 0 0,-29 14 0,2 6 0,0 3 0,-65 50 0,23-14 0,73-51 0,1 0 0,0 2 0,2 0 0,-1 1 0,-23 33 0,-59 103 0,78-112 0,1 1 0,-18 56 0,23-57 0,-13 34 0,9-31 0,2 0 0,3 2 0,1 0 0,-11 79 0,19 246 0,9-199 0,-3-145 0,1 1 0,1-1 0,2 0 0,1 0 0,1 0 0,1 0 0,1-1 0,1-1 0,2 0 0,1 0 0,0-1 0,2-1 0,20 25 0,-34-46 0,143 179 0,-102-140 0,1-3 0,55 37 0,-32-25 0,55 30 0,-79-55 0,-5 0 0,2-3 0,1-1 0,72 26 0,-85-36 0,0 0 0,41 25 0,-49-25 0,0 0 0,1-2 0,1 0 0,-1-1 0,42 10 0,2-11 0,0-2 0,110-7 0,-56-1 0,-95 1 0,1-1 0,-1-1 0,0-1 0,0-1 0,-1-1 0,25-11 0,59-17 0,-17 12 0,155-61 0,-197 64 0,97-46 0,-126 56 0,0-2 0,0 0 0,-1-1 0,0-1 0,21-22 0,-17 12 0,0-1 0,-1-1 0,-1 0 0,-2-2 0,-1 0 0,-1-1 0,-1 0 0,19-61 0,-4 2 0,-16 53 0,-1 0 0,-2-1 0,6-45 0,-6-67 0,-10-180 0,-3 127 0,2 185 0,0 0 0,0 0 0,-2 0 0,0 0 0,-1 1 0,-7-20 0,-5-4 0,-23-38 0,22 43 0,-10-29 0,22 48 0,-1 1 0,-1-1 0,0 1 0,-1 1 0,-13-20 0,-40-30 0,45 48 0,0-1 0,1-1 0,-17-24 0,23 27 0,-1 1 0,0 0 0,-1 0 0,-1 2 0,0-1 0,-1 1 0,0 1 0,0 0 0,-17-8 0,-10-3 0,0 3 0,-45-15 0,44 18 0,7 2 0,-9-3 0,-60-16 0,43 16 11,34 9-470,0 0 1,-29-3-1,22 8-6367</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4:02.537"/>
    </inkml:context>
    <inkml:brush xml:id="br0">
      <inkml:brushProperty name="width" value="0.035" units="cm"/>
      <inkml:brushProperty name="height" value="0.035" units="cm"/>
    </inkml:brush>
  </inkml:definitions>
  <inkml:trace contextRef="#ctx0" brushRef="#br0">0 0 24575,'4'1'0,"-1"-1"0,0 1 0,1 0 0,-1-1 0,0 1 0,0 1 0,0-1 0,0 0 0,0 1 0,0 0 0,0 0 0,0 0 0,3 3 0,34 35 0,-27-26 0,59 66 0,-3 3 0,91 146 0,85 204 0,111 148 0,-226-379 0,-74-118 0,-20-33 0,-3 0 0,36 78 0,-12 31 0,9 19 0,-56-155-341,0-1 0,-2 2-1,6 25 1,-7-15-6485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4:04.089"/>
    </inkml:context>
    <inkml:brush xml:id="br0">
      <inkml:brushProperty name="width" value="0.035" units="cm"/>
      <inkml:brushProperty name="height" value="0.035" units="cm"/>
    </inkml:brush>
  </inkml:definitions>
  <inkml:trace contextRef="#ctx0" brushRef="#br0">1 1 24575,'1'7'0,"0"1"0,0-1 0,1 0 0,0 0 0,1 0 0,0 0 0,0 0 0,7 11 0,5 15 0,8 32 0,24 121 0,-33-118 0,42 116 0,-35-126-12,-8-21-665,22 41 1,-21-52-6150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4:05.606"/>
    </inkml:context>
    <inkml:brush xml:id="br0">
      <inkml:brushProperty name="width" value="0.035" units="cm"/>
      <inkml:brushProperty name="height" value="0.035" units="cm"/>
    </inkml:brush>
  </inkml:definitions>
  <inkml:trace contextRef="#ctx0" brushRef="#br0">0 255 24575,'1'-2'0,"0"0"0,-1 0 0,1 0 0,0 0 0,0 0 0,0 0 0,0 0 0,1 1 0,-1-1 0,0 0 0,1 1 0,-1-1 0,1 1 0,0 0 0,-1-1 0,1 1 0,3-1 0,34-21 0,-38 22 0,80-41-119,131-61 370,-184 92-501,0 1 1,0 1-1,1 2 1,0 1-1,54-4 1,-47 9-6577</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4:07.113"/>
    </inkml:context>
    <inkml:brush xml:id="br0">
      <inkml:brushProperty name="width" value="0.035" units="cm"/>
      <inkml:brushProperty name="height" value="0.035" units="cm"/>
    </inkml:brush>
  </inkml:definitions>
  <inkml:trace contextRef="#ctx0" brushRef="#br0">1 1 24575,'1'4'0,"-1"0"0,1 0 0,1 0 0,-1 0 0,1-1 0,-1 1 0,1 0 0,0-1 0,1 1 0,-1-1 0,0 0 0,1 0 0,0 0 0,0 0 0,5 4 0,50 37 0,-45-35 0,1-1 0,1 0 0,0-1 0,0 0 0,0-2 0,1 0 0,-1 0 0,1-2 0,0 0 0,1 0 0,31-1 0,331-2 0,-148-3 0,-216 3-97,-1-1-1,0-1 1,1-1-1,-1 0 1,0-1-1,-1 0 1,1-1-1,-1-1 1,0 0-1,0-1 1,0 0-1,-1-1 0,20-16 1,-13 7-6729</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4:08.270"/>
    </inkml:context>
    <inkml:brush xml:id="br0">
      <inkml:brushProperty name="width" value="0.035" units="cm"/>
      <inkml:brushProperty name="height" value="0.035" units="cm"/>
    </inkml:brush>
  </inkml:definitions>
  <inkml:trace contextRef="#ctx0" brushRef="#br0">295 0 24575,'-3'52'0,"-2"0"0,-3 0 0,-17 63 0,-13 88 0,31-118 0,3-28 0,-2 0 0,-16 65 0,2-34 0,-11 126 0,21-142 0,-26 100 0,5-77 0,20-66 0,2 0 0,1 0 0,1 1 0,-4 44 0,9-33-1365,2-5-5461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4:10.230"/>
    </inkml:context>
    <inkml:brush xml:id="br0">
      <inkml:brushProperty name="width" value="0.035" units="cm"/>
      <inkml:brushProperty name="height" value="0.035" units="cm"/>
    </inkml:brush>
  </inkml:definitions>
  <inkml:trace contextRef="#ctx0" brushRef="#br0">589 4 24575,'-78'-2'0,"26"1"0,0 1 0,-75 11 0,111-8 0,0 0 0,0 1 0,1 1 0,0 1 0,0 0 0,0 0 0,1 2 0,0 0 0,0 0 0,1 1 0,0 1 0,-14 14 0,19-17 0,1 0 0,1 1 0,0 0 0,0 0 0,0 1 0,1 0 0,0 0 0,1 0 0,0 0 0,-2 10 0,1 0 0,2-1 0,0 0 0,2 1 0,0 29 0,1-29 0,1 0 0,0 1 0,2-1 0,1 0 0,0-1 0,1 1 0,1-1 0,0 1 0,13 21 0,-14-31 0,0 0 0,1 0 0,0-1 0,0 0 0,1-1 0,0 1 0,1-1 0,-1 0 0,1-1 0,1 0 0,-1 0 0,1-1 0,0 0 0,0 0 0,1-1 0,-1-1 0,1 1 0,0-1 0,13 2 0,4-1 0,-1-1 0,1-1 0,-1-2 0,35-3 0,-47 2 0,0-1 0,-1-1 0,1 0 0,-1-1 0,1-1 0,-1 0 0,-1-1 0,1 0 0,21-14 0,-17 9 0,-1-1 0,0 0 0,0-1 0,-2-1 0,0 0 0,0-1 0,-1 0 0,-1-1 0,12-22 0,9-14 0,-19 30 0,-1 0 0,12-28 0,-22 44 0,-1 1 0,0 0 0,-1-1 0,1 1 0,-1-1 0,0 0 0,0 1 0,-1-1 0,0 0 0,0 0 0,0 0 0,-1 1 0,1-1 0,-4-11 0,3 14-80,-1 0 0,1 1-1,-1-1 1,0 0 0,0 1-1,0-1 1,0 1 0,0 0-1,0-1 1,0 1 0,-1 0 0,1 0-1,-1 1 1,0-1 0,0 0-1,-3 0 1,-20-9-6746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45.442"/>
    </inkml:context>
    <inkml:brush xml:id="br0">
      <inkml:brushProperty name="width" value="0.035" units="cm"/>
      <inkml:brushProperty name="height" value="0.035" units="cm"/>
    </inkml:brush>
  </inkml:definitions>
  <inkml:trace contextRef="#ctx0" brushRef="#br0">42 1 24575,'2'135'0,"-5"149"0,-16-141 0,9-81 0,-2 65 0,12 40-1365,1-131-5461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4:13.903"/>
    </inkml:context>
    <inkml:brush xml:id="br0">
      <inkml:brushProperty name="width" value="0.035" units="cm"/>
      <inkml:brushProperty name="height" value="0.035" units="cm"/>
    </inkml:brush>
  </inkml:definitions>
  <inkml:trace contextRef="#ctx0" brushRef="#br0">3002 1001 24575,'-24'-13'0,"0"-2"0,1-1 0,1-1 0,-22-20 0,-78-86 0,32 29 0,-29-23 0,-181-162 0,238 227 0,-3 3 0,-83-47 0,120 82 0,0 1 0,-1 1 0,0 1 0,-1 2 0,0 1 0,-39-5 0,3 5 0,-124 3 0,143 6 0,-148 7 0,162-4 0,-1 1 0,1 1 0,-58 21 0,18 3 0,1 3 0,1 3 0,-128 89 0,114-60 0,3 3 0,-76 84 0,126-114 0,2 1 0,2 1 0,-40 78 0,43-74 0,11-20 0,0 0 0,1 2 0,2-1 0,0 1 0,2 1 0,1 0 0,1 1 0,1-1 0,2 1 0,-2 39 0,5 42 0,7 269 0,-2-337 0,3 0 0,1 0 0,21 59 0,-11-39 0,-6-18 0,-9-26 0,2 0 0,0-1 0,0 0 0,16 30 0,0-5 0,-1 2 0,24 77 0,-39-108 0,0 0 0,1 0 0,1 0 0,0-1 0,0 0 0,1 0 0,0-1 0,16 14 0,-2-2 0,2-2 0,38 26 0,3-6 0,81 35 0,-60-32 0,-49-26 0,1-2 0,0-1 0,1-2 0,1-2 0,0-1 0,75 6 0,251-12 0,-180-7 0,356 4 0,-519-1 0,-1-1 0,1-1 0,-1-1 0,0 0 0,34-13 0,102-49 0,-28 9 0,-96 42 0,0-2 0,0-1 0,59-44 0,-83 53 0,-1-1 0,0 0 0,-1 0 0,0 0 0,0-1 0,-1 0 0,-1-1 0,0 1 0,5-15 0,16-28 0,-15 33 0,0-2 0,-2 0 0,0 0 0,-2 0 0,-1-1 0,5-25 0,3-22 0,-4-1 0,5-120 0,-18-557 0,2 734-136,0 0-1,-2 0 1,0 1-1,0-1 1,-1 1-1,-1-1 1,-1 1-1,0 0 0,-11-22 1,1 15-6690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4:20.206"/>
    </inkml:context>
    <inkml:brush xml:id="br0">
      <inkml:brushProperty name="width" value="0.035" units="cm"/>
      <inkml:brushProperty name="height" value="0.035" units="cm"/>
    </inkml:brush>
  </inkml:definitions>
  <inkml:trace contextRef="#ctx0" brushRef="#br0">4 0 24575,'-1'107'0,"-1"-5"0,21 190 0,-3-144 0,-5 260 0,-12-301 0,1-93-341,0 0 0,1 0-1,5 24 1,3-10-6485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4:22.038"/>
    </inkml:context>
    <inkml:brush xml:id="br0">
      <inkml:brushProperty name="width" value="0.035" units="cm"/>
      <inkml:brushProperty name="height" value="0.035" units="cm"/>
    </inkml:brush>
  </inkml:definitions>
  <inkml:trace contextRef="#ctx0" brushRef="#br0">496 0 24575,'1'12'0,"1"0"0,0 0 0,0 0 0,7 18 0,1 7 0,9 44 0,-3 1 0,8 155 0,-27 424 0,5-738 0,1 43 0,-2-1 0,-2 1 0,-1-1 0,-9-47 0,8 73 0,1-1 0,-2 1 0,1 0 0,-1 1 0,-1-1 0,1 0 0,-1 1 0,-1 0 0,0 0 0,0 1 0,0 0 0,-1 0 0,0 0 0,-14-9 0,11 9 0,0 2 0,-1-1 0,0 1 0,0 1 0,0 0 0,-1 0 0,1 2 0,-1-1 0,0 1 0,0 1 0,-16 0 0,-265 5-1365,257-3-5461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4:42.442"/>
    </inkml:context>
    <inkml:brush xml:id="br0">
      <inkml:brushProperty name="width" value="0.035" units="cm"/>
      <inkml:brushProperty name="height" value="0.035" units="cm"/>
    </inkml:brush>
  </inkml:definitions>
  <inkml:trace contextRef="#ctx0" brushRef="#br0">301 374 24575,'-10'0'0,"-1"1"0,1 1 0,0 0 0,0 0 0,0 1 0,0 0 0,0 1 0,1 0 0,-1 0 0,1 1 0,-10 7 0,-9 9 0,-51 45 0,73-59 0,0 0 0,0 1 0,0-1 0,1 1 0,0 0 0,1 1 0,-1-1 0,2 1 0,-1 0 0,1 0 0,1 0 0,-1 0 0,2 0 0,-2 13 0,0 16 0,2 0 0,6 50 0,-2-19 0,-3-40 0,1 0 0,2 0 0,0 0 0,10 33 0,-10-52 0,0-1 0,1 0 0,0 0 0,0 0 0,1-1 0,1 0 0,-1 0 0,1 0 0,0 0 0,1-1 0,0 0 0,0 0 0,1-1 0,-1 0 0,1 0 0,13 6 0,1-1 0,0-1 0,1-1 0,0-1 0,1-1 0,0-1 0,0-2 0,0 0 0,1-1 0,-1-1 0,1-2 0,45-4 0,-62 3 0,0-1 0,0-1 0,-1 1 0,1-2 0,-1 1 0,0-1 0,0 0 0,0 0 0,0 0 0,0-1 0,-1 0 0,0-1 0,0 0 0,-1 0 0,0 0 0,0 0 0,0-1 0,6-10 0,0-3 0,0 0 0,-1-1 0,-2 0 0,0 0 0,7-32 0,-9 31 0,-2 0 0,-1-1 0,0 0 0,-1-25 0,-2 40 0,-1 1 0,0 0 0,1 0 0,-2 0 0,1 0 0,-1 0 0,-1 0 0,1 0 0,-1 0 0,0 1 0,0 0 0,-1-1 0,0 1 0,0 0 0,-1 1 0,1-1 0,-6-4 0,-18-15 0,-1 3 0,-57-36 0,70 49 0,0 2 0,-1-1 0,1 2 0,-2 0 0,1 2 0,-1 0 0,-32-4 0,-74 5 0,378 5 0,-56 1 0,-79-2 0,131-4 0,-239 2 0,-1-1 0,1-1 0,-1 1 0,0-2 0,0 1 0,-1-1 0,1-1 0,-1 0 0,0 0 0,0-1 0,0 0 0,-1 0 0,0-1 0,0-1 0,-1 1 0,0-1 0,0 0 0,0 0 0,-1-1 0,-1 0 0,6-12 0,-1 1 0,-1-1 0,0 0 0,-2 0 0,-1-1 0,0 0 0,-2 0 0,0 0 0,1-44 0,-5 49 0,0 1 0,-1-1 0,-1 1 0,0-1 0,-1 1 0,-8-25 0,9 37 0,1 0 0,-1 0 0,0 0 0,0 1 0,0-1 0,-1 1 0,1-1 0,-1 1 0,0 0 0,0 0 0,0 0 0,0 1 0,-1-1 0,1 1 0,-1-1 0,1 1 0,-1 0 0,0 0 0,0 1 0,0-1 0,0 1 0,0 0 0,0 0 0,0 0 0,0 1 0,0 0 0,0-1 0,-1 1 0,1 1 0,0-1 0,-5 1 0,2 0 0,-1 0 0,0 0 0,0 1 0,0 0 0,1 1 0,-1-1 0,1 1 0,0 1 0,0-1 0,0 1 0,0 1 0,0-1 0,1 1 0,0 0 0,0 1 0,-9 11 0,9-9 0,1 1 0,-1 0 0,2 1 0,0-1 0,0 1 0,0 0 0,1 0 0,1 0 0,0 0 0,0 0 0,1 1 0,0 15 0,0-11 0,0 1 0,2-1 0,-1 1 0,2-1 0,0 0 0,1 1 0,0-1 0,2 0 0,-1-1 0,2 1 0,0-1 0,1 0 0,0 0 0,1-1 0,0 0 0,1 0 0,15 16 0,-16-20 0,0-1 0,1 1 0,0-1 0,0-1 0,1 0 0,-1 0 0,2-1 0,-1 0 0,1 0 0,-1-2 0,1 1 0,1-1 0,-1-1 0,15 3 0,-7-2 0,-1 1 0,1 1 0,-1 0 0,0 2 0,-1 0 0,0 0 0,18 14 0,-27-18 0,-1 2 0,-1-1 0,1 1 0,-1 0 0,0 0 0,0 1 0,-1 0 0,0 0 0,0 0 0,-1 0 0,1 1 0,-2 0 0,1 0 0,-1 0 0,0 0 0,-1 0 0,3 16 0,-1 27 0,-3-1 0,-9 97 0,3-115 0,-2-2 0,-11 34 0,15-54 0,1-5 0,0 0 0,-1-1 0,1 1 0,-1-1 0,0 1 0,0-1 0,-1 0 0,1 0 0,-1 0 0,0-1 0,0 1 0,0-1 0,0 0 0,-1 0 0,1 0 0,-1-1 0,0 1 0,0-1 0,0-1 0,0 1 0,0-1 0,0 1 0,0-1 0,-10 0 0,-9 1 0,1 0 0,-1-2 0,0-1 0,-27-4 0,45 3 0,-1 0 0,1 0 0,0 0 0,0-1 0,0 0 0,1 0 0,-1-1 0,0 1 0,1-1 0,0-1 0,0 1 0,0 0 0,1-1 0,0 0 0,0 0 0,0-1 0,0 1 0,1-1 0,0 0 0,-5-11 0,4 9 0,1-1 0,0 1 0,0-1 0,0 0 0,1 1 0,1-1 0,0 0 0,0 0 0,0 0 0,1 0 0,1 0 0,0 0 0,0 0 0,4-16 0,-4 22 0,0 1 0,-1 0 0,1 0 0,0 0 0,0 0 0,1 0 0,-1 0 0,0 1 0,0-1 0,1 0 0,0 1 0,-1-1 0,4-1 0,-5 2 0,1 1 0,0-1 0,0 1 0,0 0 0,0 0 0,-1-1 0,1 1 0,0 0 0,0 0 0,0 0 0,0 0 0,0 0 0,-1 0 0,1 0 0,0 0 0,0 1 0,0-1 0,0 0 0,0 0 0,-1 1 0,1-1 0,0 1 0,1 0 0,1 1 0,-1 1 0,1-1 0,-1 1 0,1-1 0,-1 1 0,0 0 0,0 0 0,0 0 0,-1 1 0,1-1 0,-1 0 0,0 1 0,1-1 0,0 7 0,5 46 0,-2-1 0,-3 1 0,-6 80 0,0-11 0,3 81-1365,1-170-5461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4:44.278"/>
    </inkml:context>
    <inkml:brush xml:id="br0">
      <inkml:brushProperty name="width" value="0.035" units="cm"/>
      <inkml:brushProperty name="height" value="0.035" units="cm"/>
    </inkml:brush>
  </inkml:definitions>
  <inkml:trace contextRef="#ctx0" brushRef="#br0">170 1 24575,'-8'20'0,"0"1"0,1 0 0,1 1 0,-4 28 0,-6 22 0,-24 53 0,23-80 0,3 0 0,1 1 0,3 0 0,1 0 0,-3 65 0,16 341 0,-4-436 0,1 0 0,1 0 0,0 0 0,1-1 0,1 1 0,1-1 0,0 0 0,1 0 0,0 0 0,1-1 0,1 0 0,18 24 0,-21-31 0,0-1 0,1 1 0,0-1 0,0-1 0,0 1 0,1-1 0,0 0 0,0-1 0,0 0 0,0 0 0,1 0 0,-1-1 0,1 0 0,0-1 0,0 1 0,0-1 0,0-1 0,1 0 0,-1 0 0,0-1 0,1 0 0,-1 0 0,0-1 0,1 0 0,-1 0 0,8-3 0,-1 0-105,1-1 0,-2 0 0,1-1 0,-1-1 0,0 0 0,0-1 0,-1 0 0,0-1 0,0-1 0,-1 0 0,0 0 0,11-14 0,-8 4-6721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4:45.794"/>
    </inkml:context>
    <inkml:brush xml:id="br0">
      <inkml:brushProperty name="width" value="0.035" units="cm"/>
      <inkml:brushProperty name="height" value="0.035" units="cm"/>
    </inkml:brush>
  </inkml:definitions>
  <inkml:trace contextRef="#ctx0" brushRef="#br0">686 16 24575,'-585'0'0,"573"0"-341,-1 0 0,1-1-1,-25-5 1,10-3-6485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4:47.107"/>
    </inkml:context>
    <inkml:brush xml:id="br0">
      <inkml:brushProperty name="width" value="0.035" units="cm"/>
      <inkml:brushProperty name="height" value="0.035" units="cm"/>
    </inkml:brush>
  </inkml:definitions>
  <inkml:trace contextRef="#ctx0" brushRef="#br0">0 0 24575,'416'22'0,"7"1"0,-13-25-1365,-374 2-5461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4:55.413"/>
    </inkml:context>
    <inkml:brush xml:id="br0">
      <inkml:brushProperty name="width" value="0.035" units="cm"/>
      <inkml:brushProperty name="height" value="0.035" units="cm"/>
    </inkml:brush>
  </inkml:definitions>
  <inkml:trace contextRef="#ctx0" brushRef="#br0">223 207 24575,'-4'79'0,"-13"83"0,-5 76 0,24 418 0,-2-1753 0,0 1083 0,1 0 0,0 0 0,2 0 0,-1 0 0,2 0 0,-1 0 0,2 1 0,0 0 0,1 0 0,12-22 0,-15 30 0,1 0 0,0-1 0,0 2 0,0-1 0,0 0 0,1 1 0,0 0 0,0 0 0,0 0 0,0 0 0,1 1 0,-1 0 0,1 0 0,0 1 0,0 0 0,0 0 0,0 0 0,0 0 0,0 1 0,0 0 0,1 0 0,-1 1 0,0 0 0,1 0 0,-1 1 0,9 1 0,-9-1 0,0 0 0,1 1 0,-1 0 0,0 0 0,0 0 0,0 1 0,-1 0 0,1 0 0,-1 1 0,1-1 0,-1 1 0,0 0 0,-1 1 0,1-1 0,-1 1 0,0 0 0,0 0 0,0 0 0,0 1 0,-1-1 0,0 1 0,0 0 0,-1 0 0,0 0 0,0 0 0,1 6 0,2 16 0,-1-1 0,-1 1 0,-1 0 0,-4 47 0,1-49 0,-1-2 0,-1 0 0,-1-1 0,-2 0 0,0 0 0,-1 0 0,-2 0 0,0-1 0,-1-1 0,-1 0 0,-20 29 0,19-37 0,0-1 0,0 0 0,-1-1 0,-1 0 0,0-1 0,0-1 0,-20 11 0,23-14 0,0 0 0,1-1 0,-1 0 0,0-1 0,0 0 0,-1-1 0,1 0 0,-1 0 0,0-2 0,1 1 0,-18-1 0,22-1 0,0-1 0,-1 1 0,1-1 0,0 0 0,0-1 0,-1 0 0,1 0 0,1-1 0,-1 1 0,0-2 0,1 1 0,-1-1 0,1 0 0,0 0 0,0 0 0,0-1 0,-7-8 0,12 12 0,0 0 0,0 0 0,0 1 0,0-1 0,0 0 0,0-1 0,0 1 0,0 0 0,1 0 0,-1 0 0,0 0 0,1-1 0,-1 1 0,1 0 0,-1-1 0,1 1 0,0 0 0,0-1 0,-1 1 0,1 0 0,0-1 0,0 1 0,0-1 0,0 1 0,1 0 0,-1-1 0,0 1 0,1 0 0,-1-1 0,1 1 0,-1 0 0,1-1 0,-1 1 0,1 0 0,0 0 0,0 0 0,-1 0 0,1 0 0,0 0 0,0 0 0,0 0 0,0 0 0,0 0 0,1 0 0,-1 0 0,2 0 0,1-1 0,0 0 0,1 1 0,-1-1 0,1 1 0,-1 0 0,1 0 0,-1 1 0,1-1 0,0 1 0,-1 0 0,1 0 0,8 2 0,-7 0 0,1 0 0,-1 1 0,0 0 0,0 0 0,0 0 0,0 1 0,-1 0 0,1 0 0,-1 1 0,0-1 0,0 1 0,-1 0 0,1 0 0,-1 1 0,6 10 0,6 12 0,-1 1 0,13 35 0,-6-12 0,5 7 0,-7-13 0,2-1 0,1-2 0,50 69 0,-68-106 8,1 0 0,0 0 0,0-1 0,1 1 0,0-2 0,0 1 0,0-1 0,0 0 0,0 0 0,1-1 0,0 0 0,0 0 0,0-1 0,13 3 0,7-2-503,0 0 0,53-3 0,-44-2-6331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4:59.535"/>
    </inkml:context>
    <inkml:brush xml:id="br0">
      <inkml:brushProperty name="width" value="0.035" units="cm"/>
      <inkml:brushProperty name="height" value="0.035" units="cm"/>
    </inkml:brush>
  </inkml:definitions>
  <inkml:trace contextRef="#ctx0" brushRef="#br0">83 540 24575,'-9'10'0,"1"0"0,0 1 0,0 1 0,1-1 0,0 1 0,1 0 0,1 1 0,0-1 0,0 1 0,2 0 0,-1 1 0,2-1 0,0 0 0,0 1 0,1 0 0,1-1 0,1 18 0,1-11 0,1 0 0,1 0 0,0 0 0,1 0 0,2 0 0,0-1 0,1 0 0,0-1 0,2 0 0,22 33 0,-24-43 0,0 1 0,0-1 0,1 0 0,0-1 0,0 0 0,1 0 0,-1-1 0,1-1 0,1 1 0,-1-1 0,1-1 0,0 0 0,0-1 0,0 0 0,13 1 0,4 1 0,1-2 0,0-2 0,0 0 0,53-6 0,-78 4 0,0 1 0,0-1 0,0 0 0,0 0 0,0-1 0,0 1 0,0-1 0,0 0 0,-1 0 0,1 0 0,-1 0 0,1-1 0,-1 1 0,0-1 0,0 0 0,0 0 0,0 0 0,-1 0 0,1-1 0,-1 1 0,0-1 0,0 1 0,0-1 0,0 0 0,-1 0 0,1 0 0,-1 0 0,1-7 0,1-9 0,0-1 0,-2 0 0,0 0 0,-4-33 0,1 24 0,2 18 0,-1 0 0,-1 0 0,1 0 0,-2 1 0,0-1 0,-7-20 0,7 26 0,0 1 0,0-1 0,-1 1 0,0 0 0,0 0 0,0 0 0,0 0 0,-1 0 0,0 1 0,0 0 0,0 0 0,-1 1 0,1-1 0,-8-2 0,-7-5 0,-1 0 0,-1 0 0,1 2 0,-2 0 0,1 1 0,-1 2 0,-33-6 0,40 10 0,10 2 0,1 0 0,0 0 0,0 0 0,0-1 0,-1 0 0,1 0 0,0-1 0,0 1 0,0-1 0,1 0 0,-1-1 0,-5-3 0,9 6 0,1-1 0,0 0 0,0 1 0,0-1 0,0 0 0,0 0 0,0 1 0,0-1 0,0 0 0,1 0 0,-1 1 0,0-1 0,0 0 0,0 1 0,1-1 0,-1 0 0,0 1 0,1-1 0,-1 0 0,1 1 0,-1-1 0,1 1 0,-1-1 0,1 1 0,-1-1 0,1 1 0,-1-1 0,1 1 0,0-1 0,-1 1 0,1 0 0,0-1 0,-1 1 0,1 0 0,0 0 0,1-1 0,27-13 0,-6 6 0,1 1 0,0 1 0,0 1 0,1 2 0,32-2 0,130 7 0,-83 1 0,-22-1 0,127-5 0,-207 3 0,3 0 0,0 0 0,0 0 0,0-1 0,0 0 0,0 0 0,0 0 0,0 0 0,0-1 0,0 0 0,-1 0 0,1 0 0,-1 0 0,6-5 0,-43 23 0,26-11 0,0 0 0,0 1 0,1 0 0,0 0 0,0 1 0,1-1 0,0 1 0,0 0 0,0 1 0,1-1 0,0 1 0,1 0 0,-1 0 0,2 0 0,-1 0 0,-2 15 0,1 8 0,2 1 0,0-1 0,4 41 0,0-30 0,-2-23 0,1-1 0,2 1 0,-1-1 0,2 1 0,1-1 0,7 20 0,-10-31 0,1-1 0,0 0 0,0 0 0,0 0 0,1-1 0,0 1 0,0-1 0,0 0 0,1 0 0,0 0 0,0 0 0,0-1 0,0 0 0,1 0 0,-1 0 0,1-1 0,0 0 0,0 0 0,0-1 0,9 3 0,0-1 0,0-1 0,1-1 0,-1 0 0,0-1 0,1-1 0,-1 0 0,1-1 0,24-5 0,-30 3 0,0 0 0,0 0 0,-1-1 0,1 0 0,-1 0 0,0-1 0,0-1 0,-1 1 0,1-1 0,-1-1 0,-1 1 0,1-2 0,10-12 0,-8 7 0,-1-1 0,0 1 0,-1-2 0,0 1 0,-2-1 0,1 0 0,-2-1 0,0 0 0,-1 0 0,-1 0 0,0 0 0,0-20 0,-2 23 0,-1 0 0,-1 0 0,0 0 0,0 0 0,-2 0 0,1 1 0,-2-1 0,0 1 0,0 0 0,-1 0 0,-1 0 0,0 0 0,0 1 0,-1 0 0,-16-19 0,9 15 0,0 0 0,-1 1 0,-1 1 0,-22-16 0,32 25 0,1 1 0,-1 0 0,0 0 0,0 0 0,0 1 0,0 0 0,0 0 0,-1 0 0,1 1 0,-1 0 0,1 0 0,-1 1 0,1 0 0,-1 0 0,1 0 0,-1 1 0,-7 1 0,-3 8 0,23-1 0,31 3 0,-18-10 0,1-1 0,-1 0 0,1-2 0,-1-1 0,1 0 0,-1-1 0,0-1 0,0-1 0,0-1 0,0 0 0,-1-2 0,0 0 0,-1-1 0,0 0 0,29-23 0,-41 28 0,0-1 0,0 1 0,-1-1 0,0 0 0,0-1 0,0 1 0,0-1 0,-1 1 0,0-1 0,0 0 0,-1-1 0,0 1 0,0 0 0,0-1 0,-1 1 0,2-10 0,-1-13 0,-1 1 0,-3-46 0,0 34 0,2 30 0,0 0 0,-1 0 0,0 0 0,-1 0 0,0 0 0,-1 0 0,0 0 0,0 1 0,-1-1 0,-1 1 0,1 0 0,-1 0 0,-1 1 0,0-1 0,-9-10 0,15 19 0,-1-1 0,1 1 0,0 0 0,0 0 0,-1-1 0,1 1 0,0 0 0,-1 0 0,1-1 0,-1 1 0,1 0 0,0 0 0,-1 0 0,1 0 0,-1-1 0,1 1 0,0 0 0,-1 0 0,1 0 0,-1 0 0,1 0 0,0 0 0,-1 0 0,1 0 0,-1 0 0,1 0 0,-1 1 0,1-1 0,0 0 0,-1 0 0,1 0 0,0 0 0,-1 1 0,1-1 0,-1 0 0,1 0 0,-1 1 0,-7 19 0,3 27 0,5-46 0,1 28 0,2-1 0,1 1 0,1-1 0,1 0 0,17 46 0,-12-38 0,-1 0 0,9 63 0,-16 72 0,-2-9 0,3-142 0,1 0 0,0 0 0,1-1 0,2 1 0,0-1 0,1-1 0,16 26 0,11 25 0,-30-55 0,1 0 0,0 0 0,15 18 0,-18-27 0,1 0 0,-1 0 0,1-1 0,0 1 0,0-1 0,1-1 0,-1 1 0,1-1 0,0 0 0,11 5 0,17 3-195,0-1 0,0-2 0,1-2 0,0-1 0,1-1 0,39-2 0,-39-2-6631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01.384"/>
    </inkml:context>
    <inkml:brush xml:id="br0">
      <inkml:brushProperty name="width" value="0.035" units="cm"/>
      <inkml:brushProperty name="height" value="0.035" units="cm"/>
    </inkml:brush>
  </inkml:definitions>
  <inkml:trace contextRef="#ctx0" brushRef="#br0">995 86 24575,'-92'1'0,"-105"-3"0,167-3 0,0-1 0,0-1 0,-43-17 0,47 15 0,-1 0 0,0 2 0,0 1 0,-41-4 0,-161 9 44,126 2-1453,67-1-5417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46.883"/>
    </inkml:context>
    <inkml:brush xml:id="br0">
      <inkml:brushProperty name="width" value="0.035" units="cm"/>
      <inkml:brushProperty name="height" value="0.035" units="cm"/>
    </inkml:brush>
  </inkml:definitions>
  <inkml:trace contextRef="#ctx0" brushRef="#br0">85 0 24575,'0'1798'0,"-20"-1558"0,0-41 0,21-31 0,-4 56 0,-17-82 0,10-84 0,-2 70 0,11-85-1365,1-7-5461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09.317"/>
    </inkml:context>
    <inkml:brush xml:id="br0">
      <inkml:brushProperty name="width" value="0.035" units="cm"/>
      <inkml:brushProperty name="height" value="0.035" units="cm"/>
    </inkml:brush>
  </inkml:definitions>
  <inkml:trace contextRef="#ctx0" brushRef="#br0">0 1535 24575,'10'-11'0,"-1"0"0,0-1 0,10-20 0,0 0 0,-1 5 0,6-7 0,-1-1 0,-2-1 0,-2 0 0,-1-2 0,17-51 0,-10 5 0,-3 15 0,-3-1 0,-3-1 0,12-142 0,-28 212 0,-3-435 0,1 427 0,0 0 0,-1 0 0,1 1 0,-2-1 0,0 0 0,0 1 0,0 0 0,-1 0 0,0 0 0,-1 1 0,1 0 0,-2 0 0,1 0 0,-12-9 0,10 9 0,-1-1 0,0 1 0,-1 1 0,0 0 0,0 0 0,0 1 0,-1 0 0,1 0 0,-1 2 0,0-1 0,-17-2 0,25 6 0,0 0 0,0 0 0,0 0 0,0 0 0,0 1 0,0-1 0,0 1 0,1 0 0,-1 0 0,0 0 0,0 0 0,1 1 0,-1-1 0,0 1 0,1-1 0,-1 1 0,1 0 0,0 0 0,0 0 0,0 0 0,0 1 0,0-1 0,0 0 0,0 1 0,1-1 0,-1 1 0,1 0 0,0-1 0,0 1 0,0 0 0,0 0 0,0 0 0,1 0 0,-1 4 0,-2 10 0,0 1 0,2 0 0,0-1 0,2 29 0,8 25 0,2 0 0,30 98 0,-20-88 0,19 45 0,-29-95 0,0 0 0,-2 1 0,-2 0 0,7 57 0,-16 103 0,3 31 0,-1-216 0,1 1 0,0-1 0,0 0 0,1 1 0,0-1 0,0 0 0,0 0 0,1 0 0,7 11 0,-10-17 0,0-1 0,0 0 0,0 0 0,0 0 0,0 0 0,0 0 0,0 0 0,0 1 0,1-1 0,-1 0 0,0 0 0,0 0 0,0 0 0,0 0 0,0 0 0,1 0 0,-1 0 0,0 0 0,0 0 0,0 1 0,0-1 0,0 0 0,1 0 0,-1 0 0,0 0 0,0 0 0,0 0 0,0 0 0,1 0 0,-1 0 0,0 0 0,0 0 0,0-1 0,0 1 0,0 0 0,1 0 0,-1 0 0,0 0 0,0 0 0,0 0 0,0 0 0,0 0 0,1 0 0,-1 0 0,0-1 0,0 1 0,0 0 0,0 0 0,0 0 0,0 0 0,5-13 0,-1-13 0,-1-51 0,-4 57 0,1 0 0,1 0 0,1 0 0,1 0 0,1 0 0,1 1 0,12-37 0,-8 39 0,0-1 0,1 2 0,0-1 0,1 1 0,1 1 0,1 0 0,0 1 0,21-18 0,-23 23 0,0 1 0,1 0 0,0 1 0,1 0 0,0 0 0,0 2 0,0 0 0,0 0 0,1 1 0,0 1 0,0 0 0,17-1 0,-14 3 0,0 0 0,0 1 0,0 1 0,0 1 0,0 0 0,0 2 0,-1-1 0,1 2 0,17 7 0,-27-9 0,-1 0 0,1 1 0,-1 0 0,0 0 0,0 0 0,0 1 0,0-1 0,-1 1 0,0 1 0,0-1 0,0 1 0,-1 0 0,0 0 0,0 0 0,0 1 0,-1-1 0,0 1 0,0 0 0,-1 0 0,0 0 0,0 0 0,0 0 0,0 10 0,0 112 0,-4-98 0,2 0 0,1 0 0,2 0 0,7 34 0,-8-55 0,1-1 0,1 1 0,-1-1 0,2 1 0,-1-1 0,1 0 0,1-1 0,-1 1 0,1-1 0,1 0 0,0-1 0,0 1 0,0-1 0,1-1 0,0 1 0,16 9 0,-16-12 0,0 1 0,0-1 0,0-1 0,1 1 0,0-1 0,0-1 0,0 0 0,0 0 0,0 0 0,0-1 0,0-1 0,10 0 0,-15 0 0,0-1 0,0 1 0,0-1 0,-1 0 0,1-1 0,0 1 0,-1 0 0,1-1 0,-1 0 0,1 0 0,-1 0 0,0 0 0,0-1 0,0 1 0,0-1 0,0 1 0,0-1 0,-1 0 0,1 0 0,-1-1 0,0 1 0,0 0 0,0-1 0,-1 1 0,1-1 0,-1 0 0,1 0 0,-1 1 0,-1-1 0,2-4 0,1-20 0,-1 1 0,-1-1 0,-2 1 0,-4-34 0,2 33 0,2 0 0,0-1 0,5-37 0,-4 65 0,0 1 0,0-1 0,0 1 0,0-1 0,0 1 0,0-1 0,0 1 0,0-1 0,0 1 0,1-1 0,-1 1 0,0 0 0,0-1 0,0 1 0,1-1 0,-1 1 0,0 0 0,0-1 0,1 1 0,-1-1 0,0 1 0,1 0 0,-1 0 0,1-1 0,-1 1 0,0 0 0,1 0 0,-1-1 0,1 1 0,-1 0 0,1 0 0,-1 0 0,0 0 0,1 0 0,0-1 0,17 11 0,10 23 0,-21-13 0,0-1 0,-1 1 0,0 0 0,-2 0 0,2 23 0,-2-16 0,15 52 0,-16-70 0,0 0 0,1-1 0,0 1 0,1-1 0,0 1 0,0-1 0,1-1 0,0 1 0,11 9 0,-7-8 0,1 0 0,0-1 0,1-1 0,0 0 0,0 0 0,0-1 0,1-1 0,0 0 0,0-1 0,0 0 0,1-1 0,-1-1 0,1 0 0,0-1 0,0 0 0,-1-1 0,1-1 0,0 0 0,0 0 0,-1-2 0,1 0 0,-1 0 0,15-7 0,-20 7 0,0 0 0,0-1 0,-1-1 0,0 1 0,0-1 0,0 0 0,-1 0 0,1-1 0,-1 0 0,0 0 0,-1-1 0,0 1 0,0-1 0,0 0 0,-1-1 0,0 1 0,0-1 0,-1 0 0,0 0 0,0 0 0,-1 0 0,2-14 0,1-15 0,-1 0 0,-3-1 0,-5-70 0,1 41 0,3 66 0,0-24 0,-1 17 0,1 15 0,1 8 0,1 0 0,0 0 0,1-1 0,0 1 0,1-1 0,1 1 0,1-1 0,0-1 0,0 1 0,1-1 0,1 0 0,1-1 0,-1 1 0,17 15 0,10 10 0,2-3 0,78 60 0,-105-88 0,0 0 0,0-1 0,1 0 0,0-1 0,0 0 0,0 0 0,1-1 0,0-1 0,21 4 0,-27-6 0,1 0 0,-1-1 0,0 0 0,1 0 0,-1-1 0,0 0 0,1 0 0,-1 0 0,0 0 0,0-1 0,0 0 0,0-1 0,0 1 0,-1-1 0,1 0 0,-1-1 0,0 1 0,0-1 0,0 0 0,5-6 0,-1 1 0,-1 0 0,-1-1 0,0-1 0,0 1 0,0-1 0,-2 0 0,1-1 0,-2 1 0,6-19 0,-4 5 0,-2 0 0,-1 0 0,1-42 0,-5 30 0,-1 0 0,-2 0 0,-2 0 0,-1 1 0,-20-58 0,-3 10 0,-49-95 0,-98-162 0,142 276 0,5-3 0,25 55 0,0 0 0,0-1 0,-1 2 0,-1-1 0,0 1 0,-1 0 0,0 0 0,-1 1 0,-19-19 0,38 63 0,170 402 0,-155-370 0,87 216 0,-54-146 0,-25-64 0,28 90 0,-57-148 0,2 0 0,0 0 0,0 0 0,1-1 0,1 0 0,0-1 0,12 14 0,10 14 0,-7 10 0,-22-47 0,0-1 0,0 1 0,-1 0 0,1-1 0,0 1 0,-1 0 0,0 0 0,1-1 0,-1 1 0,0 0 0,0 0 0,0 0 0,0-1 0,-1 1 0,1 0 0,0 0 0,-1-1 0,1 1 0,-1 0 0,1-1 0,-1 1 0,0 0 0,0-1 0,0 1 0,0-1 0,-2 3 0,2-4 0,0 1 0,0-1 0,-1 0 0,1 1 0,0-1 0,0 0 0,-1 0 0,1 0 0,0 0 0,-1 0 0,1 0 0,0-1 0,0 1 0,-1 0 0,1-1 0,0 1 0,0-1 0,-1 1 0,1-1 0,0 1 0,-1-2 0,-27-18 0,25 17 0,-10-7 0,2 0 0,-1-1 0,2 0 0,-1-1 0,1-1 0,-12-18 0,17 21 0,0-1 0,1 1 0,1-1 0,0-1 0,0 1 0,1 0 0,0-1 0,1 0 0,-1-19 0,0-89 0,3 106 0,1 1 0,1-1 0,0 1 0,1-1 0,0 1 0,10-22 0,-9 28 0,0 0 0,1 1 0,0 0 0,0 0 0,0 0 0,1 0 0,0 1 0,0 0 0,0 0 0,0 1 0,1-1 0,0 1 0,0 1 0,0 0 0,1 0 0,-1 0 0,9-2 0,-3 2 0,-1 0 0,1 0 0,0 2 0,0-1 0,0 1 0,0 1 0,0 1 0,-1 0 0,23 4 0,-24-1 0,-1 0 0,1 1 0,-1 0 0,0 1 0,0 0 0,0 1 0,-1 0 0,12 11 0,21 16 0,-36-29 0,1 1 0,-1 0 0,0 0 0,0 1 0,0 0 0,-1 0 0,0 0 0,-1 1 0,0-1 0,0 1 0,0 0 0,-1 0 0,0 1 0,-1-1 0,0 1 0,0-1 0,0 12 0,1 10 0,-2-1 0,-1 1 0,-8 52 0,8-74 0,-1 0 0,0 0 0,-1-1 0,0 1 0,0 0 0,-1-1 0,0 0 0,0 0 0,0 0 0,-1 0 0,0 0 0,-1 0 0,1-1 0,-1 0 0,0 0 0,-1-1 0,0 1 0,0-1 0,0 0 0,0-1 0,-1 1 0,1-1 0,-1-1 0,0 1 0,-1-1 0,1 0 0,0-1 0,-1 0 0,0 0 0,1 0 0,-12 0 0,-19 0-1365,3-1-5461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12.112"/>
    </inkml:context>
    <inkml:brush xml:id="br0">
      <inkml:brushProperty name="width" value="0.035" units="cm"/>
      <inkml:brushProperty name="height" value="0.035" units="cm"/>
    </inkml:brush>
  </inkml:definitions>
  <inkml:trace contextRef="#ctx0" brushRef="#br0">0 0 24575,'48'2'0,"-1"3"0,1 1 0,-1 2 0,-1 3 0,83 29 0,-19 4 0,120 67 0,196 128 0,-194-106 0,316 182 0,-380-214 0,52 27 0,-141-88 0,-24-10 0,97 35 0,7 3 0,-29-12 0,-30-15-1365,-72-32-5461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13.635"/>
    </inkml:context>
    <inkml:brush xml:id="br0">
      <inkml:brushProperty name="width" value="0.035" units="cm"/>
      <inkml:brushProperty name="height" value="0.035" units="cm"/>
    </inkml:brush>
  </inkml:definitions>
  <inkml:trace contextRef="#ctx0" brushRef="#br0">1 1 24575,'0'1167'-1365,"0"-1132"-5461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15.850"/>
    </inkml:context>
    <inkml:brush xml:id="br0">
      <inkml:brushProperty name="width" value="0.035" units="cm"/>
      <inkml:brushProperty name="height" value="0.035" units="cm"/>
    </inkml:brush>
  </inkml:definitions>
  <inkml:trace contextRef="#ctx0" brushRef="#br0">666 1 24575,'1'16'0,"1"0"0,0 0 0,1 0 0,7 17 0,5 31 0,-8-17 0,3 0 0,2-1 0,18 45 0,30 116 0,-59-204 0,13 50 0,19 93 0,-32-140 0,0 0 0,0 0 0,-1 0 0,0 0 0,0 0 0,-1 0 0,0 0 0,0 0 0,-3 11 0,3-16 0,1 0 0,-1 0 0,1 0 0,-1-1 0,1 1 0,-1 0 0,1 0 0,-1 0 0,0 0 0,0-1 0,1 1 0,-1 0 0,0-1 0,0 1 0,0 0 0,0-1 0,0 1 0,0-1 0,0 0 0,0 1 0,0-1 0,0 0 0,-1 1 0,-1-1 0,1-1 0,0 1 0,-1-1 0,1 1 0,-1-1 0,1 0 0,0 0 0,-1 0 0,1 0 0,0 0 0,0 0 0,0 0 0,0-1 0,-3-2 0,-57-54 0,46 42 0,-1 0 0,-35-26 0,1 5 0,40 28 0,-1 0 0,0 0 0,0 1 0,-1 1 0,0 0 0,-1 0 0,1 2 0,-1-1 0,-26-5 0,-7 7 0,0 1 0,-70 6 0,39 0 0,64-3 30,0 1 0,-1 0 0,-26 7 0,36-7-123,1 1 0,-1-1 1,1 1-1,-1 0 0,1 0 0,0 1 0,0-1 0,0 1 1,0 0-1,0 0 0,1 0 0,-1 0 0,1 1 1,0 0-1,-4 5 0,-5 14-6733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17.462"/>
    </inkml:context>
    <inkml:brush xml:id="br0">
      <inkml:brushProperty name="width" value="0.035" units="cm"/>
      <inkml:brushProperty name="height" value="0.035" units="cm"/>
    </inkml:brush>
  </inkml:definitions>
  <inkml:trace contextRef="#ctx0" brushRef="#br0">1 496 24575,'0'-7'0,"0"-9"0,0-10 0,0-6 0,0-6 0,0-3 0,0-2 0,0-1 0,0 1 0,0-1 0,0 2 0,0-1 0,0 1 0,0 7-8191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19.420"/>
    </inkml:context>
    <inkml:brush xml:id="br0">
      <inkml:brushProperty name="width" value="0.035" units="cm"/>
      <inkml:brushProperty name="height" value="0.035" units="cm"/>
    </inkml:brush>
  </inkml:definitions>
  <inkml:trace contextRef="#ctx0" brushRef="#br0">3 1 24575,'-2'121'0,"5"134"0,0-238 0,0 0 0,1 0 0,2-1 0,-1 1 0,2-1 0,0 0 0,1-1 0,0 0 0,1 0 0,1-1 0,0 0 0,1-1 0,1 0 0,0 0 0,1-2 0,15 13 0,-19-19 0,1 0 0,0-1 0,0 0 0,0 0 0,0-1 0,1 0 0,-1-1 0,1 0 0,0-1 0,12 0 0,14 0 0,59-8 0,-85 5 0,0 0 0,0-1 0,-1-1 0,1 0 0,-1 0 0,0-1 0,0 0 0,-1-1 0,1 0 0,-1 0 0,0-1 0,-1-1 0,0 1 0,0-1 0,-1 0 0,0-1 0,0 0 0,-1 0 0,11-20 0,-7 9 0,0-1 0,-1-1 0,-1 0 0,0 0 0,-2 0 0,-1-1 0,-1 0 0,2-38 0,-8-106-1365,1 131-5461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22.117"/>
    </inkml:context>
    <inkml:brush xml:id="br0">
      <inkml:brushProperty name="width" value="0.035" units="cm"/>
      <inkml:brushProperty name="height" value="0.035" units="cm"/>
    </inkml:brush>
  </inkml:definitions>
  <inkml:trace contextRef="#ctx0" brushRef="#br0">1 1 24575,'0'1368'0,"3"-1317"0,2 0 0,16 67 0,-8-55 0,-11-168 0,-4-362 0,2 459 0,0 1 0,1 0 0,-1-1 0,1 1 0,1 0 0,-1 0 0,1 0 0,0 0 0,4-8 0,-4 11 0,0 1 0,1 0 0,-1 0 0,1 0 0,-1 0 0,1 1 0,0-1 0,0 1 0,0 0 0,0-1 0,1 1 0,-1 1 0,0-1 0,1 0 0,-1 1 0,1 0 0,0 0 0,-1 0 0,8-1 0,5 0 0,0 0 0,0 0 0,0 2 0,1 0 0,-1 1 0,32 5 0,-43-5 0,1 0 0,-1 1 0,0-1 0,1 1 0,-1 0 0,0 1 0,0-1 0,-1 1 0,1 0 0,0 0 0,-1 0 0,0 1 0,0 0 0,0 0 0,0 0 0,-1 0 0,1 0 0,-1 1 0,0-1 0,0 1 0,-1 0 0,1 0 0,2 10 0,1 18 0,-2-1 0,-1 1 0,-2 0 0,-1 0 0,-6 39 0,1 23 0,5-70 0,0 1 0,-1-1 0,-7 44 0,6-60 0,-1 1 0,0-2 0,0 1 0,-1 0 0,0 0 0,0-1 0,-1 0 0,0 0 0,-1 0 0,0-1 0,-7 7 0,-109 96 131,34-33-1627,63-54-5330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26.496"/>
    </inkml:context>
    <inkml:brush xml:id="br0">
      <inkml:brushProperty name="width" value="0.035" units="cm"/>
      <inkml:brushProperty name="height" value="0.035" units="cm"/>
    </inkml:brush>
  </inkml:definitions>
  <inkml:trace contextRef="#ctx0" brushRef="#br0">3173 212 24575,'-245'-18'0,"91"3"0,129 13 0,-85-3 0,1-5 0,-174-40 0,207 30 0,-210-53 0,227 64 0,-1 3 0,1 2 0,-92 6 0,59 0 0,62 0 0,0 2 0,0 1 0,1 1 0,0 2 0,0 0 0,-54 26 0,6-4 0,11-10 0,40-12 0,-43 17 0,-32 19 0,52-24 0,0 1 0,-81 52 0,99-54 0,-1-1 0,0-2 0,-53 18 0,-17 8 0,63-20 0,1 3 0,1 1 0,2 1 0,0 2 0,-36 40 0,61-58 0,0 0 0,2 0 0,-1 1 0,1-1 0,1 2 0,0-1 0,1 1 0,1 0 0,0 1 0,0-1 0,1 1 0,1 0 0,-3 22 0,2 16 0,2 0 0,6 75 0,1-23 0,-8 9 0,1-62 0,1 1 0,3-1 0,9 57 0,2-57 0,35 91 0,-11-38 0,38 87 0,-19-56 0,-45-111 0,1-2 0,1 1 0,1-2 0,0 0 0,2 0 0,29 29 0,12 17 0,-31-35 0,1-1 0,1-2 0,1 0 0,60 44 0,-35-34 0,125 84 0,-141-100 0,2-1 0,75 29 0,-26-22 0,1-3 0,1-5 0,142 15 0,282-16 0,-442-20 0,-16 2 0,0-3 0,0-2 0,0-3 0,85-20 0,301-110 0,-342 108 0,-70 21 0,-1-2 0,0 0 0,0-2 0,-1-1 0,0-2 0,46-28 0,50-39 0,-78 52 0,59-45 0,-55 31 0,84-90 0,-115 109 0,-2 0 0,0 0 0,-1-2 0,-2 0 0,0-1 0,13-38 0,-23 51 0,7-16 0,-1-1 0,-2 0 0,-1-1 0,5-42 0,8-53 0,-13 88 0,-2 0 0,2-43 0,-7 49 0,1-1 0,-1 1 0,-2-1 0,-2 0 0,0 1 0,-11-42 0,3 38 0,-64-190 0,38 148 0,-65-102 0,25 50 0,60 105 0,-2 0 0,-1 1 0,-1 2 0,-1 0 0,-1 1 0,-1 1 0,-34-23 0,4 1 0,34 26 0,-1 1 0,0 1 0,-1 1 0,-1 1 0,0 1 0,-1 1 0,0 1 0,-1 1 0,0 1 0,0 1 0,-1 1 0,0 1 0,-51-2 0,4 9 0,50 0 0,0-1 0,1-1 0,-1-1 0,0-1 0,1-1 0,-1-1 0,-39-12 0,21-2-1365,5 2-5461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29.234"/>
    </inkml:context>
    <inkml:brush xml:id="br0">
      <inkml:brushProperty name="width" value="0.035" units="cm"/>
      <inkml:brushProperty name="height" value="0.035" units="cm"/>
    </inkml:brush>
  </inkml:definitions>
  <inkml:trace contextRef="#ctx0" brushRef="#br0">2804 0 24575,'-27'2'0,"0"0"0,-1 2 0,1 1 0,1 1 0,-51 18 0,-123 65 0,169-74 0,-941 519 0,900-487 0,2 2 0,-71 67 0,-116 129 0,19-17 0,145-145 0,-295 256 0,368-324-341,-1-1 0,0-1-1,-25 12 1,25-15-6485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30.624"/>
    </inkml:context>
    <inkml:brush xml:id="br0">
      <inkml:brushProperty name="width" value="0.035" units="cm"/>
      <inkml:brushProperty name="height" value="0.035" units="cm"/>
    </inkml:brush>
  </inkml:definitions>
  <inkml:trace contextRef="#ctx0" brushRef="#br0">0 1 24575,'0'833'-1365,"0"-797"-5461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51.194"/>
    </inkml:context>
    <inkml:brush xml:id="br0">
      <inkml:brushProperty name="width" value="0.035" units="cm"/>
      <inkml:brushProperty name="height" value="0.035" units="cm"/>
    </inkml:brush>
  </inkml:definitions>
  <inkml:trace contextRef="#ctx0" brushRef="#br0">213 626 24575,'22'-1'0,"-1"-1"0,1-1 0,34-9 0,6-2 0,702-78 0,109 8 0,-2-35 0,328-37 0,-1187 155 0,890-59 0,1334 64 0,-1444-5 0,-729-3 0,0-2 0,101-24 0,43-5 0,190 25 0,-371 11 0,-19-1 0,0 0 0,0 0 0,0 1 0,0 0 0,0 0 0,-1 1 0,1 0 0,0 0 0,10 5 0,-14-5 0,0 1 0,0-1 0,0 1 0,0-1 0,0 1 0,0 0 0,-1 0 0,0 0 0,1 0 0,-1 1 0,-1-1 0,1 1 0,0-1 0,-1 1 0,1 0 0,-1-1 0,0 1 0,-1 0 0,1 4 0,4 38 0,-2-1 0,-2 1 0,-7 56 0,1 11 0,2 1699 0,5-932 0,-2-876 0,1 4 0,-1 0 0,-1 0 0,0 1 0,0-1 0,-3 11 0,4-17 0,-1 0 0,0 0 0,0 0 0,0 0 0,0 0 0,0-1 0,-1 1 0,1 0 0,0-1 0,-1 1 0,1-1 0,-1 1 0,1-1 0,-1 0 0,0 1 0,0-1 0,0 0 0,1 0 0,-1 0 0,0-1 0,0 1 0,0 0 0,-1-1 0,1 1 0,0-1 0,-2 1 0,-24 0 0,1-1 0,-1-1 0,-33-6 0,-18-1 0,-54 1 0,0 6 0,0 5 0,-166 28 0,101-6 0,-224 2 0,114-10 0,-134 3 0,-1296-19 0,820-5 0,-2374 3 0,3256 2 0,0 2 0,-50 11 0,43-7 0,-47 3 0,57-7 0,-58 14 0,59-11 0,-63 7 0,77-13-98,-28 1-324,1 2-1,-68 15 1,84-12-6404</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32.048"/>
    </inkml:context>
    <inkml:brush xml:id="br0">
      <inkml:brushProperty name="width" value="0.035" units="cm"/>
      <inkml:brushProperty name="height" value="0.035" units="cm"/>
    </inkml:brush>
  </inkml:definitions>
  <inkml:trace contextRef="#ctx0" brushRef="#br0">0 0 24575,'751'0'-1365,"-716"0"-5461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33.516"/>
    </inkml:context>
    <inkml:brush xml:id="br0">
      <inkml:brushProperty name="width" value="0.035" units="cm"/>
      <inkml:brushProperty name="height" value="0.035" units="cm"/>
    </inkml:brush>
  </inkml:definitions>
  <inkml:trace contextRef="#ctx0" brushRef="#br0">0 48 24575,'7'0'0,"-1"-1"0,0 0 0,0-1 0,0 0 0,0 0 0,8-3 0,19-6 0,36 0 0,1 3 0,0 4 0,122 7 0,-49 1 0,22-4-1365,-129 0-5461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34.766"/>
    </inkml:context>
    <inkml:brush xml:id="br0">
      <inkml:brushProperty name="width" value="0.035" units="cm"/>
      <inkml:brushProperty name="height" value="0.035" units="cm"/>
    </inkml:brush>
  </inkml:definitions>
  <inkml:trace contextRef="#ctx0" brushRef="#br0">825 0 24575,'-1'10'0,"-1"0"0,0-1 0,0 1 0,-1-1 0,0 0 0,-1 0 0,0 0 0,0 0 0,-8 10 0,-7 19 0,-34 92 0,-59 224 0,-2 148 0,70-298 0,-30 68 0,-6 23 0,-11 69 0,40-220 0,31-91 0,-23 93 0,35-104 0,-2 0 0,-2-1 0,-22 52 0,21-62-1365,3-4-5461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37.032"/>
    </inkml:context>
    <inkml:brush xml:id="br0">
      <inkml:brushProperty name="width" value="0.035" units="cm"/>
      <inkml:brushProperty name="height" value="0.035" units="cm"/>
    </inkml:brush>
  </inkml:definitions>
  <inkml:trace contextRef="#ctx0" brushRef="#br0">631 37 24575,'-120'-2'0,"-134"5"0,242-2 0,1 0 0,0 0 0,0 1 0,0 1 0,0 0 0,0 1 0,0 0 0,1 0 0,0 1 0,0 1 0,0-1 0,1 2 0,-1-1 0,1 1 0,1 1 0,0-1 0,0 2 0,0-1 0,1 1 0,0 0 0,1 0 0,0 1 0,0 0 0,1 0 0,1 0 0,-1 1 0,2 0 0,-1 0 0,2 0 0,-1 0 0,1 0 0,0 23 0,-3 68 0,11 165 0,-4-255 0,0 0 0,1-1 0,0 1 0,1-1 0,0 0 0,1 0 0,0 0 0,1 0 0,0-1 0,1 0 0,0 0 0,0-1 0,1 0 0,0 0 0,1-1 0,0 0 0,0 0 0,18 11 0,-7-7 0,0-1 0,1 0 0,0-2 0,1 0 0,0-2 0,0 0 0,1-1 0,41 4 0,111 2 0,-152-12 0,0-1 0,0-1 0,0-1 0,-1-1 0,35-11 0,-41 7 0,0-1 0,-1 0 0,0-1 0,-1-1 0,0 0 0,-1-1 0,0 0 0,20-26 0,-14 17 0,-5 5 0,-1-2 0,-1 1 0,-1-1 0,-1-1 0,0 0 0,-1-1 0,-2 0 0,0 0 0,0-1 0,4-33 0,-4 15 0,-3 0 0,-1-1 0,-2 1 0,-7-75 0,6 107 0,-1-1 0,-1 1 0,1-1 0,-2 1 0,1 0 0,-1 0 0,1 0 0,-2 0 0,1 0 0,-1 1 0,0-1 0,-1 1 0,1 0 0,-1 0 0,-6-5 0,1 3 0,-1 1 0,0 0 0,0 0 0,0 1 0,-1 0 0,0 1 0,-24-7 0,-84-37 110,80 31-847,-51-15-1,57 23-6088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40.710"/>
    </inkml:context>
    <inkml:brush xml:id="br0">
      <inkml:brushProperty name="width" value="0.035" units="cm"/>
      <inkml:brushProperty name="height" value="0.035" units="cm"/>
    </inkml:brush>
  </inkml:definitions>
  <inkml:trace contextRef="#ctx0" brushRef="#br0">3001 381 24575,'-1'-3'0,"1"0"0,-1 0 0,0 0 0,1 0 0,-2 1 0,1-1 0,0 0 0,0 0 0,-1 1 0,1-1 0,-1 1 0,0 0 0,0-1 0,0 1 0,0 0 0,-4-3 0,-42-30 0,40 30 0,-54-38 0,34 23 0,-2 0 0,0 2 0,-1 1 0,-41-16 0,-176-45 0,156 51 0,50 16 0,0 2 0,0 2 0,-71-3 0,-131 12 0,105 1 0,-688-2 0,813-1 0,0 1 0,0 1 0,0 1 0,0 0 0,1 0 0,-1 1 0,1 1 0,0 0 0,1 1 0,-1 1 0,1 0 0,-14 10 0,-11 12 0,0 2 0,-40 45 0,40-39 0,-50 41 0,66-61 0,1 0 0,0 2 0,1 1 0,1 0 0,1 1 0,-18 31 0,-69 146 0,98-187 0,-100 241 0,94-216 0,2 0 0,2 1 0,1 0 0,1 0 0,1 47 0,7 584 0,1-632 0,2-1 0,1 0 0,2 0 0,1-1 0,2 0 0,18 39 0,19 67 0,-39-112 0,1-1 0,2-1 0,1 1 0,1-2 0,0 0 0,2-1 0,28 32 0,149 147 0,-137-150 0,388 330 0,-399-350 0,1-3 0,1-1 0,2-3 0,97 38 0,-123-56 0,2 3 0,1-2 0,1-1 0,0-1 0,0-1 0,44 3 0,170-9 0,-102-2 0,-97 1 0,-1-3 0,0-1 0,0-2 0,0-1 0,-1-3 0,0-1 0,-1-2 0,-1-1 0,61-34 0,0-20 0,-40 25 0,140-110 0,-152 116 0,123-114 0,-145 126 0,0-1 0,39-58 0,-13 17 0,-30 37 0,-2-2 0,-1 0 0,-1 0 0,-2-2 0,-2 0 0,10-39 0,16-36 0,-18 46 0,-3-1 0,11-70 0,3-13 0,-23 104 0,-1-1 0,3-82 0,-13-95 0,-1 88 0,1 84 0,-2 0 0,-3 0 0,-1 0 0,-28-85 0,0-3 0,25 85 0,-3 0 0,-2 1 0,-2 1 0,-49-94 0,60 134 0,-1 0 0,0 1 0,-1-1 0,0 2 0,-1-1 0,1 1 0,-13-7 0,-10-6 0,-38-19 0,36 22 0,-39-28 0,20 14 67,40 25-425,-1-1 0,1 0 0,-16-14 0,11 5-6468</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42.339"/>
    </inkml:context>
    <inkml:brush xml:id="br0">
      <inkml:brushProperty name="width" value="0.035" units="cm"/>
      <inkml:brushProperty name="height" value="0.035" units="cm"/>
    </inkml:brush>
  </inkml:definitions>
  <inkml:trace contextRef="#ctx0" brushRef="#br0">1 0 24575,'5'1'0,"0"0"0,-1 0 0,1 1 0,0 0 0,-1 0 0,1 0 0,-1 0 0,1 1 0,-1 0 0,0 0 0,0 0 0,-1 0 0,5 5 0,10 6 0,148 123 0,160 171 0,-154-140 0,-29-42 0,270 183 0,-166-152 0,-71-59 0,-29-18 0,-108-59 64,68 27 0,-8-5-1557,-73-29-5333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43.526"/>
    </inkml:context>
    <inkml:brush xml:id="br0">
      <inkml:brushProperty name="width" value="0.035" units="cm"/>
      <inkml:brushProperty name="height" value="0.035" units="cm"/>
    </inkml:brush>
  </inkml:definitions>
  <inkml:trace contextRef="#ctx0" brushRef="#br0">1 0 24575,'0'15'0,"0"18"0,0 11 0,0 5 0,0 8 0,0 2 0,0-2 0,0-4 0,0-4 0,0-3 0,0-2 0,0-2 0,0 0 0,0-2 0,0-6-8191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44.854"/>
    </inkml:context>
    <inkml:brush xml:id="br0">
      <inkml:brushProperty name="width" value="0.035" units="cm"/>
      <inkml:brushProperty name="height" value="0.035" units="cm"/>
    </inkml:brush>
  </inkml:definitions>
  <inkml:trace contextRef="#ctx0" brushRef="#br0">0 47 24575,'7'-1'0,"-1"0"0,0 0 0,0 0 0,0-1 0,0 0 0,7-4 0,20-5 0,33 1 0,1 2 0,1 4 0,114 7 0,-61 0 0,86-3-1365,-172 0-5461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46.134"/>
    </inkml:context>
    <inkml:brush xml:id="br0">
      <inkml:brushProperty name="width" value="0.035" units="cm"/>
      <inkml:brushProperty name="height" value="0.035" units="cm"/>
    </inkml:brush>
  </inkml:definitions>
  <inkml:trace contextRef="#ctx0" brushRef="#br0">1 18 24575,'795'0'0,"-783"0"-273,0-1 0,-1 1 0,1-2 0,14-3 0,1-4-6553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47.273"/>
    </inkml:context>
    <inkml:brush xml:id="br0">
      <inkml:brushProperty name="width" value="0.035" units="cm"/>
      <inkml:brushProperty name="height" value="0.035" units="cm"/>
    </inkml:brush>
  </inkml:definitions>
  <inkml:trace contextRef="#ctx0" brushRef="#br0">873 1 24575,'-2'40'0,"-2"1"0,-18 75 0,8-46 0,-100 384 0,-33-6 0,-3 14 0,27-100 0,-10 34 0,101-263 0,22-83 0,-3-1 0,-26 72 0,23-83-341,2 0 0,2 1-1,-10 60 1,17-64-6485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54.653"/>
    </inkml:context>
    <inkml:brush xml:id="br0">
      <inkml:brushProperty name="width" value="0.035" units="cm"/>
      <inkml:brushProperty name="height" value="0.035" units="cm"/>
    </inkml:brush>
  </inkml:definitions>
  <inkml:trace contextRef="#ctx0" brushRef="#br0">5 1 24575,'-2'93'0,"0"-39"0,2-1 0,2 1 0,16 85 0,-9-86 0,-3 1 0,-1 1 0,-4 59 0,4 52 0,1-132-1365,3-7-5461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49.238"/>
    </inkml:context>
    <inkml:brush xml:id="br0">
      <inkml:brushProperty name="width" value="0.035" units="cm"/>
      <inkml:brushProperty name="height" value="0.035" units="cm"/>
    </inkml:brush>
  </inkml:definitions>
  <inkml:trace contextRef="#ctx0" brushRef="#br0">546 2 24575,'-54'-1'0,"14"0"0,0 1 0,0 3 0,-53 8 0,82-9 0,0 1 0,1 0 0,-1 1 0,0 0 0,1 0 0,0 1 0,0 1 0,1 0 0,-1 0 0,1 1 0,0 0 0,1 0 0,0 1 0,0 0 0,0 1 0,-9 14 0,3-2 0,0 2 0,2 0 0,0 0 0,1 1 0,2 1 0,1-1 0,0 2 0,2-1 0,1 1 0,1 0 0,-1 28 0,4-27 0,2 1 0,0 0 0,2-1 0,1 1 0,12 41 0,-11-51 0,2-1 0,0 0 0,0-1 0,2 1 0,0-2 0,0 1 0,2-1 0,0-1 0,18 19 0,-15-19 0,0-1 0,1-1 0,1 0 0,0 0 0,0-2 0,1 0 0,0-1 0,1-1 0,27 9 0,-29-12 0,1-2 0,0 0 0,-1-1 0,1 0 0,0-1 0,0-1 0,0-1 0,0-1 0,0 0 0,-1-1 0,21-6 0,-21 4 0,-1 0 0,0 0 0,0-2 0,0 0 0,-1-1 0,0 0 0,0-1 0,-1 0 0,0-1 0,-1-1 0,0 0 0,-1-1 0,0 0 0,11-16 0,-9 10 0,11-14 0,27-46 0,-44 65 0,-1 0 0,0-1 0,-1 1 0,-1-1 0,0 0 0,-1 0 0,3-19 0,-2-32 0,-2 0 0,-9-98 0,5 154 0,0 0 0,0 1 0,-1 0 0,0-1 0,0 1 0,-1 0 0,0 1 0,-1-1 0,0 1 0,0 0 0,0 0 0,-1 0 0,0 1 0,-1-1 0,1 2 0,-1-1 0,0 1 0,0 0 0,-1 0 0,0 1 0,1 0 0,-2 0 0,1 1 0,0 0 0,0 1 0,-15-3 0,-22 1-143,-78 5-1,87 0-934,-1 0-5748</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5:52.754"/>
    </inkml:context>
    <inkml:brush xml:id="br0">
      <inkml:brushProperty name="width" value="0.035" units="cm"/>
      <inkml:brushProperty name="height" value="0.035" units="cm"/>
    </inkml:brush>
  </inkml:definitions>
  <inkml:trace contextRef="#ctx0" brushRef="#br0">2715 418 24575,'-16'-1'0,"1"0"0,0-1 0,-1-1 0,1 0 0,1-1 0,-20-8 0,-84-43 0,70 31 0,-99-51 0,-194-84 0,296 142 0,-1 2 0,0 2 0,-1 2 0,0 2 0,-87-5 0,-223 17 0,320 2 0,1 1 0,0 2 0,-51 19 0,5-2 0,56-17 0,1 1 0,0 1 0,1 2 0,0 0 0,1 2 0,1 0 0,-26 22 0,-135 134 0,146-133 0,11-7 0,1 2 0,1 1 0,2 1 0,-27 54 0,20-36 0,8-7 0,2 1 0,1 1 0,-17 79 0,15-54 0,-171 765 0,183-786 0,2 0 0,2 0 0,2 0 0,3 1 0,2-1 0,3 0 0,1 0 0,3-1 0,2 0 0,31 83 0,-14-61 0,126 285 0,-124-296 0,3-1 0,2-2 0,73 89 0,-81-113 0,1-2 0,2-1 0,1-1 0,1-1 0,1-3 0,48 29 0,213 88 0,-147-75 0,106 30 0,-186-75 0,-25-11 0,2-1 0,62 6 0,-51-8 0,50 4 0,119 1 0,113-17 0,-122 0 0,-169 1 0,1-2 0,-1-2 0,-1-3 0,0-1 0,0-2 0,-1-2 0,0-2 0,72-38 0,-73 30 0,-1-2 0,-2-1 0,-1-3 0,0-1 0,41-44 0,-54 47 0,-2-1 0,-1-1 0,-2-1 0,0-1 0,-3-1 0,0-1 0,18-48 0,17-33 0,-37 85 0,-3-1 0,0 0 0,11-42 0,11-46 0,-20 70 0,-2-1 0,9-61 0,-12-17 0,-10-196 0,-5 143 0,6 51 0,0 26 0,-22-207 0,10 250 0,-4 1 0,-37-105 0,23 89 0,8 18 0,-3 2 0,-53-98 0,64 135 0,-1 2 0,-1 0 0,-1 0 0,0 1 0,-25-19 0,-94-62 0,115 84 0,-6-2 0,0 2 0,-1 1 0,0 1 0,-54-14 0,-20-9 0,-62-26 0,-282-65 0,349 107-455,-2 5 0,-173-2 0,213 15-6371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56.676"/>
    </inkml:context>
    <inkml:brush xml:id="br0">
      <inkml:brushProperty name="width" value="0.035" units="cm"/>
      <inkml:brushProperty name="height" value="0.035" units="cm"/>
    </inkml:brush>
  </inkml:definitions>
  <inkml:trace contextRef="#ctx0" brushRef="#br0">1 44 24575,'13'-1'0,"1"-1"0,-1 0 0,0 0 0,19-8 0,34-5 0,51 6 0,142 7 0,-162 3 0,-78-1 0,0 0 0,0 2 0,-1 0 0,1 1 0,-1 1 0,1 0 0,-1 2 0,0 0 0,-1 1 0,1 0 0,-2 2 0,1 0 0,-1 1 0,0 1 0,-1 0 0,0 1 0,15 17 0,-6-4 0,-1 2 0,-1 1 0,-2 0 0,-1 2 0,24 49 0,-37-61 0,0 0 0,-1 1 0,0 0 0,-2 0 0,0 1 0,-2-1 0,0 0 0,-1 1 0,-1-1 0,0 1 0,-2-1 0,0 0 0,-1 0 0,-1 0 0,-1-1 0,-1 1 0,0-1 0,-1-1 0,-1 0 0,-1 0 0,-15 20 0,-80 79 0,97-107 0,0 0 0,-1 0 0,0-1 0,0 0 0,-1-1 0,0 0 0,-14 8 0,-80 31 0,78-36 0,1 0 0,0 2 0,-32 21 0,45-26 0,0 0 0,-1 0 0,0-2 0,0 1 0,0-2 0,0 1 0,-1-2 0,0 0 0,-25 2 0,-11-3 0,-72-4 0,42-2 0,-3 4-1365,47 0-5461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58.434"/>
    </inkml:context>
    <inkml:brush xml:id="br0">
      <inkml:brushProperty name="width" value="0.035" units="cm"/>
      <inkml:brushProperty name="height" value="0.035" units="cm"/>
    </inkml:brush>
  </inkml:definitions>
  <inkml:trace contextRef="#ctx0" brushRef="#br0">0 1 24575,'0'6'0,"0"11"0,0 8 0,0 8 0,0 5 0,0 3 0,0 2 0,0 0 0,0 1 0,0-1 0,0 0 0,0-1 0,0 0 0,0-7-8191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59.396"/>
    </inkml:context>
    <inkml:brush xml:id="br0">
      <inkml:brushProperty name="width" value="0.035" units="cm"/>
      <inkml:brushProperty name="height" value="0.035" units="cm"/>
    </inkml:brush>
  </inkml:definitions>
  <inkml:trace contextRef="#ctx0" brushRef="#br0">1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59.728"/>
    </inkml:context>
    <inkml:brush xml:id="br0">
      <inkml:brushProperty name="width" value="0.035" units="cm"/>
      <inkml:brushProperty name="height" value="0.035" units="cm"/>
    </inkml:brush>
  </inkml:definitions>
  <inkml:trace contextRef="#ctx0" brushRef="#br0">1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01.833"/>
    </inkml:context>
    <inkml:brush xml:id="br0">
      <inkml:brushProperty name="width" value="0.035" units="cm"/>
      <inkml:brushProperty name="height" value="0.035" units="cm"/>
    </inkml:brush>
  </inkml:definitions>
  <inkml:trace contextRef="#ctx0" brushRef="#br0">506 1 24575,'-16'1'0,"1"0"0,-1 1 0,1 1 0,0 0 0,-30 11 0,-72 39 0,46-20 0,55-26 0,0 0 0,0 1 0,1 1 0,1 1 0,-1 0 0,-24 23 0,32-26 0,1 0 0,0 1 0,1 0 0,0 0 0,0 0 0,0 1 0,1 0 0,0-1 0,1 2 0,0-1 0,0 0 0,1 1 0,1-1 0,-2 13 0,2-12 0,0 1 0,1 0 0,0 0 0,1 0 0,0 0 0,1 0 0,5 20 0,-5-25 0,1-1 0,-1 0 0,1 0 0,0 0 0,1 0 0,-1-1 0,1 1 0,0-1 0,0 0 0,0 0 0,1 0 0,-1-1 0,1 0 0,0 1 0,0-2 0,10 6 0,2-2 0,-1 0 0,1-1 0,0-1 0,0-1 0,0 0 0,23 1 0,110-6 0,-83-1 0,14 0 0,-46 0 0,-1 1 0,0 2 0,0 1 0,56 10 0,-81-8 0,0-1 0,0 1 0,-1 1 0,1-1 0,-1 1 0,1 1 0,-1 0 0,-1 0 0,1 0 0,-1 1 0,0 0 0,0 0 0,-1 1 0,1 0 0,-2 0 0,1 1 0,-1 0 0,0-1 0,0 2 0,-1-1 0,-1 0 0,1 1 0,-1 0 0,0 0 0,-1 0 0,0 0 0,0 13 0,0-3 0,-1 0 0,-2 0 0,0 0 0,-1 0 0,0 0 0,-2-1 0,0 1 0,-1-1 0,-1 0 0,-1 0 0,0-1 0,-15 25 0,14-29 0,0-1 0,-1 0 0,0-1 0,-1 1 0,0-2 0,-1 0 0,0 0 0,0-1 0,-1 0 0,-1-1 0,1 0 0,-1-1 0,-1-1 0,-23 9 0,-45 23 0,66-29 0,0-1 0,0 0 0,-1-2 0,0 0 0,0 0 0,-1-2 0,1 0 0,-20 1 0,-43-3-1365,44-3-5461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03.781"/>
    </inkml:context>
    <inkml:brush xml:id="br0">
      <inkml:brushProperty name="width" value="0.035" units="cm"/>
      <inkml:brushProperty name="height" value="0.035" units="cm"/>
    </inkml:brush>
  </inkml:definitions>
  <inkml:trace contextRef="#ctx0" brushRef="#br0">1 0 24575,'1'36'0,"3"-1"0,8 43 0,4 23 0,-5 431 0,-13-352 0,3-163 0,1 1 0,1-1 0,0 1 0,1-1 0,1 0 0,1 0 0,0-1 0,13 24 0,8 27 0,18 75 0,15 36 0,21 54 0,-71-193 0,-2 0 0,-2 0 0,-2 1 0,0 46 0,-7 498-1365,3-549-5461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03.591"/>
    </inkml:context>
    <inkml:brush xml:id="br0">
      <inkml:brushProperty name="width" value="0.035" units="cm"/>
      <inkml:brushProperty name="height" value="0.035" units="cm"/>
    </inkml:brush>
  </inkml:definitions>
  <inkml:trace contextRef="#ctx0" brushRef="#br0">3 1 24575,'-2'163'0,"5"178"0,3-303 0,1 0 0,21 65 0,-17-68 0,-2 0 0,-1 0 0,5 53 0,-11 351 83,-5-213-1531,3-190-5378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05.571"/>
    </inkml:context>
    <inkml:brush xml:id="br0">
      <inkml:brushProperty name="width" value="0.035" units="cm"/>
      <inkml:brushProperty name="height" value="0.035" units="cm"/>
    </inkml:brush>
  </inkml:definitions>
  <inkml:trace contextRef="#ctx0" brushRef="#br0">0 794 24575,'26'-28'0,"78"-80"0,198-162 0,-192 185 0,144-143 0,-224 195 0,8-8 0,-35 40 0,-5 6 0,-19 27 0,-29 40 0,-2-3 0,-4-3 0,-101 96 0,124-129 0,1 1 0,2 2 0,2 1 0,-29 49 0,30-44 0,-1-1 0,-3-1 0,-51 52 0,76-86 0,-9 7 0,0 1 0,1 1 0,-19 27 0,11-17 0,19-21 0,-1-1 0,1 0 0,0 1 0,0 0 0,0-1 0,1 1 0,-4 8 0,6-11 0,-1 1 0,1-1 0,0 1 0,0-1 0,0 1 0,0-1 0,0 1 0,0-1 0,1 1 0,-1-1 0,0 1 0,1-1 0,-1 1 0,1-1 0,0 0 0,-1 1 0,1-1 0,0 0 0,0 0 0,0 1 0,0-1 0,0 0 0,0 0 0,0 0 0,0 0 0,0 0 0,0 0 0,1-1 0,1 2 0,35 21 0,2-1 0,0-3 0,1-1 0,78 22 0,2 2 0,88 33 0,-94-36 0,208 101 0,-58 30 0,-239-154-1365,-3-2-5461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08.289"/>
    </inkml:context>
    <inkml:brush xml:id="br0">
      <inkml:brushProperty name="width" value="0.035" units="cm"/>
      <inkml:brushProperty name="height" value="0.035" units="cm"/>
    </inkml:brush>
  </inkml:definitions>
  <inkml:trace contextRef="#ctx0" brushRef="#br0">0 1 24575,'5'7'0,"0"1"0,-1 0 0,0 0 0,0 0 0,-1 1 0,0-1 0,0 1 0,-1 0 0,-1 0 0,2 16 0,6 19 0,56 198 0,20 225 0,-74-388 0,30 114-1365,-38-162-5461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10.717"/>
    </inkml:context>
    <inkml:brush xml:id="br0">
      <inkml:brushProperty name="width" value="0.035" units="cm"/>
      <inkml:brushProperty name="height" value="0.035" units="cm"/>
    </inkml:brush>
  </inkml:definitions>
  <inkml:trace contextRef="#ctx0" brushRef="#br0">0 216 24575,'39'-37'0,"1"2"0,79-54 0,-106 81 0,-1 1 0,1 1 0,1 0 0,-1 1 0,1 0 0,0 1 0,0 0 0,0 2 0,19-3 0,14 2 0,71 5 0,-56 1 0,-49-3 0,0 0 0,0 2 0,0-1 0,0 2 0,0-1 0,12 6 0,-20-6 0,-1-1 0,0 1 0,0 0 0,0 1 0,-1-1 0,1 1 0,-1 0 0,1 0 0,-1 0 0,0 0 0,0 0 0,0 1 0,0-1 0,-1 1 0,1 0 0,-1 0 0,0 0 0,0 0 0,-1 0 0,1 0 0,0 5 0,3 13 0,-2-1 0,0 0 0,-2 1 0,0 0 0,-1-1 0,-1 1 0,-1-1 0,-1 1 0,-1-1 0,-1 0 0,-1 0 0,0-1 0,-2 1 0,-19 36 0,-9-3 0,-57 66 0,82-111 0,-1 1 0,-1-2 0,0 1 0,0-2 0,0 0 0,-1 0 0,0-1 0,0-1 0,-28 7 0,-39 16 0,-88 63 0,155-85-341,1 0 0,0 1-1,-18 14 1,5 1-6485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13.763"/>
    </inkml:context>
    <inkml:brush xml:id="br0">
      <inkml:brushProperty name="width" value="0.035" units="cm"/>
      <inkml:brushProperty name="height" value="0.035" units="cm"/>
    </inkml:brush>
  </inkml:definitions>
  <inkml:trace contextRef="#ctx0" brushRef="#br0">0 984 24575,'1'-2'0,"0"0"0,-1-1 0,1 1 0,0 0 0,0-1 0,0 1 0,0 0 0,0 0 0,1 0 0,-1 0 0,1 0 0,1-2 0,6-8 0,28-47 0,-10 20 0,-3-1 0,-1-1 0,-1-2 0,24-70 0,-33 65 0,-1 0 0,-3-1 0,-2 0 0,1-90 0,-8 81 0,-3-91 0,2 144 0,0 0 0,0 1 0,0-1 0,-1 1 0,0 0 0,1-1 0,-2 1 0,1 0 0,0 0 0,-1 0 0,-5-6 0,8 9 0,-1 1 0,0-1 0,0 0 0,1 1 0,-1-1 0,0 0 0,0 1 0,1-1 0,-1 1 0,0 0 0,0-1 0,0 1 0,0 0 0,0-1 0,0 1 0,0 0 0,0 0 0,0 0 0,0 0 0,0 0 0,0 0 0,0 0 0,-1 0 0,1 1 0,-1 0 0,1 0 0,0 0 0,-1 0 0,1 0 0,0 0 0,-1 0 0,1 1 0,0-1 0,0 0 0,0 1 0,0-1 0,0 1 0,0-1 0,1 1 0,-1 0 0,1-1 0,-1 3 0,-1 1 0,0 1 0,0 0 0,1 0 0,0 0 0,0 0 0,1 0 0,0 0 0,0 0 0,0 0 0,1 0 0,-1 0 0,2 0 0,-1 0 0,0-1 0,1 1 0,0 0 0,1-1 0,-1 1 0,1-1 0,0 0 0,1 0 0,5 8 0,-3-7 0,0 1 0,0-1 0,0-1 0,1 1 0,0-1 0,0 0 0,0-1 0,1 1 0,-1-2 0,1 1 0,0-1 0,0 0 0,0 0 0,1-1 0,11 1 0,61-2 0,-66-3 0,-1 2 0,1 0 0,0 1 0,0 0 0,0 1 0,16 4 0,-27-4 0,0 0 0,-1 0 0,1 0 0,-1 0 0,1 1 0,-1-1 0,0 1 0,0 0 0,0 0 0,-1 0 0,1 1 0,-1-1 0,1 0 0,-1 1 0,0 0 0,-1-1 0,1 1 0,0 0 0,-1 0 0,0 0 0,0 0 0,0 0 0,0 8 0,1 12 0,-1-1 0,-1 1 0,-3 25 0,1-18 0,1-12 0,2 1 0,0-1 0,0 1 0,2-1 0,1 0 0,0 0 0,1 0 0,1 0 0,1-1 0,1 0 0,0-1 0,14 21 0,7 7 0,-20-30 0,0-1 0,18 21 0,-23-30 0,0-1 0,0 0 0,1-1 0,0 1 0,-1-1 0,1 1 0,1-2 0,-1 1 0,0 0 0,1-1 0,8 2 0,-7-2 0,0 0 0,0 0 0,0-1 0,0-1 0,1 1 0,-1-1 0,0 0 0,1-1 0,-1 1 0,0-2 0,0 1 0,1-1 0,7-3 0,-7 1 0,0 0 0,0-1 0,-1 0 0,0 0 0,0-1 0,0 0 0,0 0 0,-1 0 0,0-1 0,7-10 0,0-2 0,-1 0 0,-1-1 0,-1-1 0,0 1 0,-2-2 0,0 1 0,-2-1 0,0 0 0,-1 0 0,-2-1 0,0 1 0,-1-1 0,-1 0 0,-5-42 0,51 162 0,-18-36 0,3-2 0,2-1 0,46 58 0,-76-112-170,-1 1-1,1-1 0,1 0 1,-1 0-1,0 0 0,1-1 1,9 6-1,10 3-6655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14.978"/>
    </inkml:context>
    <inkml:brush xml:id="br0">
      <inkml:brushProperty name="width" value="0.035" units="cm"/>
      <inkml:brushProperty name="height" value="0.035" units="cm"/>
    </inkml:brush>
  </inkml:definitions>
  <inkml:trace contextRef="#ctx0" brushRef="#br0">1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20.845"/>
    </inkml:context>
    <inkml:brush xml:id="br0">
      <inkml:brushProperty name="width" value="0.035" units="cm"/>
      <inkml:brushProperty name="height" value="0.035" units="cm"/>
    </inkml:brush>
  </inkml:definitions>
  <inkml:trace contextRef="#ctx0" brushRef="#br0">0 995 24575,'1'4'0,"0"0"0,0 0 0,0 0 0,1 0 0,0-1 0,-1 1 0,1 0 0,3 3 0,6 13 0,31 71 0,24 60 0,-58-128 0,-1 0 0,-1 0 0,-1 0 0,3 47 0,-7-57 0,0-9 0,0 0 0,-1 1 0,1-1 0,-1 0 0,0 0 0,0 0 0,-1 1 0,1-1 0,-1 0 0,0 0 0,0 0 0,0 0 0,-1 0 0,-2 5 0,4-9 0,-1 1 0,1-1 0,-1 0 0,1 0 0,-1 0 0,1 0 0,-1 0 0,1 0 0,-1 0 0,0 0 0,1 0 0,-1 0 0,1 0 0,-1 0 0,1 0 0,-1 0 0,1 0 0,-1-1 0,1 1 0,-1 0 0,1 0 0,-1-1 0,1 1 0,-1 0 0,1-1 0,0 1 0,-1 0 0,1-1 0,-1 1 0,1-1 0,0 1 0,-1 0 0,1-1 0,0 1 0,0-1 0,-1 1 0,1-1 0,0 1 0,0-1 0,0 1 0,0-1 0,0 1 0,-1-1 0,1 0 0,0 0 0,-8-26 0,4 6 0,0 0 0,2-1 0,0 1 0,2 0 0,0-1 0,2 1 0,0 0 0,1 0 0,1 0 0,12-35 0,-13 48 0,1 1 0,0 0 0,0 0 0,1 1 0,0 0 0,0-1 0,0 1 0,1 1 0,0-1 0,9-5 0,73-46 0,-57 39 0,-20 11 0,0 1 0,1 0 0,0 1 0,0 1 0,0 0 0,0 0 0,1 1 0,-1 1 0,1 0 0,0 0 0,-1 2 0,1-1 0,0 2 0,0 0 0,0 0 0,-1 1 0,1 1 0,-1 0 0,1 0 0,-1 2 0,0-1 0,-1 1 0,1 1 0,-1 0 0,0 1 0,0 0 0,-1 1 0,0 0 0,13 13 0,31 32 0,-22-23 0,30 37 0,-40-40 0,1 0 0,51 44 0,-66-65 0,0 1 0,0-1 0,1-1 0,0 0 0,1 0 0,-1-1 0,1 0 0,-1 0 0,1-1 0,0-1 0,0 1 0,1-2 0,-1 1 0,14-1 0,-21-1 0,1-1 0,0 1 0,-1 0 0,1-1 0,-1 0 0,1 0 0,-1 0 0,1-1 0,-1 1 0,0-1 0,1 1 0,-1-1 0,0 0 0,0-1 0,0 1 0,-1 0 0,1-1 0,-1 1 0,1-1 0,-1 0 0,0 0 0,0 0 0,0 0 0,0 0 0,0-1 0,-1 1 0,1 0 0,-1-1 0,0 1 0,1-6 0,1-10 0,0 0 0,-1 0 0,-1 0 0,-2-30 0,0 31 0,-4-35 0,-2 0 0,-2 1 0,-3 0 0,-2 0 0,-2 1 0,-25-53 0,30 82 0,0 0 0,-20-26 0,-17-34 0,-4-52 0,38 90 0,-3 2 0,-33-63 0,-52-49 0,35 57 0,66 95 0,-3-3 0,0-1 0,0 0 0,0 0 0,1-1 0,0 1 0,0-1 0,1 1 0,-3-14 0,5 20 0,0-1 0,0 1 0,0 0 0,0 0 0,0-1 0,0 1 0,0 0 0,0 0 0,0 0 0,1-1 0,-1 1 0,0 0 0,0 0 0,0 0 0,0 0 0,0-1 0,1 1 0,-1 0 0,0 0 0,0 0 0,0 0 0,1 0 0,-1 0 0,0-1 0,0 1 0,1 0 0,-1 0 0,0 0 0,0 0 0,0 0 0,1 0 0,-1 0 0,0 0 0,0 0 0,1 0 0,-1 0 0,0 0 0,0 0 0,0 0 0,1 0 0,-1 1 0,0-1 0,0 0 0,1 0 0,-1 0 0,0 0 0,0 0 0,0 0 0,1 1 0,-1-1 0,0 0 0,0 0 0,0 0 0,1 1 0,11 9 0,0 5 0,-1 1 0,0 0 0,-1 0 0,12 29 0,24 40 0,11 0 0,-3 3 0,43 98 0,-57-75 0,-31-82 0,0-1 0,2 0 0,19 33 0,-2-10 0,-2 1 0,-3 2 0,30 95 0,-48-133 0,1 0 0,1 0 0,1-1 0,0 0 0,1-1 0,1 0 0,0 0 0,1-1 0,0 0 0,1-1 0,0-1 0,28 21 0,-14-15 0,0 0 0,2-2 0,-1-1 0,2-1 0,0-1 0,35 9 0,-32-14 0,0 0 0,1-3 0,-1 0 0,1-2 0,0-2 0,0 0 0,0-3 0,43-8 0,-67 9 0,0 0 0,0-1 0,-1 0 0,1-1 0,-1 0 0,0 0 0,0 0 0,0-1 0,-1-1 0,0 1 0,0-1 0,0 0 0,-1-1 0,0 0 0,0 0 0,0 0 0,-1-1 0,0 1 0,-1-1 0,1 0 0,-2-1 0,1 1 0,-1-1 0,0 0 0,-1 1 0,0-1 0,-1 0 0,1 0 0,-1-12 0,1-8 0,-1-1 0,-1 1 0,-6-45 0,4 63 0,0-1 0,-1 1 0,0 1 0,-1-1 0,-1 1 0,1-1 0,-2 1 0,1 0 0,-1 1 0,-1 0 0,1 0 0,-12-11 0,10 12 0,0 1 0,0 1 0,0 0 0,-1 0 0,0 0 0,0 1 0,-1 1 0,1-1 0,-1 1 0,0 1 0,0 0 0,-1 1 0,1 0 0,-15-1 0,19 2 0,0 1 0,1 0 0,-1 0 0,0 1 0,0 0 0,1 0 0,-1 0 0,1 1 0,-1 0 0,1 0 0,-1 0 0,1 0 0,0 1 0,0 0 0,0 0 0,1 1 0,-1-1 0,1 1 0,0 0 0,0 0 0,0 0 0,0 1 0,1-1 0,-1 1 0,1 0 0,1 0 0,-5 8 0,5-6 0,-1 0 0,1-1 0,0 1 0,0 0 0,1 0 0,0 0 0,0 0 0,1 1 0,-1-1 0,2 0 0,-1 0 0,1 0 0,0 0 0,1 0 0,-1 0 0,1 0 0,1 0 0,5 12 0,-3-11 0,0-1 0,0 1 0,1-1 0,0 0 0,0-1 0,0 1 0,1-1 0,0 0 0,0-1 0,1 0 0,0 0 0,-1 0 0,2-1 0,15 5 0,172 47 0,-41-15 0,-116-30 0,0-2 0,1-1 0,59 3 0,122-8 0,-184-4 0,-27 2 0,0-1 0,0-1 0,0 0 0,0 0 0,0-1 0,0-1 0,0 1 0,0-2 0,-1 1 0,1-1 0,-1-1 0,0 1 0,-1-2 0,1 1 0,-1-1 0,0 0 0,0-1 0,-1 0 0,0 0 0,0-1 0,0 0 0,-1 0 0,-1 0 0,1-1 0,-1 0 0,-1 0 0,0 0 0,0-1 0,0 1 0,-1-1 0,-1 0 0,2-15 0,1-6 0,-2 0 0,-1-1 0,-2 1 0,0 0 0,-3-1 0,-5-30 0,3 41 0,0 1 0,-1 0 0,-1 1 0,-1 0 0,0 0 0,-1 0 0,-2 1 0,0 0 0,0 1 0,-16-17 0,-1-1 0,24 29 0,0 0 0,0 1 0,0-1 0,-1 1 0,1 0 0,-1 0 0,0 1 0,-1-1 0,1 1 0,-1 0 0,0 1 0,0-1 0,0 1 0,-1 0 0,1 1 0,0-1 0,-1 1 0,-10-1 0,9 2 0,0 0 0,1 1 0,-1 0 0,0 0 0,0 1 0,0 0 0,0 1 0,1-1 0,-1 1 0,0 1 0,1 0 0,0 0 0,0 0 0,0 1 0,0 0 0,0 0 0,1 1 0,-1-1 0,1 2 0,1-1 0,-1 1 0,1-1 0,0 2 0,0-1 0,0 0 0,1 1 0,0 0 0,1 0 0,-1 0 0,1 0 0,1 1 0,-1-1 0,1 1 0,1 0 0,-2 13 0,1-6 0,1-1 0,1 1 0,0-1 0,1 1 0,1-1 0,0 1 0,1-1 0,0 0 0,1 0 0,12 27 0,-12-34 0,0 1 0,0-1 0,1 0 0,0-1 0,1 1 0,-1-1 0,1 0 0,0 0 0,1-1 0,-1 0 0,1 0 0,0 0 0,0-1 0,1 0 0,-1-1 0,1 1 0,0-2 0,0 1 0,0-1 0,13 2 0,29 1 0,0-2 0,78-5 0,-48-1 0,-52 2 0,-1 0 0,1-2 0,-1-2 0,39-10 0,-51 10 0,0 0 0,-1-1 0,0 0 0,0-2 0,-1 0 0,0 0 0,0-1 0,-1 0 0,16-17 0,-11 11 0,37-26 0,9-7 0,-55 40 0,1 1 0,0 0 0,0 0 0,0 1 0,14-7 0,-21 12 0,-1 0 0,1 0 0,0 1 0,0-1 0,-1 0 0,1 1 0,0-1 0,0 1 0,0-1 0,0 1 0,0 0 0,0 0 0,0 0 0,0 0 0,0 0 0,0 1 0,0-1 0,0 0 0,0 1 0,-1 0 0,1-1 0,0 1 0,0 0 0,0 0 0,-1 0 0,1 0 0,0 0 0,-1 0 0,1 1 0,-1-1 0,0 0 0,1 1 0,-1-1 0,0 1 0,0 0 0,0-1 0,0 1 0,1 2 0,2 6 0,-1 0 0,0-1 0,0 1 0,-1 0 0,0 1 0,-1-1 0,0 11 0,-5 80 0,2-51 0,-1 23 0,-1 14 0,8 91 0,-3-172-57,0 0 0,1 0 1,-1-1-1,1 1 0,0 0 0,1 0 0,-1-1 0,1 0 0,0 1 0,1-1 0,-1 0 1,1-1-1,0 1 0,0 0 0,1-1 0,-1 0 0,1 0 0,0-1 0,0 1 1,0-1-1,0 0 0,1 0 0,7 2 0,14 4-6769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22.331"/>
    </inkml:context>
    <inkml:brush xml:id="br0">
      <inkml:brushProperty name="width" value="0.035" units="cm"/>
      <inkml:brushProperty name="height" value="0.035" units="cm"/>
    </inkml:brush>
  </inkml:definitions>
  <inkml:trace contextRef="#ctx0" brushRef="#br0">0 336 24575,'8'-1'0,"-1"-1"0,0 1 0,0-1 0,1 0 0,-1-1 0,0 1 0,-1-1 0,13-8 0,13-4 0,236-79 0,-112 49 0,-30 11 0,53-36 0,-160 65-105,21-8-315,1 2 0,63-8 0,-68 16-6406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29.106"/>
    </inkml:context>
    <inkml:brush xml:id="br0">
      <inkml:brushProperty name="width" value="0.035" units="cm"/>
      <inkml:brushProperty name="height" value="0.035" units="cm"/>
    </inkml:brush>
  </inkml:definitions>
  <inkml:trace contextRef="#ctx0" brushRef="#br0">1 1 24575,'0'1085'-1365,"0"-1051"-5461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30.690"/>
    </inkml:context>
    <inkml:brush xml:id="br0">
      <inkml:brushProperty name="width" value="0.035" units="cm"/>
      <inkml:brushProperty name="height" value="0.035" units="cm"/>
    </inkml:brush>
  </inkml:definitions>
  <inkml:trace contextRef="#ctx0" brushRef="#br0">0 1 24575,'8'163'0,"48"274"0,-29-278 0,11 299 0,-43 645 0,8-1050 0,16 89 0,1 22 0,-18 92-195,-3-189-975,1-32-5656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16.668"/>
    </inkml:context>
    <inkml:brush xml:id="br0">
      <inkml:brushProperty name="width" value="0.035" units="cm"/>
      <inkml:brushProperty name="height" value="0.035" units="cm"/>
    </inkml:brush>
  </inkml:definitions>
  <inkml:trace contextRef="#ctx0" brushRef="#br0">0 0 24575,'813'49'0,"-12"57"0,-350-42 0,-248-43 0,362-9 0,193-63 0,-600 38 0,0-1 0,0 7 0,247 21 0,-144 10 0,104 14 0,-321-32 0,427 56 0,5-36 0,446-29 0,-894 1 0,-1-1 0,1-1 0,30-9 0,-38 7 0,0 2 0,1 0 0,0 1 0,0 1 0,0 0 0,36 4 0,-53-1 0,0 0 0,0 0 0,0 0 0,-1 1 0,1-1 0,0 1 0,-1 0 0,1 0 0,-1 0 0,0 1 0,1-1 0,-1 1 0,0 0 0,-1-1 0,1 1 0,0 1 0,-1-1 0,0 0 0,1 1 0,-2-1 0,1 1 0,0 0 0,-1-1 0,1 1 0,0 5 0,3 10 0,-2 0 0,0 0 0,-1 1 0,-1 20 0,1-11 0,13 139 0,3 75 0,-18-152 0,16 244 0,29-17 0,18 178 0,-55-410 0,4-2 0,4 1 0,39 119 0,-45-167 0,0 1 0,-3 0 0,-1 0 0,1 45 0,-9 157 0,-2-89 0,4-142 0,0 7 0,0 0 0,-1 0 0,0 1 0,-8 28 0,8-39 0,-1-1 0,-1 0 0,1 0 0,-1 0 0,0 0 0,0 0 0,0-1 0,-1 1 0,0-1 0,0 0 0,0 0 0,0 0 0,-1 0 0,1-1 0,-1 0 0,0 0 0,-8 4 0,-10 3 0,-1-1 0,-1 0 0,0-2 0,0-1 0,0-1 0,-44 3 0,-161-7 0,127-4 0,-1040 1 0,619 3 0,171-28 0,256 16 0,-232-49 0,224 36 0,-188-18 0,-19 38 0,-111-10 0,-90-38 0,-168 34 0,457 21 0,-936-2 0,1129 1 0,1 2 0,0 1 0,1 1 0,-1 1 0,-37 16 0,-51 12 0,90-28 31,1 2 0,-30 14 0,36-14-323,0 0 1,0-2-1,-1 0 0,-27 4 1,14-7-6535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26.288"/>
    </inkml:context>
    <inkml:brush xml:id="br0">
      <inkml:brushProperty name="width" value="0.035" units="cm"/>
      <inkml:brushProperty name="height" value="0.035" units="cm"/>
    </inkml:brush>
  </inkml:definitions>
  <inkml:trace contextRef="#ctx0" brushRef="#br0">1 1 24575,'0'628'0,"0"-621"0,0 1 0,0 0 0,1-1 0,0 1 0,0-1 0,1 1 0,0-1 0,6 14 0,-6-18 0,0 1 0,0-1 0,0 0 0,1 0 0,-1-1 0,1 1 0,0 0 0,0-1 0,0 0 0,0 0 0,0 0 0,1 0 0,-1 0 0,1 0 0,-1-1 0,1 0 0,-1 0 0,1 0 0,0 0 0,5 0 0,42 4 0,1-2 0,103-8 0,-35 0 0,128 4-1365,-213 1-5461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27.760"/>
    </inkml:context>
    <inkml:brush xml:id="br0">
      <inkml:brushProperty name="width" value="0.035" units="cm"/>
      <inkml:brushProperty name="height" value="0.035" units="cm"/>
    </inkml:brush>
  </inkml:definitions>
  <inkml:trace contextRef="#ctx0" brushRef="#br0">1 1 24575,'14'0'0,"12"0"0,8 0 0,6 0 0,3 0 0,1 0 0,1 0 0,-1 0 0,-1 0 0,0 0 0,-1 0 0,-7 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29.279"/>
    </inkml:context>
    <inkml:brush xml:id="br0">
      <inkml:brushProperty name="width" value="0.035" units="cm"/>
      <inkml:brushProperty name="height" value="0.035" units="cm"/>
    </inkml:brush>
  </inkml:definitions>
  <inkml:trace contextRef="#ctx0" brushRef="#br0">1 1 24575,'7'0'0,"9"0"0,10 0 0,7 0 0,5 0 0,10 0 0,4 0 0,1 0 0,-3 0 0,-2 0 0,-2 0 0,-2 0 0,-1 0 0,-1 0 0,-1 0 0,-6 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31.207"/>
    </inkml:context>
    <inkml:brush xml:id="br0">
      <inkml:brushProperty name="width" value="0.035" units="cm"/>
      <inkml:brushProperty name="height" value="0.035" units="cm"/>
    </inkml:brush>
  </inkml:definitions>
  <inkml:trace contextRef="#ctx0" brushRef="#br0">0 1 24575,'2'28'0,"0"-1"0,11 45 0,2 12 0,-5-20 0,3 0 0,31 88 0,-28-102 0,-1 1 0,-2 0 0,-3 1 0,6 91 0,-19-68-29,1-52-194,1 0 1,1 0-1,1 0 0,1 1 1,5 23-1,2-21-6603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38.987"/>
    </inkml:context>
    <inkml:brush xml:id="br0">
      <inkml:brushProperty name="width" value="0.035" units="cm"/>
      <inkml:brushProperty name="height" value="0.035" units="cm"/>
    </inkml:brush>
  </inkml:definitions>
  <inkml:trace contextRef="#ctx0" brushRef="#br0">1 1063 24575,'12'-1'0,"0"-1"0,1 0 0,-1 0 0,19-8 0,2 0 0,232-64 0,-206 54 0,-1-3 0,77-43 0,-123 59 0,1-2 0,-1 0 0,-1-1 0,0 0 0,0 0 0,-1-1 0,0-1 0,-1 1 0,0-2 0,11-20 0,-16 25 0,1-1 0,-2 0 0,1 1 0,-1-1 0,0 0 0,-1-1 0,0 1 0,0 0 0,-1-1 0,0 1 0,-1-1 0,0 1 0,0-1 0,-1 1 0,-1-1 0,1 1 0,-4-11 0,5 19 0,0 1 0,0-1 0,0 1 0,0-1 0,-1 1 0,1 0 0,0-1 0,0 1 0,0-1 0,0 1 0,0-1 0,-1 1 0,1 0 0,0-1 0,0 1 0,-1-1 0,1 1 0,0 0 0,0-1 0,-1 1 0,1 0 0,-1-1 0,1 1 0,0 0 0,-1 0 0,1-1 0,0 1 0,-1 0 0,1 0 0,-1 0 0,1 0 0,-1 0 0,1-1 0,-1 1 0,1 0 0,-1 0 0,-7 16 0,-1 29 0,6-11 0,1 1 0,1-1 0,2 0 0,1 1 0,2-1 0,1 0 0,2-1 0,17 52 0,-12-44 0,-1 1 0,-2 0 0,-2 0 0,-2 0 0,-1 1 0,-3-1 0,-4 55 0,3-114 0,0-7 0,1 0 0,1-1 0,1 1 0,1 0 0,1 1 0,1-1 0,11-26 0,-9 32 0,1 1 0,0 0 0,14-17 0,-18 28 0,1 0 0,-1 1 0,1-1 0,1 1 0,-1 0 0,1 1 0,-1-1 0,1 1 0,1 1 0,9-5 0,14-5 0,2 0 0,0 0 0,42-9 0,-66 20 0,1 0 0,0 1 0,-1 0 0,1 0 0,0 1 0,0 1 0,0-1 0,-1 2 0,1-1 0,0 1 0,-1 1 0,17 6 0,-22-8 0,-1 1 0,1 1 0,0-1 0,-1 0 0,1 1 0,-1 0 0,0 0 0,0 0 0,0 0 0,0 0 0,0 1 0,-1 0 0,1-1 0,-1 1 0,0 0 0,0 0 0,-1 0 0,2 5 0,1 7 0,-1 0 0,-1 0 0,1 29 0,-3-34 0,0-1 0,0 1 0,1-1 0,1 1 0,-1-1 0,2 0 0,0 1 0,0-1 0,1-1 0,7 16 0,-4-15 0,0 0 0,1-1 0,0 0 0,1-1 0,0 1 0,0-2 0,1 1 0,0-1 0,0-1 0,1 0 0,-1 0 0,2-1 0,19 7 0,-23-10 0,1-1 0,-1 1 0,0-1 0,0-1 0,1 1 0,-1-2 0,0 1 0,0-1 0,1 0 0,-1-1 0,0 0 0,0 0 0,0 0 0,0-1 0,-1-1 0,1 1 0,-1-1 0,0 0 0,0-1 0,0 0 0,6-6 0,0 0 0,-1-1 0,-1-1 0,0 1 0,0-2 0,-1 1 0,-1-1 0,-1-1 0,0 0 0,0 0 0,-2 0 0,0-1 0,-1 0 0,0 0 0,-1-1 0,-1 1 0,-1-1 0,1-21 0,-3 35 0,0 0 0,0 0 0,-1 0 0,1 0 0,-1 0 0,0-1 0,0 1 0,0 0 0,0 0 0,0 1 0,-1-1 0,1 0 0,-1 0 0,0 1 0,0-1 0,0 1 0,0-1 0,0 1 0,0 0 0,-1 0 0,1 0 0,-1 0 0,-4-3 0,5 5 0,0-1 0,-1 1 0,1-1 0,0 1 0,0 0 0,0 0 0,-1 0 0,1 0 0,0 0 0,0 0 0,-1 0 0,1 1 0,0-1 0,0 1 0,0 0 0,0 0 0,0 0 0,0 0 0,0 0 0,0 0 0,0 0 0,0 1 0,0-1 0,1 0 0,-1 1 0,1 0 0,-1-1 0,1 1 0,-1 0 0,1 0 0,0 0 0,0 0 0,-2 4 0,-2 4 0,1 0 0,0 1 0,0 0 0,1-1 0,1 1 0,-1 0 0,2 1 0,-1-1 0,2 0 0,0 0 0,1 12 0,-1-15 0,1 0 0,0 0 0,0-1 0,1 1 0,0-1 0,1 1 0,-1-1 0,1 0 0,1 0 0,-1 0 0,1 0 0,1-1 0,-1 1 0,1-1 0,0 0 0,9 8 0,0-2 0,-1-2 0,1 0 0,1 0 0,0-2 0,0 0 0,1 0 0,-1-1 0,2-1 0,-1-1 0,1 0 0,0-2 0,0 1 0,20 0 0,-26-4 0,14 2 0,1-2 0,48-5 0,-67 4 0,0 0 0,1-1 0,-1 0 0,0 0 0,0-1 0,0 0 0,-1 0 0,1-1 0,-1 0 0,1 0 0,-1 0 0,-1-1 0,1 0 0,8-9 0,-4 1 0,0 1 0,0-1 0,-2-1 0,0 0 0,0 0 0,-1-1 0,-1 0 0,0 0 0,3-18 0,-6 20 0,-1-1 0,-1 1 0,-1 0 0,0-1 0,0 1 0,-1-1 0,-1 1 0,0-1 0,-1 1 0,-1 0 0,-6-17 0,0 3 0,-24-45 0,30 65 0,1 1 0,-1-1 0,-1 1 0,1 0 0,-1 0 0,0 1 0,0 0 0,-1-1 0,0 2 0,0-1 0,0 1 0,-8-5 0,12 8 0,1 1 0,-1-1 0,1 1 0,-1-1 0,1 1 0,-1-1 0,0 1 0,1 0 0,-1 0 0,0 0 0,1 0 0,-1 0 0,0 0 0,1 1 0,-1-1 0,1 0 0,-1 1 0,0-1 0,1 1 0,-1 0 0,1-1 0,-1 1 0,1 0 0,0 0 0,-1 0 0,1 0 0,0 0 0,0 0 0,0 0 0,-1 1 0,1-1 0,0 0 0,1 1 0,-2 1 0,1-1 0,0 0 0,0 0 0,0 0 0,0 0 0,1 0 0,-1 0 0,1 1 0,0-1 0,0 0 0,-1 0 0,1 0 0,0 0 0,1 1 0,-1-1 0,0 0 0,1 0 0,-1 0 0,1 0 0,0 0 0,0 0 0,-1 0 0,1 0 0,1 0 0,-1 0 0,3 3 0,0-1 0,1 0 0,0 0 0,0 0 0,1-1 0,-1 0 0,1 0 0,0-1 0,-1 1 0,1-1 0,0-1 0,0 1 0,1-1 0,10 1 0,13 1 0,48-3 0,-52-1 0,-13 0 0,-1 0 0,1 0 0,-1-1 0,0-1 0,0 0 0,0-1 0,17-7 0,2-4 0,40-28 0,-71 42 0,1 1 0,0-1 0,0 1 0,0-1 0,0 1 0,0-1 0,-1 1 0,1 0 0,0-1 0,0 1 0,1 0 0,-1 0 0,0 0 0,0-1 0,0 1 0,0 0 0,0 1 0,0-1 0,0 0 0,0 0 0,0 0 0,0 1 0,0-1 0,0 0 0,1 1 0,0 1 0,0-1 0,0 1 0,0 0 0,0 0 0,0-1 0,-1 1 0,1 0 0,-1 0 0,1 1 0,0 2 0,5 10 0,-1 1 0,8 29 0,-7-20 0,7 10 0,2-1 0,1-1 0,1 0 0,2-2 0,1 0 0,49 54 0,-64-79 0,0-1 0,0 0 0,1 0 0,-1-1 0,1 1 0,0-2 0,0 1 0,0-1 0,1 0 0,-1 0 0,1-1 0,0 0 0,-1 0 0,1-1 0,0 0 0,16-1 0,-20 0 0,1 0 0,-1 0 0,0-1 0,1 0 0,-1 0 0,1 0 0,-1 0 0,0-1 0,0 1 0,0-1 0,0 0 0,0-1 0,0 1 0,0-1 0,-1 1 0,1-1 0,-1 0 0,0 0 0,0-1 0,0 1 0,0-1 0,-1 1 0,1-1 0,-1 0 0,0 0 0,0 0 0,0 0 0,-1 0 0,0-1 0,2-6 0,-1-3 0,-1 0 0,-1-1 0,0 1 0,-1 0 0,-1 0 0,0 0 0,0 0 0,-10-26 0,7 20 0,0-1 0,1 1 0,-1-23 0,4 38 0,1 0 0,1 0 0,-1 0 0,1 0 0,0 0 0,0 0 0,0 0 0,1 0 0,-1 0 0,1 1 0,0-1 0,1 1 0,-1-1 0,1 1 0,0 0 0,0 0 0,0 0 0,1 0 0,-1 1 0,1-1 0,0 1 0,0 0 0,9-5 0,-8 5 0,1 0 0,0 1 0,0-1 0,1 1 0,-1 1 0,0-1 0,1 1 0,-1 0 0,1 0 0,-1 1 0,1 0 0,-1 0 0,1 1 0,-1 0 0,1 0 0,-1 0 0,0 1 0,8 3 0,-6-2 0,0 1 0,-1 0 0,1 1 0,-1 0 0,0 0 0,-1 0 0,1 1 0,-1 0 0,-1 0 0,10 13 0,2 7 0,24 46 0,-20-31 0,12 23 0,-21-37 0,1-2 0,23 33 0,6 11 0,-57-139 0,-4-34 0,18 94 0,0-1 0,0 0 0,1 0 0,1 1 0,0-1 0,0 0 0,5-17 0,-4 25 0,-1-1 0,0 1 0,1 0 0,0 0 0,0 0 0,0 0 0,0 0 0,0 0 0,1 1 0,-1-1 0,1 1 0,0-1 0,0 1 0,0 0 0,0 0 0,6-3 0,-3 3 0,0-1 0,1 1 0,-1 1 0,1-1 0,0 1 0,0 0 0,-1 1 0,12-1 0,-6 2 0,0 0 0,0 1 0,0 0 0,-1 0 0,1 2 0,0-1 0,-1 1 0,0 1 0,19 10 0,67 63 0,-87-70 0,-1 1 0,1 0 0,-2 0 0,1 1 0,-1 0 0,0 1 0,10 20 0,-13-21 0,0-1 0,1 0 0,0 0 0,0-1 0,1 0 0,0 0 0,0 0 0,1-1 0,0 0 0,0 0 0,0-1 0,1 0 0,11 5 0,-4-5 0,1-1 0,1-1 0,-1 0 0,1-1 0,-1-1 0,23 0 0,1-2 0,64-7 0,-96 5 0,0 0 0,1 0 0,-1-1 0,0 0 0,0-1 0,-1 0 0,1 0 0,-1-1 0,0 0 0,0 0 0,0-1 0,-1 0 0,0 0 0,0-1 0,11-14 0,-15 16 0,1 1 0,-1-1 0,-1 1 0,1-1 0,-1 0 0,1 0 0,-2-1 0,1 1 0,0 0 0,-1-1 0,0 1 0,0 0 0,-1-1 0,0 1 0,0-1 0,0 1 0,0-1 0,-1 1 0,0-1 0,0 1 0,0-1 0,-1 1 0,0 0 0,0 0 0,0 0 0,-1 0 0,1 0 0,-6-6 0,6 8 0,0-1 0,-1 1 0,1 0 0,-1 0 0,0 1 0,0-1 0,0 1 0,0-1 0,0 1 0,0 0 0,-1 0 0,1 0 0,-1 1 0,1-1 0,-1 1 0,0 0 0,1 0 0,-1 0 0,0 0 0,0 1 0,0-1 0,-7 1 0,8 1 0,-1 0 0,1 0 0,0 0 0,0 0 0,0 1 0,0-1 0,0 1 0,0 0 0,0-1 0,1 1 0,-1 1 0,1-1 0,-1 0 0,1 1 0,0-1 0,0 1 0,0-1 0,0 1 0,0 0 0,1 0 0,-1 0 0,1 0 0,0 0 0,0 1 0,0-1 0,-1 6 0,-1 4 0,1 1 0,0 0 0,1 0 0,0 0 0,1 0 0,1 0 0,0 0 0,1 0 0,1 0 0,0-1 0,0 1 0,2-1 0,-1 0 0,9 15 0,-8-19 0,0-1 0,0 1 0,1-1 0,0 0 0,1-1 0,0 0 0,0 0 0,0 0 0,1-1 0,0 0 0,0 0 0,1-1 0,-1 0 0,1-1 0,0 0 0,0 0 0,1-1 0,-1 0 0,1 0 0,16 1 0,13 0 0,0-3 0,0 0 0,54-8 0,-86 6 0,0 0 0,0 0 0,0-1 0,0 0 0,0-1 0,0 0 0,0 0 0,-1 0 0,0 0 0,1-1 0,-1 0 0,-1-1 0,1 1 0,7-9 0,-6 5 0,-1-1 0,0 1 0,0-1 0,-1 0 0,0-1 0,-1 1 0,0-1 0,0 0 0,2-11 0,0-9 0,-2-1 0,0 0 0,-2 0 0,-2 0 0,-5-54 0,-36-193 0,24 168 0,-58-199 0,42 228 0,24 64 0,2-1 0,0 1 0,1-1 0,1-1 0,-4-19 0,4-5 0,4 29 0,4 28 0,33 160 0,-19-99 0,15 147 0,-28-195 0,0-1 0,2 0 0,0 0 0,20 47 0,9 36 0,-30-92 0,0-1 0,1 1 0,1-1 0,0-1 0,2 1 0,-1-1 0,2-1 0,0 1 0,1-2 0,0 1 0,1-2 0,0 1 0,28 20 0,-5-5 0,-26-20 0,0 0 0,0 0 0,1-1 0,0 0 0,1-1 0,-1 0 0,1-1 0,1 0 0,-1-1 0,0 0 0,23 5 0,18-4 0,1-2 0,-1-2 0,83-9 0,-100 1-1365,-8-2-5461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40.678"/>
    </inkml:context>
    <inkml:brush xml:id="br0">
      <inkml:brushProperty name="width" value="0.035" units="cm"/>
      <inkml:brushProperty name="height" value="0.035" units="cm"/>
    </inkml:brush>
  </inkml:definitions>
  <inkml:trace contextRef="#ctx0" brushRef="#br0">1 1 24575,'667'0'-1365,"-632"0"-5461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43.631"/>
    </inkml:context>
    <inkml:brush xml:id="br0">
      <inkml:brushProperty name="width" value="0.035" units="cm"/>
      <inkml:brushProperty name="height" value="0.035" units="cm"/>
    </inkml:brush>
  </inkml:definitions>
  <inkml:trace contextRef="#ctx0" brushRef="#br0">0 0 24575,'0'7'0,"0"10"0,0 8 0,0 8 0,0 5 0,0 3 0,0 2 0,0 0 0,0 0 0,0 0 0,0 0 0,0-1 0,0 1 0,0-2 0,7-6 0,2-3 0,0-6-8191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45.119"/>
    </inkml:context>
    <inkml:brush xml:id="br0">
      <inkml:brushProperty name="width" value="0.035" units="cm"/>
      <inkml:brushProperty name="height" value="0.035" units="cm"/>
    </inkml:brush>
  </inkml:definitions>
  <inkml:trace contextRef="#ctx0" brushRef="#br0">1 43 24575,'0'-7'0,"7"-2"0,10 0 0,8 2 0,8 2 0,5 1 0,3 3 0,2 0 0,0 1 0,0 0 0,1 1 0,-2-1 0,1 1 0,-1-1 0,-7 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46.842"/>
    </inkml:context>
    <inkml:brush xml:id="br0">
      <inkml:brushProperty name="width" value="0.035" units="cm"/>
      <inkml:brushProperty name="height" value="0.035" units="cm"/>
    </inkml:brush>
  </inkml:definitions>
  <inkml:trace contextRef="#ctx0" brushRef="#br0">1 1 24575,'793'0'-1365,"-758"0"-5461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55.551"/>
    </inkml:context>
    <inkml:brush xml:id="br0">
      <inkml:brushProperty name="width" value="0.035" units="cm"/>
      <inkml:brushProperty name="height" value="0.035" units="cm"/>
    </inkml:brush>
  </inkml:definitions>
  <inkml:trace contextRef="#ctx0" brushRef="#br0">1 601 24575,'8'0'0,"0"1"0,0 0 0,1 0 0,-1 1 0,0 0 0,-1 0 0,1 1 0,0 0 0,-1 0 0,1 1 0,-1 0 0,0 0 0,0 1 0,-1 0 0,0 0 0,1 0 0,-2 1 0,1 0 0,-1 0 0,0 1 0,0 0 0,6 9 0,-3-1 0,-1 1 0,0-1 0,-1 1 0,0 0 0,-1 1 0,-1-1 0,-1 1 0,0 0 0,0 30 0,-8 148 0,4-257 0,0 26 0,6-55 0,-4 80 0,1 0 0,0-1 0,1 1 0,0 0 0,1 1 0,0-1 0,1 0 0,0 1 0,10-14 0,-8 15 0,0 0 0,0 1 0,1 0 0,1 1 0,-1 0 0,1 0 0,0 1 0,1 0 0,-1 1 0,1-1 0,0 2 0,13-5 0,-17 7 0,1 0 0,0 0 0,0 1 0,0 0 0,0 0 0,0 1 0,0 0 0,1 0 0,-1 0 0,0 1 0,0 0 0,0 0 0,0 1 0,0 0 0,-1 0 0,1 1 0,-1 0 0,1 0 0,11 8 0,-14-8 0,1 1 0,-1 0 0,0 0 0,0 0 0,0 1 0,0-1 0,-1 1 0,0 0 0,0 0 0,0 0 0,-1 0 0,1 0 0,-1 1 0,-1-1 0,3 10 0,-2 3 0,0 0 0,-1 0 0,-2 30 0,0-27 0,0 0 0,5 28 0,-3-43 0,0 0 0,0 0 0,1 0 0,0 0 0,0 0 0,0 0 0,1 0 0,0-1 0,0 1 0,1-1 0,-1 0 0,6 5 0,15 18 0,-15-17 0,1 0 0,0 0 0,0-1 0,1 0 0,19 12 0,-27-20 0,0 0 0,0 0 0,1-1 0,-1 1 0,0-1 0,1 0 0,0 0 0,-1-1 0,1 1 0,-1-1 0,1 1 0,0-1 0,-1 0 0,1-1 0,0 1 0,-1 0 0,1-1 0,5-2 0,-4 1 0,0 0 0,-1-1 0,1 0 0,-1 0 0,0 0 0,0 0 0,0-1 0,0 1 0,0-1 0,-1 0 0,6-8 0,-1-1 0,0-1 0,-1 0 0,-1 0 0,0-1 0,-1 0 0,0 0 0,4-30 0,-2-37 0,-3-1 0,-8-84 0,0 34 0,1 83 0,-2-1 0,-3 2 0,-19-67 0,-6-37 0,28 98 0,1 16 0,3 36 0,1 20 0,0 40 0,3 1 0,2-2 0,13 57 0,68 230 0,-41-155 0,-31-107 0,-9-51 0,1 0 0,10 31 0,-10-39 0,1-1 0,1 0 0,1-1 0,1 0 0,0 0 0,2-1 0,0-1 0,26 31 0,-6-18 0,-27-24 0,1-1 0,0 1 0,0-1 0,0-1 0,1 1 0,0-1 0,0 0 0,0-1 0,0 0 0,1 0 0,0-1 0,0 1 0,0-2 0,0 1 0,11 1 0,-5-1 0,1-2 0,-1 0 0,0 0 0,1-2 0,-1 1 0,0-2 0,24-5 0,-31 5 0,-1 0 0,0-1 0,0 0 0,0 0 0,0-1 0,0 1 0,-1-1 0,1 0 0,-1-1 0,0 1 0,0-1 0,-1 0 0,0 0 0,0-1 0,0 1 0,0-1 0,-1 0 0,4-9 0,10-22 0,-4 11 0,0 0 0,-2-1 0,-2-1 0,0 0 0,-1 0 0,6-55 0,-13 66 0,0 0 0,0-1 0,-1 0 0,-1 1 0,-5-33 0,6 47 0,-1-1 0,0 0 0,-1 1 0,1-1 0,0 1 0,-1 0 0,0-1 0,0 1 0,0 0 0,0 0 0,0 0 0,-1 1 0,1-1 0,-1 0 0,0 1 0,1-1 0,-1 1 0,0 0 0,-1 0 0,1 0 0,0 1 0,-1-1 0,1 1 0,-1 0 0,1 0 0,-1 0 0,1 0 0,-8 0 0,8 0 0,0 1 0,0 0 0,1 0 0,-1 0 0,0 1 0,0-1 0,0 1 0,0-1 0,0 1 0,1 0 0,-1 0 0,0 0 0,1 1 0,-1-1 0,1 0 0,-1 1 0,1 0 0,0 0 0,-3 2 0,2 0 0,-1 0 0,1 0 0,1 0 0,-1 1 0,0-1 0,1 1 0,0 0 0,0-1 0,1 1 0,-2 7 0,0 0 0,1 1 0,1 0 0,0-1 0,1 1 0,0 0 0,1 0 0,1-1 0,3 17 0,1-10 0,1 0 0,1-1 0,1 0 0,0 0 0,1-1 0,1 0 0,1-1 0,0 0 0,1-1 0,1 0 0,0-1 0,1-1 0,1 0 0,0-1 0,0-1 0,1-1 0,28 14 0,12 6 0,-46-23 0,1 0 0,0-1 0,0 0 0,1-1 0,-1 0 0,20 4 0,-28-8 0,0-1 0,1 0 0,-1 0 0,0 0 0,1-1 0,-1 0 0,0 1 0,0-1 0,1-1 0,-1 1 0,0-1 0,0 1 0,0-1 0,-1 0 0,1-1 0,0 1 0,-1-1 0,1 1 0,-1-1 0,0 0 0,0 0 0,0 0 0,0-1 0,4-6 0,-2 1 0,0 1 0,-1-1 0,0 0 0,0 0 0,-1 0 0,0-1 0,-1 1 0,0-1 0,0 1 0,0-17 0,-1-16 0,-4-49 0,0 33 0,3 11 0,0 19 0,0-1 0,-2 0 0,-6-33 0,7 56 0,-1-1 0,0 0 0,0 1 0,0 0 0,-1-1 0,0 1 0,0 0 0,0 0 0,-1 1 0,0-1 0,0 1 0,0-1 0,-1 1 0,0 1 0,0-1 0,0 1 0,0 0 0,-10-6 0,3 8 0,14 14 0,15 16 0,-11-22 0,1 0 0,-1 0 0,1-1 0,0 1 0,0-2 0,1 1 0,-1-1 0,1 0 0,0 0 0,0-1 0,0 0 0,1-1 0,-1 0 0,0 0 0,1-1 0,0 0 0,-1 0 0,11-1 0,-8 0 0,1-1 0,-1 1 0,0-2 0,0 0 0,0 0 0,0-1 0,0 0 0,-1-1 0,1 0 0,-1-1 0,0 0 0,0 0 0,14-11 0,8-18 0,-27 28 0,0-1 0,0 1 0,1 1 0,0-1 0,11-7 0,-17 13 0,1 0 0,-1 0 0,1 0 0,-1 0 0,1 0 0,-1 0 0,1 0 0,-1 0 0,1 0 0,-1 0 0,0 0 0,1 0 0,-1 0 0,1 0 0,-1 0 0,1 0 0,-1 0 0,1 1 0,-1-1 0,0 0 0,1 0 0,-1 1 0,1-1 0,-1 0 0,0 0 0,1 1 0,-1-1 0,0 0 0,0 1 0,1-1 0,-1 1 0,0-1 0,0 0 0,1 1 0,-1-1 0,0 1 0,0-1 0,0 1 0,0-1 0,0 0 0,1 1 0,-1-1 0,0 1 0,0-1 0,0 1 0,-1 0 0,5 26 0,-4-25 0,3 41 0,3-1 0,1 1 0,14 42 0,48 122 0,-65-196 0,1 0 0,0-1 0,1 1 0,0-1 0,0 0 0,1 0 0,1-1 0,-1 0 0,1-1 0,1 1 0,0-1 0,13 9 0,-16-13 0,0-1 0,0 0 0,0 0 0,0 0 0,0-1 0,1 0 0,-1 0 0,1 0 0,-1-1 0,1 0 0,-1 0 0,1-1 0,0 0 0,0 0 0,-1-1 0,1 1 0,0-2 0,-1 1 0,1-1 0,-1 1 0,1-2 0,11-5 0,-7 2 0,0-1 0,-1-1 0,0 1 0,0-2 0,0 1 0,-1-1 0,-1-1 0,1 0 0,-2 0 0,1 0 0,-1-1 0,-1 0 0,0-1 0,4-12 0,-1 2 0,-1-1 0,-1 0 0,-2-1 0,0 0 0,-1 0 0,0-36 0,-2 8 0,-3 0 0,-2 0 0,-3 0 0,-2 1 0,-1 0 0,-21-59 0,22 87 0,-17-57 0,-69-142 0,81 187 0,12 30 0,0 0 0,0 0 0,-1 0 0,0 1 0,0-1 0,0 1 0,0-1 0,-1 1 0,0 0 0,0 0 0,0 0 0,0 0 0,-5-4 0,7 8 0,1 0 0,0-1 0,0 1 0,0 0 0,-1 0 0,1 0 0,0 0 0,0 0 0,-1 0 0,1 0 0,0 0 0,0 0 0,-1 0 0,1 0 0,0 0 0,0 0 0,0 0 0,-1 0 0,1 0 0,0 1 0,0-1 0,-1 0 0,1 0 0,0 0 0,0 0 0,0 0 0,-1 0 0,1 1 0,0-1 0,0 0 0,0 0 0,0 0 0,0 0 0,-1 1 0,1-1 0,0 0 0,0 0 0,0 1 0,0-1 0,0 0 0,0 0 0,0 0 0,0 1 0,0-1 0,0 0 0,0 1 0,-2 18 0,8 21 0,27 106 0,102 269 0,-82-265 0,-7-30 0,19 58 0,80 349 0,-141-513 0,1 0 0,0 0 0,1 0 0,0-1 0,1 1 0,11 15 0,-13-22 0,0 0 0,0-1 0,0 0 0,1 0 0,-1-1 0,1 1 0,1-1 0,-1-1 0,1 1 0,0-1 0,0 0 0,0-1 0,8 4 0,-12-7 0,-1 1 0,0 0 0,1-1 0,-1 1 0,1-1 0,0 0 0,-1 0 0,1 0 0,-1 0 0,1 0 0,-1-1 0,1 1 0,-1-1 0,0 0 0,1 0 0,-1 0 0,0 0 0,1 0 0,2-2 0,-1 0 0,-1 0 0,0 0 0,0 0 0,0 0 0,0-1 0,0 0 0,-1 1 0,0-1 0,0 0 0,3-5 0,0-7 0,0 1 0,-1-1 0,0 0 0,2-30 0,0-31 0,-5-1 0,-8-86 0,6 153 0,-1 0 0,0 1 0,0-1 0,-1 1 0,0-1 0,-1 1 0,0 0 0,-1 1 0,0-1 0,-1 1 0,0 0 0,0 0 0,-1 0 0,0 1 0,0 0 0,-1 1 0,-14-12 0,5 8 0,0 1 0,0 0 0,-1 1 0,-1 1 0,0 1 0,0 0 0,0 1 0,-30-4 0,46 10 0,-1-1 0,1 0 0,0 1 0,-1-1 0,1 0 0,0-1 0,0 1 0,0-1 0,0 1 0,0-1 0,0 0 0,1 0 0,-1 0 0,1 0 0,-1-1 0,1 1 0,0-1 0,-4-4 0,5 5 0,1-1 0,-1 1 0,1 0 0,-1 0 0,1 0 0,0-1 0,0 1 0,0 0 0,0 0 0,1-1 0,-1 1 0,0 0 0,1 0 0,0 0 0,-1 0 0,1 0 0,0-1 0,0 1 0,0 1 0,0-1 0,0 0 0,1 0 0,-1 0 0,1 1 0,-1-1 0,1 0 0,0 1 0,2-3 0,11-7 0,1 1 0,-1 0 0,2 0 0,-1 2 0,1 0 0,0 1 0,1 1 0,0 0 0,20-3 0,-17 5 0,-1-2 0,0 0 0,0-2 0,-1 0 0,0-1 0,32-20 0,-46 25 0,0-1 0,0 0 0,-1 0 0,0 0 0,0-1 0,0 1 0,0-1 0,-1 0 0,0 0 0,0 0 0,-1 0 0,1-1 0,-2 1 0,3-13 0,14-36 0,-15 51 0,-1 0 0,1 0 0,-1 0 0,1 0 0,0 1 0,1-1 0,-1 1 0,1 0 0,-1 0 0,1 0 0,0 0 0,0 1 0,0 0 0,0 0 0,0 0 0,1 0 0,-1 0 0,1 1 0,-1 0 0,1 0 0,0 0 0,-1 1 0,1-1 0,0 1 0,-1 0 0,1 1 0,0-1 0,-1 1 0,8 2 0,3 0 0,1 0 0,0 2 0,-1 0 0,0 1 0,0 0 0,-1 1 0,18 11 0,-17-1 0,-15-17 0,0 0 0,0 1 0,0-1 0,0 1 0,0-1 0,0 1 0,0-1 0,0 0 0,0 1 0,-1-1 0,1 1 0,0-1 0,0 1 0,0-1 0,-1 0 0,1 1 0,0-1 0,0 0 0,-1 1 0,1-1 0,0 0 0,-1 1 0,1-1 0,0 0 0,-1 0 0,1 1 0,0-1 0,-2 0 0,-42 12 0,21-7 0,14-2 0,0 1 0,1 0 0,0 0 0,0 1 0,0 0 0,0 1 0,1 0 0,0 0 0,0 0 0,1 1 0,0 0 0,0 0 0,0 1 0,1 0 0,0-1 0,1 2 0,0-1 0,0 1 0,-5 15 0,6-12 0,0 0 0,0 0 0,1 0 0,1 0 0,0 0 0,0 0 0,1 0 0,1 0 0,0 0 0,1 0 0,0 0 0,1 0 0,0 0 0,1-1 0,6 13 0,-9-21 0,0-1 0,0 1 0,0-1 0,0 1 0,0-1 0,1 0 0,-1 0 0,1 0 0,-1 0 0,1 0 0,0 0 0,0 0 0,0 0 0,0-1 0,0 1 0,0-1 0,1 1 0,-1-1 0,0 0 0,1 0 0,-1 0 0,1 0 0,-1-1 0,1 1 0,0-1 0,-1 1 0,1-1 0,-1 0 0,4 0 0,-3-1 0,0 0 0,0-1 0,-1 1 0,1-1 0,0 1 0,-1-1 0,1 0 0,-1 0 0,0 0 0,0-1 0,0 1 0,0 0 0,0-1 0,0 1 0,0-1 0,-1 0 0,1 1 0,-1-1 0,0 0 0,0 0 0,0 0 0,0 0 0,-1 0 0,1-5 0,2-16 0,-1 1 0,-1-1 0,-2-25 0,0 29 0,1-1 0,0 0 0,2 1 0,5-25 0,-7 44 0,0 0 0,0 0 0,0 0 0,0 0 0,0 1 0,0-1 0,0 0 0,1 0 0,-1 0 0,0 1 0,0-1 0,1 0 0,-1 0 0,1 1 0,-1-1 0,1 0 0,-1 1 0,1-1 0,-1 0 0,1 1 0,0-1 0,-1 1 0,1-1 0,0 1 0,-1-1 0,1 1 0,0 0 0,-1-1 0,1 1 0,0 0 0,0 0 0,0-1 0,-1 1 0,1 0 0,0 0 0,0 0 0,0 0 0,0 0 0,-1 0 0,1 0 0,0 0 0,0 1 0,0-1 0,0 0 0,-1 0 0,1 1 0,0-1 0,0 0 0,-1 1 0,1-1 0,0 1 0,-1-1 0,1 1 0,0-1 0,-1 1 0,1-1 0,-1 1 0,1 0 0,39 45 0,-34-37 0,7 8 0,1-1 0,1 0 0,0-1 0,1-1 0,0 0 0,1-1 0,30 17 0,-38-25 0,-1-1 0,1-1 0,0 1 0,0-1 0,0-1 0,0 0 0,0 0 0,1 0 0,-1-2 0,1 1 0,-1-1 0,0 0 0,1-1 0,-1 0 0,1-1 0,-1 1 0,0-2 0,0 0 0,15-6 0,-20 7 0,0-1 0,1 0 0,-1 0 0,0 0 0,0-1 0,-1 1 0,1-1 0,-1 0 0,0 0 0,0 0 0,0 0 0,0-1 0,-1 1 0,1-1 0,-1 1 0,-1-1 0,1 0 0,-1 0 0,1 0 0,0-9 0,1-10 0,-2-1 0,0 1 0,-3-29 0,1 22 0,-3-42 0,1 43 0,1 0 0,2-1 0,1 1 0,9-51 0,-7 71 0,0 1 0,1 0 0,0-1 0,1 1 0,0 1 0,0-1 0,1 1 0,0 0 0,1 0 0,0 1 0,0 0 0,0 0 0,1 0 0,0 1 0,0 0 0,1 1 0,0 0 0,0 0 0,0 1 0,0 0 0,1 1 0,12-4 0,-11 4 0,0 0 0,0 1 0,0 0 0,0 1 0,0 0 0,1 1 0,-1 0 0,0 1 0,0 0 0,0 1 0,0 0 0,0 1 0,0 0 0,0 0 0,-1 1 0,1 1 0,-1 0 0,0 0 0,14 11 0,-23-16 0,0 1 0,-1-1 0,1 1 0,0-1 0,0 1 0,-1-1 0,1 1 0,-1-1 0,1 1 0,0-1 0,-1 1 0,1 0 0,-1-1 0,1 1 0,-1 0 0,0 0 0,1-1 0,-1 1 0,0 0 0,1 0 0,-1 0 0,0-1 0,0 1 0,0 0 0,0 0 0,0 0 0,0 0 0,0-1 0,0 1 0,0 1 0,-1-1 0,0-1 0,0 0 0,0 1 0,0-1 0,0 0 0,0 1 0,0-1 0,1 0 0,-1 0 0,0 0 0,0 0 0,0 0 0,0 0 0,0 0 0,0 0 0,0-1 0,0 1 0,0 0 0,0 0 0,0-1 0,0 1 0,0-1 0,1 1 0,-1-1 0,-1 0 0,-60-43 0,53 36 0,-1 0 0,0 1 0,-1 0 0,-21-10 0,28 15 0,-1 1 0,1-1 0,-1 1 0,1 0 0,-1 1 0,0-1 0,1 1 0,-1 0 0,1 0 0,-1 1 0,0-1 0,1 1 0,-1 0 0,1 0 0,-1 1 0,1-1 0,-7 4 0,-1 2 0,0 0 0,1 1 0,0 0 0,0 1 0,0 1 0,1-1 0,1 1 0,0 1 0,0 0 0,1 0 0,-11 21 0,5-6 0,1 1 0,1 0 0,1 1 0,-10 43 0,19-61 0,-1 0 0,2 1 0,0-1 0,0 1 0,0-1 0,2 1 0,-1-1 0,1 1 0,1-1 0,4 16 0,-4-18 0,2 0 0,-1 0 0,1 0 0,1-1 0,-1 1 0,1-1 0,1 0 0,-1-1 0,1 1 0,0-1 0,0 0 0,1-1 0,9 7 0,-2-3 0,1-1 0,0 0 0,0-1 0,1-1 0,0 0 0,0-1 0,0-1 0,1-1 0,30 3 0,14-2 0,86-8 0,-48 0 0,-87 4 0,5 0 0,1 0 0,34-6 0,-46 4 0,0 0 0,1 0 0,-1 0 0,0-1 0,0 0 0,-1 0 0,1 0 0,-1-1 0,1 0 0,-1 0 0,7-7 0,3-6 0,-1-1 0,0 0 0,-1-1 0,-1 0 0,-1-1 0,0 0 0,-2-1 0,12-37 0,-11 24 0,-1-2 0,-2 1 0,-2-1 0,2-63 0,-6 55 0,1 27 0,-1-1 0,-1 1 0,0-1 0,-2 1 0,0-1 0,0 1 0,-7-20 0,9 36 0,-1-1 0,1 0 0,-1 1 0,0-1 0,0 1 0,1-1 0,-1 1 0,0-1 0,0 1 0,0 0 0,-1-1 0,1 1 0,0 0 0,0 0 0,-1 0 0,1 0 0,0 0 0,-1 0 0,1 0 0,-1 0 0,1 1 0,-1-1 0,0 1 0,1-1 0,-4 0 0,4 2 0,-1-1 0,1 1 0,-1-1 0,1 1 0,-1 0 0,1 0 0,-1-1 0,1 1 0,0 0 0,-1 0 0,1 0 0,0 1 0,0-1 0,0 0 0,0 0 0,0 1 0,0-1 0,0 0 0,0 1 0,0-1 0,1 1 0,-1-1 0,0 1 0,1 0 0,0-1 0,-1 3 0,-7 38 0,1 0 0,3 0 0,1 1 0,2-1 0,6 57 0,-1 3 0,-4-84 0,0-1 0,1 1 0,1-1 0,1 1 0,1-1 0,6 20 0,-7-29 0,1 0 0,1 0 0,-1 0 0,1 0 0,0-1 0,1 0 0,0 0 0,0-1 0,1 1 0,-1-1 0,1-1 0,1 1 0,15 8 0,5-1 0,0-2 0,1-1 0,0-1 0,1-1 0,0-1 0,45 3 0,-58-8 0,96 9-42,211-7-1,-182-7-1237,-105 3-5546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20.754"/>
    </inkml:context>
    <inkml:brush xml:id="br0">
      <inkml:brushProperty name="width" value="0.035" units="cm"/>
      <inkml:brushProperty name="height" value="0.035" units="cm"/>
    </inkml:brush>
  </inkml:definitions>
  <inkml:trace contextRef="#ctx0" brushRef="#br0">0 1 24575,'21'276'0,"0"-27"0,-21-148 0,-2-55 0,3-1 0,1 1 0,13 69 0,-6-63 0,5 73 0,-8-55 0,-3-47 0,2-1 0,1 1 0,0-1 0,14 29 0,-12-32 0,0 2 0,-1-1 0,-2 1 0,0-1 0,3 30 0,-7 158 1,-3-125-1367,2-47-5460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1:57.653"/>
    </inkml:context>
    <inkml:brush xml:id="br0">
      <inkml:brushProperty name="width" value="0.035" units="cm"/>
      <inkml:brushProperty name="height" value="0.035" units="cm"/>
    </inkml:brush>
  </inkml:definitions>
  <inkml:trace contextRef="#ctx0" brushRef="#br0">1 101 24575,'41'-1'0,"-1"-2"0,1-2 0,-1-1 0,0-2 0,74-26 0,-88 27 0,0 1 0,1 1 0,0 1 0,0 1 0,31 2 0,17-3 0,-41-2-1365,-7-2-5461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02.525"/>
    </inkml:context>
    <inkml:brush xml:id="br0">
      <inkml:brushProperty name="width" value="0.035" units="cm"/>
      <inkml:brushProperty name="height" value="0.035" units="cm"/>
    </inkml:brush>
  </inkml:definitions>
  <inkml:trace contextRef="#ctx0" brushRef="#br0">2 117 24575,'-1'106'0,"3"118"0,1-206 0,0-1 0,1 0 0,0-1 0,2 1 0,0-1 0,0 0 0,2 0 0,0 0 0,0-1 0,17 21 0,3 19 0,-16-28 0,-9-23 0,-3-12 0,-4-16 0,-62-245 0,59 227 0,1-1 0,3 0 0,1 0 0,5-62 0,-3 102 0,1-1 0,-1 0 0,1 1 0,0-1 0,0 1 0,0-1 0,0 1 0,1 0 0,-1-1 0,1 1 0,0 0 0,0 0 0,0 0 0,0 0 0,1 1 0,3-4 0,-4 4 0,0 1 0,0 0 0,0 0 0,0 0 0,0 1 0,0-1 0,0 0 0,1 1 0,-1 0 0,0-1 0,0 1 0,1 0 0,-1 0 0,0 0 0,0 0 0,1 1 0,-1-1 0,0 1 0,0-1 0,0 1 0,1 0 0,-1-1 0,0 1 0,0 0 0,0 1 0,3 2 0,5 2 0,3 1 0,-1 0 0,-1 1 0,1 1 0,-1 0 0,19 20 0,30 28 0,-47-47 0,-1 1 0,0 0 0,-1 1 0,12 14 0,-21-23 0,0 0 0,0 0 0,1 0 0,-1 0 0,1 0 0,0-1 0,0 1 0,0-1 0,0 0 0,1 0 0,-1 0 0,4 1 0,-5-2 0,-1-1 0,1 0 0,-1 0 0,1 0 0,-1 0 0,1 0 0,-1 0 0,1 0 0,-1 0 0,1 0 0,-1-1 0,1 1 0,-1-1 0,1 1 0,-1-1 0,0 1 0,1-1 0,-1 0 0,0 0 0,0 1 0,0-1 0,1 0 0,-1 0 0,0 0 0,0-1 0,0 1 0,0 0 0,-1 0 0,1 0 0,0-1 0,0 1 0,-1 0 0,1-1 0,0-1 0,22-58 0,-19 48 0,0 1 0,1 0 0,0 0 0,1 0 0,0 1 0,0 0 0,15-18 0,-13 19 0,-1 0 0,0 0 0,8-16 0,-12 20 0,-1 1 0,1-1 0,1 0 0,-1 1 0,1 0 0,0 0 0,0 0 0,0 0 0,1 0 0,-1 1 0,1 0 0,1 0 0,-1 0 0,0 1 0,11-5 0,-14 7 0,-1 0 0,1 1 0,0 0 0,0-1 0,0 1 0,0 0 0,0 0 0,0 0 0,0 0 0,0 0 0,0 0 0,-1 1 0,1-1 0,0 1 0,0-1 0,0 1 0,0 0 0,-1-1 0,1 1 0,0 0 0,2 2 0,-2 0 0,1-1 0,-1 1 0,0 0 0,0 0 0,0 0 0,0 0 0,0 0 0,-1 0 0,1 1 0,-1-1 0,1 4 0,2 9 0,-1 1 0,-1 0 0,0 31 0,-2-46 0,-3 158 0,-1-86 0,7 78 0,-1-139-170,0 1-1,1-1 0,0 0 1,0 0-1,2 0 0,0 0 1,11 20-1,-2-11-6655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06.222"/>
    </inkml:context>
    <inkml:brush xml:id="br0">
      <inkml:brushProperty name="width" value="0.035" units="cm"/>
      <inkml:brushProperty name="height" value="0.035" units="cm"/>
    </inkml:brush>
  </inkml:definitions>
  <inkml:trace contextRef="#ctx0" brushRef="#br0">251 94 24575,'-18'0'0,"1"0"0,-1 1 0,1 1 0,0 1 0,0 0 0,-22 8 0,33-9 0,-1 1 0,1 0 0,0 0 0,0 1 0,0 0 0,1 0 0,-1 0 0,1 1 0,0 0 0,0 0 0,1 0 0,0 0 0,-1 1 0,2 0 0,-1 0 0,1 0 0,0 0 0,-4 12 0,4-9 0,1 0 0,-1 0 0,2 0 0,0 0 0,0 1 0,0-1 0,1 0 0,1 1 0,-1-1 0,2 0 0,-1 0 0,1 1 0,1-1 0,-1 0 0,1-1 0,1 1 0,0 0 0,0-1 0,6 8 0,-6-10 0,0-1 0,0 0 0,0 0 0,1 0 0,-1-1 0,1 1 0,1-1 0,-1 0 0,0 0 0,1-1 0,0 0 0,0 0 0,0 0 0,0-1 0,0 0 0,1 0 0,-1 0 0,0-1 0,1 0 0,0 0 0,-1-1 0,1 1 0,-1-1 0,1-1 0,0 0 0,-1 0 0,11-3 0,-10 3 0,-1-1 0,1 0 0,-1-1 0,0 0 0,0 0 0,0 0 0,-1-1 0,1 1 0,-1-1 0,0-1 0,0 1 0,0-1 0,-1 0 0,1 0 0,-1 0 0,0 0 0,-1-1 0,1 0 0,-1 0 0,4-9 0,0-7 0,-1 0 0,-2 0 0,0 0 0,2-38 0,-5 55 0,-1 0 0,1 1 0,0-1 0,0 1 0,0-1 0,0 1 0,1-1 0,0 1 0,4-8 0,-5 11 0,-1 1 0,1-1 0,-1 1 0,1-1 0,-1 1 0,1-1 0,-1 1 0,1-1 0,-1 1 0,1 0 0,0-1 0,-1 1 0,1 0 0,0 0 0,-1-1 0,1 1 0,-1 0 0,1 0 0,0 0 0,0 0 0,-1 0 0,1 0 0,0 0 0,-1 0 0,1 0 0,0 0 0,1 1 0,0 0 0,0 0 0,0 0 0,-1 0 0,1 1 0,0-1 0,-1 0 0,1 1 0,-1-1 0,1 1 0,-1 0 0,0-1 0,2 3 0,34 64 0,-29-50 0,1-1 0,18 26 0,-24-38 0,1-1 0,0 1 0,0-1 0,0 0 0,0-1 0,1 1 0,0-1 0,-1 0 0,1 0 0,1 0 0,-1 0 0,0-1 0,7 2 0,2 0 0,0-1 0,0 0 0,1-1 0,-1-1 0,1 0 0,-1-1 0,1 0 0,0-1 0,-1-1 0,18-4 0,-26 4 0,0 1 0,0-1 0,0-1 0,0 1 0,-1-1 0,1 0 0,-1-1 0,0 1 0,0-1 0,0 0 0,0 0 0,0-1 0,-1 1 0,0-1 0,0 0 0,0 0 0,-1 0 0,0-1 0,0 1 0,0-1 0,-1 0 0,1 0 0,-1 0 0,-1 0 0,2-9 0,1-11 0,-2-1 0,-1 1 0,-5-48 0,4 101 0,-1-11 0,0 0 0,1 0 0,1 0 0,0 0 0,2 0 0,6 24 0,-3-24 0,0 0 0,2-1 0,0 0 0,0 0 0,2-1 0,-1 0 0,2-1 0,0 0 0,1-1 0,0 0 0,0 0 0,2-2 0,-1 1 0,1-2 0,1 0 0,19 9 0,-14-8 0,-7-3 0,-1-1 0,2 0 0,-1-1 0,28 7 0,-39-11 0,1-1 0,0 0 0,-1 1 0,1-1 0,0 0 0,0 0 0,-1-1 0,1 1 0,0 0 0,-1-1 0,1 0 0,-1 1 0,1-1 0,0 0 0,-1-1 0,0 1 0,1 0 0,-1-1 0,0 1 0,0-1 0,0 0 0,1 1 0,-2-1 0,1 0 0,0 0 0,0-1 0,-1 1 0,1 0 0,-1 0 0,0-1 0,0 1 0,2-4 0,3-13 0,-1-1 0,6-36 0,-8 37 0,1 0 0,0 0 0,1 1 0,10-23 0,-13 37 0,1-1 0,-1 0 0,1 0 0,1 1 0,-1 0 0,0-1 0,1 1 0,0 0 0,0 1 0,0-1 0,0 1 0,1 0 0,0 0 0,-1 0 0,1 1 0,0-1 0,0 1 0,0 0 0,8-1 0,-4 1 0,0 0 0,0 1 0,0 0 0,0 1 0,0 0 0,0 0 0,0 1 0,0 0 0,0 1 0,0 0 0,0 0 0,0 1 0,0 0 0,-1 0 0,0 1 0,0 1 0,0-1 0,0 1 0,-1 0 0,1 1 0,-1 0 0,-1 0 0,1 0 0,-1 1 0,0 0 0,5 8 0,5 3 0,-16-18 0,0 0 0,0 0 0,0 0 0,1 0 0,-1 1 0,0-1 0,0 0 0,0 0 0,1 0 0,-1 0 0,0 0 0,0 0 0,0 0 0,1 0 0,-1 0 0,0 0 0,0 0 0,0 0 0,1 0 0,-1 0 0,0 0 0,0 0 0,0 0 0,1 0 0,-1 0 0,0 0 0,0 0 0,0 0 0,1-1 0,-1 1 0,0 0 0,0 0 0,0 0 0,1 0 0,-1 0 0,0-1 0,0 1 0,0 0 0,0 0 0,0 0 0,0 0 0,1-1 0,2-34 0,-3 13 0,2 3 0,0 1 0,1-1 0,1 0 0,1 1 0,1 0 0,0 0 0,1 1 0,1-1 0,1 2 0,13-21 0,-16 32 0,-1 0 0,2 0 0,-1 0 0,0 1 0,1 0 0,0 1 0,0-1 0,0 1 0,0 0 0,1 1 0,-1 0 0,1 0 0,-1 1 0,1-1 0,0 2 0,0-1 0,-1 1 0,10 1 0,-10-1 0,0 0 0,0 1 0,0-1 0,0 1 0,0 1 0,-1-1 0,1 1 0,0 0 0,-1 1 0,0 0 0,1 0 0,-1 0 0,0 1 0,-1 0 0,1 0 0,-1 0 0,1 1 0,-1-1 0,-1 1 0,7 9 0,-6-4 0,0 1 0,-2-1 0,1 1 0,2 19 0,-4-20 0,0-1 0,1 1 0,-1-1 0,2 1 0,-1-1 0,2 0 0,6 12 0,79 84-1365,-72-82-5461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07.439"/>
    </inkml:context>
    <inkml:brush xml:id="br0">
      <inkml:brushProperty name="width" value="0.035" units="cm"/>
      <inkml:brushProperty name="height" value="0.035" units="cm"/>
    </inkml:brush>
  </inkml:definitions>
  <inkml:trace contextRef="#ctx0" brushRef="#br0">0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18.102"/>
    </inkml:context>
    <inkml:brush xml:id="br0">
      <inkml:brushProperty name="width" value="0.035" units="cm"/>
      <inkml:brushProperty name="height" value="0.035" units="cm"/>
    </inkml:brush>
  </inkml:definitions>
  <inkml:trace contextRef="#ctx0" brushRef="#br0">47 48 24575,'17'379'0,"2"-119"0,-10-100 0,-5-139 0,0 0 0,1 0 0,0 0 0,17 36 0,-14-37 0,0 0 0,-1 1 0,-2-1 0,0 1 0,2 23 0,-6 19 0,-1-63 0,0 0 0,0 0 0,0 1 0,0-1 0,0 0 0,0 0 0,0 1 0,0-1 0,0 0 0,0 0 0,0 0 0,0 1 0,0-1 0,0 0 0,0 0 0,0 1 0,0-1 0,0 0 0,-1 0 0,1 0 0,0 0 0,0 1 0,0-1 0,0 0 0,0 0 0,-1 0 0,1 0 0,0 0 0,0 1 0,0-1 0,-1 0 0,1 0 0,0 0 0,0 0 0,-1 0 0,1 0 0,0 0 0,0 0 0,0 0 0,-1 0 0,1 0 0,0 0 0,0 0 0,-1 0 0,1 0 0,0 0 0,0 0 0,0 0 0,-1 0 0,1 0 0,0 0 0,0 0 0,0-1 0,-1 1 0,-12-15 0,-7-22 0,-5-43 0,3-2 0,4-1 0,-12-132 0,12 75 0,9 71 0,3-1 0,3 0 0,9-100 0,-6 166 0,0 1 0,0-1 0,1 1 0,0-1 0,0 0 0,0 1 0,0-1 0,0 1 0,0 0 0,1-1 0,0 1 0,0 0 0,0 0 0,0 0 0,0 0 0,1 0 0,4-4 0,-5 6 0,1-1 0,0 1 0,-1 0 0,1 0 0,0 0 0,0 0 0,0 0 0,0 1 0,0-1 0,0 1 0,0 0 0,0 0 0,0 0 0,0 0 0,0 1 0,-1-1 0,5 2 0,6 2 0,-1 0 0,1 1 0,-1 1 0,0 0 0,-1 1 0,0 0 0,0 1 0,12 10 0,3 8 0,0 1 0,-2 1 0,-1 1 0,-2 1 0,-1 1 0,27 55 0,20 19 0,-26-43 0,-37-56 0,0 1 0,0-1 0,1 0 0,0 0 0,0 0 0,0-1 0,1 0 0,0 0 0,9 6 0,-12-10 0,-1 0 0,0 0 0,1 0 0,-1-1 0,1 1 0,-1-1 0,1 0 0,-1 0 0,1 1 0,-1-2 0,1 1 0,-1 0 0,1 0 0,-1-1 0,1 0 0,-1 1 0,1-1 0,-1 0 0,0 0 0,0 0 0,1-1 0,-1 1 0,0 0 0,0-1 0,0 1 0,0-1 0,0 0 0,-1 0 0,1 0 0,-1 0 0,1 0 0,1-2 0,18-25 0,-2 0 0,26-49 0,14-24 0,107-173 0,-163 270 0,0 1 0,0-1 0,0 1 0,1 0 0,-1 0 0,1 0 0,0 0 0,0 0 0,0 1 0,1 0 0,-1 0 0,1 0 0,9-4 0,-11 6 0,-1 1 0,0-1 0,0 0 0,0 1 0,0 0 0,0 0 0,0 0 0,0-1 0,1 2 0,-1-1 0,0 0 0,0 0 0,0 1 0,0-1 0,0 1 0,0 0 0,0 0 0,0-1 0,0 1 0,0 0 0,0 1 0,0-1 0,-1 0 0,1 1 0,0-1 0,-1 1 0,1-1 0,-1 1 0,0-1 0,1 1 0,-1 0 0,0 0 0,0 0 0,0 0 0,0 0 0,-1 0 0,2 2 0,2 9 0,0 0 0,0 0 0,-2 1 0,1-1 0,-2 1 0,1 14 0,-6 88 0,1-51 0,1 469 0,1-523 0,1 0 0,1 0 0,0 1 0,0-1 0,1 0 0,1 0 0,0 0 0,0 0 0,1-1 0,0 1 0,1-1 0,0 0 0,1 0 0,0 0 0,0-1 0,9 9 0,10 12 0,-20-24 0,-1 1 0,1-1 0,0 0 0,0-1 0,1 1 0,0-1 0,0 0 0,0-1 0,0 0 0,1 1 0,0-2 0,0 1 0,0-1 0,0 0 0,0-1 0,0 0 0,12 2 0,-5-3 0,0 0 0,0-2 0,1 0 0,-1 0 0,0-2 0,0 1 0,-1-2 0,1 0 0,24-11 0,-26 10 0,0 0 0,-1-1 0,0 0 0,0-1 0,0-1 0,-1 0 0,0 0 0,0-1 0,-1 0 0,-1 0 0,9-12 0,-7 4 0,-1-1 0,-1 0 0,-1-1 0,0 1 0,6-31 0,-5 8 0,5-66 0,-13 99 0,3-36 0,-3-61 0,-1 94 0,0 0 0,0 0 0,-1 0 0,-1 0 0,0 0 0,0 0 0,-1 1 0,-1-1 0,0 1 0,-11-18 0,15 26 0,0 0 0,0 0 0,-1 1 0,1-1 0,0 1 0,-1-1 0,1 1 0,-1-1 0,1 1 0,-1 0 0,0 0 0,1 0 0,-1 0 0,0 0 0,0 0 0,0 0 0,0 1 0,0-1 0,0 1 0,0-1 0,0 1 0,0 0 0,0 0 0,0 0 0,0 0 0,-3 0 0,2 1 0,0 1 0,-1 0 0,1-1 0,0 1 0,0 0 0,0 0 0,1 1 0,-1-1 0,0 1 0,1-1 0,0 1 0,-1 0 0,-2 5 0,-5 8 0,1 1 0,1 0 0,1 0 0,-9 30 0,11-29 0,1-1 0,0 0 0,2 1 0,0-1 0,1 1 0,1 0 0,0 0 0,2-1 0,0 1 0,0-1 0,2 1 0,0-1 0,1 0 0,1 0 0,1-1 0,0 0 0,1 0 0,1 0 0,0-1 0,1-1 0,1 1 0,0-2 0,1 1 0,0-2 0,22 19 0,4-2 0,-25-17 0,1-1 0,1-1 0,0 0 0,0-1 0,20 9 0,-31-16 0,1-1 0,-1 1 0,0-1 0,1 0 0,-1-1 0,1 1 0,-1-1 0,1 0 0,-1 0 0,1 0 0,-1 0 0,0-1 0,1 0 0,-1 0 0,1 0 0,-1-1 0,0 1 0,0-1 0,0 0 0,0 0 0,0 0 0,0-1 0,0 0 0,-1 1 0,6-7 0,-4 4 0,-1 0 0,0 0 0,-1-1 0,1 1 0,-1-1 0,0 0 0,0 0 0,-1 0 0,0 0 0,0-1 0,0 1 0,-1-1 0,1-10 0,0-11 0,-2-54 0,-1 51 0,0 23 0,0-20 0,1-1 0,1 1 0,2-1 0,7-31 0,-9 53 0,1 0 0,0 0 0,1 0 0,-1 1 0,1-1 0,1 1 0,-1-1 0,1 1 0,0 0 0,1 0 0,-1 1 0,1 0 0,0-1 0,0 2 0,1-1 0,0 0 0,0 1 0,0 0 0,0 1 0,0-1 0,13-4 0,-7 4 0,-1 0 0,1 1 0,0 0 0,0 1 0,0 0 0,0 1 0,0 0 0,0 1 0,1 0 0,-1 1 0,0 1 0,0 0 0,0 0 0,0 1 0,0 1 0,-1 0 0,0 0 0,1 1 0,-1 1 0,-1-1 0,1 2 0,-1 0 0,0 0 0,-1 1 0,0 0 0,0 0 0,-1 1 0,0 1 0,0-1 0,8 16 0,57 109 0,-29-47 0,-39-79 0,0 1 0,-1-1 0,0 1 0,-1 0 0,0 0 0,0 0 0,-1 0 0,0 1 0,-1-1 0,0 1 0,0-1 0,-1 1 0,-1 13 0,1-24 0,0 1 0,-1 0 0,1 0 0,0-1 0,0 1 0,0 0 0,-1 0 0,1-1 0,0 1 0,0 0 0,-1 0 0,1 0 0,0-1 0,0 1 0,-1 0 0,1 0 0,0 0 0,-1 0 0,1 0 0,0 0 0,-1 0 0,1-1 0,0 1 0,-1 0 0,1 0 0,0 0 0,-1 0 0,1 0 0,0 1 0,-1-1 0,1 0 0,0 0 0,0 0 0,-1 0 0,1 0 0,0 0 0,-1 0 0,1 1 0,0-1 0,0 0 0,-1 0 0,1 0 0,0 1 0,0-1 0,-1 0 0,1 0 0,0 1 0,0-1 0,0 0 0,-1 0 0,1 1 0,0-1 0,0 0 0,0 1 0,0-1 0,0 0 0,0 1 0,0-1 0,0 0 0,0 1 0,0-1 0,-10-26 0,3-7 0,2 0 0,1-1 0,2 0 0,1 0 0,2 1 0,10-68 0,-10 94 0,1 0 0,-1 0 0,1 0 0,1 1 0,-1-1 0,1 0 0,0 1 0,1 0 0,0 0 0,0 0 0,0 0 0,0 1 0,10-9 0,-8 9 0,0 1 0,1 0 0,0 1 0,-1-1 0,1 1 0,0 1 0,0-1 0,1 1 0,-1 1 0,0-1 0,1 1 0,-1 0 0,9 1 0,0-1 0,1 1 0,-1 0 0,1 1 0,-1 1 0,1 1 0,-1 0 0,0 1 0,22 9 0,-29-9 0,-1 0 0,1 1 0,-1 0 0,0 0 0,0 1 0,-1 0 0,0 1 0,0-1 0,0 1 0,-1 1 0,0-1 0,-1 1 0,1 0 0,-1 0 0,-1 1 0,4 8 0,2 5 0,-2-1 0,0 1 0,-1 1 0,-1-1 0,-1 1 0,-2 0 0,0 0 0,-1 0 0,-2 39 0,0-61 0,0-1 0,0 0 0,0 1 0,0-1 0,0 1 0,0-1 0,0 1 0,0-1 0,0 1 0,0-1 0,0 1 0,0-1 0,0 1 0,0-1 0,0 1 0,-1-1 0,1 1 0,0-1 0,0 0 0,-1 1 0,1-1 0,0 1 0,0-1 0,-1 0 0,1 1 0,0-1 0,-1 0 0,1 1 0,-1-1 0,1 0 0,0 0 0,-1 1 0,1-1 0,-1 0 0,0 1 0,-10-17 0,-4-32 0,7-17 0,4-2 0,4-89 0,1 89 0,-1 59 0,0-1 0,1 1 0,0 0 0,1 0 0,0 0 0,0 0 0,0 0 0,1 0 0,0 0 0,1 1 0,8-13 0,-9 15 0,0 1 0,1 0 0,0 0 0,0 0 0,0 1 0,0-1 0,1 1 0,-1 0 0,1 0 0,0 0 0,0 1 0,0 0 0,0 0 0,0 0 0,0 0 0,1 1 0,-1 0 0,10-1 0,-11 2 0,0 0 0,0 0 0,0 0 0,0 0 0,0 1 0,0 0 0,0-1 0,0 1 0,0 1 0,-1-1 0,1 1 0,0-1 0,-1 1 0,1 0 0,-1 0 0,0 0 0,4 4 0,-2-1 0,-1 0 0,0 0 0,0 0 0,0 1 0,-1-1 0,1 1 0,-1 0 0,-1 0 0,4 11 0,0 5 0,-2 0 0,0 1 0,-1 0 0,-1 43 0,-3-13 0,-1-19 0,2 0 0,1 0 0,2 0 0,8 36 0,-10-62 0,2 1 0,-1-1 0,1 0 0,0 0 0,1 0 0,0 0 0,0 0 0,1-1 0,0 0 0,0 0 0,0 0 0,1-1 0,0 0 0,1 0 0,-1 0 0,1-1 0,0 0 0,0 0 0,1 0 0,-1-1 0,11 3 0,-6-2 0,-1-1 0,1-1 0,0 0 0,0-1 0,0-1 0,1 1 0,-1-2 0,0 0 0,21-2 0,-29 1 0,1 1 0,-1-1 0,1 0 0,-1-1 0,1 1 0,-1-1 0,0 0 0,0 0 0,0 0 0,0 0 0,0-1 0,0 0 0,-1 0 0,1 0 0,-1 0 0,0 0 0,0-1 0,0 1 0,0-1 0,0 0 0,-1 0 0,0 0 0,0 0 0,0 0 0,0-1 0,-1 1 0,2-9 0,2-20 0,-3-1 0,-1 0 0,-1 0 0,-6-40 0,3 47 0,1-1 0,0 0 0,3 0 0,0 1 0,1-1 0,2 1 0,8-32 0,-9 53 0,-1 1 0,1-1 0,0 1 0,0 0 0,0 0 0,1 0 0,-1 1 0,1-1 0,0 1 0,1 0 0,-1 0 0,1 0 0,0 1 0,0-1 0,0 1 0,0 0 0,0 1 0,1-1 0,-1 1 0,1 0 0,0 1 0,0-1 0,-1 1 0,1 0 0,0 1 0,7-1 0,9 0 0,0 2 0,0 0 0,0 1 0,-1 1 0,38 11 0,-52-13 0,-10-4 0,-27-11 0,-49-14 0,69 26 0,0 0 0,0 1 0,-1 0 0,1 0 0,0 1 0,0 0 0,0 1 0,-18 4 0,23-4 0,0 1 0,0 0 0,0 1 0,1-1 0,-1 1 0,1 0 0,0 0 0,-1 0 0,1 0 0,1 1 0,-1 0 0,0 0 0,1 0 0,0 0 0,0 0 0,0 1 0,1-1 0,-5 10 0,-5 14 0,1 1 0,1 1 0,1-1 0,2 1 0,1 1 0,1-1 0,1 1 0,2 34 0,1-36 0,1 0 0,0 0 0,1 0 0,9 44 0,-8-65 0,0 0 0,0 0 0,1 0 0,0-1 0,1 0 0,-1 1 0,1-1 0,1 0 0,-1-1 0,1 1 0,1-1 0,-1 0 0,1 0 0,0-1 0,0 1 0,0-1 0,11 5 0,3 0 0,1 0 0,1-2 0,0-1 0,0-1 0,0 0 0,1-2 0,-1-1 0,1-1 0,0 0 0,0-2 0,0-1 0,31-4 0,-49 4 0,1 0 0,0 0 0,0 0 0,-1-1 0,1 0 0,0 0 0,-1-1 0,0 1 0,0-1 0,0 0 0,0-1 0,0 1 0,0-1 0,-1 0 0,0 0 0,0-1 0,0 1 0,0-1 0,-1 0 0,0 1 0,1-2 0,-2 1 0,1 0 0,-1-1 0,0 1 0,0-1 0,0 1 0,0-9 0,4-15 0,-2-1 0,-1 0 0,-2 1 0,-2-40 0,0 56 0,-1-27 0,-3 0 0,-1 1 0,-2 0 0,-1 0 0,-2 1 0,-23-52 0,25 73 0,-1 0 0,-1 0 0,0 2 0,-2-1 0,1 1 0,-2 1 0,-29-24 0,35 32 0,0 0 0,-1 1 0,0 0 0,0 0 0,0 1 0,0 0 0,-1 1 0,1 0 0,-19-3 0,11 4 0,-1 0 0,0 1 0,0 1 0,-28 3 0,42-3 0,0 1 0,0 0 0,-1 0 0,1 0 0,1 1 0,-1-1 0,0 1 0,0 0 0,1 0 0,-1 0 0,1 1 0,-1-1 0,1 1 0,0 0 0,0 0 0,0 0 0,0 0 0,1 0 0,-1 1 0,1-1 0,0 1 0,0-1 0,0 1 0,1 0 0,-1 0 0,1 0 0,0 0 0,0 0 0,0 0 0,1 0 0,-1 0 0,1 1 0,0 3 0,0 16 0,1 1 0,1-1 0,1 0 0,9 32 0,-11-51 0,2 9 0,0-1 0,1 1 0,1-1 0,0 0 0,1 0 0,0 0 0,1-1 0,15 21 0,-17-27 0,1 0 0,-1 0 0,1-1 0,1 0 0,-1 0 0,1 0 0,-1-1 0,1 0 0,1 0 0,-1-1 0,0 0 0,1 0 0,-1-1 0,1 0 0,0 0 0,16 1 0,-15-3 0,-1 1 0,1-1 0,0 0 0,0-1 0,-1 0 0,1-1 0,-1 0 0,1 0 0,-1 0 0,0-1 0,1-1 0,-2 1 0,1-1 0,0-1 0,10-7 0,-10 5 0,0-1 0,0 0 0,0 0 0,-1-1 0,-1 0 0,1 0 0,-2-1 0,1 0 0,-1 0 0,0 0 0,5-20 0,-2 1 0,-2 0 0,0-1 0,-2 0 0,0-39 0,-12-122 0,6 167 0,-1 0 0,-2 0 0,0 0 0,-1 1 0,-15-34 0,18 49 0,0 1 0,-1 0 0,0 0 0,0 0 0,0 1 0,-1 0 0,0-1 0,-1 2 0,1-1 0,-1 0 0,0 1 0,-1 0 0,1 1 0,-1 0 0,0 0 0,0 0 0,0 0 0,-1 1 0,1 1 0,-11-4 0,5 4 0,0 0 0,0 1 0,-1 1 0,-18 0 0,30 0 0,0 0 0,-1 0 0,1 0 0,-1 1 0,1-1 0,-1 0 0,1 1 0,0 0 0,-1-1 0,1 1 0,0 0 0,0 0 0,0 0 0,-1 1 0,1-1 0,0 0 0,0 1 0,1-1 0,-1 1 0,0 0 0,0 0 0,1 0 0,-1 0 0,1 0 0,0 0 0,0 0 0,-1 0 0,1 0 0,1 0 0,-3 5 0,4-4 0,-1 0 0,0-1 0,1 1 0,0 0 0,-1-1 0,1 1 0,0 0 0,0-1 0,0 1 0,1-1 0,-1 0 0,1 1 0,-1-1 0,1 0 0,0 0 0,0 0 0,0 0 0,0 0 0,0-1 0,0 1 0,0 0 0,1-1 0,4 3 0,2 1 0,1-1 0,-1 0 0,1 0 0,19 4 0,16-2 0,-1-1 0,1-3 0,74-5 0,-34 1 0,-77 2 0,0-1 0,1 0 0,-1 0 0,0 0 0,1-1 0,-1 0 0,0 0 0,0-1 0,-1-1 0,1 1 0,-1-1 0,1 0 0,-1-1 0,7-5 0,-10 7 0,1-1 0,-1 2 0,1-1 0,0 1 0,-1-1 0,1 1 0,0 0 0,0 1 0,1-1 0,-1 1 0,0 0 0,8 0 0,-10 1 0,0 1 0,0-1 0,0 1 0,-1-1 0,1 1 0,0 0 0,0 0 0,0 1 0,-1-1 0,1 0 0,0 1 0,-1 0 0,1-1 0,-1 1 0,0 0 0,0 0 0,0 1 0,0-1 0,0 0 0,0 1 0,0-1 0,-1 1 0,2 2 0,6 16 0,0 1 0,-2 0 0,0 0 0,-1 1 0,-2-1 0,3 30 0,9 41 0,1-23 0,2-1 0,48 112 0,-48-138 0,-11-23 0,0-1 0,2 0 0,0 0 0,1-1 0,19 24 0,-26-38 0,0 0 0,0 0 0,0 0 0,1-1 0,-1 1 0,1-1 0,0-1 0,0 1 0,0 0 0,0-1 0,1 0 0,-1-1 0,1 1 0,-1-1 0,1 0 0,-1 0 0,1 0 0,0-1 0,-1 0 0,1 0 0,0-1 0,-1 1 0,1-1 0,-1-1 0,9-2 0,-7 2 0,0-1 0,-1 0 0,1-1 0,-1 0 0,0 0 0,0 0 0,0-1 0,0 0 0,-1 0 0,0 0 0,0-1 0,0 1 0,-1-1 0,1-1 0,-2 1 0,1 0 0,-1-1 0,0 0 0,0 0 0,0 0 0,1-11 0,3-10 0,-1 0 0,-2 0 0,-1 0 0,0-37 0,-4-3 0,-2 0 0,-22-116 0,9 74 0,18 139 0,-1-5 0,1 0 0,9 42 0,-5-45 0,1 0 0,1-1 0,1 0 0,1 0 0,0-1 0,2 0 0,0-1 0,1-1 0,26 28 0,-30-36 0,1 0 0,0-1 0,0-1 0,1 1 0,0-2 0,0 0 0,1 0 0,0-1 0,0 0 0,0-1 0,0 0 0,1-1 0,-1-1 0,1 0 0,0 0 0,0-1 0,23-2 0,-31 1 0,1-1 0,0 0 0,-1 0 0,1-1 0,-1 0 0,0 0 0,1 0 0,-1 0 0,0-1 0,0 0 0,0 0 0,-1 0 0,1-1 0,-1 1 0,0-1 0,0 0 0,0 0 0,0-1 0,-1 1 0,1-1 0,-1 0 0,-1 0 0,1 0 0,-1 0 0,1 0 0,-1 0 0,-1-1 0,1 1 0,0-10 0,3-15 0,-1-1 0,-2 1 0,-1-1 0,-3-39 0,0 40 0,1-37 0,2 67 0,-1 0 0,1 0 0,0 1 0,-1-1 0,1 0 0,-1 0 0,1 0 0,0 1 0,-1-1 0,1 0 0,-1 0 0,1 1 0,-1-1 0,1 1 0,-1-1 0,1 0 0,-1 1 0,1-1 0,-1 1 0,0-1 0,1 1 0,-1-1 0,0 1 0,1 0 0,-1-1 0,0 1 0,0-1 0,1 1 0,-1 0 0,0 0 0,16 27 0,27 65 0,22 43 0,-39-85 0,-3 2 0,20 67 0,-7-21 0,6-6 0,-31-73 0,-1 0 0,0 1 0,-2 0 0,-1 0 0,-1 1 0,5 28 0,-9-40 0,-1-1 0,0 1 0,-1-1 0,0 1 0,0-1 0,-1 1 0,0-1 0,-1 1 0,0-1 0,0 0 0,-1 1 0,0-2 0,-1 1 0,0 0 0,-1-1 0,1 1 0,-1-1 0,-9 10 0,8-10 0,0 1 0,-1-1 0,0 0 0,-1 0 0,0-1 0,0 0 0,0 0 0,-1-1 0,0 0 0,-1-1 0,1 0 0,-1-1 0,0 1 0,0-2 0,0 1 0,0-2 0,-1 1 0,1-1 0,-1-1 0,0 0 0,1 0 0,-1-1 0,0-1 0,1 0 0,-13-2 0,15 2 0,0-1 0,0 0 0,-1-1 0,1 1 0,1-2 0,-1 1 0,0-1 0,1 0 0,0 0 0,0-1 0,0 0 0,0-1 0,1 1 0,0-1 0,0 0 0,-6-9 0,7 7 0,1 0 0,0 0 0,0 0 0,1-1 0,0 1 0,1-1 0,0 1 0,0-1 0,1 0 0,0 0 0,0 0 0,1 0 0,0 0 0,1 0 0,2-13 0,3-6 0,1 1 0,0 0 0,2 1 0,2 0 0,0 1 0,28-46 0,108-133 0,-142 197 0,11-18 0,-1-1 0,-2 0 0,0-1 0,-2 0 0,-1-1 0,9-41 0,8-18 0,11-63 77,-31 112-437,2-1-1,2 1 1,17-40-1,-14 50-6465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08.152"/>
    </inkml:context>
    <inkml:brush xml:id="br0">
      <inkml:brushProperty name="width" value="0.035" units="cm"/>
      <inkml:brushProperty name="height" value="0.035" units="cm"/>
    </inkml:brush>
  </inkml:definitions>
  <inkml:trace contextRef="#ctx0" brushRef="#br0">1 251 24575,'1878'24'-1044,"241"-5"1910,-1363-21-688,760 2-178,-965-47 0,-241 12 0,-141 18 0,95-7 0,-229 23 0,1-2 0,-1-2 0,0 0 0,0-3 0,0-1 0,-1-1 0,0-2 0,-1-2 0,-1 0 0,32-21 0,-50 27 0,1 0 0,-1 0 0,2 2 0,-1 0 0,30-7 0,-40 12 0,0 0 0,0 0 0,1 1 0,-1 0 0,1 0 0,-1 0 0,0 1 0,1 0 0,8 2 0,-11-2 0,-1 0 0,1 0 0,0 1 0,-1-1 0,1 1 0,-1 0 0,1-1 0,-1 1 0,0 0 0,0 0 0,0 1 0,0-1 0,0 0 0,0 1 0,-1-1 0,1 1 0,-1 0 0,2 4 0,2 7 0,-1 0 0,-1 0 0,0 0 0,-1 0 0,1 28 0,-7 80 0,0-56 0,-1 703 0,6-467 0,2-253 0,13 80 0,2 7 0,-10-69 0,2 0 0,27 90 0,-21-92 0,-6-7 0,-2 1 0,-4 0 0,-1-1 0,-8 78 0,2-9 0,5-59 0,0-44 0,-2 0 0,0 1 0,-1-1 0,-1 0 0,-8 34 0,8-52 0,-1-1 0,1 0 0,-1 0 0,0 0 0,0 0 0,-1 0 0,1-1 0,-1 1 0,0-1 0,0 0 0,-1 0 0,1-1 0,-1 1 0,0-1 0,0 0 0,0 0 0,-10 3 0,-10 4 0,0-2 0,-45 9 0,32-8 0,-101 19 0,0-6 0,-180 5 0,-574-18 0,521-12 0,-1119 3 0,794-58 0,345 17 0,-316 6 0,240 19 0,220 5 0,-393-35 0,421 23 0,-309-52 0,312 31 0,-89-15 0,204 53-368,-102 3 0,142 3-261,-14 1-6197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10.530"/>
    </inkml:context>
    <inkml:brush xml:id="br0">
      <inkml:brushProperty name="width" value="0.035" units="cm"/>
      <inkml:brushProperty name="height" value="0.035" units="cm"/>
    </inkml:brush>
  </inkml:definitions>
  <inkml:trace contextRef="#ctx0" brushRef="#br0">0 86 24575,'1086'0'0,"-1017"-4"0,0-2 0,112-27 0,-110 18 0,1 3 0,90-4 0,6 17-1365,-133 0-5461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12.822"/>
    </inkml:context>
    <inkml:brush xml:id="br0">
      <inkml:brushProperty name="width" value="0.035" units="cm"/>
      <inkml:brushProperty name="height" value="0.035" units="cm"/>
    </inkml:brush>
  </inkml:definitions>
  <inkml:trace contextRef="#ctx0" brushRef="#br0">0 1 24575,'33'485'0,"40"-5"0,-30-213 0,4 29 0,45 336 0,-68-449 0,53 205 0,-66-338 0,-3 0 0,5 91 0,-15 104 0,-1-86 0,3 131-1365,0-254-5461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22.345"/>
    </inkml:context>
    <inkml:brush xml:id="br0">
      <inkml:brushProperty name="width" value="0.035" units="cm"/>
      <inkml:brushProperty name="height" value="0.035" units="cm"/>
    </inkml:brush>
  </inkml:definitions>
  <inkml:trace contextRef="#ctx0" brushRef="#br0">4 0 24575,'-2'167'0,"5"185"0,8-255 0,5-1 0,33 111 0,-31-143 0,-9-38 0,-2 1 0,-1 0 0,3 36 0,-7-37 0,-2-54 0,-1-9 0,1-19 0,-2 0 0,-2 0 0,-3 1 0,-14-58 0,5 57 0,-47-186 0,57 217 0,2 0 0,0-1 0,0-46 0,4 66 0,0-1 0,1 1 0,-1-1 0,1 1 0,1 0 0,-1-1 0,1 1 0,0 0 0,1 0 0,-1 0 0,1 0 0,0 1 0,0-1 0,1 1 0,0 0 0,0-1 0,0 2 0,1-1 0,-1 0 0,9-5 0,1 2 0,1 1 0,0 0 0,0 0 0,0 2 0,1 0 0,0 1 0,29-4 0,-12 4 0,0 2 0,64 4 0,-91-2 0,0 0 0,0 1 0,-1 0 0,1 0 0,0 1 0,0 0 0,-1 0 0,1 0 0,-1 0 0,1 1 0,-1 0 0,0 0 0,0 1 0,0-1 0,-1 1 0,1 0 0,6 9 0,-6-6 0,-1 0 0,0 1 0,0-1 0,-1 1 0,0 0 0,0 0 0,-1 0 0,0 1 0,0-1 0,-1 0 0,0 1 0,0 8 0,0 6 0,-1-1 0,0 0 0,-2 0 0,-9 43 0,8-54 0,-1 0 0,0 0 0,0-1 0,-1 0 0,-1 0 0,0 0 0,0 0 0,-1-1 0,0 0 0,0 0 0,-14 11 0,2-4 0,-2 0 0,0-1 0,-1-1 0,0-1 0,-1-1 0,-1-1 0,0-1 0,0-1 0,-1-1 0,-48 9 0,35-9-1365,4 2-5461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24.071"/>
    </inkml:context>
    <inkml:brush xml:id="br0">
      <inkml:brushProperty name="width" value="0.035" units="cm"/>
      <inkml:brushProperty name="height" value="0.035" units="cm"/>
    </inkml:brush>
  </inkml:definitions>
  <inkml:trace contextRef="#ctx0" brushRef="#br0">622 2 24575,'-117'-2'0,"-130"5"0,233-2 0,1 0 0,0 1 0,0 1 0,0 0 0,0 1 0,0 0 0,1 1 0,-1 0 0,-18 12 0,23-11 0,0 0 0,0 0 0,1 1 0,0 0 0,0 1 0,1-1 0,0 1 0,0 0 0,1 1 0,0-1 0,0 1 0,1 0 0,-4 13 0,4-10 0,0 0 0,1-1 0,0 1 0,1 0 0,0 0 0,1 1 0,1-1 0,0 0 0,0 0 0,1 0 0,1 1 0,0-1 0,1 0 0,0-1 0,1 1 0,0-1 0,0 1 0,2-1 0,-1 0 0,1-1 0,1 1 0,0-1 0,0-1 0,1 1 0,0-1 0,1-1 0,0 1 0,11 6 0,0 1 10,0-2 0,1 0 0,1-2 0,0 0 0,1-2 0,0 0 0,1-1 0,0-2 0,0 0 0,44 5 0,12-4-603,161-6 0,-216-2 304,11-1-6537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24.494"/>
    </inkml:context>
    <inkml:brush xml:id="br0">
      <inkml:brushProperty name="width" value="0.035" units="cm"/>
      <inkml:brushProperty name="height" value="0.035" units="cm"/>
    </inkml:brush>
  </inkml:definitions>
  <inkml:trace contextRef="#ctx0" brushRef="#br0">0 1043 24575,'1609'-24'-2043,"-1280"16"1968,672-35 659,136-9-273,-423 33-290,-19-1 1062,123-1-1028,87-1 9,1048 24-64,-1496-21 0,-104 1 0,1288 11 0,-907 10 0,-284-5 0,517 5 0,-502 16 0,167 3 0,2339-21 0,-1422-3 0,62 2 0,-1205-21 0,-35 0 0,-264 20 0,212-31 0,378-78 0,-555 90 0,257-24 0,158-18 0,-517 56 0,286-38 0,-155 26 0,-101 13 0,93-20 0,-53 4 0,170-11 0,-191 22 0,92-23 0,5-2 0,29-4 0,48-6 0,-143 26 0,127-37 0,-56 11 0,-133 32 0,-8 1 0,-1 2 0,99-5 0,179-4 0,-23 0 0,905 16 0,-625 5 0,-281 19 0,-30 0 0,290-20 94,-257-3-1553,-253 2-5367</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25.337"/>
    </inkml:context>
    <inkml:brush xml:id="br0">
      <inkml:brushProperty name="width" value="0.035" units="cm"/>
      <inkml:brushProperty name="height" value="0.035" units="cm"/>
    </inkml:brush>
  </inkml:definitions>
  <inkml:trace contextRef="#ctx0" brushRef="#br0">2 1 24575,'-2'159'0,"5"178"0,1-310 27,1 0-1,1 0 1,1-1-1,13 29 0,-10-26-525,0 0 0,8 48 0,-14-42-6327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26.569"/>
    </inkml:context>
    <inkml:brush xml:id="br0">
      <inkml:brushProperty name="width" value="0.035" units="cm"/>
      <inkml:brushProperty name="height" value="0.035" units="cm"/>
    </inkml:brush>
  </inkml:definitions>
  <inkml:trace contextRef="#ctx0" brushRef="#br0">1 129 24575,'28'-1'0,"-1"-2"0,55-13 0,22-2 0,44 15 0,-103 4 0,1-2 0,59-8 0,-77 2 0,0 0 0,31-14 0,-36 12 0,2 1 0,-1 0 0,35-4 0,25 6-1365,-47 5-5461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28.176"/>
    </inkml:context>
    <inkml:brush xml:id="br0">
      <inkml:brushProperty name="width" value="0.035" units="cm"/>
      <inkml:brushProperty name="height" value="0.035" units="cm"/>
    </inkml:brush>
  </inkml:definitions>
  <inkml:trace contextRef="#ctx0" brushRef="#br0">0 0 24575,'960'0'-1365,"-925"0"-5461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31.152"/>
    </inkml:context>
    <inkml:brush xml:id="br0">
      <inkml:brushProperty name="width" value="0.035" units="cm"/>
      <inkml:brushProperty name="height" value="0.035" units="cm"/>
    </inkml:brush>
  </inkml:definitions>
  <inkml:trace contextRef="#ctx0" brushRef="#br0">4 1 24575,'0'659'0,"2"-617"0,2 0 0,12 52 0,-8-49 0,5 73 0,-12-106 0,0 30 0,-4-33 0,-3-21 0,-4-22 0,1 1 0,3-1 0,0-1 0,0-38 0,4-146 0,3 137 0,-2-43 0,5-130 0,-3 250 0,0-1 0,0 1 0,1 0 0,0 0 0,0 0 0,0 0 0,0 0 0,1 0 0,0 1 0,0-1 0,0 1 0,0 0 0,1 0 0,0 0 0,-1 0 0,2 1 0,-1-1 0,0 1 0,1 0 0,-1 0 0,1 1 0,0-1 0,0 1 0,0 0 0,0 0 0,0 1 0,0 0 0,1 0 0,-1 0 0,1 0 0,-1 1 0,0 0 0,1 0 0,-1 0 0,0 1 0,1 0 0,-1 0 0,0 0 0,1 1 0,-1 0 0,0-1 0,0 2 0,-1-1 0,1 1 0,0 0 0,-1 0 0,1 0 0,-1 0 0,0 1 0,0 0 0,-1-1 0,1 2 0,-1-1 0,1 0 0,-1 1 0,-1-1 0,1 1 0,2 6 0,-1 1 0,-1 1 0,0 0 0,-1 0 0,0 0 0,-1 0 0,0 0 0,-1 1 0,-1-1 0,0 0 0,-1 0 0,0 0 0,-1 0 0,-7 19 0,1-8 0,-1-1 0,-2 0 0,0 0 0,-1-2 0,-31 40 0,38-55 0,15-16 0,20-21 0,-11 18 0,0 1 0,1 0 0,1 2 0,-1 0 0,2 2 0,-1 0 0,1 1 0,0 1 0,0 1 0,1 1 0,0 0 0,0 2 0,0 1 0,24 1 0,-35 2 0,0 0 0,0 1 0,0 0 0,0 1 0,-1 0 0,0 1 0,0 0 0,0 0 0,0 1 0,-1 1 0,10 8 0,0 1 0,-2 0 0,0 1 0,-2 0 0,18 25 0,-26-31 0,0 0 0,-1 0 0,0 1 0,-1 0 0,-1 0 0,0 1 0,0-1 0,-1 1 0,-1 0 0,0 0 0,-1 0 0,0 0 0,-1 0 0,0 0 0,-1 0 0,-1 0 0,0-1 0,0 1 0,-2 0 0,0-1 0,0 1 0,-1-1 0,0 0 0,-1-1 0,0 1 0,-1-1 0,-1-1 0,1 1 0,-14 13 0,-11 7 0,0-1 0,-2-2 0,0-2 0,-2 0 0,-55 28 0,38-23 0,41-22 0,-1-1 0,0-1 0,-1 0 0,1 0 0,-1-1 0,0-1 0,-1-1 0,1 0 0,-1-1 0,0 0 0,-16 0 0,-8-2-1365,4-1-5461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33.752"/>
    </inkml:context>
    <inkml:brush xml:id="br0">
      <inkml:brushProperty name="width" value="0.035" units="cm"/>
      <inkml:brushProperty name="height" value="0.035" units="cm"/>
    </inkml:brush>
  </inkml:definitions>
  <inkml:trace contextRef="#ctx0" brushRef="#br0">44 701 24575,'0'-5'0,"1"0"0,1 1 0,-1-1 0,1 0 0,0 1 0,0-1 0,0 1 0,0 0 0,1-1 0,5-6 0,9-15 0,-16 22 0,13-21 0,-1 0 0,-2-2 0,-1 1 0,-1-1 0,-1-1 0,-1 1 0,3-30 0,-7 20 0,-2 0 0,-6-54 0,3 74 0,-1-1 0,0 1 0,-1 0 0,-1 0 0,-1 0 0,-1 1 0,-10-20 0,14 31 0,1 1 0,-1 0 0,0 1 0,0-1 0,0 0 0,-1 1 0,1 0 0,-1 0 0,0 0 0,0 0 0,0 1 0,0-1 0,-6-2 0,9 5 0,-1-1 0,0 1 0,0-1 0,1 1 0,-1 0 0,0 0 0,0 0 0,1 0 0,-1 0 0,0 0 0,0 1 0,0-1 0,1 0 0,-1 1 0,0-1 0,1 1 0,-1 0 0,0 0 0,1-1 0,-1 1 0,1 0 0,-1 0 0,1 0 0,0 1 0,-1-1 0,1 0 0,0 0 0,0 1 0,0-1 0,0 1 0,0-1 0,0 1 0,0-1 0,1 1 0,-1 0 0,0-1 0,0 4 0,-2 3 0,1 0 0,0 0 0,0 0 0,1 0 0,0 0 0,0 0 0,1 1 0,0-1 0,0 0 0,1 0 0,0 1 0,4 13 0,-4-17 0,1 0 0,-1 0 0,1-1 0,1 1 0,-1 0 0,1-1 0,0 0 0,0 0 0,0 0 0,0 0 0,1 0 0,-1 0 0,1-1 0,0 0 0,0 0 0,0 0 0,1 0 0,-1 0 0,1-1 0,0 0 0,7 3 0,17 0 0,0-1 0,1-1 0,-1-1 0,1-2 0,-1-1 0,42-7 0,-26-3 0,-35 7 0,-1 1 0,1 1 0,0 0 0,20-2 0,-28 4 0,0 0 0,0 0 0,0 1 0,0-1 0,0 0 0,0 1 0,0-1 0,0 1 0,0 0 0,0 0 0,0-1 0,0 1 0,0 1 0,-1-1 0,1 0 0,0 0 0,-1 1 0,1-1 0,-1 0 0,1 1 0,-1 0 0,0-1 0,0 1 0,0 0 0,0 0 0,0 0 0,0-1 0,1 4 0,2 11 0,-1-1 0,0 1 0,-1 0 0,0 0 0,-2 0 0,0 0 0,-2 16 0,1-19 0,0 0 0,0-1 0,1 1 0,1 0 0,0 0 0,1 0 0,0 0 0,1-1 0,0 1 0,1-1 0,11 22 0,-13-30 0,1 0 0,0 0 0,1 0 0,-1-1 0,1 1 0,-1-1 0,1 0 0,0 0 0,0 0 0,1-1 0,-1 1 0,0-1 0,1 0 0,-1-1 0,1 1 0,0-1 0,0 0 0,6 1 0,-7-1 0,-1-1 0,0 0 0,0 0 0,1 0 0,-1 0 0,0-1 0,0 0 0,1 1 0,-1-1 0,0 0 0,0 0 0,0-1 0,0 1 0,0-1 0,0 1 0,-1-1 0,1 0 0,0 0 0,-1 0 0,1 0 0,-1-1 0,0 1 0,0-1 0,0 1 0,0-1 0,0 0 0,2-5 0,-1-1 0,0 1 0,0-1 0,-1 0 0,-1 0 0,2-12 0,2-13 0,-5 33 0,0 1 0,0 0 0,0-1 0,0 1 0,0 0 0,0-1 0,0 1 0,0 0 0,0-1 0,0 1 0,0 0 0,0-1 0,1 1 0,-1 0 0,0-1 0,0 1 0,0 0 0,1-1 0,-1 1 0,0 0 0,0 0 0,1-1 0,-1 1 0,0 0 0,0 0 0,1 0 0,-1-1 0,0 1 0,1 0 0,-1 0 0,0 0 0,1 0 0,-1 0 0,0 0 0,1 0 0,-1-1 0,0 1 0,1 0 0,12 11 0,9 24 0,-21-33 0,33 61 0,33 58 0,-58-107 0,1-1 0,0 0 0,1 0 0,0-1 0,0 0 0,15 10 0,-20-18-195,0 0 0,0-1 0,1 0 0,-1 0 0,1-1 0,12 4 0,10 0-6631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34.726"/>
    </inkml:context>
    <inkml:brush xml:id="br0">
      <inkml:brushProperty name="width" value="0.035" units="cm"/>
      <inkml:brushProperty name="height" value="0.035" units="cm"/>
    </inkml:brush>
  </inkml:definitions>
  <inkml:trace contextRef="#ctx0" brushRef="#br0">0 1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37.514"/>
    </inkml:context>
    <inkml:brush xml:id="br0">
      <inkml:brushProperty name="width" value="0.035" units="cm"/>
      <inkml:brushProperty name="height" value="0.035" units="cm"/>
    </inkml:brush>
  </inkml:definitions>
  <inkml:trace contextRef="#ctx0" brushRef="#br0">217 1 24575,'0'1169'0,"1"-1152"0,1 0 0,1 0 0,5 22 0,3 11 0,-11-46 0,0-1 0,1 0 0,-1 0 0,-1 1 0,1-1 0,0 0 0,-1 1 0,0-1 0,0 0 0,0 0 0,0 0 0,0 0 0,0 0 0,-1 0 0,0 0 0,1 0 0,-1 0 0,0-1 0,0 1 0,-4 2 0,-4 5 0,-2-1 0,1 0 0,-21 11 0,21-13 0,0 0 0,1 0 0,-1 1 0,-9 10 0,9-4 0,1 0 0,0 1 0,1 1 0,1-1 0,1 1 0,0 1 0,1-1 0,1 1 0,0 0 0,1 0 0,1 1 0,1-1 0,0 1 0,1 0 0,1-1 0,1 1 0,1 0 0,0-1 0,6 24 0,-6-35 0,0-1 0,0 0 0,1 1 0,0-1 0,0 0 0,0 0 0,0-1 0,1 1 0,0-1 0,0 1 0,0-1 0,0-1 0,1 1 0,-1 0 0,1-1 0,0 0 0,0 0 0,0-1 0,1 1 0,-1-1 0,1 0 0,-1 0 0,1-1 0,-1 0 0,11 1 0,10 1 0,0-2 0,0-1 0,0-1 0,37-5 0,-58 5 0,0 0 0,0 0 0,0 0 0,1-1 0,-1 0 0,0 0 0,-1 0 0,1 0 0,0-1 0,-1 0 0,1 0 0,-1 0 0,0 0 0,0-1 0,4-4 0,-2 1 0,-2 0 0,1 0 0,-1 0 0,0-1 0,0 1 0,-1-1 0,0 0 0,4-15 0,-2-9 0,-1 0 0,-1 0 0,-4-65 0,1 77 0,-1-50 0,-3-69 0,4 135-44,-1 0 0,1 0 0,-1 1 0,0-1 0,0 0 0,-1 0 0,1 1 0,-1-1 0,1 1 0,-1-1 0,0 1 0,0 0 0,-1 0 0,1 0 0,-1 0 0,0 0 0,1 0 0,-1 1-1,0-1 1,-1 1 0,1 0 0,0 0 0,-1 0 0,1 0 0,-1 1 0,1-1 0,-1 1 0,0 0 0,1 0 0,-7 0 0,-21-4-6782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40.288"/>
    </inkml:context>
    <inkml:brush xml:id="br0">
      <inkml:brushProperty name="width" value="0.035" units="cm"/>
      <inkml:brushProperty name="height" value="0.035" units="cm"/>
    </inkml:brush>
  </inkml:definitions>
  <inkml:trace contextRef="#ctx0" brushRef="#br0">295 164 24575,'-5'0'0,"-19"-1"0,0 1 0,0 2 0,0 0 0,-42 10 0,59-10 0,0 1 0,1-1 0,-1 1 0,1 1 0,0-1 0,0 1 0,0 0 0,1 0 0,-1 1 0,1-1 0,0 1 0,0 1 0,0-1 0,1 1 0,0-1 0,0 1 0,1 0 0,-1 1 0,1-1 0,-4 13 0,3-7 0,1 0 0,0 0 0,1 0 0,0 1 0,0-1 0,2 1 0,0-1 0,0 1 0,1-1 0,0 1 0,7 23 0,-6-29 0,0-1 0,0 1 0,1-1 0,0 1 0,1-1 0,-1 0 0,1 0 0,1 0 0,-1-1 0,1 1 0,0-1 0,0 0 0,0-1 0,1 1 0,-1-1 0,1 0 0,0 0 0,0-1 0,1 0 0,-1 0 0,1 0 0,8 2 0,-2-2 0,0 0 0,-1-1 0,1 0 0,0-1 0,0 0 0,0-1 0,24-4 0,-31 3 0,0 0 0,0 0 0,0-1 0,0 0 0,0 0 0,-1-1 0,1 0 0,-1 0 0,0 0 0,1-1 0,-2 1 0,1-1 0,0 0 0,-1-1 0,1 1 0,-1-1 0,-1 0 0,6-8 0,4-12 0,0 0 0,-2-1 0,13-48 0,-5 34 0,-18 39 0,-1 0 0,1 1 0,-1-1 0,1 0 0,-1 1 0,1-1 0,0 0 0,-1 1 0,1-1 0,0 1 0,0-1 0,0 1 0,-1-1 0,1 1 0,0-1 0,0 1 0,0 0 0,0-1 0,0 1 0,0 0 0,-1 0 0,1 0 0,0 0 0,0 0 0,0 0 0,0 0 0,0 0 0,0 0 0,0 0 0,0 1 0,0-1 0,0 0 0,-1 1 0,1-1 0,0 0 0,0 1 0,0-1 0,-1 1 0,1-1 0,0 1 0,0 0 0,-1-1 0,1 1 0,0 0 0,-1-1 0,1 2 0,9 10 0,0 1 0,-2 0 0,1 1 0,-2 0 0,12 29 0,24 84 0,-28-75 0,3 0 0,-4-14 0,-2 1 0,-1 0 0,-2 0 0,-2 1 0,4 64 0,-11-65 0,-6 164 0,6-199 0,-1 0 0,0 0 0,0 0 0,0 0 0,0-1 0,0 1 0,-1 0 0,0-1 0,0 1 0,0-1 0,0 0 0,0 1 0,-1-1 0,1 0 0,-1-1 0,0 1 0,0 0 0,0-1 0,0 1 0,-6 2 0,7-4 0,1 0 0,-1-1 0,0 1 0,1-1 0,-1 0 0,0 1 0,1-1 0,-1 0 0,0 0 0,1 0 0,-1 0 0,0 0 0,1 0 0,-1 0 0,0-1 0,1 1 0,-1-1 0,0 1 0,-1-2 0,0 0 0,1 1 0,0-1 0,0 0 0,0 0 0,0 0 0,0 0 0,0 0 0,0-1 0,1 1 0,-1 0 0,1-1 0,0 1 0,-1-1 0,1 0 0,-1-3 0,-5-25 0,1 0 0,2-1 0,1 1 0,1-1 0,1 0 0,5-33 0,-2 11 0,1 25 0,1 0 0,1 0 0,1 1 0,2-1 0,1 2 0,1-1 0,18-33 0,-6 9 0,-14 31 0,-1-1 0,0 0 0,-2-1 0,-1 1 0,2-35 0,-6-117 0,-2 100 0,1 55 0,0 0 0,-1 1 0,-1 0 0,-1 0 0,-7-22 0,9 34 0,0 1 0,0 0 0,-1 0 0,0 0 0,0 0 0,0 0 0,-1 0 0,1 1 0,-7-6 0,8 8 0,-1 0 0,1 0 0,-1 1 0,1-1 0,-1 1 0,1 0 0,-1 0 0,0 0 0,1 0 0,-1 0 0,0 1 0,0-1 0,0 1 0,0 0 0,0 0 0,1 0 0,-1 0 0,0 0 0,-5 2 0,5-1 0,0 0 0,0 0 0,0 1 0,1-1 0,-1 1 0,0 0 0,1-1 0,0 1 0,-1 1 0,1-1 0,0 0 0,0 0 0,0 1 0,0-1 0,1 1 0,-1 0 0,0-1 0,1 1 0,0 0 0,0 0 0,0 0 0,0 0 0,0 0 0,0 4 0,-2 10 0,1 0 0,-1 35 0,3-46 0,-1 5 0,1 4 0,0 1 0,0 0 0,5 26 0,-4-38 0,1 1 0,-1-1 0,1 1 0,0-1 0,0 1 0,0-1 0,0 0 0,1 0 0,0 0 0,0 0 0,0-1 0,0 1 0,0-1 0,1 0 0,0 0 0,5 4 0,3 0 13,0 0-1,0-1 1,1-1-1,0 0 1,0-1-1,0 0 0,0-1 1,19 3-1,10-3-632,58-2 0,-91-1 383,27-1-6589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38:21.785"/>
    </inkml:context>
    <inkml:brush xml:id="br0">
      <inkml:brushProperty name="width" value="0.035" units="cm"/>
      <inkml:brushProperty name="height" value="0.035" units="cm"/>
    </inkml:brush>
  </inkml:definitions>
  <inkml:trace contextRef="#ctx0" brushRef="#br0">1 0 24575,'1'31'0,"2"0"0,12 50 0,3 23 0,-13-71 0,1 0 0,2 0 0,15 39 0,-11-40 0,-2 1 0,-2 0 0,5 35 0,8 56 0,-12-85 0,-2 0 0,2 51 0,-11 453 0,6-501 0,0 0 0,3 0 0,2 0 0,1-1 0,19 47 0,-12-39 0,-3 0 0,15 97 0,-8-38 125,-1-5-1615,-17-71-5336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38:24.712"/>
    </inkml:context>
    <inkml:brush xml:id="br0">
      <inkml:brushProperty name="width" value="0.035" units="cm"/>
      <inkml:brushProperty name="height" value="0.035" units="cm"/>
    </inkml:brush>
  </inkml:definitions>
  <inkml:trace contextRef="#ctx0" brushRef="#br0">1 253 24575,'177'2'0,"200"-5"0,-196-16 0,255-59 0,19 10 0,-151 28 0,-168 19 0,168-5 0,762 26 0,-442 3 0,444-3 0,-1019 3 0,-1 2 0,0 3 0,-1 1 0,60 21 0,-58-17 0,-2-4 0,0-2 0,0-3 0,1-1 0,89-7 0,-24 0 0,-62 2 0,-34 1 0,-1 0 0,0 0 0,1 2 0,-1 0 0,0 1 0,1 0 0,17 6 0,-30-6 0,0 0 0,0 1 0,-1-1 0,1 1 0,-1 0 0,0 0 0,0 0 0,0 0 0,0 1 0,0-1 0,-1 1 0,0-1 0,1 1 0,-1 0 0,-1 0 0,1 0 0,0 0 0,-1 1 0,0-1 0,0 0 0,0 0 0,0 8 0,1 12 0,-1 1 0,-5 46 0,2-39 0,2-30 0,-3 59 0,2 0 0,2 0 0,13 76 0,8 50 0,-15-107 0,11 16 0,-11-68 0,-2 0 0,3 28 0,-4-15 0,12 51 0,3 24 0,6 24 0,-4-29 0,-5-14 0,-6-46 0,5 91 0,-13-106 0,1 0 0,2 0 0,10 39 0,-9-46-682,3 51-1,-7-46-6143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27.047"/>
    </inkml:context>
    <inkml:brush xml:id="br0">
      <inkml:brushProperty name="width" value="0.035" units="cm"/>
      <inkml:brushProperty name="height" value="0.035" units="cm"/>
    </inkml:brush>
  </inkml:definitions>
  <inkml:trace contextRef="#ctx0" brushRef="#br0">0 0 24575,'0'1493'0,"1"-1474"0,1 0 0,1 0 0,1 0 0,0 0 0,1 0 0,1-1 0,1 0 0,10 20 0,0 7 0,-3 1 0,17 88 0,-29-124 0,4 31-455,-1 1 0,-1 42 0,-4-48-6371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38:27.599"/>
    </inkml:context>
    <inkml:brush xml:id="br0">
      <inkml:brushProperty name="width" value="0.035" units="cm"/>
      <inkml:brushProperty name="height" value="0.035" units="cm"/>
    </inkml:brush>
  </inkml:definitions>
  <inkml:trace contextRef="#ctx0" brushRef="#br0">0 819 24575,'6082'0'0,"-6063"0"0,1-1 0,-1 0 0,1-2 0,-1 0 0,0-1 0,0-1 0,27-11 0,-40 13 0,1 0 0,-1 0 0,1-1 0,-1 0 0,-1 0 0,1 0 0,0-1 0,-1 0 0,0 0 0,0 0 0,0-1 0,-1 1 0,0-1 0,0 0 0,0 0 0,-1-1 0,0 1 0,0-1 0,-1 0 0,1 0 0,-2 0 0,1 0 0,0-10 0,-1-7 0,-2 0 0,-1 0 0,0 0 0,-2 0 0,-13-42 0,3 4 0,-35-209-1365,31 144-5461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41.869"/>
    </inkml:context>
    <inkml:brush xml:id="br0">
      <inkml:brushProperty name="width" value="0.035" units="cm"/>
      <inkml:brushProperty name="height" value="0.035" units="cm"/>
    </inkml:brush>
  </inkml:definitions>
  <inkml:trace contextRef="#ctx0" brushRef="#br0">1 0 24575,'3'60'0,"4"-1"0,2 0 0,2 0 0,22 63 0,-15-59 0,-2 2 0,-4 0 0,6 72 0,21 257 0,-22-323-1365,-8-44-5461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43.813"/>
    </inkml:context>
    <inkml:brush xml:id="br0">
      <inkml:brushProperty name="width" value="0.035" units="cm"/>
      <inkml:brushProperty name="height" value="0.035" units="cm"/>
    </inkml:brush>
  </inkml:definitions>
  <inkml:trace contextRef="#ctx0" brushRef="#br0">245 0 24575,'77'161'0,"104"321"0,-147-350 0,-31-116 0,-1-1 0,-1 1 0,0 1 0,-1-1 0,0 0 0,-5 20 0,-2-21 0,-4-20 0,-10-27 0,18 25 0,-5-5 0,0-1 0,0 2 0,-1-1 0,-1 1 0,0 1 0,0-1 0,-1 2 0,0 0 0,-1 0 0,0 1 0,-21-11 0,16 11 0,0 2 0,-1-1 0,1 2 0,-1 1 0,-1 0 0,1 1 0,0 1 0,-34 1 0,-72 3-1365,88-1-5461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47.092"/>
    </inkml:context>
    <inkml:brush xml:id="br0">
      <inkml:brushProperty name="width" value="0.035" units="cm"/>
      <inkml:brushProperty name="height" value="0.035" units="cm"/>
    </inkml:brush>
  </inkml:definitions>
  <inkml:trace contextRef="#ctx0" brushRef="#br0">87 830 24575,'-3'1'0,"1"0"0,0-1 0,-1 1 0,1 0 0,0 0 0,0 0 0,0 0 0,0 1 0,0-1 0,0 1 0,0-1 0,0 1 0,0-1 0,1 1 0,-1 0 0,1 0 0,-1 0 0,1 0 0,0 0 0,-1 3 0,-21 45 0,17-35 0,2 0 0,0 1 0,0-1 0,2 1 0,0 0 0,1 0 0,0-1 0,1 1 0,1 0 0,1 0 0,0 0 0,1 0 0,0-1 0,2 0 0,-1 1 0,2-1 0,0-1 0,1 1 0,1-1 0,0-1 0,0 1 0,2-1 0,-1-1 0,2 0 0,0 0 0,0-1 0,1 0 0,0-1 0,1 0 0,0-1 0,1-1 0,20 10 0,-26-14 0,0 0 0,0-1 0,1 0 0,-1-1 0,1 1 0,0-2 0,0 1 0,0-1 0,0 0 0,0-1 0,0 0 0,0-1 0,16-3 0,-19 3 0,0-2 0,0 1 0,-1-1 0,1 0 0,-1 0 0,0 0 0,1-1 0,-1 0 0,-1 0 0,1 0 0,-1 0 0,0-1 0,0 0 0,0 0 0,0 0 0,-1 0 0,0-1 0,0 1 0,0-1 0,3-11 0,-2 7 0,-1-1 0,0 0 0,-1 0 0,0-1 0,-1 1 0,0 0 0,0-1 0,-1 1 0,-1-1 0,0 1 0,-5-21 0,2 17 0,-1 0 0,-1 0 0,0 0 0,-2 1 0,1-1 0,-1 2 0,-17-22 0,2 9 0,-1 0 0,-1 1 0,-2 2 0,0 1 0,-1 1 0,-59-33 0,67 37 0,20 17 0,0 0 0,0-1 0,0 1 0,0 0 0,0-1 0,0 1 0,0 0 0,0-1 0,0 1 0,1 0 0,-1-1 0,0 1 0,0 0 0,0 0 0,1-1 0,-1 1 0,0 0 0,0 0 0,1-1 0,-1 1 0,0 0 0,0 0 0,1 0 0,-1-1 0,0 1 0,1 0 0,-1 0 0,0 0 0,1 0 0,-1 0 0,0 0 0,1 0 0,-1 0 0,0 0 0,1 0 0,-1 0 0,1 0 0,51-1 0,-41 2 0,-10-1 0,43 2 0,0-2 0,-1-2 0,78-14 0,-110 14 0,1-1 0,-1 0 0,0-1 0,0 0 0,0-1 0,-1 0 0,1-1 0,-1 0 0,-1 0 0,1-1 0,-1-1 0,0 0 0,-1 0 0,1 0 0,-2-1 0,1 0 0,-1-1 0,-1 0 0,8-14 0,-11 17 0,0 0 0,-1-1 0,0 1 0,0-1 0,0 0 0,0-8 0,-2 15 0,0-1 0,1 1 0,-1-1 0,0 0 0,0 1 0,0-1 0,0 1 0,0-1 0,-1 0 0,1 1 0,0-1 0,-1 1 0,1-1 0,-1 1 0,1-1 0,-1 1 0,0-1 0,0 1 0,1 0 0,-1-1 0,0 1 0,0 0 0,0 0 0,-1 0 0,1 0 0,0-1 0,0 2 0,-1-1 0,1 0 0,0 0 0,-1 0 0,1 1 0,-1-1 0,1 0 0,-3 0 0,2 2 0,1-1 0,-1 0 0,1 0 0,0 1 0,-1-1 0,1 1 0,0-1 0,-1 1 0,1 0 0,0-1 0,0 1 0,0 0 0,0 0 0,0 0 0,0 0 0,0 0 0,0 0 0,0 0 0,0 0 0,0 1 0,0-1 0,1 0 0,-1 0 0,1 1 0,-1-1 0,1 0 0,-1 1 0,1 1 0,-10 43 0,9-35 0,0-1 0,1 1 0,1 0 0,-1 0 0,2 0 0,-1-1 0,2 1 0,-1-1 0,1 1 0,1-1 0,0 0 0,0 0 0,1 0 0,0-1 0,1 0 0,0 0 0,1 0 0,0-1 0,0 1 0,0-2 0,1 1 0,0-1 0,16 10 0,14 6 0,2-1 0,0-2 0,1-2 0,66 19 0,9 6 0,-92-33 0,0 2 0,0 0 0,-1 2 0,-1 0 0,40 34 0,-56-43 0,0 1 0,0-1 0,0 1 0,-1 1 0,0-1 0,0 1 0,-1 0 0,0 0 0,0 0 0,-1 1 0,1-1 0,-2 1 0,1 0 0,-1-1 0,0 1 0,-1 1 0,0-1 0,0 0 0,0 0 0,-1 0 0,-1 0 0,1 1 0,-3 9 0,0-9 0,-1 0 0,0-1 0,0 1 0,0-1 0,-1 0 0,0-1 0,-1 1 0,0-1 0,0 0 0,-1 0 0,1-1 0,-16 11 0,2-2 0,0-2 0,-2 0 0,-36 16 0,-47 3 0,137-29 0,457-8 0,-482 5 0,0 0 0,0 0 0,0-1 0,0 0 0,0 0 0,0 0 0,0-1 0,-1 0 0,13-6 0,-14 5 0,-1 0 0,0 0 0,0-1 0,0 0 0,0 0 0,-1 0 0,1 0 0,-1 0 0,0-1 0,-1 1 0,1-1 0,-1 0 0,4-9 0,1-8 0,0 1 0,-2-1 0,0 0 0,2-42 0,-4-94 0,-4 94 0,-1 11 0,-2-1 0,-2 1 0,-19-75 0,-63-153 0,43 149 0,23 61 0,-3 0 0,-45-85 0,68 152 0,-19-28 0,21 31 0,0 1 0,-1 0 0,1-1 0,0 1 0,-1-1 0,1 1 0,0 0 0,-1-1 0,1 1 0,0 0 0,-1 0 0,1-1 0,-1 1 0,1 0 0,-1 0 0,1 0 0,-1 0 0,1-1 0,-1 1 0,1 0 0,-1 0 0,1 0 0,-1 0 0,1 0 0,-1 0 0,1 0 0,-1 0 0,1 0 0,-1 1 0,1-1 0,-1 0 0,1 0 0,-1 0 0,1 0 0,0 1 0,-1-1 0,1 0 0,-1 1 0,1-1 0,0 0 0,-1 1 0,1-1 0,-1 0 0,1 1 0,0-1 0,0 1 0,-1-1 0,1 0 0,0 1 0,0-1 0,-1 1 0,1-1 0,0 1 0,0-1 0,0 1 0,0-1 0,0 1 0,0-1 0,0 1 0,0-1 0,0 1 0,0-1 0,0 1 0,-4 17 0,1 0 0,1-1 0,0 1 0,1 0 0,1 0 0,1 0 0,4 23 0,32 132 0,-5-35 0,-25-93 0,2-2 0,1 1 0,3-1 0,1-1 0,2 0 0,39 69 0,-35-72 0,-2 1 0,21 60 0,-10-20 0,-21-61 0,1-2 0,0 1 0,1-1 0,1-1 0,0 0 0,1-1 0,1 0 0,20 18 0,-7-11 0,1 0 0,1-2 0,58 31 0,-17-11 0,63 30 0,-119-64 0,0-1 0,1 0 0,-1-1 0,1 0 0,0-2 0,1 1 0,-1-2 0,15 1 0,4-8-1365,-7-3-5461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2:48.581"/>
    </inkml:context>
    <inkml:brush xml:id="br0">
      <inkml:brushProperty name="width" value="0.035" units="cm"/>
      <inkml:brushProperty name="height" value="0.035" units="cm"/>
    </inkml:brush>
  </inkml:definitions>
  <inkml:trace contextRef="#ctx0" brushRef="#br0">1 164 24575,'10'-1'0,"-1"0"0,1-1 0,0 0 0,16-6 0,19-3 0,47-6 0,7-1 0,125-6 0,-40 3 0,-120 11 0,83-1 0,-114 10 0,0-2 0,-1-1 0,52-13 0,-51 10-1365,-2 2-5461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6:49.487"/>
    </inkml:context>
    <inkml:brush xml:id="br0">
      <inkml:brushProperty name="width" value="0.035" units="cm"/>
      <inkml:brushProperty name="height" value="0.035" units="cm"/>
    </inkml:brush>
  </inkml:definitions>
  <inkml:trace contextRef="#ctx0" brushRef="#br0">0 0 24575,'1'11'0,"1"-1"0,0 0 0,0 0 0,1 0 0,1 0 0,-1 0 0,1 0 0,9 13 0,11 31 0,-14-24 0,21 70 0,88 183 0,-81-197 0,-26-58 0,0 0 0,23 36 0,2 2-1365,-24-36-5461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6:51.093"/>
    </inkml:context>
    <inkml:brush xml:id="br0">
      <inkml:brushProperty name="width" value="0.035" units="cm"/>
      <inkml:brushProperty name="height" value="0.035" units="cm"/>
    </inkml:brush>
  </inkml:definitions>
  <inkml:trace contextRef="#ctx0" brushRef="#br0">0 87 24575,'5'-1'0,"0"0"0,0 0 0,-1 0 0,1-1 0,-1 0 0,1 0 0,-1 0 0,1 0 0,-1-1 0,8-6 0,13-6 0,-6 6 0,0 2 0,0 1 0,0 0 0,1 1 0,0 1 0,29-2 0,124 4 0,-132 3 0,-31-1 0,0 0 0,1 1 0,-1 1 0,0 0 0,0 0 0,0 1 0,0 0 0,0 1 0,-1 0 0,0 0 0,0 1 0,0 0 0,9 7 0,-7-2 0,1 1 0,-1 0 0,-1 1 0,0 0 0,-1 0 0,0 1 0,14 28 0,-16-28 0,-1-1 0,-1 1 0,0 0 0,0 1 0,-1-1 0,4 28 0,-8-35 0,1 1 0,-1 0 0,-1-1 0,1 1 0,-1-1 0,0 0 0,-1 1 0,0-1 0,0 0 0,0 1 0,0-1 0,-1-1 0,0 1 0,-1 0 0,1-1 0,-1 1 0,-5 5 0,-6 5 14,-1-1-1,0 0 0,-1-1 0,-1-1 1,0-1-1,0 0 0,-2-2 1,-30 14-1,20-13-261,0-1 1,-1-1-1,0-1 1,0-2-1,-40 2 1,33-5-6579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6:52.877"/>
    </inkml:context>
    <inkml:brush xml:id="br0">
      <inkml:brushProperty name="width" value="0.035" units="cm"/>
      <inkml:brushProperty name="height" value="0.035" units="cm"/>
    </inkml:brush>
  </inkml:definitions>
  <inkml:trace contextRef="#ctx0" brushRef="#br0">381 1 24575,'-17'0'0,"0"1"0,0 0 0,0 2 0,1 0 0,-1 1 0,1 0 0,0 1 0,0 1 0,0 1 0,1 0 0,0 1 0,0 0 0,1 2 0,-18 14 0,20-14 0,1 1 0,1 0 0,0 1 0,0 0 0,2 1 0,-1 0 0,2 0 0,-1 0 0,2 1 0,0 0 0,1 1 0,0 0 0,1-1 0,1 1 0,-4 31 0,5-28 0,1 1 0,1-1 0,0 1 0,1 0 0,5 26 0,-4-38 0,1 0 0,-1 0 0,1 0 0,0 0 0,1-1 0,-1 1 0,1-1 0,1 0 0,-1 0 0,1 0 0,0 0 0,0-1 0,1 0 0,0 0 0,0 0 0,8 4 0,0-1 0,1 0 0,1-1 0,-1-1 0,1 0 0,0-1 0,0-1 0,1-1 0,-1 0 0,19 0 0,25 0 0,72-7 0,-38 0 0,-53 4-1365,-6 0-5461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6:54.187"/>
    </inkml:context>
    <inkml:brush xml:id="br0">
      <inkml:brushProperty name="width" value="0.035" units="cm"/>
      <inkml:brushProperty name="height" value="0.035" units="cm"/>
    </inkml:brush>
  </inkml:definitions>
  <inkml:trace contextRef="#ctx0" brushRef="#br0">1 0 24575,'0'7'0,"7"10"0,2 8 0,0 8 0,5-2 0,1 1 0,-3 2 0,-3 2 0,-3 2 0,4-5 0,1-1 0,-2 1 0,-2 1 0,-3 3 0,-1-5-8191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6:55.924"/>
    </inkml:context>
    <inkml:brush xml:id="br0">
      <inkml:brushProperty name="width" value="0.035" units="cm"/>
      <inkml:brushProperty name="height" value="0.035" units="cm"/>
    </inkml:brush>
  </inkml:definitions>
  <inkml:trace contextRef="#ctx0" brushRef="#br0">1 0 24575,'0'7'0,"0"10"0,0 8 0,0 8 0,0 5 0,0 3 0,0 1 0,0 2 0,0-1 0,0 0 0,0 0 0,0-1 0,0-7-8191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34.124"/>
    </inkml:context>
    <inkml:brush xml:id="br0">
      <inkml:brushProperty name="width" value="0.035" units="cm"/>
      <inkml:brushProperty name="height" value="0.035" units="cm"/>
    </inkml:brush>
  </inkml:definitions>
  <inkml:trace contextRef="#ctx0" brushRef="#br0">0 502 24575,'139'-7'0,"221"-39"0,-106 9 0,285 0 0,-37 3 0,313-16 0,-16 7 0,-395 14 0,-9 5 0,850-43 0,-881 51 0,548-12 0,-772 28 0,242-31 0,-229 8 0,2 6 0,169 4 0,-318 13 0,1 0 0,-1 1 0,0-1 0,0 1 0,0 0 0,0 1 0,0-1 0,-1 1 0,1 0 0,0 1 0,8 4 0,-11-4 0,0 0 0,0 0 0,0 0 0,0 0 0,0 1 0,-1-1 0,0 1 0,0-1 0,0 1 0,0 0 0,0 0 0,-1 0 0,1 0 0,-1 0 0,0 0 0,-1 0 0,1 7 0,5 62 0,-10 144 0,-1-75 0,4 980 0,2-569 0,-4-496 0,-16 91 0,-3 38 0,19-136 0,-14 62 0,8-63 0,-3 69 0,15 84 0,-6 95 0,3-293 0,-1 0 0,1 0 0,-1 0 0,0 0 0,0-1 0,-1 1 0,1 0 0,-1 0 0,0-1 0,0 1 0,0-1 0,0 0 0,-1 0 0,1 1 0,-1-1 0,0-1 0,0 1 0,0 0 0,0-1 0,-1 0 0,1 1 0,0-1 0,-1-1 0,0 1 0,1 0 0,-1-1 0,0 0 0,0 0 0,-5 1 0,-12 1 0,0 0 0,-1-2 0,1-1 0,-32-3 0,16 1 0,-192-5 0,-267 25 0,67 15 0,150-13 0,-119 24 0,-24 3 0,-257-38 0,399-12 0,-1824 3 0,1978-5 0,-174-32 0,-29-2 0,-48-3 0,233 21 0,-218-4 0,-133 28-1365,459-3-5461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6:57.471"/>
    </inkml:context>
    <inkml:brush xml:id="br0">
      <inkml:brushProperty name="width" value="0.035" units="cm"/>
      <inkml:brushProperty name="height" value="0.035" units="cm"/>
    </inkml:brush>
  </inkml:definitions>
  <inkml:trace contextRef="#ctx0" brushRef="#br0">1 253 24575,'8'-2'0,"1"1"0,-1-1 0,0-1 0,0 0 0,0 0 0,0 0 0,0-1 0,9-6 0,21-9 0,1 7 0,1 2 0,0 1 0,69-6 0,3-1 0,-75 7 26,-1-1-1,0-2 0,48-24 1,-54 22-271,0 1 1,0 2-1,1 1 1,0 1-1,38-5 1,-32 11-6582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6:59.248"/>
    </inkml:context>
    <inkml:brush xml:id="br0">
      <inkml:brushProperty name="width" value="0.035" units="cm"/>
      <inkml:brushProperty name="height" value="0.035" units="cm"/>
    </inkml:brush>
  </inkml:definitions>
  <inkml:trace contextRef="#ctx0" brushRef="#br0">1 212 24575,'5'-1'0,"-1"-1"0,1 1 0,0-1 0,-1 0 0,1-1 0,-1 1 0,0-1 0,1 0 0,-1 0 0,-1 0 0,7-6 0,30-20 0,47-2 0,120-28 0,-162 50-41,-34 8-125,0-1 1,0-1-1,0 0 1,0 0-1,0-1 1,0 0-1,10-7 1,5-7-6661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7:02.241"/>
    </inkml:context>
    <inkml:brush xml:id="br0">
      <inkml:brushProperty name="width" value="0.035" units="cm"/>
      <inkml:brushProperty name="height" value="0.035" units="cm"/>
    </inkml:brush>
  </inkml:definitions>
  <inkml:trace contextRef="#ctx0" brushRef="#br0">45 52 24575,'0'45'0,"2"-1"0,14 74 0,-10-92 0,0-1 0,2 0 0,1 0 0,1-1 0,26 45 0,-13-32 0,-2 0 0,-2 2 0,-1 0 0,-2 1 0,19 75 0,-34-112 0,0 0 0,0 0 0,-1 0 0,0 1 0,1-1 0,-1 0 0,0 0 0,-1 1 0,1-1 0,-1 0 0,0 4 0,1-7 0,-1 1 0,1-1 0,0 0 0,0 1 0,0-1 0,-1 0 0,1 1 0,0-1 0,-1 0 0,1 0 0,0 1 0,-1-1 0,1 0 0,0 0 0,-1 0 0,1 1 0,0-1 0,-1 0 0,1 0 0,-1 0 0,1 0 0,0 0 0,-1 0 0,1 0 0,-1 0 0,1 0 0,0 0 0,-1 0 0,1 0 0,-1 0 0,-21-14 0,0-8 0,1-2 0,1 0 0,2-1 0,0-2 0,1 1 0,2-2 0,1 0 0,1-1 0,1 0 0,-8-34 0,9 28 0,1-1 0,2 0 0,1-1 0,-4-71 0,11 93 0,0 0 0,1 0 0,0 0 0,1 1 0,8-30 0,-8 39 0,0 0 0,1 0 0,-1 0 0,1 1 0,0-1 0,0 1 0,1-1 0,-1 1 0,1 0 0,0 0 0,0 1 0,0-1 0,0 1 0,1 0 0,-1 0 0,1 0 0,0 1 0,0-1 0,10-2 0,10-1 0,0 2 0,1 0 0,-1 1 0,1 2 0,0 1 0,0 1 0,31 5 0,-53-6 0,0 1 0,0 0 0,0 0 0,0 0 0,0 0 0,0 1 0,0-1 0,-1 1 0,1 0 0,-1 0 0,1 1 0,-1-1 0,0 1 0,0 0 0,0-1 0,0 2 0,3 2 0,-3 0 0,1 0 0,-1 0 0,0 0 0,0 0 0,0 1 0,-1-1 0,0 1 0,-1 0 0,2 11 0,-1-4 0,-2-1 0,0 1 0,0 0 0,-1 0 0,-1 0 0,0-1 0,-1 1 0,-1-1 0,-9 26 0,8-31 0,1 0 0,-1-1 0,-1 0 0,-11 13 0,-14 20 0,31-40 0,0 0 0,0 0 0,0 0 0,0 0 0,0 0 0,0 1 0,-1-1 0,1 0 0,0 0 0,0 0 0,0 0 0,0 1 0,0-1 0,0 0 0,0 0 0,0 0 0,0 0 0,0 1 0,0-1 0,0 0 0,0 0 0,0 0 0,0 1 0,0-1 0,0 0 0,0 0 0,0 0 0,0 1 0,0-1 0,0 0 0,0 0 0,0 0 0,0 0 0,0 1 0,0-1 0,0 0 0,1 0 0,-1 0 0,0 0 0,0 0 0,0 1 0,0-1 0,0 0 0,1 0 0,-1 0 0,0 0 0,0 0 0,1 0 0,11-2 0,14-10 0,-5 1 0,-1 2 0,1 0 0,1 1 0,-1 2 0,1 0 0,1 1 0,-1 1 0,27-1 0,-32 4 0,0 1 0,-1 1 0,1 0 0,0 1 0,0 1 0,-1 1 0,0 0 0,1 1 0,-2 1 0,1 1 0,25 14 0,-36-18 0,0 1 0,0 1 0,0-1 0,-1 0 0,0 1 0,0 0 0,0 0 0,-1 0 0,1 1 0,-1-1 0,-1 1 0,1 0 0,-1 0 0,0 0 0,0 0 0,0 0 0,-1 0 0,1 8 0,0 6 0,-1 1 0,-1-1 0,0 1 0,-5 24 0,4-37 0,0-1 0,-1 0 0,0 0 0,-1-1 0,0 1 0,0 0 0,0-1 0,-1 1 0,0-1 0,0 0 0,0-1 0,-1 1 0,0-1 0,0 0 0,-1 0 0,1 0 0,-1 0 0,-8 4 0,-11 5 0,0 0 0,-1-2 0,-35 12 0,44-18 0,-10 1-110,-1 0 1,-1-2-1,1-1 0,-1-1 0,1-1 1,-49-4-1,54 1-487,-13 1-6229</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7:04.389"/>
    </inkml:context>
    <inkml:brush xml:id="br0">
      <inkml:brushProperty name="width" value="0.035" units="cm"/>
      <inkml:brushProperty name="height" value="0.035" units="cm"/>
    </inkml:brush>
  </inkml:definitions>
  <inkml:trace contextRef="#ctx0" brushRef="#br0">1 1 24575,'1'28'0,"2"0"0,1 1 0,2-1 0,1-1 0,0 1 0,2-1 0,21 42 0,-24-58 0,1 1 0,1-1 0,0-1 0,0 1 0,17 15 0,8 10 0,-27-29 0,0 0 0,0-1 0,0 0 0,1 0 0,0 0 0,0-1 0,0 0 0,1 0 0,0-1 0,0 0 0,0-1 0,0 1 0,0-1 0,1-1 0,0 0 0,-1 0 0,1-1 0,0 0 0,16 0 0,-12 0 0,0 0 0,0-1 0,0-1 0,0 0 0,0-1 0,15-4 0,-24 5 0,0-1 0,0 1 0,-1-1 0,1 0 0,-1 0 0,1-1 0,-1 1 0,0 0 0,0-1 0,0 0 0,0 0 0,-1 0 0,1 0 0,-1 0 0,0-1 0,0 1 0,0-1 0,0 0 0,0 1 0,-1-1 0,0 0 0,1 0 0,-2 0 0,2-4 0,3-33 10,-2 1 1,-2 0-1,-7-72 0,1 9-1416,4 67-5420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7:06.695"/>
    </inkml:context>
    <inkml:brush xml:id="br0">
      <inkml:brushProperty name="width" value="0.035" units="cm"/>
      <inkml:brushProperty name="height" value="0.035" units="cm"/>
    </inkml:brush>
  </inkml:definitions>
  <inkml:trace contextRef="#ctx0" brushRef="#br0">625 90 24575,'0'-2'0,"-1"0"0,0 0 0,0 0 0,0 0 0,1 1 0,-2-1 0,1 0 0,0 1 0,0-1 0,0 1 0,-1-1 0,1 1 0,-1 0 0,1-1 0,-1 1 0,0 0 0,1 0 0,-1 0 0,0 0 0,-2 0 0,-43-19 0,41 18 0,-20-7 0,-1 2 0,-1 1 0,1 1 0,-51-3 0,24 7 0,-83 8 0,126-6 0,1 0 0,-1 1 0,1 0 0,-1 1 0,1 0 0,0 1 0,0 0 0,0 1 0,0 0 0,-9 7 0,15-9 0,0 0 0,1 0 0,0 0 0,0 1 0,0-1 0,0 1 0,0 0 0,1 0 0,-1 0 0,1 0 0,0 0 0,0 0 0,1 1 0,-1-1 0,1 1 0,0-1 0,0 1 0,1-1 0,-1 1 0,1-1 0,0 1 0,0 0 0,1-1 0,-1 1 0,3 6 0,0-1 0,0 0 0,1 0 0,0 0 0,1 0 0,0-1 0,0 0 0,1 0 0,13 14 0,-6-8 0,0 0 0,1-2 0,30 23 0,-32-29 0,-1 0 0,1-2 0,0 1 0,0-1 0,1-1 0,-1 0 0,1-1 0,0-1 0,0 0 0,15 1 0,24-1 0,65-7 0,-34 1 0,-39 3 0,-22-1 0,0 1 0,0 1 0,0 2 0,25 4 0,-42-5 0,1 0 0,-1 0 0,1 1 0,-1 0 0,0 1 0,0-1 0,0 1 0,0 0 0,-1 0 0,1 0 0,-1 0 0,0 1 0,0 0 0,0 0 0,0 0 0,0 1 0,-1-1 0,0 1 0,0-1 0,0 1 0,2 7 0,-1-3 0,-1 1 0,0-1 0,0 1 0,-1 0 0,0 0 0,-1 0 0,0 0 0,-1 0 0,0 0 0,0 0 0,-1 0 0,0 0 0,-1 0 0,0 0 0,-1 0 0,0-1 0,-1 1 0,1-1 0,-2 0 0,1 0 0,-1 0 0,-1-1 0,0 0 0,0 0 0,0 0 0,-13 11 0,6-7 0,-1 0 0,-1-1 0,0 0 0,-1-2 0,1 0 0,-2 0 0,1-1 0,-1-1 0,-1-1 0,1-1 0,-1 0 0,0-1 0,-35 3 0,-116-8-1365,133 0-5461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2:35.322"/>
    </inkml:context>
    <inkml:brush xml:id="br0">
      <inkml:brushProperty name="width" value="0.035" units="cm"/>
      <inkml:brushProperty name="height" value="0.035" units="cm"/>
    </inkml:brush>
  </inkml:definitions>
  <inkml:trace contextRef="#ctx0" brushRef="#br0">0 1 24575,'0'2335'-1365,"0"-2299"-5461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2:43.457"/>
    </inkml:context>
    <inkml:brush xml:id="br0">
      <inkml:brushProperty name="width" value="0.035" units="cm"/>
      <inkml:brushProperty name="height" value="0.035" units="cm"/>
    </inkml:brush>
  </inkml:definitions>
  <inkml:trace contextRef="#ctx0" brushRef="#br0">94 2 24575,'318'-1'0,"362"4"0,-199 38 0,4 1 0,529-40 0,-484-5 0,-140 0 0,416 7 0,-287 37 0,93 2 0,1265-42 0,-832-4 0,3756 3 0,-4555-21 0,-20-1 0,-191 20 0,-23 1 0,1 0 0,0 0 0,0 1 0,-1 1 0,1 0 0,-1 1 0,1 0 0,16 5 0,-27-5 0,0-1 0,0 1 0,0 0 0,0 0 0,0-1 0,-1 1 0,1 0 0,-1 1 0,1-1 0,-1 0 0,1 0 0,-1 1 0,0-1 0,0 0 0,0 1 0,-1-1 0,1 1 0,-1 0 0,1-1 0,-1 1 0,0-1 0,0 1 0,0 0 0,0 4 0,-2 9 0,0-1 0,-7 29 0,8-40 0,-27 106 0,-31 135 0,-14 90 0,62-251 0,3 0 0,4 1 0,8 93 0,0-32 0,-4 1274 0,0-1413 0,0 1 0,0 0 0,-1-1 0,0 1 0,0-1 0,-1 0 0,0 1 0,0-1 0,-4 7 0,4-10 0,0-1 0,-1 0 0,1 0 0,0 0 0,-1 0 0,0 0 0,0-1 0,0 1 0,0-1 0,0 0 0,0 0 0,-1 0 0,1 0 0,-1-1 0,1 1 0,-1-1 0,0 0 0,0 0 0,-6 1 0,-31 2 0,1-2 0,-1-1 0,1-3 0,-1-1 0,1-2 0,-47-11 0,24 4 0,-92-4 0,-667 15 0,385 3 0,393-2 0,-70-1 0,0 5 0,-171 26 0,177-9 0,-2-6 0,-183 3 0,231-19 0,-31-1 0,0 3 0,-161 25 0,135-4 0,0-5 0,-137 3 0,-962-20 0,522-3 0,-60 3 0,510-20 0,33 0 0,55 13 0,-289-51 0,75-4 0,151 23 0,152 23 0,-1 3 0,-76-3 0,-103 14 0,141 4 0,1-4 0,-1-5 0,-114-22 0,118 5 0,23 4 0,-1 4 0,0 3 0,-90-2 0,91 12 0,-108-17 0,63 7 0,1 6 0,-130 9 0,78 1 0,-657-3 0,778 2 0,-83 16 0,-28 2 0,91-15 0,0 3 0,-140 34 0,167-31 0,-2-2 0,-99 5 0,-106-16 0,98-1 0,45 5 0,-124-5 0,98-21 0,71 10 0,38 7 0,1-2 0,-39-16 0,46 16 0,0 0 0,-1 2 0,1 0 0,-2 2 0,-29-4 0,40 9 0,-1-2 0,1 0 0,-1 0 0,1-1 0,0-1 0,0 0 0,-19-9 0,26 10 0,1 0 0,0-1 0,0 1 0,0-1 0,0 0 0,0 0 0,1-1 0,0 1 0,0-1 0,0 0 0,0 0 0,1 0 0,0-1 0,0 1 0,1-1 0,-1 0 0,1 0 0,-2-10 0,-3-28 0,3 1 0,2-1 0,2 1 0,5-45 0,-1-22 0,-4 70-1365,0 4-5461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2:49.165"/>
    </inkml:context>
    <inkml:brush xml:id="br0">
      <inkml:brushProperty name="width" value="0.035" units="cm"/>
      <inkml:brushProperty name="height" value="0.035" units="cm"/>
    </inkml:brush>
  </inkml:definitions>
  <inkml:trace contextRef="#ctx0" brushRef="#br0">10322 1 24575,'-195'1'0,"-384"55"0,430-31 0,-429 88 0,391-74 0,-85 24 0,254-57 0,-502 134 0,136-46 0,223-50 0,-684 159 0,414-88 0,-195 37 0,539-139 0,-436 76 0,-540 76 0,612-147 0,44-5 0,-126 39 0,-336-34 0,545-21 0,285 5 0,-1 1 0,0 2 0,1 1 0,0 2 0,-60 22 0,62-21 0,-1-1 0,1-2 0,-1-2 0,-1-1 0,-68-4 0,-53 3 0,131 2 0,-44 11 0,46-8 0,1-2 0,-29 3 0,-66-6-1365,85-2-5461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2:58.412"/>
    </inkml:context>
    <inkml:brush xml:id="br0">
      <inkml:brushProperty name="width" value="0.035" units="cm"/>
      <inkml:brushProperty name="height" value="0.035" units="cm"/>
    </inkml:brush>
  </inkml:definitions>
  <inkml:trace contextRef="#ctx0" brushRef="#br0">0 257 24575,'20'-1'0,"0"-1"0,-1-1 0,36-10 0,35-6 0,-28 15 0,-32 2 0,0-1 0,47-10 0,-59 9 0,-8 1 0,1 1 0,0-2 0,-1 1 0,1-1 0,15-10 0,-22 12 0,-1-1 0,1 0 0,-1 0 0,0 0 0,0-1 0,0 1 0,-1-1 0,1 1 0,-1-1 0,0 0 0,0 0 0,0 0 0,0 0 0,-1-1 0,0 1 0,0 0 0,1-9 0,1-8 0,-3 15 0,1 1 0,-1-1 0,1 1 0,0 0 0,0-1 0,1 1 0,0 0 0,0 0 0,0 0 0,5-8 0,-7 13 0,0 0 0,0 0 0,0 0 0,0 0 0,0-1 0,0 1 0,0 0 0,0 0 0,1 0 0,-1 0 0,0 0 0,0 0 0,0 0 0,0-1 0,1 1 0,-1 0 0,0 0 0,0 0 0,0 0 0,0 0 0,1 0 0,-1 0 0,0 0 0,0 0 0,0 0 0,0 0 0,1 0 0,-1 0 0,0 0 0,0 0 0,0 0 0,0 0 0,1 0 0,-1 0 0,0 0 0,0 0 0,0 1 0,0-1 0,1 0 0,-1 0 0,0 0 0,0 0 0,0 0 0,0 0 0,0 0 0,0 1 0,1-1 0,-1 0 0,5 13 0,0 14 0,0 350 0,-8-202 0,3-93-1365,0-46-5461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09.021"/>
    </inkml:context>
    <inkml:brush xml:id="br0">
      <inkml:brushProperty name="width" value="0.035" units="cm"/>
      <inkml:brushProperty name="height" value="0.035" units="cm"/>
    </inkml:brush>
  </inkml:definitions>
  <inkml:trace contextRef="#ctx0" brushRef="#br0">3090 628 24575,'-9'-1'0,"0"0"0,1-1 0,-1 0 0,0 0 0,-14-6 0,-9-3 0,-21-5 0,2-2 0,-88-44 0,-12-1 0,16 8 0,-98-48 0,76 36 0,92 36 0,-86-26 0,92 36 0,-10-5 0,29 10 0,0 1 0,0 2 0,-1 2 0,-1 1 0,-69-6 0,-230 16 0,146 2 0,169-1 0,1 1 0,0 2 0,-1 0 0,-40 13 0,-94 43 0,-48 34 0,190-83 0,-1 1 0,1 1 0,1 0 0,1 2 0,-18 18 0,23-22 0,-2 3 0,2 0 0,-1 1 0,2 1 0,0 0 0,-10 22 0,9-17 0,0-1 0,-28 37 0,31-46 0,0 0 0,0 1 0,2-1 0,-1 2 0,1-1 0,1 1 0,1 0 0,-1 0 0,2 0 0,0 1 0,-2 22 0,2 13 0,6 96 0,1-52 0,-4-29 0,0-3 0,9 77 0,-6-117 0,1 0 0,1-1 0,1 1 0,0-1 0,2 0 0,0-1 0,16 28 0,-6-21 0,38 43 0,6 9 0,47 63 0,-98-127 0,0 0 0,2 0 0,-1-1 0,2-1 0,24 18 0,14 13 0,-12-12 0,1-2 0,1-1 0,1-2 0,2-3 0,54 22 0,-2 0 0,-40-18 0,1-3 0,90 25 0,-100-40 0,0-3 0,0-1 0,0-3 0,86-7 0,-14 1 0,-36 5 0,-19 1 0,80-10 0,-124 6 0,0-2 0,0 0 0,-1-1 0,0-1 0,0-2 0,0 1 0,35-22 0,35-28 0,-32 18 0,66-31 0,-111 61 0,0 0 0,-1 0 0,0-1 0,-1-1 0,0 0 0,-1 0 0,0-1 0,14-22 0,27-30 0,-6 18 0,77-89 0,-81 90 0,-35 39 0,0 1 0,0-1 0,0 0 0,-1 0 0,0-1 0,-1 1 0,1-1 0,-1 0 0,0-1 0,-1 1 0,0-1 0,0 1 0,-1-1 0,2-10 0,13-75 0,-7 45 0,6-98 0,-18-313-1365,2 424-5461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36.212"/>
    </inkml:context>
    <inkml:brush xml:id="br0">
      <inkml:brushProperty name="width" value="0.035" units="cm"/>
      <inkml:brushProperty name="height" value="0.035" units="cm"/>
    </inkml:brush>
  </inkml:definitions>
  <inkml:trace contextRef="#ctx0" brushRef="#br0">1 0 24575,'0'1042'-1365,"0"-1006"-5461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14.820"/>
    </inkml:context>
    <inkml:brush xml:id="br0">
      <inkml:brushProperty name="width" value="0.035" units="cm"/>
      <inkml:brushProperty name="height" value="0.035" units="cm"/>
    </inkml:brush>
  </inkml:definitions>
  <inkml:trace contextRef="#ctx0" brushRef="#br0">1 0 24575,'8'1'0,"1"0"0,0 0 0,-1 1 0,1 0 0,-1 0 0,1 1 0,-1 0 0,0 1 0,8 4 0,70 48 0,-41-25 0,-5-1 0,-2 1 0,-1 2 0,-2 2 0,32 40 0,1-1 0,19 20 0,58 59 0,-102-103 0,-34-38 0,1 0 0,0-1 0,16 14 0,13 10-45,-26-22-219,2 0 0,0-1 0,0-1 0,26 15 0,-16-15-6562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27.900"/>
    </inkml:context>
    <inkml:brush xml:id="br0">
      <inkml:brushProperty name="width" value="0.035" units="cm"/>
      <inkml:brushProperty name="height" value="0.035" units="cm"/>
    </inkml:brush>
  </inkml:definitions>
  <inkml:trace contextRef="#ctx0" brushRef="#br0">2127 0 24575,'-1460'0'0,"1436"1"0,1 1 0,-1 1 0,1 0 0,0 2 0,0 1 0,1 1 0,-1 1 0,2 1 0,-1 1 0,1 0 0,1 2 0,-21 14 0,16-7 0,1 0 0,1 2 0,1 0 0,1 2 0,1 0 0,0 1 0,2 1 0,-25 46 0,22-30 0,2 1 0,2 0 0,-17 67 0,19-58 0,7-23 0,0 1 0,2-1 0,-4 48 0,8-55 0,1-1 0,1 0 0,1 1 0,1-1 0,0 1 0,2-1 0,0 0 0,1-1 0,2 1 0,0-1 0,0 0 0,12 20 0,1-2 0,22 58 0,1 3 0,42 114 0,-68-159 0,3-1 0,1-1 0,3-2 0,31 48 0,-37-70 0,1-2 0,1 0 0,43 40 0,-13-18 0,65 54 0,-97-88 0,0-1 0,1 0 0,0-2 0,1 0 0,22 8 0,53 17 0,140 45 0,-195-69 0,0-2 0,1-2 0,-1-2 0,43 1 0,-40-5 0,1-2 0,-1-2 0,-1-2 0,1-2 0,-1-2 0,77-25 0,23-28 0,212-124 0,-336 175 0,-2-1 0,1 0 0,-2-1 0,1-1 0,24-31 0,55-85 0,-53 69 0,-25 39 0,-1-1 0,-1 0 0,-2-1 0,17-38 0,-15 20 0,-2-1 0,-1 0 0,-2-1 0,-3 0 0,-1-1 0,0-67 0,-9-390 0,3 487 0,-1 1 0,0-1 0,-2 0 0,0 0 0,0 1 0,-1 0 0,-1 0 0,0 0 0,-1 0 0,-1 1 0,0 0 0,0 0 0,-2 1 0,1 0 0,-2 0 0,-16-17 0,-71-88 0,72 83 0,-1 1 0,-1 1 0,-2 2 0,-56-46 0,66 64 7,0 1 1,0 0-1,-1 1 0,0 2 0,-1 0 0,0 1 1,0 1-1,0 1 0,-29-3 0,-17 2-262,-114 5 0,95 3-672,50-2-5899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40.487"/>
    </inkml:context>
    <inkml:brush xml:id="br0">
      <inkml:brushProperty name="width" value="0.035" units="cm"/>
      <inkml:brushProperty name="height" value="0.035" units="cm"/>
    </inkml:brush>
  </inkml:definitions>
  <inkml:trace contextRef="#ctx0" brushRef="#br0">0 322 24575,'2'21'0,"1"0"0,1 0 0,0 0 0,2 0 0,1-1 0,0 0 0,17 33 0,-1-2 0,-2-1 0,39 67 0,-51-101 0,1 0 0,1-1 0,1 0 0,0-1 0,1 0 0,1-1 0,26 21 0,-30-28 0,1-1 0,-1 0 0,1-1 0,0 0 0,0-1 0,0 0 0,1-1 0,-1 0 0,1 0 0,-1-2 0,1 1 0,19-3 0,-20 2 0,0-2 0,0 1 0,0-1 0,0-1 0,0 0 0,-1 0 0,0-1 0,0-1 0,0 0 0,0 0 0,0-1 0,-1 0 0,11-9 0,-5-3 0,-1-1 0,0 0 0,-2-1 0,0 0 0,-1-1 0,12-33 0,-13 30 0,-1 0 0,-1 0 0,0-1 0,-2 0 0,-2 0 0,0 0 0,-1-1 0,-2 0 0,0 1 0,-5-43 0,3 63 0,0 0 0,0 0 0,-1 0 0,1 1 0,-1-1 0,0 0 0,-3-4 0,5 9 0,0-1 0,0 1 0,0 0 0,-1-1 0,1 1 0,0 0 0,0-1 0,0 1 0,-1 0 0,1-1 0,0 1 0,-1 0 0,1 0 0,0-1 0,-1 1 0,1 0 0,0 0 0,-1 0 0,1 0 0,0-1 0,-1 1 0,1 0 0,0 0 0,-1 0 0,1 0 0,-1 0 0,1 0 0,0 0 0,-1 0 0,1 0 0,-1 0 0,1 0 0,-10 22 0,8-3 0,0 0 0,2 0 0,1 0 0,0 1 0,1-1 0,8 34 0,1 8 0,-8-41 0,1 1 0,1-1 0,1-1 0,1 1 0,1-1 0,0 0 0,19 30 0,-22-41 0,0-1 0,0 1 0,1-1 0,0 1 0,1-2 0,-1 1 0,1-1 0,0 0 0,1 0 0,0-1 0,0 0 0,0 0 0,0-1 0,1 0 0,-1-1 0,1 0 0,0 0 0,0-1 0,10 2 0,-15-4 0,-1 1 0,1-1 0,0 0 0,0-1 0,0 1 0,-1-1 0,1 1 0,0-1 0,-1 0 0,1-1 0,-1 1 0,1 0 0,-1-1 0,1 0 0,-1 0 0,0 0 0,6-5 0,-5 2 0,0 1 0,0-1 0,0-1 0,0 1 0,-1 0 0,0-1 0,0 0 0,-1 0 0,4-11 0,-1-6 0,0 0 0,-2 0 0,0-1 0,-2-37 0,-1 21 0,1 2 0,-1 1 0,-2 0 0,-2 0 0,-13-56 0,-4-9 0,18 79 0,-1 0 0,-1 0 0,-1 0 0,-1 1 0,-12-28 0,-7-8 0,23 47 0,20 40 0,1 6 0,-3-9 0,-1 0 0,-2 2 0,0-1 0,10 43 0,-8-9 0,-2 1 0,-3 0 0,1 86 0,-11-58 0,0-53 0,1-29 0,0-10 0,-1-59 0,-1 29 0,1-1 0,2 0 0,1 0 0,2 0 0,10-43 0,-12 70 0,0 1 0,1-1 0,0 0 0,0 1 0,0 0 0,0 0 0,1 0 0,0 0 0,0 0 0,0 1 0,0 0 0,1 0 0,8-6 0,-3 4 0,0 0 0,1 1 0,0 0 0,0 0 0,0 2 0,18-5 0,11 1 0,0 3 0,-1 0 0,46 4 0,-80 0 0,8 0 0,0-1 0,-1 1 0,1 1 0,0 0 0,-1 1 0,23 5 0,-31-5 0,-1-1 0,1 1 0,-1 0 0,0 0 0,1 0 0,-1 0 0,0 1 0,0-1 0,-1 1 0,1 0 0,0 0 0,-1 0 0,0 0 0,0 0 0,0 0 0,0 0 0,0 1 0,-1-1 0,1 1 0,-1 0 0,0-1 0,0 1 0,1 7 0,-1-1 0,1 1 0,-2 0 0,1-1 0,-1 1 0,-1 0 0,0-1 0,-1 1 0,0 0 0,0-1 0,-1 0 0,0 1 0,-1-1 0,0 0 0,-1-1 0,0 1 0,-1-1 0,0 0 0,0 0 0,-1-1 0,-13 14 0,-19 25 0,30-35 0,0 0 0,-1-1 0,0 0 0,-21 16 0,-16 3 0,32-20 0,-1 0 0,1 1 0,-22 21 0,30-26-85,0 1 0,0-1-1,-1 0 1,0-1 0,0 1-1,0-2 1,0 1 0,-1-1-1,0 0 1,0-1 0,0 0-1,0-1 1,-1 0 0,1 0-1,-18 1 1,-6-2-6741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17.883"/>
    </inkml:context>
    <inkml:brush xml:id="br0">
      <inkml:brushProperty name="width" value="0.035" units="cm"/>
      <inkml:brushProperty name="height" value="0.035" units="cm"/>
    </inkml:brush>
  </inkml:definitions>
  <inkml:trace contextRef="#ctx0" brushRef="#br0">0 1 24575,'0'7'0,"0"9"0,0 10 0,0 6 0,0 13 0,0 6 0,0 8 0,0 1 0,7-10 0,3-6 0,-1-3 0,-2-2 0,-1-1 0,-3 1 0,6-6 0,1-9-8191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19.352"/>
    </inkml:context>
    <inkml:brush xml:id="br0">
      <inkml:brushProperty name="width" value="0.035" units="cm"/>
      <inkml:brushProperty name="height" value="0.035" units="cm"/>
    </inkml:brush>
  </inkml:definitions>
  <inkml:trace contextRef="#ctx0" brushRef="#br0">1 0 24575,'7'0'0,"10"0"0,8 0 0,8 0 0,4 0 0,5 0 0,0 0 0,2 0 0,-1 0 0,0 0 0,0 0 0,0 0 0,-1 0 0,-7 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20.868"/>
    </inkml:context>
    <inkml:brush xml:id="br0">
      <inkml:brushProperty name="width" value="0.035" units="cm"/>
      <inkml:brushProperty name="height" value="0.035" units="cm"/>
    </inkml:brush>
  </inkml:definitions>
  <inkml:trace contextRef="#ctx0" brushRef="#br0">0 80 24575,'5'0'0,"83"1"0,142-18 0,1-4 0,-117 13 0,-10-9 121,-38 4-1607,-32 8-5340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22.175"/>
    </inkml:context>
    <inkml:brush xml:id="br0">
      <inkml:brushProperty name="width" value="0.035" units="cm"/>
      <inkml:brushProperty name="height" value="0.035" units="cm"/>
    </inkml:brush>
  </inkml:definitions>
  <inkml:trace contextRef="#ctx0" brushRef="#br0">295 0 24575,'0'56'0,"-2"0"0,-3-1 0,-3 1 0,-1-1 0,-3-1 0,-28 78 0,19-70 0,-15 84 0,-16 47 0,33-139 0,3 1 0,-16 97 0,15-51 1,7-49-684,-5 86 0,14-102-6143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24.327"/>
    </inkml:context>
    <inkml:brush xml:id="br0">
      <inkml:brushProperty name="width" value="0.035" units="cm"/>
      <inkml:brushProperty name="height" value="0.035" units="cm"/>
    </inkml:brush>
  </inkml:definitions>
  <inkml:trace contextRef="#ctx0" brushRef="#br0">503 5 24575,'-80'-2'0,"47"0"0,0 1 0,0 2 0,0 1 0,0 1 0,-54 13 0,77-11 0,0-1 0,1 2 0,-1-1 0,1 1 0,0 1 0,1-1 0,0 2 0,0-1 0,0 1 0,1 0 0,0 0 0,1 1 0,0 0 0,0 0 0,1 1 0,0 0 0,-4 11 0,3-8 0,1 1 0,0 0 0,1 0 0,1 0 0,0 0 0,1 1 0,1-1 0,0 1 0,1-1 0,0 1 0,1-1 0,4 20 0,-2-24 0,1 0 0,1-1 0,-1 0 0,1 1 0,1-2 0,-1 1 0,2-1 0,-1 0 0,1 0 0,0-1 0,1 0 0,-1 0 0,18 11 0,-6-6 0,0 0 0,1-1 0,1-1 0,0-1 0,29 8 0,-25-10 0,1-1 0,-1-2 0,1-1 0,0 0 0,0-2 0,0-1 0,0-2 0,0 0 0,0-1 0,48-14 0,-67 14 0,0-1 0,1 0 0,-1 0 0,-1 0 0,1-1 0,0 0 0,-1-1 0,0 1 0,-1-1 0,1 0 0,-1-1 0,0 1 0,-1-1 0,1 0 0,-1 0 0,-1-1 0,1 1 0,-1-1 0,-1 1 0,3-11 0,0-2 0,-1-1 0,0 0 0,-2-1 0,0 1 0,-2 0 0,-2-34 0,1 51-59,1 0 0,-1 0-1,1 0 1,-1 0-1,0 0 1,0 1 0,-1-1-1,1 0 1,-1 1 0,0 0-1,0-1 1,0 1 0,0 0-1,-1 0 1,1 0-1,-1 0 1,0 0 0,0 0-1,0 1 1,0 0 0,0-1-1,-7-2 1,-16-5-6767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2:53.106"/>
    </inkml:context>
    <inkml:brush xml:id="br0">
      <inkml:brushProperty name="width" value="0.035" units="cm"/>
      <inkml:brushProperty name="height" value="0.035" units="cm"/>
    </inkml:brush>
  </inkml:definitions>
  <inkml:trace contextRef="#ctx0" brushRef="#br0">0 1 24575,'0'755'0,"1"-739"-341,-1 0 0,2 1-1,3 15 1,4 3-6485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2:54.574"/>
    </inkml:context>
    <inkml:brush xml:id="br0">
      <inkml:brushProperty name="width" value="0.035" units="cm"/>
      <inkml:brushProperty name="height" value="0.035" units="cm"/>
    </inkml:brush>
  </inkml:definitions>
  <inkml:trace contextRef="#ctx0" brushRef="#br0">1 0 24575,'0'8'0,"0"8"0,0 9 0,0 8 0,0 5 0,0 3 0,0 2 0,0 0 0,0 1 0,0-1 0,0 0 0,0-1 0,0 0 0,0-7-8191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40:38.252"/>
    </inkml:context>
    <inkml:brush xml:id="br0">
      <inkml:brushProperty name="width" value="0.035" units="cm"/>
      <inkml:brushProperty name="height" value="0.035" units="cm"/>
    </inkml:brush>
  </inkml:definitions>
  <inkml:trace contextRef="#ctx0" brushRef="#br0">129 0 24575,'0'109'0,"-5"336"0,-39-1 0,16-297 0,10-55 0,3 0 0,-4 117 0,22 837-1365,-3-1011-5461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01.508"/>
    </inkml:context>
    <inkml:brush xml:id="br0">
      <inkml:brushProperty name="width" value="0.035" units="cm"/>
      <inkml:brushProperty name="height" value="0.035" units="cm"/>
    </inkml:brush>
  </inkml:definitions>
  <inkml:trace contextRef="#ctx0" brushRef="#br0">1 148 24575,'48'55'0,"-34"-39"0,0 0 0,27 23 0,-35-34 0,1 0 0,0 0 0,0-1 0,0 0 0,1-1 0,-1 1 0,1-2 0,0 1 0,0-1 0,12 2 0,1-1 0,-1 0 0,1-2 0,0-1 0,-1 0 0,23-4 0,-35 3 0,1-1 0,-1 0 0,1-1 0,-1 0 0,0 0 0,0 0 0,-1-1 0,1-1 0,-1 1 0,0-1 0,0 0 0,0-1 0,-1 0 0,9-10 0,-7 8 0,10-14 0,27-39 0,-40 53 0,0-1 0,-1-1 0,0 1 0,0-1 0,-1 1 0,0-1 0,-1 0 0,2-12 0,0-40 0,-7 74 0,0-1 0,-2 0 0,1 0 0,-1 0 0,-1 0 0,0-1 0,0 0 0,-1 0 0,0 0 0,-1-1 0,0 0 0,-9 8 0,-28 31 0,-17 16 0,50-53 0,1 0 0,-18 24 0,24-28 0,0 0 0,0 0 0,-1-1 0,0 0 0,0 0 0,-1 0 0,1-1 0,-1 1 0,0-2 0,-1 1 0,1-1 0,-1 0 0,-11 4 0,8-5 0,0 0 0,-1-1 0,1-1 0,-1 0 0,1 0 0,0-1 0,-1 0 0,-19-4 0,26 3 0,1 0 0,0 0 0,0-1 0,0 1 0,0-1 0,0 0 0,1 0 0,-1-1 0,1 1 0,-1-1 0,1 1 0,0-1 0,0 0 0,0 0 0,0-1 0,1 1 0,-1 0 0,1-1 0,0 0 0,0 0 0,0 1 0,0-1 0,1 0 0,-1 0 0,1-1 0,-1-4 0,-1-21-64,0 0-1,2 0 0,4-49 1,-1 40-1043,0 2-5719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04.166"/>
    </inkml:context>
    <inkml:brush xml:id="br0">
      <inkml:brushProperty name="width" value="0.035" units="cm"/>
      <inkml:brushProperty name="height" value="0.035" units="cm"/>
    </inkml:brush>
  </inkml:definitions>
  <inkml:trace contextRef="#ctx0" brushRef="#br0">1 0 24575,'0'589'0,"2"-559"0,1 0 0,2 0 0,1 0 0,19 54 0,-13-48 0,-2 0 0,8 58 0,-13 16 0,-7-197 0,2-144 0,3 214 0,1 0 0,0 0 0,1 0 0,1 1 0,1 0 0,0 0 0,1 0 0,0 1 0,2 0 0,0 1 0,0 0 0,1 0 0,1 1 0,0 1 0,27-22 0,-29 29 0,0 0 0,0 0 0,0 1 0,0 0 0,1 1 0,-1 0 0,1 1 0,0 0 0,0 1 0,11 0 0,11 0 0,66 7 0,-95-6 0,0 1 0,1 0 0,-1 0 0,0 0 0,0 0 0,0 1 0,0-1 0,-1 1 0,1 0 0,0 0 0,-1 1 0,1-1 0,-1 1 0,0-1 0,0 1 0,0 0 0,0 1 0,0-1 0,-1 0 0,1 1 0,-1-1 0,0 1 0,0 0 0,0 0 0,-1 0 0,1 0 0,-1 0 0,1 6 0,1 10 0,0 1 0,-2-1 0,0 1 0,-4 34 0,1-25 0,3-21 0,-1-1 0,-1 1 0,1-1 0,-1 0 0,-1 1 0,0-1 0,0 0 0,0 0 0,-1 0 0,0 0 0,-1 0 0,0 0 0,0-1 0,0 0 0,-1 0 0,0 0 0,-1 0 0,-9 9 0,-32 20-119,8-5 244,-48 28 1,73-50-313,0-2 0,-1 0 0,0-1 0,0 0-1,-1-1 1,1-1 0,-26 4 0,6-4-6639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31.680"/>
    </inkml:context>
    <inkml:brush xml:id="br0">
      <inkml:brushProperty name="width" value="0.035" units="cm"/>
      <inkml:brushProperty name="height" value="0.035" units="cm"/>
    </inkml:brush>
  </inkml:definitions>
  <inkml:trace contextRef="#ctx0" brushRef="#br0">1059 1 24575,'-59'66'0,"2"2"0,-57 94 0,21-31 0,-93 152 0,66-100 0,-37 58 0,141-219 0,2 1 0,0 0 0,2 1 0,-17 44 0,-37 83 0,21-57 0,37-75-120,-6 14-502,-26 45-1,26-56-6203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33.215"/>
    </inkml:context>
    <inkml:brush xml:id="br0">
      <inkml:brushProperty name="width" value="0.035" units="cm"/>
      <inkml:brushProperty name="height" value="0.035" units="cm"/>
    </inkml:brush>
  </inkml:definitions>
  <inkml:trace contextRef="#ctx0" brushRef="#br0">129 0 24575,'0'18'0,"0"0"0,-2 1 0,0-1 0,-1 0 0,0-1 0,-2 1 0,0-1 0,-8 18 0,-4 17 0,2 1 0,2 1 0,3 1 0,-4 59 0,4-36 0,-3 75 0,9 242 0,7-193 0,-3-161-1365,0-5-5461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35.504"/>
    </inkml:context>
    <inkml:brush xml:id="br0">
      <inkml:brushProperty name="width" value="0.035" units="cm"/>
      <inkml:brushProperty name="height" value="0.035" units="cm"/>
    </inkml:brush>
  </inkml:definitions>
  <inkml:trace contextRef="#ctx0" brushRef="#br0">579 1 24575,'0'985'0,"1"-1036"0,1 22 0,-2 0 0,-1 0 0,-1 1 0,-8-39 0,8 60 0,1 0 0,-1 1 0,-1-1 0,1 1 0,-1 0 0,0 0 0,0 0 0,-1 0 0,0 0 0,0 1 0,0-1 0,-1 1 0,0 0 0,0 1 0,0-1 0,0 1 0,-1 0 0,0 0 0,0 1 0,0 0 0,0 0 0,0 0 0,-12-3 0,-15 0 0,1 2 0,-2 1 0,1 1 0,0 2 0,-48 5 0,-10 0 0,9-4-1365,46-1-5461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44.555"/>
    </inkml:context>
    <inkml:brush xml:id="br0">
      <inkml:brushProperty name="width" value="0.035" units="cm"/>
      <inkml:brushProperty name="height" value="0.035" units="cm"/>
    </inkml:brush>
  </inkml:definitions>
  <inkml:trace contextRef="#ctx0" brushRef="#br0">3252 1045 24575,'-121'-106'0,"-7"7"0,51 42 0,48 37 0,0 2 0,-60-28 0,55 30 0,1-1 0,-45-32 0,42 25 0,-2 1 0,-50-22 0,42 22 0,-54-35 0,-183-118 0,209 139 0,49 26 0,0-2 0,-28-19 0,26 16 0,0 1 0,-1 1 0,-48-17 0,9 4 0,34 13 0,0 2 0,-1 1 0,0 1 0,0 2 0,-1 2 0,0 1 0,0 2 0,-40 0 0,-7 3 0,-128 5 0,187-1 0,1 0 0,0 2 0,0 1 0,-39 19 0,4-3 0,-5 4 0,1 2 0,2 4 0,1 1 0,-80 64 0,121-83 0,0 0 0,-23 27 0,-20 19 0,33-35 0,0 2 0,-35 46 0,-9 10 0,63-73 0,-1 0 0,2 0 0,0 1 0,0 0 0,1 1 0,0-1 0,1 1 0,-6 23 0,3-2 0,1 1 0,-2 44 0,5 306 0,7-201 0,-3-167 0,1-1 0,1 1 0,1 0 0,0-1 0,1 0 0,9 23 0,4 2 0,25 42 0,-16-34 0,16 47 0,-31-67 0,1 1 0,2-2 0,17 28 0,24 36 0,-40-64 0,1 0 0,2-1 0,0-1 0,30 32 0,-2-16 0,2-2 0,1-2 0,2-2 0,56 29 0,-24-8 0,-62-41 0,1-1 0,0-1 0,1-1 0,31 13 0,-1-6 0,238 79 0,-242-90 0,1-2 0,0-2 0,1-3 0,83-7 0,-20 2 0,-26 0 0,0-4 0,-1-4 0,148-37 0,-191 33 0,0-2 0,-2-1 0,0-2 0,48-33 0,65-31 0,-123 70 0,-6 4 0,0-2 0,-1-1 0,-1-1 0,0-1 0,30-24 0,-33 22 0,1 0 0,1 2 0,32-17 0,-37 23 0,0-1 0,-1 0 0,0-2 0,-1 0 0,0 0 0,-1-2 0,22-24 0,-12 5 0,78-109 0,-88 118 0,-1 0 0,0-1 0,-2 0 0,9-31 0,-12 17 0,-2-1 0,-2 0 0,-2-1 0,-1 1 0,-7-74 0,2 13 0,3 63 0,0-1 0,-1 0 0,-8-42 0,7 68 0,-1-1 0,-1 1 0,0 0 0,-1 0 0,0 1 0,-1-1 0,0 1 0,-1 1 0,-15-21 0,8 14 0,2-1 0,-11-21 0,15 25 0,0 0 0,-1 1 0,0 0 0,-1 1 0,-14-14 0,4 7-1365,2 2-5461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47.547"/>
    </inkml:context>
    <inkml:brush xml:id="br0">
      <inkml:brushProperty name="width" value="0.035" units="cm"/>
      <inkml:brushProperty name="height" value="0.035" units="cm"/>
    </inkml:brush>
  </inkml:definitions>
  <inkml:trace contextRef="#ctx0" brushRef="#br0">867 0 24575,'-4'1'0,"1"0"0,0 1 0,-1-1 0,1 1 0,0 0 0,0 0 0,0 0 0,0 0 0,0 0 0,1 1 0,-5 4 0,-2 1 0,-44 42 0,3 2 0,2 2 0,-77 112 0,-97 202 0,219-363 0,-80 165 0,-10 18 0,68-139 0,2 1 0,-27 85 0,31-81 0,6-13-1365,3-6-5461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48.934"/>
    </inkml:context>
    <inkml:brush xml:id="br0">
      <inkml:brushProperty name="width" value="0.035" units="cm"/>
      <inkml:brushProperty name="height" value="0.035" units="cm"/>
    </inkml:brush>
  </inkml:definitions>
  <inkml:trace contextRef="#ctx0" brushRef="#br0">0 1 24575,'2'35'0,"1"1"0,12 49 0,-6-43 0,2 49 0,11 88 105,1 20-1575,-23-164-5356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50.263"/>
    </inkml:context>
    <inkml:brush xml:id="br0">
      <inkml:brushProperty name="width" value="0.035" units="cm"/>
      <inkml:brushProperty name="height" value="0.035" units="cm"/>
    </inkml:brush>
  </inkml:definitions>
  <inkml:trace contextRef="#ctx0" brushRef="#br0">1 123 24575,'7'-7'0,"10"-3"0,8-6 0,1-7 0,3-1 0,3 5 0,3 5 0,-4 5-8191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6:53:51.956"/>
    </inkml:context>
    <inkml:brush xml:id="br0">
      <inkml:brushProperty name="width" value="0.035" units="cm"/>
      <inkml:brushProperty name="height" value="0.035" units="cm"/>
    </inkml:brush>
  </inkml:definitions>
  <inkml:trace contextRef="#ctx0" brushRef="#br0">578 0 24575,'-7'0'0,"-17"0"0,-10 8 0,-8 8 0,-3 10 0,-2 0 0,1 2 0,1-3 0,1-6 0,8 1 0,3-3 0,0-4 0,-1 2 0,-3-1 0,-1-3 0,5-3-8191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7926480-F9B0-4BE2-B92D-76B4A2969C03}" type="datetimeFigureOut">
              <a:rPr lang="en-IN" smtClean="0"/>
              <a:t>15-11-2024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FCDAEE65-CC3F-45A3-88E0-EC89BA192CD5}" type="slidenum">
              <a:rPr lang="en-IN" smtClean="0"/>
              <a:t>‹#›</a:t>
            </a:fld>
            <a:endParaRPr lang="en-IN"/>
          </a:p>
        </p:txBody>
      </p:sp>
    </p:spTree>
    <p:extLst>
      <p:ext uri="{BB962C8B-B14F-4D97-AF65-F5344CB8AC3E}">
        <p14:creationId xmlns:p14="http://schemas.microsoft.com/office/powerpoint/2010/main" val="2377542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926480-F9B0-4BE2-B92D-76B4A2969C03}"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DAEE65-CC3F-45A3-88E0-EC89BA192CD5}" type="slidenum">
              <a:rPr lang="en-IN" smtClean="0"/>
              <a:t>‹#›</a:t>
            </a:fld>
            <a:endParaRPr lang="en-IN"/>
          </a:p>
        </p:txBody>
      </p:sp>
    </p:spTree>
    <p:extLst>
      <p:ext uri="{BB962C8B-B14F-4D97-AF65-F5344CB8AC3E}">
        <p14:creationId xmlns:p14="http://schemas.microsoft.com/office/powerpoint/2010/main" val="389866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926480-F9B0-4BE2-B92D-76B4A2969C03}" type="datetimeFigureOut">
              <a:rPr lang="en-IN" smtClean="0"/>
              <a:t>15-11-2024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CDAEE65-CC3F-45A3-88E0-EC89BA192CD5}" type="slidenum">
              <a:rPr lang="en-IN" smtClean="0"/>
              <a:t>‹#›</a:t>
            </a:fld>
            <a:endParaRPr lang="en-IN"/>
          </a:p>
        </p:txBody>
      </p:sp>
    </p:spTree>
    <p:extLst>
      <p:ext uri="{BB962C8B-B14F-4D97-AF65-F5344CB8AC3E}">
        <p14:creationId xmlns:p14="http://schemas.microsoft.com/office/powerpoint/2010/main" val="1114854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926480-F9B0-4BE2-B92D-76B4A2969C03}" type="datetimeFigureOut">
              <a:rPr lang="en-IN" smtClean="0"/>
              <a:t>15-11-2024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CDAEE65-CC3F-45A3-88E0-EC89BA192CD5}"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93725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7926480-F9B0-4BE2-B92D-76B4A2969C03}" type="datetimeFigureOut">
              <a:rPr lang="en-IN" smtClean="0"/>
              <a:t>15-11-2024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CDAEE65-CC3F-45A3-88E0-EC89BA192CD5}" type="slidenum">
              <a:rPr lang="en-IN" smtClean="0"/>
              <a:t>‹#›</a:t>
            </a:fld>
            <a:endParaRPr lang="en-IN"/>
          </a:p>
        </p:txBody>
      </p:sp>
    </p:spTree>
    <p:extLst>
      <p:ext uri="{BB962C8B-B14F-4D97-AF65-F5344CB8AC3E}">
        <p14:creationId xmlns:p14="http://schemas.microsoft.com/office/powerpoint/2010/main" val="2448683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926480-F9B0-4BE2-B92D-76B4A2969C03}"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DAEE65-CC3F-45A3-88E0-EC89BA192CD5}" type="slidenum">
              <a:rPr lang="en-IN" smtClean="0"/>
              <a:t>‹#›</a:t>
            </a:fld>
            <a:endParaRPr lang="en-IN"/>
          </a:p>
        </p:txBody>
      </p:sp>
    </p:spTree>
    <p:extLst>
      <p:ext uri="{BB962C8B-B14F-4D97-AF65-F5344CB8AC3E}">
        <p14:creationId xmlns:p14="http://schemas.microsoft.com/office/powerpoint/2010/main" val="219438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926480-F9B0-4BE2-B92D-76B4A2969C03}"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DAEE65-CC3F-45A3-88E0-EC89BA192CD5}" type="slidenum">
              <a:rPr lang="en-IN" smtClean="0"/>
              <a:t>‹#›</a:t>
            </a:fld>
            <a:endParaRPr lang="en-IN"/>
          </a:p>
        </p:txBody>
      </p:sp>
    </p:spTree>
    <p:extLst>
      <p:ext uri="{BB962C8B-B14F-4D97-AF65-F5344CB8AC3E}">
        <p14:creationId xmlns:p14="http://schemas.microsoft.com/office/powerpoint/2010/main" val="346915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26480-F9B0-4BE2-B92D-76B4A2969C03}"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DAEE65-CC3F-45A3-88E0-EC89BA192CD5}" type="slidenum">
              <a:rPr lang="en-IN" smtClean="0"/>
              <a:t>‹#›</a:t>
            </a:fld>
            <a:endParaRPr lang="en-IN"/>
          </a:p>
        </p:txBody>
      </p:sp>
    </p:spTree>
    <p:extLst>
      <p:ext uri="{BB962C8B-B14F-4D97-AF65-F5344CB8AC3E}">
        <p14:creationId xmlns:p14="http://schemas.microsoft.com/office/powerpoint/2010/main" val="2735632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7926480-F9B0-4BE2-B92D-76B4A2969C03}" type="datetimeFigureOut">
              <a:rPr lang="en-IN" smtClean="0"/>
              <a:t>15-11-2024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CDAEE65-CC3F-45A3-88E0-EC89BA192CD5}" type="slidenum">
              <a:rPr lang="en-IN" smtClean="0"/>
              <a:t>‹#›</a:t>
            </a:fld>
            <a:endParaRPr lang="en-IN"/>
          </a:p>
        </p:txBody>
      </p:sp>
    </p:spTree>
    <p:extLst>
      <p:ext uri="{BB962C8B-B14F-4D97-AF65-F5344CB8AC3E}">
        <p14:creationId xmlns:p14="http://schemas.microsoft.com/office/powerpoint/2010/main" val="12973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26480-F9B0-4BE2-B92D-76B4A2969C03}"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DAEE65-CC3F-45A3-88E0-EC89BA192CD5}" type="slidenum">
              <a:rPr lang="en-IN" smtClean="0"/>
              <a:t>‹#›</a:t>
            </a:fld>
            <a:endParaRPr lang="en-IN"/>
          </a:p>
        </p:txBody>
      </p:sp>
    </p:spTree>
    <p:extLst>
      <p:ext uri="{BB962C8B-B14F-4D97-AF65-F5344CB8AC3E}">
        <p14:creationId xmlns:p14="http://schemas.microsoft.com/office/powerpoint/2010/main" val="446633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7926480-F9B0-4BE2-B92D-76B4A2969C03}" type="datetimeFigureOut">
              <a:rPr lang="en-IN" smtClean="0"/>
              <a:t>15-11-2024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CDAEE65-CC3F-45A3-88E0-EC89BA192CD5}" type="slidenum">
              <a:rPr lang="en-IN" smtClean="0"/>
              <a:t>‹#›</a:t>
            </a:fld>
            <a:endParaRPr lang="en-IN"/>
          </a:p>
        </p:txBody>
      </p:sp>
    </p:spTree>
    <p:extLst>
      <p:ext uri="{BB962C8B-B14F-4D97-AF65-F5344CB8AC3E}">
        <p14:creationId xmlns:p14="http://schemas.microsoft.com/office/powerpoint/2010/main" val="2163773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926480-F9B0-4BE2-B92D-76B4A2969C03}"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DAEE65-CC3F-45A3-88E0-EC89BA192CD5}" type="slidenum">
              <a:rPr lang="en-IN" smtClean="0"/>
              <a:t>‹#›</a:t>
            </a:fld>
            <a:endParaRPr lang="en-IN"/>
          </a:p>
        </p:txBody>
      </p:sp>
    </p:spTree>
    <p:extLst>
      <p:ext uri="{BB962C8B-B14F-4D97-AF65-F5344CB8AC3E}">
        <p14:creationId xmlns:p14="http://schemas.microsoft.com/office/powerpoint/2010/main" val="302904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926480-F9B0-4BE2-B92D-76B4A2969C03}"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DAEE65-CC3F-45A3-88E0-EC89BA192CD5}" type="slidenum">
              <a:rPr lang="en-IN" smtClean="0"/>
              <a:t>‹#›</a:t>
            </a:fld>
            <a:endParaRPr lang="en-IN"/>
          </a:p>
        </p:txBody>
      </p:sp>
    </p:spTree>
    <p:extLst>
      <p:ext uri="{BB962C8B-B14F-4D97-AF65-F5344CB8AC3E}">
        <p14:creationId xmlns:p14="http://schemas.microsoft.com/office/powerpoint/2010/main" val="217883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926480-F9B0-4BE2-B92D-76B4A2969C03}"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DAEE65-CC3F-45A3-88E0-EC89BA192CD5}" type="slidenum">
              <a:rPr lang="en-IN" smtClean="0"/>
              <a:t>‹#›</a:t>
            </a:fld>
            <a:endParaRPr lang="en-IN"/>
          </a:p>
        </p:txBody>
      </p:sp>
    </p:spTree>
    <p:extLst>
      <p:ext uri="{BB962C8B-B14F-4D97-AF65-F5344CB8AC3E}">
        <p14:creationId xmlns:p14="http://schemas.microsoft.com/office/powerpoint/2010/main" val="51804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26480-F9B0-4BE2-B92D-76B4A2969C03}" type="datetimeFigureOut">
              <a:rPr lang="en-IN" smtClean="0"/>
              <a:t>15-11-2024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DAEE65-CC3F-45A3-88E0-EC89BA192CD5}" type="slidenum">
              <a:rPr lang="en-IN" smtClean="0"/>
              <a:t>‹#›</a:t>
            </a:fld>
            <a:endParaRPr lang="en-IN"/>
          </a:p>
        </p:txBody>
      </p:sp>
    </p:spTree>
    <p:extLst>
      <p:ext uri="{BB962C8B-B14F-4D97-AF65-F5344CB8AC3E}">
        <p14:creationId xmlns:p14="http://schemas.microsoft.com/office/powerpoint/2010/main" val="234120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926480-F9B0-4BE2-B92D-76B4A2969C03}"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DAEE65-CC3F-45A3-88E0-EC89BA192CD5}" type="slidenum">
              <a:rPr lang="en-IN" smtClean="0"/>
              <a:t>‹#›</a:t>
            </a:fld>
            <a:endParaRPr lang="en-IN"/>
          </a:p>
        </p:txBody>
      </p:sp>
    </p:spTree>
    <p:extLst>
      <p:ext uri="{BB962C8B-B14F-4D97-AF65-F5344CB8AC3E}">
        <p14:creationId xmlns:p14="http://schemas.microsoft.com/office/powerpoint/2010/main" val="74157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926480-F9B0-4BE2-B92D-76B4A2969C03}"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DAEE65-CC3F-45A3-88E0-EC89BA192CD5}" type="slidenum">
              <a:rPr lang="en-IN" smtClean="0"/>
              <a:t>‹#›</a:t>
            </a:fld>
            <a:endParaRPr lang="en-IN"/>
          </a:p>
        </p:txBody>
      </p:sp>
    </p:spTree>
    <p:extLst>
      <p:ext uri="{BB962C8B-B14F-4D97-AF65-F5344CB8AC3E}">
        <p14:creationId xmlns:p14="http://schemas.microsoft.com/office/powerpoint/2010/main" val="4095837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926480-F9B0-4BE2-B92D-76B4A2969C03}" type="datetimeFigureOut">
              <a:rPr lang="en-IN" smtClean="0"/>
              <a:t>15-11-2024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DAEE65-CC3F-45A3-88E0-EC89BA192CD5}" type="slidenum">
              <a:rPr lang="en-IN" smtClean="0"/>
              <a:t>‹#›</a:t>
            </a:fld>
            <a:endParaRPr lang="en-IN"/>
          </a:p>
        </p:txBody>
      </p:sp>
    </p:spTree>
    <p:extLst>
      <p:ext uri="{BB962C8B-B14F-4D97-AF65-F5344CB8AC3E}">
        <p14:creationId xmlns:p14="http://schemas.microsoft.com/office/powerpoint/2010/main" val="368590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17" Type="http://schemas.openxmlformats.org/officeDocument/2006/relationships/image" Target="../media/image82.png"/><Relationship Id="rId21" Type="http://schemas.openxmlformats.org/officeDocument/2006/relationships/image" Target="../media/image36.png"/><Relationship Id="rId42" Type="http://schemas.openxmlformats.org/officeDocument/2006/relationships/image" Target="../media/image46.png"/><Relationship Id="rId63" Type="http://schemas.openxmlformats.org/officeDocument/2006/relationships/image" Target="../media/image56.png"/><Relationship Id="rId84" Type="http://schemas.openxmlformats.org/officeDocument/2006/relationships/customXml" Target="../ink/ink43.xml"/><Relationship Id="rId138" Type="http://schemas.openxmlformats.org/officeDocument/2006/relationships/customXml" Target="../ink/ink71.xml"/><Relationship Id="rId107" Type="http://schemas.openxmlformats.org/officeDocument/2006/relationships/customXml" Target="../ink/ink55.xml"/><Relationship Id="rId11" Type="http://schemas.openxmlformats.org/officeDocument/2006/relationships/image" Target="../media/image31.png"/><Relationship Id="rId32" Type="http://schemas.openxmlformats.org/officeDocument/2006/relationships/customXml" Target="../ink/ink16.xml"/><Relationship Id="rId53" Type="http://schemas.openxmlformats.org/officeDocument/2006/relationships/image" Target="../media/image51.png"/><Relationship Id="rId74" Type="http://schemas.openxmlformats.org/officeDocument/2006/relationships/customXml" Target="../ink/ink38.xml"/><Relationship Id="rId128" Type="http://schemas.openxmlformats.org/officeDocument/2006/relationships/customXml" Target="../ink/ink66.xml"/><Relationship Id="rId5" Type="http://schemas.openxmlformats.org/officeDocument/2006/relationships/image" Target="../media/image28.png"/><Relationship Id="rId90" Type="http://schemas.openxmlformats.org/officeDocument/2006/relationships/image" Target="../media/image69.png"/><Relationship Id="rId95" Type="http://schemas.openxmlformats.org/officeDocument/2006/relationships/customXml" Target="../ink/ink49.xml"/><Relationship Id="rId22" Type="http://schemas.openxmlformats.org/officeDocument/2006/relationships/customXml" Target="../ink/ink11.xml"/><Relationship Id="rId27" Type="http://schemas.openxmlformats.org/officeDocument/2006/relationships/image" Target="../media/image39.png"/><Relationship Id="rId43" Type="http://schemas.openxmlformats.org/officeDocument/2006/relationships/customXml" Target="../ink/ink22.xml"/><Relationship Id="rId48" Type="http://schemas.openxmlformats.org/officeDocument/2006/relationships/image" Target="../media/image49.png"/><Relationship Id="rId64" Type="http://schemas.openxmlformats.org/officeDocument/2006/relationships/customXml" Target="../ink/ink33.xml"/><Relationship Id="rId69" Type="http://schemas.openxmlformats.org/officeDocument/2006/relationships/image" Target="../media/image59.png"/><Relationship Id="rId113" Type="http://schemas.openxmlformats.org/officeDocument/2006/relationships/image" Target="../media/image80.png"/><Relationship Id="rId118" Type="http://schemas.openxmlformats.org/officeDocument/2006/relationships/customXml" Target="../ink/ink61.xml"/><Relationship Id="rId134" Type="http://schemas.openxmlformats.org/officeDocument/2006/relationships/customXml" Target="../ink/ink69.xml"/><Relationship Id="rId139" Type="http://schemas.openxmlformats.org/officeDocument/2006/relationships/image" Target="../media/image93.png"/><Relationship Id="rId80" Type="http://schemas.openxmlformats.org/officeDocument/2006/relationships/customXml" Target="../ink/ink41.xml"/><Relationship Id="rId85" Type="http://schemas.openxmlformats.org/officeDocument/2006/relationships/customXml" Target="../ink/ink44.xml"/><Relationship Id="rId12" Type="http://schemas.openxmlformats.org/officeDocument/2006/relationships/customXml" Target="../ink/ink6.xml"/><Relationship Id="rId17" Type="http://schemas.openxmlformats.org/officeDocument/2006/relationships/image" Target="../media/image34.png"/><Relationship Id="rId33" Type="http://schemas.openxmlformats.org/officeDocument/2006/relationships/image" Target="../media/image42.png"/><Relationship Id="rId38" Type="http://schemas.openxmlformats.org/officeDocument/2006/relationships/image" Target="../media/image44.png"/><Relationship Id="rId59" Type="http://schemas.openxmlformats.org/officeDocument/2006/relationships/image" Target="../media/image54.png"/><Relationship Id="rId103" Type="http://schemas.openxmlformats.org/officeDocument/2006/relationships/customXml" Target="../ink/ink53.xml"/><Relationship Id="rId108" Type="http://schemas.openxmlformats.org/officeDocument/2006/relationships/customXml" Target="../ink/ink56.xml"/><Relationship Id="rId124" Type="http://schemas.openxmlformats.org/officeDocument/2006/relationships/customXml" Target="../ink/ink64.xml"/><Relationship Id="rId129" Type="http://schemas.openxmlformats.org/officeDocument/2006/relationships/image" Target="../media/image88.png"/><Relationship Id="rId54" Type="http://schemas.openxmlformats.org/officeDocument/2006/relationships/customXml" Target="../ink/ink28.xml"/><Relationship Id="rId70" Type="http://schemas.openxmlformats.org/officeDocument/2006/relationships/customXml" Target="../ink/ink36.xml"/><Relationship Id="rId75" Type="http://schemas.openxmlformats.org/officeDocument/2006/relationships/image" Target="../media/image62.png"/><Relationship Id="rId91" Type="http://schemas.openxmlformats.org/officeDocument/2006/relationships/customXml" Target="../ink/ink47.xml"/><Relationship Id="rId96" Type="http://schemas.openxmlformats.org/officeDocument/2006/relationships/image" Target="../media/image72.png"/><Relationship Id="rId140" Type="http://schemas.openxmlformats.org/officeDocument/2006/relationships/customXml" Target="../ink/ink72.xml"/><Relationship Id="rId145"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customXml" Target="../ink/ink3.xml"/><Relationship Id="rId23" Type="http://schemas.openxmlformats.org/officeDocument/2006/relationships/image" Target="../media/image37.png"/><Relationship Id="rId28" Type="http://schemas.openxmlformats.org/officeDocument/2006/relationships/customXml" Target="../ink/ink14.xml"/><Relationship Id="rId49" Type="http://schemas.openxmlformats.org/officeDocument/2006/relationships/customXml" Target="../ink/ink25.xml"/><Relationship Id="rId114" Type="http://schemas.openxmlformats.org/officeDocument/2006/relationships/customXml" Target="../ink/ink59.xml"/><Relationship Id="rId119" Type="http://schemas.openxmlformats.org/officeDocument/2006/relationships/image" Target="../media/image83.png"/><Relationship Id="rId44" Type="http://schemas.openxmlformats.org/officeDocument/2006/relationships/image" Target="../media/image47.png"/><Relationship Id="rId60" Type="http://schemas.openxmlformats.org/officeDocument/2006/relationships/customXml" Target="../ink/ink31.xml"/><Relationship Id="rId65" Type="http://schemas.openxmlformats.org/officeDocument/2006/relationships/image" Target="../media/image57.png"/><Relationship Id="rId81" Type="http://schemas.openxmlformats.org/officeDocument/2006/relationships/image" Target="../media/image65.png"/><Relationship Id="rId86" Type="http://schemas.openxmlformats.org/officeDocument/2006/relationships/image" Target="../media/image67.png"/><Relationship Id="rId130" Type="http://schemas.openxmlformats.org/officeDocument/2006/relationships/customXml" Target="../ink/ink67.xml"/><Relationship Id="rId135" Type="http://schemas.openxmlformats.org/officeDocument/2006/relationships/image" Target="../media/image91.png"/><Relationship Id="rId13" Type="http://schemas.openxmlformats.org/officeDocument/2006/relationships/image" Target="../media/image32.png"/><Relationship Id="rId18" Type="http://schemas.openxmlformats.org/officeDocument/2006/relationships/customXml" Target="../ink/ink9.xml"/><Relationship Id="rId39" Type="http://schemas.openxmlformats.org/officeDocument/2006/relationships/customXml" Target="../ink/ink20.xml"/><Relationship Id="rId109" Type="http://schemas.openxmlformats.org/officeDocument/2006/relationships/image" Target="../media/image78.png"/><Relationship Id="rId34" Type="http://schemas.openxmlformats.org/officeDocument/2006/relationships/customXml" Target="../ink/ink17.xml"/><Relationship Id="rId50" Type="http://schemas.openxmlformats.org/officeDocument/2006/relationships/customXml" Target="../ink/ink26.xml"/><Relationship Id="rId55" Type="http://schemas.openxmlformats.org/officeDocument/2006/relationships/image" Target="../media/image52.png"/><Relationship Id="rId76" Type="http://schemas.openxmlformats.org/officeDocument/2006/relationships/customXml" Target="../ink/ink39.xml"/><Relationship Id="rId97" Type="http://schemas.openxmlformats.org/officeDocument/2006/relationships/customXml" Target="../ink/ink50.xml"/><Relationship Id="rId104" Type="http://schemas.openxmlformats.org/officeDocument/2006/relationships/image" Target="../media/image76.png"/><Relationship Id="rId120" Type="http://schemas.openxmlformats.org/officeDocument/2006/relationships/customXml" Target="../ink/ink62.xml"/><Relationship Id="rId125" Type="http://schemas.openxmlformats.org/officeDocument/2006/relationships/image" Target="../media/image86.png"/><Relationship Id="rId141" Type="http://schemas.openxmlformats.org/officeDocument/2006/relationships/image" Target="../media/image94.png"/><Relationship Id="rId7" Type="http://schemas.openxmlformats.org/officeDocument/2006/relationships/image" Target="../media/image29.png"/><Relationship Id="rId71" Type="http://schemas.openxmlformats.org/officeDocument/2006/relationships/image" Target="../media/image60.png"/><Relationship Id="rId92" Type="http://schemas.openxmlformats.org/officeDocument/2006/relationships/image" Target="../media/image70.png"/><Relationship Id="rId2" Type="http://schemas.openxmlformats.org/officeDocument/2006/relationships/customXml" Target="../ink/ink1.xml"/><Relationship Id="rId29" Type="http://schemas.openxmlformats.org/officeDocument/2006/relationships/image" Target="../media/image40.png"/><Relationship Id="rId24" Type="http://schemas.openxmlformats.org/officeDocument/2006/relationships/customXml" Target="../ink/ink12.xml"/><Relationship Id="rId40" Type="http://schemas.openxmlformats.org/officeDocument/2006/relationships/image" Target="../media/image45.png"/><Relationship Id="rId45" Type="http://schemas.openxmlformats.org/officeDocument/2006/relationships/customXml" Target="../ink/ink23.xml"/><Relationship Id="rId66" Type="http://schemas.openxmlformats.org/officeDocument/2006/relationships/customXml" Target="../ink/ink34.xml"/><Relationship Id="rId87" Type="http://schemas.openxmlformats.org/officeDocument/2006/relationships/customXml" Target="../ink/ink45.xml"/><Relationship Id="rId110" Type="http://schemas.openxmlformats.org/officeDocument/2006/relationships/customXml" Target="../ink/ink57.xml"/><Relationship Id="rId115" Type="http://schemas.openxmlformats.org/officeDocument/2006/relationships/image" Target="../media/image81.png"/><Relationship Id="rId131" Type="http://schemas.openxmlformats.org/officeDocument/2006/relationships/image" Target="../media/image89.png"/><Relationship Id="rId136" Type="http://schemas.openxmlformats.org/officeDocument/2006/relationships/customXml" Target="../ink/ink70.xml"/><Relationship Id="rId61" Type="http://schemas.openxmlformats.org/officeDocument/2006/relationships/image" Target="../media/image55.png"/><Relationship Id="rId82" Type="http://schemas.openxmlformats.org/officeDocument/2006/relationships/customXml" Target="../ink/ink42.xml"/><Relationship Id="rId19" Type="http://schemas.openxmlformats.org/officeDocument/2006/relationships/image" Target="../media/image35.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43.png"/><Relationship Id="rId56" Type="http://schemas.openxmlformats.org/officeDocument/2006/relationships/customXml" Target="../ink/ink29.xml"/><Relationship Id="rId77" Type="http://schemas.openxmlformats.org/officeDocument/2006/relationships/image" Target="../media/image63.png"/><Relationship Id="rId100" Type="http://schemas.openxmlformats.org/officeDocument/2006/relationships/image" Target="../media/image74.png"/><Relationship Id="rId105" Type="http://schemas.openxmlformats.org/officeDocument/2006/relationships/customXml" Target="../ink/ink54.xml"/><Relationship Id="rId126" Type="http://schemas.openxmlformats.org/officeDocument/2006/relationships/customXml" Target="../ink/ink65.xml"/><Relationship Id="rId8" Type="http://schemas.openxmlformats.org/officeDocument/2006/relationships/customXml" Target="../ink/ink4.xml"/><Relationship Id="rId51" Type="http://schemas.openxmlformats.org/officeDocument/2006/relationships/image" Target="../media/image50.png"/><Relationship Id="rId72" Type="http://schemas.openxmlformats.org/officeDocument/2006/relationships/customXml" Target="../ink/ink37.xml"/><Relationship Id="rId93" Type="http://schemas.openxmlformats.org/officeDocument/2006/relationships/customXml" Target="../ink/ink48.xml"/><Relationship Id="rId98" Type="http://schemas.openxmlformats.org/officeDocument/2006/relationships/image" Target="../media/image73.png"/><Relationship Id="rId121" Type="http://schemas.openxmlformats.org/officeDocument/2006/relationships/image" Target="../media/image84.png"/><Relationship Id="rId142" Type="http://schemas.openxmlformats.org/officeDocument/2006/relationships/customXml" Target="../ink/ink73.xml"/><Relationship Id="rId3" Type="http://schemas.openxmlformats.org/officeDocument/2006/relationships/image" Target="../media/image27.png"/><Relationship Id="rId25" Type="http://schemas.openxmlformats.org/officeDocument/2006/relationships/image" Target="../media/image38.png"/><Relationship Id="rId46" Type="http://schemas.openxmlformats.org/officeDocument/2006/relationships/image" Target="../media/image48.png"/><Relationship Id="rId67" Type="http://schemas.openxmlformats.org/officeDocument/2006/relationships/image" Target="../media/image58.png"/><Relationship Id="rId116" Type="http://schemas.openxmlformats.org/officeDocument/2006/relationships/customXml" Target="../ink/ink60.xml"/><Relationship Id="rId137" Type="http://schemas.openxmlformats.org/officeDocument/2006/relationships/image" Target="../media/image92.png"/><Relationship Id="rId20" Type="http://schemas.openxmlformats.org/officeDocument/2006/relationships/customXml" Target="../ink/ink10.xml"/><Relationship Id="rId41" Type="http://schemas.openxmlformats.org/officeDocument/2006/relationships/customXml" Target="../ink/ink21.xml"/><Relationship Id="rId62" Type="http://schemas.openxmlformats.org/officeDocument/2006/relationships/customXml" Target="../ink/ink32.xml"/><Relationship Id="rId83" Type="http://schemas.openxmlformats.org/officeDocument/2006/relationships/image" Target="../media/image66.png"/><Relationship Id="rId88" Type="http://schemas.openxmlformats.org/officeDocument/2006/relationships/image" Target="../media/image68.png"/><Relationship Id="rId111" Type="http://schemas.openxmlformats.org/officeDocument/2006/relationships/image" Target="../media/image79.png"/><Relationship Id="rId132" Type="http://schemas.openxmlformats.org/officeDocument/2006/relationships/customXml" Target="../ink/ink68.xml"/><Relationship Id="rId15" Type="http://schemas.openxmlformats.org/officeDocument/2006/relationships/image" Target="../media/image33.png"/><Relationship Id="rId36" Type="http://schemas.openxmlformats.org/officeDocument/2006/relationships/customXml" Target="../ink/ink18.xml"/><Relationship Id="rId57" Type="http://schemas.openxmlformats.org/officeDocument/2006/relationships/image" Target="../media/image53.png"/><Relationship Id="rId106" Type="http://schemas.openxmlformats.org/officeDocument/2006/relationships/image" Target="../media/image77.png"/><Relationship Id="rId127" Type="http://schemas.openxmlformats.org/officeDocument/2006/relationships/image" Target="../media/image87.png"/><Relationship Id="rId10" Type="http://schemas.openxmlformats.org/officeDocument/2006/relationships/customXml" Target="../ink/ink5.xml"/><Relationship Id="rId31" Type="http://schemas.openxmlformats.org/officeDocument/2006/relationships/image" Target="../media/image41.png"/><Relationship Id="rId52" Type="http://schemas.openxmlformats.org/officeDocument/2006/relationships/customXml" Target="../ink/ink27.xml"/><Relationship Id="rId73" Type="http://schemas.openxmlformats.org/officeDocument/2006/relationships/image" Target="../media/image61.png"/><Relationship Id="rId78" Type="http://schemas.openxmlformats.org/officeDocument/2006/relationships/customXml" Target="../ink/ink40.xml"/><Relationship Id="rId94" Type="http://schemas.openxmlformats.org/officeDocument/2006/relationships/image" Target="../media/image71.png"/><Relationship Id="rId99" Type="http://schemas.openxmlformats.org/officeDocument/2006/relationships/customXml" Target="../ink/ink51.xml"/><Relationship Id="rId101" Type="http://schemas.openxmlformats.org/officeDocument/2006/relationships/customXml" Target="../ink/ink52.xml"/><Relationship Id="rId122" Type="http://schemas.openxmlformats.org/officeDocument/2006/relationships/customXml" Target="../ink/ink63.xml"/><Relationship Id="rId143" Type="http://schemas.openxmlformats.org/officeDocument/2006/relationships/image" Target="../media/image95.png"/><Relationship Id="rId4" Type="http://schemas.openxmlformats.org/officeDocument/2006/relationships/customXml" Target="../ink/ink2.xml"/><Relationship Id="rId9" Type="http://schemas.openxmlformats.org/officeDocument/2006/relationships/image" Target="../media/image30.png"/><Relationship Id="rId26" Type="http://schemas.openxmlformats.org/officeDocument/2006/relationships/customXml" Target="../ink/ink13.xml"/><Relationship Id="rId47" Type="http://schemas.openxmlformats.org/officeDocument/2006/relationships/customXml" Target="../ink/ink24.xml"/><Relationship Id="rId68" Type="http://schemas.openxmlformats.org/officeDocument/2006/relationships/customXml" Target="../ink/ink35.xml"/><Relationship Id="rId89" Type="http://schemas.openxmlformats.org/officeDocument/2006/relationships/customXml" Target="../ink/ink46.xml"/><Relationship Id="rId112" Type="http://schemas.openxmlformats.org/officeDocument/2006/relationships/customXml" Target="../ink/ink58.xml"/><Relationship Id="rId133" Type="http://schemas.openxmlformats.org/officeDocument/2006/relationships/image" Target="../media/image90.png"/><Relationship Id="rId16" Type="http://schemas.openxmlformats.org/officeDocument/2006/relationships/customXml" Target="../ink/ink8.xml"/><Relationship Id="rId37" Type="http://schemas.openxmlformats.org/officeDocument/2006/relationships/customXml" Target="../ink/ink19.xml"/><Relationship Id="rId58" Type="http://schemas.openxmlformats.org/officeDocument/2006/relationships/customXml" Target="../ink/ink30.xml"/><Relationship Id="rId79" Type="http://schemas.openxmlformats.org/officeDocument/2006/relationships/image" Target="../media/image64.png"/><Relationship Id="rId102" Type="http://schemas.openxmlformats.org/officeDocument/2006/relationships/image" Target="../media/image75.png"/><Relationship Id="rId123" Type="http://schemas.openxmlformats.org/officeDocument/2006/relationships/image" Target="../media/image85.png"/><Relationship Id="rId144" Type="http://schemas.openxmlformats.org/officeDocument/2006/relationships/customXml" Target="../ink/ink7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17" Type="http://schemas.openxmlformats.org/officeDocument/2006/relationships/customXml" Target="../ink/ink133.xml"/><Relationship Id="rId21" Type="http://schemas.openxmlformats.org/officeDocument/2006/relationships/image" Target="../media/image106.png"/><Relationship Id="rId42" Type="http://schemas.openxmlformats.org/officeDocument/2006/relationships/customXml" Target="../ink/ink95.xml"/><Relationship Id="rId63" Type="http://schemas.openxmlformats.org/officeDocument/2006/relationships/image" Target="../media/image126.png"/><Relationship Id="rId84" Type="http://schemas.openxmlformats.org/officeDocument/2006/relationships/customXml" Target="../ink/ink116.xml"/><Relationship Id="rId16" Type="http://schemas.openxmlformats.org/officeDocument/2006/relationships/customXml" Target="../ink/ink82.xml"/><Relationship Id="rId107" Type="http://schemas.openxmlformats.org/officeDocument/2006/relationships/customXml" Target="../ink/ink128.xml"/><Relationship Id="rId11" Type="http://schemas.openxmlformats.org/officeDocument/2006/relationships/image" Target="../media/image101.png"/><Relationship Id="rId32" Type="http://schemas.openxmlformats.org/officeDocument/2006/relationships/customXml" Target="../ink/ink90.xml"/><Relationship Id="rId37" Type="http://schemas.openxmlformats.org/officeDocument/2006/relationships/image" Target="../media/image113.png"/><Relationship Id="rId53" Type="http://schemas.openxmlformats.org/officeDocument/2006/relationships/image" Target="../media/image121.png"/><Relationship Id="rId58" Type="http://schemas.openxmlformats.org/officeDocument/2006/relationships/customXml" Target="../ink/ink103.xml"/><Relationship Id="rId74" Type="http://schemas.openxmlformats.org/officeDocument/2006/relationships/customXml" Target="../ink/ink111.xml"/><Relationship Id="rId79" Type="http://schemas.openxmlformats.org/officeDocument/2006/relationships/image" Target="../media/image134.png"/><Relationship Id="rId102" Type="http://schemas.openxmlformats.org/officeDocument/2006/relationships/image" Target="../media/image145.png"/><Relationship Id="rId123" Type="http://schemas.openxmlformats.org/officeDocument/2006/relationships/customXml" Target="../ink/ink136.xml"/><Relationship Id="rId128" Type="http://schemas.openxmlformats.org/officeDocument/2006/relationships/image" Target="../media/image158.png"/><Relationship Id="rId5" Type="http://schemas.openxmlformats.org/officeDocument/2006/relationships/image" Target="../media/image98.png"/><Relationship Id="rId90" Type="http://schemas.openxmlformats.org/officeDocument/2006/relationships/customXml" Target="../ink/ink119.xml"/><Relationship Id="rId95" Type="http://schemas.openxmlformats.org/officeDocument/2006/relationships/image" Target="../media/image142.png"/><Relationship Id="rId22" Type="http://schemas.openxmlformats.org/officeDocument/2006/relationships/customXml" Target="../ink/ink85.xml"/><Relationship Id="rId27" Type="http://schemas.openxmlformats.org/officeDocument/2006/relationships/image" Target="../media/image109.png"/><Relationship Id="rId43" Type="http://schemas.openxmlformats.org/officeDocument/2006/relationships/image" Target="../media/image116.png"/><Relationship Id="rId48" Type="http://schemas.openxmlformats.org/officeDocument/2006/relationships/customXml" Target="../ink/ink98.xml"/><Relationship Id="rId64" Type="http://schemas.openxmlformats.org/officeDocument/2006/relationships/customXml" Target="../ink/ink106.xml"/><Relationship Id="rId69" Type="http://schemas.openxmlformats.org/officeDocument/2006/relationships/image" Target="../media/image129.png"/><Relationship Id="rId113" Type="http://schemas.openxmlformats.org/officeDocument/2006/relationships/customXml" Target="../ink/ink131.xml"/><Relationship Id="rId118" Type="http://schemas.openxmlformats.org/officeDocument/2006/relationships/image" Target="../media/image153.png"/><Relationship Id="rId134" Type="http://schemas.openxmlformats.org/officeDocument/2006/relationships/image" Target="../media/image161.png"/><Relationship Id="rId80" Type="http://schemas.openxmlformats.org/officeDocument/2006/relationships/customXml" Target="../ink/ink114.xml"/><Relationship Id="rId85" Type="http://schemas.openxmlformats.org/officeDocument/2006/relationships/image" Target="../media/image137.png"/><Relationship Id="rId12" Type="http://schemas.openxmlformats.org/officeDocument/2006/relationships/customXml" Target="../ink/ink80.xml"/><Relationship Id="rId17" Type="http://schemas.openxmlformats.org/officeDocument/2006/relationships/image" Target="../media/image104.png"/><Relationship Id="rId33" Type="http://schemas.openxmlformats.org/officeDocument/2006/relationships/image" Target="../media/image111.png"/><Relationship Id="rId38" Type="http://schemas.openxmlformats.org/officeDocument/2006/relationships/customXml" Target="../ink/ink93.xml"/><Relationship Id="rId59" Type="http://schemas.openxmlformats.org/officeDocument/2006/relationships/image" Target="../media/image124.png"/><Relationship Id="rId103" Type="http://schemas.openxmlformats.org/officeDocument/2006/relationships/customXml" Target="../ink/ink126.xml"/><Relationship Id="rId108" Type="http://schemas.openxmlformats.org/officeDocument/2006/relationships/image" Target="../media/image148.png"/><Relationship Id="rId124" Type="http://schemas.openxmlformats.org/officeDocument/2006/relationships/image" Target="../media/image156.png"/><Relationship Id="rId129" Type="http://schemas.openxmlformats.org/officeDocument/2006/relationships/customXml" Target="../ink/ink139.xml"/><Relationship Id="rId54" Type="http://schemas.openxmlformats.org/officeDocument/2006/relationships/customXml" Target="../ink/ink101.xml"/><Relationship Id="rId70" Type="http://schemas.openxmlformats.org/officeDocument/2006/relationships/customXml" Target="../ink/ink109.xml"/><Relationship Id="rId75" Type="http://schemas.openxmlformats.org/officeDocument/2006/relationships/image" Target="../media/image132.png"/><Relationship Id="rId91" Type="http://schemas.openxmlformats.org/officeDocument/2006/relationships/image" Target="../media/image140.png"/><Relationship Id="rId96" Type="http://schemas.openxmlformats.org/officeDocument/2006/relationships/customXml" Target="../ink/ink122.xml"/><Relationship Id="rId1" Type="http://schemas.openxmlformats.org/officeDocument/2006/relationships/slideLayout" Target="../slideLayouts/slideLayout2.xml"/><Relationship Id="rId6" Type="http://schemas.openxmlformats.org/officeDocument/2006/relationships/customXml" Target="../ink/ink77.xml"/><Relationship Id="rId23" Type="http://schemas.openxmlformats.org/officeDocument/2006/relationships/image" Target="../media/image107.png"/><Relationship Id="rId28" Type="http://schemas.openxmlformats.org/officeDocument/2006/relationships/customXml" Target="../ink/ink88.xml"/><Relationship Id="rId49" Type="http://schemas.openxmlformats.org/officeDocument/2006/relationships/image" Target="../media/image119.png"/><Relationship Id="rId114" Type="http://schemas.openxmlformats.org/officeDocument/2006/relationships/image" Target="../media/image151.png"/><Relationship Id="rId119" Type="http://schemas.openxmlformats.org/officeDocument/2006/relationships/customXml" Target="../ink/ink134.xml"/><Relationship Id="rId44" Type="http://schemas.openxmlformats.org/officeDocument/2006/relationships/customXml" Target="../ink/ink96.xml"/><Relationship Id="rId60" Type="http://schemas.openxmlformats.org/officeDocument/2006/relationships/customXml" Target="../ink/ink104.xml"/><Relationship Id="rId65" Type="http://schemas.openxmlformats.org/officeDocument/2006/relationships/image" Target="../media/image127.png"/><Relationship Id="rId81" Type="http://schemas.openxmlformats.org/officeDocument/2006/relationships/image" Target="../media/image135.png"/><Relationship Id="rId86" Type="http://schemas.openxmlformats.org/officeDocument/2006/relationships/customXml" Target="../ink/ink117.xml"/><Relationship Id="rId130" Type="http://schemas.openxmlformats.org/officeDocument/2006/relationships/image" Target="../media/image159.png"/><Relationship Id="rId13" Type="http://schemas.openxmlformats.org/officeDocument/2006/relationships/image" Target="../media/image102.png"/><Relationship Id="rId18" Type="http://schemas.openxmlformats.org/officeDocument/2006/relationships/customXml" Target="../ink/ink83.xml"/><Relationship Id="rId39" Type="http://schemas.openxmlformats.org/officeDocument/2006/relationships/image" Target="../media/image114.png"/><Relationship Id="rId109" Type="http://schemas.openxmlformats.org/officeDocument/2006/relationships/customXml" Target="../ink/ink129.xml"/><Relationship Id="rId34" Type="http://schemas.openxmlformats.org/officeDocument/2006/relationships/customXml" Target="../ink/ink91.xml"/><Relationship Id="rId50" Type="http://schemas.openxmlformats.org/officeDocument/2006/relationships/customXml" Target="../ink/ink99.xml"/><Relationship Id="rId55" Type="http://schemas.openxmlformats.org/officeDocument/2006/relationships/image" Target="../media/image122.png"/><Relationship Id="rId76" Type="http://schemas.openxmlformats.org/officeDocument/2006/relationships/customXml" Target="../ink/ink112.xml"/><Relationship Id="rId97" Type="http://schemas.openxmlformats.org/officeDocument/2006/relationships/image" Target="../media/image143.png"/><Relationship Id="rId104" Type="http://schemas.openxmlformats.org/officeDocument/2006/relationships/image" Target="../media/image146.png"/><Relationship Id="rId120" Type="http://schemas.openxmlformats.org/officeDocument/2006/relationships/image" Target="../media/image154.png"/><Relationship Id="rId125" Type="http://schemas.openxmlformats.org/officeDocument/2006/relationships/customXml" Target="../ink/ink137.xml"/><Relationship Id="rId7" Type="http://schemas.openxmlformats.org/officeDocument/2006/relationships/image" Target="../media/image99.png"/><Relationship Id="rId71" Type="http://schemas.openxmlformats.org/officeDocument/2006/relationships/image" Target="../media/image130.png"/><Relationship Id="rId92" Type="http://schemas.openxmlformats.org/officeDocument/2006/relationships/customXml" Target="../ink/ink120.xml"/><Relationship Id="rId2" Type="http://schemas.openxmlformats.org/officeDocument/2006/relationships/customXml" Target="../ink/ink75.xml"/><Relationship Id="rId29" Type="http://schemas.openxmlformats.org/officeDocument/2006/relationships/image" Target="../media/image110.png"/><Relationship Id="rId24" Type="http://schemas.openxmlformats.org/officeDocument/2006/relationships/customXml" Target="../ink/ink86.xml"/><Relationship Id="rId40" Type="http://schemas.openxmlformats.org/officeDocument/2006/relationships/customXml" Target="../ink/ink94.xml"/><Relationship Id="rId45" Type="http://schemas.openxmlformats.org/officeDocument/2006/relationships/image" Target="../media/image117.png"/><Relationship Id="rId66" Type="http://schemas.openxmlformats.org/officeDocument/2006/relationships/customXml" Target="../ink/ink107.xml"/><Relationship Id="rId87" Type="http://schemas.openxmlformats.org/officeDocument/2006/relationships/image" Target="../media/image138.png"/><Relationship Id="rId110" Type="http://schemas.openxmlformats.org/officeDocument/2006/relationships/image" Target="../media/image149.png"/><Relationship Id="rId115" Type="http://schemas.openxmlformats.org/officeDocument/2006/relationships/customXml" Target="../ink/ink132.xml"/><Relationship Id="rId131" Type="http://schemas.openxmlformats.org/officeDocument/2006/relationships/customXml" Target="../ink/ink140.xml"/><Relationship Id="rId61" Type="http://schemas.openxmlformats.org/officeDocument/2006/relationships/image" Target="../media/image125.png"/><Relationship Id="rId82" Type="http://schemas.openxmlformats.org/officeDocument/2006/relationships/customXml" Target="../ink/ink115.xml"/><Relationship Id="rId19" Type="http://schemas.openxmlformats.org/officeDocument/2006/relationships/image" Target="../media/image105.png"/><Relationship Id="rId14" Type="http://schemas.openxmlformats.org/officeDocument/2006/relationships/customXml" Target="../ink/ink81.xml"/><Relationship Id="rId30" Type="http://schemas.openxmlformats.org/officeDocument/2006/relationships/customXml" Target="../ink/ink89.xml"/><Relationship Id="rId35" Type="http://schemas.openxmlformats.org/officeDocument/2006/relationships/image" Target="../media/image112.png"/><Relationship Id="rId56" Type="http://schemas.openxmlformats.org/officeDocument/2006/relationships/customXml" Target="../ink/ink102.xml"/><Relationship Id="rId77" Type="http://schemas.openxmlformats.org/officeDocument/2006/relationships/image" Target="../media/image133.png"/><Relationship Id="rId100" Type="http://schemas.openxmlformats.org/officeDocument/2006/relationships/customXml" Target="../ink/ink124.xml"/><Relationship Id="rId105" Type="http://schemas.openxmlformats.org/officeDocument/2006/relationships/customXml" Target="../ink/ink127.xml"/><Relationship Id="rId126" Type="http://schemas.openxmlformats.org/officeDocument/2006/relationships/image" Target="../media/image157.png"/><Relationship Id="rId8" Type="http://schemas.openxmlformats.org/officeDocument/2006/relationships/customXml" Target="../ink/ink78.xml"/><Relationship Id="rId51" Type="http://schemas.openxmlformats.org/officeDocument/2006/relationships/image" Target="../media/image120.png"/><Relationship Id="rId72" Type="http://schemas.openxmlformats.org/officeDocument/2006/relationships/customXml" Target="../ink/ink110.xml"/><Relationship Id="rId93" Type="http://schemas.openxmlformats.org/officeDocument/2006/relationships/image" Target="../media/image141.png"/><Relationship Id="rId98" Type="http://schemas.openxmlformats.org/officeDocument/2006/relationships/customXml" Target="../ink/ink123.xml"/><Relationship Id="rId121" Type="http://schemas.openxmlformats.org/officeDocument/2006/relationships/customXml" Target="../ink/ink135.xml"/><Relationship Id="rId3" Type="http://schemas.openxmlformats.org/officeDocument/2006/relationships/image" Target="../media/image97.png"/><Relationship Id="rId25" Type="http://schemas.openxmlformats.org/officeDocument/2006/relationships/image" Target="../media/image108.png"/><Relationship Id="rId46" Type="http://schemas.openxmlformats.org/officeDocument/2006/relationships/customXml" Target="../ink/ink97.xml"/><Relationship Id="rId67" Type="http://schemas.openxmlformats.org/officeDocument/2006/relationships/image" Target="../media/image128.png"/><Relationship Id="rId116" Type="http://schemas.openxmlformats.org/officeDocument/2006/relationships/image" Target="../media/image152.png"/><Relationship Id="rId20" Type="http://schemas.openxmlformats.org/officeDocument/2006/relationships/customXml" Target="../ink/ink84.xml"/><Relationship Id="rId41" Type="http://schemas.openxmlformats.org/officeDocument/2006/relationships/image" Target="../media/image115.png"/><Relationship Id="rId62" Type="http://schemas.openxmlformats.org/officeDocument/2006/relationships/customXml" Target="../ink/ink105.xml"/><Relationship Id="rId83" Type="http://schemas.openxmlformats.org/officeDocument/2006/relationships/image" Target="../media/image136.png"/><Relationship Id="rId88" Type="http://schemas.openxmlformats.org/officeDocument/2006/relationships/customXml" Target="../ink/ink118.xml"/><Relationship Id="rId111" Type="http://schemas.openxmlformats.org/officeDocument/2006/relationships/customXml" Target="../ink/ink130.xml"/><Relationship Id="rId132" Type="http://schemas.openxmlformats.org/officeDocument/2006/relationships/image" Target="../media/image160.png"/><Relationship Id="rId15" Type="http://schemas.openxmlformats.org/officeDocument/2006/relationships/image" Target="../media/image103.png"/><Relationship Id="rId36" Type="http://schemas.openxmlformats.org/officeDocument/2006/relationships/customXml" Target="../ink/ink92.xml"/><Relationship Id="rId57" Type="http://schemas.openxmlformats.org/officeDocument/2006/relationships/image" Target="../media/image123.png"/><Relationship Id="rId106" Type="http://schemas.openxmlformats.org/officeDocument/2006/relationships/image" Target="../media/image147.png"/><Relationship Id="rId127" Type="http://schemas.openxmlformats.org/officeDocument/2006/relationships/customXml" Target="../ink/ink138.xml"/><Relationship Id="rId10" Type="http://schemas.openxmlformats.org/officeDocument/2006/relationships/customXml" Target="../ink/ink79.xml"/><Relationship Id="rId31" Type="http://schemas.openxmlformats.org/officeDocument/2006/relationships/image" Target="../media/image42.png"/><Relationship Id="rId52" Type="http://schemas.openxmlformats.org/officeDocument/2006/relationships/customXml" Target="../ink/ink100.xml"/><Relationship Id="rId73" Type="http://schemas.openxmlformats.org/officeDocument/2006/relationships/image" Target="../media/image131.png"/><Relationship Id="rId78" Type="http://schemas.openxmlformats.org/officeDocument/2006/relationships/customXml" Target="../ink/ink113.xml"/><Relationship Id="rId94" Type="http://schemas.openxmlformats.org/officeDocument/2006/relationships/customXml" Target="../ink/ink121.xml"/><Relationship Id="rId99" Type="http://schemas.openxmlformats.org/officeDocument/2006/relationships/image" Target="../media/image144.png"/><Relationship Id="rId101" Type="http://schemas.openxmlformats.org/officeDocument/2006/relationships/customXml" Target="../ink/ink125.xml"/><Relationship Id="rId122" Type="http://schemas.openxmlformats.org/officeDocument/2006/relationships/image" Target="../media/image155.png"/><Relationship Id="rId4" Type="http://schemas.openxmlformats.org/officeDocument/2006/relationships/customXml" Target="../ink/ink76.xml"/><Relationship Id="rId9" Type="http://schemas.openxmlformats.org/officeDocument/2006/relationships/image" Target="../media/image100.png"/><Relationship Id="rId26" Type="http://schemas.openxmlformats.org/officeDocument/2006/relationships/customXml" Target="../ink/ink87.xml"/><Relationship Id="rId47" Type="http://schemas.openxmlformats.org/officeDocument/2006/relationships/image" Target="../media/image118.png"/><Relationship Id="rId68" Type="http://schemas.openxmlformats.org/officeDocument/2006/relationships/customXml" Target="../ink/ink108.xml"/><Relationship Id="rId89" Type="http://schemas.openxmlformats.org/officeDocument/2006/relationships/image" Target="../media/image139.png"/><Relationship Id="rId112" Type="http://schemas.openxmlformats.org/officeDocument/2006/relationships/image" Target="../media/image150.png"/><Relationship Id="rId133" Type="http://schemas.openxmlformats.org/officeDocument/2006/relationships/customXml" Target="../ink/ink1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geeksforgeeks.org/what-is-ethernet/"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geeksforgeeks.org/fault-tolerance-techniques-in-computer-syste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A546E-DD7A-C06A-97DA-5A2B156936B0}"/>
              </a:ext>
            </a:extLst>
          </p:cNvPr>
          <p:cNvSpPr>
            <a:spLocks noGrp="1"/>
          </p:cNvSpPr>
          <p:nvPr>
            <p:ph type="ctrTitle"/>
          </p:nvPr>
        </p:nvSpPr>
        <p:spPr/>
        <p:txBody>
          <a:bodyPr/>
          <a:lstStyle/>
          <a:p>
            <a:r>
              <a:rPr lang="en-US" dirty="0"/>
              <a:t>UNIT-5: </a:t>
            </a:r>
            <a:r>
              <a:rPr lang="en-US" sz="4000" b="1" dirty="0">
                <a:effectLst/>
                <a:latin typeface="Times New Roman" panose="02020603050405020304" pitchFamily="18" charset="0"/>
                <a:ea typeface="Times New Roman" panose="02020603050405020304" pitchFamily="18" charset="0"/>
              </a:rPr>
              <a:t>I/O Organization </a:t>
            </a:r>
            <a:endParaRPr lang="en-IN" sz="4000" dirty="0"/>
          </a:p>
        </p:txBody>
      </p:sp>
    </p:spTree>
    <p:extLst>
      <p:ext uri="{BB962C8B-B14F-4D97-AF65-F5344CB8AC3E}">
        <p14:creationId xmlns:p14="http://schemas.microsoft.com/office/powerpoint/2010/main" val="333066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8EECC-2C0A-8AE2-85B0-F5B803DA6573}"/>
              </a:ext>
            </a:extLst>
          </p:cNvPr>
          <p:cNvSpPr>
            <a:spLocks noGrp="1"/>
          </p:cNvSpPr>
          <p:nvPr>
            <p:ph idx="1"/>
          </p:nvPr>
        </p:nvSpPr>
        <p:spPr>
          <a:xfrm>
            <a:off x="685800" y="1469036"/>
            <a:ext cx="10820400" cy="4749649"/>
          </a:xfrm>
        </p:spPr>
        <p:txBody>
          <a:bodyPr/>
          <a:lstStyle/>
          <a:p>
            <a:r>
              <a:rPr lang="en-US" dirty="0"/>
              <a:t>Solution 2: Average Waiting Time</a:t>
            </a:r>
          </a:p>
          <a:p>
            <a:endParaRPr lang="en-IN" dirty="0"/>
          </a:p>
        </p:txBody>
      </p:sp>
      <p:pic>
        <p:nvPicPr>
          <p:cNvPr id="5" name="Picture 4">
            <a:extLst>
              <a:ext uri="{FF2B5EF4-FFF2-40B4-BE49-F238E27FC236}">
                <a16:creationId xmlns:a16="http://schemas.microsoft.com/office/drawing/2014/main" id="{BAB7AEF5-861D-69BF-3DF3-2ADE0A7EEC0E}"/>
              </a:ext>
            </a:extLst>
          </p:cNvPr>
          <p:cNvPicPr>
            <a:picLocks noChangeAspect="1"/>
          </p:cNvPicPr>
          <p:nvPr/>
        </p:nvPicPr>
        <p:blipFill>
          <a:blip r:embed="rId2"/>
          <a:stretch>
            <a:fillRect/>
          </a:stretch>
        </p:blipFill>
        <p:spPr>
          <a:xfrm>
            <a:off x="685799" y="2105683"/>
            <a:ext cx="10346961" cy="4113002"/>
          </a:xfrm>
          <a:prstGeom prst="rect">
            <a:avLst/>
          </a:prstGeom>
        </p:spPr>
      </p:pic>
    </p:spTree>
    <p:extLst>
      <p:ext uri="{BB962C8B-B14F-4D97-AF65-F5344CB8AC3E}">
        <p14:creationId xmlns:p14="http://schemas.microsoft.com/office/powerpoint/2010/main" val="284038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6AADD-7545-63F4-898A-562A4BC10AD9}"/>
              </a:ext>
            </a:extLst>
          </p:cNvPr>
          <p:cNvSpPr>
            <a:spLocks noGrp="1"/>
          </p:cNvSpPr>
          <p:nvPr>
            <p:ph idx="1"/>
          </p:nvPr>
        </p:nvSpPr>
        <p:spPr>
          <a:xfrm>
            <a:off x="685800" y="1349116"/>
            <a:ext cx="10820400" cy="4869570"/>
          </a:xfrm>
        </p:spPr>
        <p:txBody>
          <a:bodyPr>
            <a:normAutofit/>
          </a:bodyPr>
          <a:lstStyle/>
          <a:p>
            <a:pPr algn="just"/>
            <a:r>
              <a:rPr lang="en-US" sz="2400" b="1" dirty="0">
                <a:solidFill>
                  <a:srgbClr val="00B050"/>
                </a:solidFill>
              </a:rPr>
              <a:t>Advantages:</a:t>
            </a:r>
          </a:p>
          <a:p>
            <a:pPr algn="just"/>
            <a:r>
              <a:rPr lang="en-US" sz="2400" dirty="0"/>
              <a:t>Simple to implement</a:t>
            </a:r>
          </a:p>
          <a:p>
            <a:pPr algn="just"/>
            <a:r>
              <a:rPr lang="en-US" sz="2400" dirty="0"/>
              <a:t>Very Little hardware support</a:t>
            </a:r>
          </a:p>
          <a:p>
            <a:pPr algn="just"/>
            <a:endParaRPr lang="en-US" sz="2400" dirty="0"/>
          </a:p>
          <a:p>
            <a:pPr algn="just"/>
            <a:r>
              <a:rPr lang="en-US" sz="2400" b="1" dirty="0">
                <a:solidFill>
                  <a:srgbClr val="00B050"/>
                </a:solidFill>
              </a:rPr>
              <a:t>Disadvantages</a:t>
            </a:r>
          </a:p>
          <a:p>
            <a:pPr algn="just"/>
            <a:r>
              <a:rPr lang="en-US" sz="2400" dirty="0"/>
              <a:t>Busy waiting as CPU need to continuously monitor the I/O devices to check whether I/O devices are ready for transfer or not.</a:t>
            </a:r>
          </a:p>
          <a:p>
            <a:pPr algn="just"/>
            <a:r>
              <a:rPr lang="en-US" sz="2400" dirty="0"/>
              <a:t>Ties up CPU for long period with no useful work.</a:t>
            </a:r>
            <a:endParaRPr lang="en-IN" sz="2400" dirty="0"/>
          </a:p>
        </p:txBody>
      </p:sp>
    </p:spTree>
    <p:extLst>
      <p:ext uri="{BB962C8B-B14F-4D97-AF65-F5344CB8AC3E}">
        <p14:creationId xmlns:p14="http://schemas.microsoft.com/office/powerpoint/2010/main" val="273899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ADED-84EE-F778-408C-C87009A84F70}"/>
              </a:ext>
            </a:extLst>
          </p:cNvPr>
          <p:cNvSpPr>
            <a:spLocks noGrp="1"/>
          </p:cNvSpPr>
          <p:nvPr>
            <p:ph type="title"/>
          </p:nvPr>
        </p:nvSpPr>
        <p:spPr/>
        <p:txBody>
          <a:bodyPr/>
          <a:lstStyle/>
          <a:p>
            <a:r>
              <a:rPr lang="en-US" b="1" dirty="0">
                <a:solidFill>
                  <a:schemeClr val="accent2">
                    <a:lumMod val="50000"/>
                  </a:schemeClr>
                </a:solidFill>
              </a:rPr>
              <a:t>Interrupt –initiated I/O</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id="{040D1C67-8C0F-967B-4878-61FF8A682ACE}"/>
              </a:ext>
            </a:extLst>
          </p:cNvPr>
          <p:cNvSpPr>
            <a:spLocks noGrp="1"/>
          </p:cNvSpPr>
          <p:nvPr>
            <p:ph idx="1"/>
          </p:nvPr>
        </p:nvSpPr>
        <p:spPr>
          <a:xfrm>
            <a:off x="629587" y="2057402"/>
            <a:ext cx="11137691" cy="4358388"/>
          </a:xfrm>
        </p:spPr>
        <p:txBody>
          <a:bodyPr/>
          <a:lstStyle/>
          <a:p>
            <a:pPr algn="just"/>
            <a:r>
              <a:rPr lang="en-US" sz="2400" dirty="0"/>
              <a:t>The </a:t>
            </a:r>
            <a:r>
              <a:rPr lang="en-US" sz="2400" u="sng" dirty="0"/>
              <a:t>disadvantage of programmed I/O(continues busy waiting of CPU) is overcome by this technique</a:t>
            </a:r>
          </a:p>
          <a:p>
            <a:pPr algn="just"/>
            <a:r>
              <a:rPr lang="en-US" sz="2400" dirty="0"/>
              <a:t>This uses the interrupt facility</a:t>
            </a:r>
          </a:p>
          <a:p>
            <a:pPr algn="just"/>
            <a:r>
              <a:rPr lang="en-US" sz="2400" dirty="0"/>
              <a:t>This </a:t>
            </a:r>
            <a:r>
              <a:rPr lang="en-US" sz="2400" u="sng" dirty="0"/>
              <a:t>interrupt facility along with special commands issue an interrupt request signal whenever data is ready for transfer</a:t>
            </a:r>
            <a:r>
              <a:rPr lang="en-US" sz="2400" dirty="0"/>
              <a:t>.</a:t>
            </a:r>
          </a:p>
          <a:p>
            <a:pPr algn="just"/>
            <a:r>
              <a:rPr lang="en-US" sz="2400" u="sng" dirty="0"/>
              <a:t>Whenever interrupt is received for the data transfer by the CPU. Then the CPU performs the data transfer</a:t>
            </a:r>
            <a:r>
              <a:rPr lang="en-US" sz="2400" dirty="0"/>
              <a:t>.</a:t>
            </a:r>
          </a:p>
          <a:p>
            <a:pPr algn="just"/>
            <a:r>
              <a:rPr lang="en-US" sz="2400" dirty="0"/>
              <a:t>While in the other time, </a:t>
            </a:r>
            <a:r>
              <a:rPr lang="en-US" sz="2400" u="sng" dirty="0"/>
              <a:t>when data transfer is not being performed, then CPU performs some other program execution.</a:t>
            </a:r>
          </a:p>
          <a:p>
            <a:endParaRPr lang="en-IN" dirty="0"/>
          </a:p>
        </p:txBody>
      </p:sp>
    </p:spTree>
    <p:extLst>
      <p:ext uri="{BB962C8B-B14F-4D97-AF65-F5344CB8AC3E}">
        <p14:creationId xmlns:p14="http://schemas.microsoft.com/office/powerpoint/2010/main" val="1240619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0144-78C4-CD35-A9A1-46FD8183CB23}"/>
              </a:ext>
            </a:extLst>
          </p:cNvPr>
          <p:cNvSpPr>
            <a:spLocks noGrp="1"/>
          </p:cNvSpPr>
          <p:nvPr>
            <p:ph type="title"/>
          </p:nvPr>
        </p:nvSpPr>
        <p:spPr>
          <a:xfrm>
            <a:off x="2895600" y="254708"/>
            <a:ext cx="8610600" cy="1293028"/>
          </a:xfrm>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0F1497AA-FDE5-848D-8E76-66B12FD6FA22}"/>
              </a:ext>
            </a:extLst>
          </p:cNvPr>
          <p:cNvSpPr>
            <a:spLocks noGrp="1"/>
          </p:cNvSpPr>
          <p:nvPr>
            <p:ph idx="1"/>
          </p:nvPr>
        </p:nvSpPr>
        <p:spPr>
          <a:xfrm>
            <a:off x="685800" y="1547736"/>
            <a:ext cx="10820400" cy="4670950"/>
          </a:xfrm>
        </p:spPr>
        <p:txBody>
          <a:bodyPr/>
          <a:lstStyle/>
          <a:p>
            <a:pPr algn="just"/>
            <a:r>
              <a:rPr lang="en-US" sz="2800" dirty="0"/>
              <a:t>The </a:t>
            </a:r>
            <a:r>
              <a:rPr lang="en-US" sz="2800" u="sng" dirty="0"/>
              <a:t>Interface meanwhile keeps monitoring the I/O devices</a:t>
            </a:r>
            <a:r>
              <a:rPr lang="en-US" sz="2800" dirty="0"/>
              <a:t>.</a:t>
            </a:r>
          </a:p>
          <a:p>
            <a:pPr algn="just"/>
            <a:r>
              <a:rPr lang="en-US" sz="2800" dirty="0"/>
              <a:t>When </a:t>
            </a:r>
            <a:r>
              <a:rPr lang="en-US" sz="2800" u="sng" dirty="0"/>
              <a:t>I/O device is ready for data transfer it initiates an interrupt request signal to the computer</a:t>
            </a:r>
            <a:r>
              <a:rPr lang="en-US" sz="2800" dirty="0"/>
              <a:t>.</a:t>
            </a:r>
          </a:p>
          <a:p>
            <a:pPr algn="just"/>
            <a:r>
              <a:rPr lang="en-US" sz="2800" dirty="0"/>
              <a:t>When </a:t>
            </a:r>
            <a:r>
              <a:rPr lang="en-US" sz="2800" u="sng" dirty="0"/>
              <a:t>CPU receives this “Interrupt request signal”, the CPU stops the current task and shifts to perform the I/O data transfer .</a:t>
            </a:r>
          </a:p>
          <a:p>
            <a:pPr algn="just"/>
            <a:r>
              <a:rPr lang="en-US" sz="2800" u="sng" dirty="0"/>
              <a:t>After I/O data transfer is completed then again CPU moves the previous task and continues that task.</a:t>
            </a:r>
          </a:p>
          <a:p>
            <a:endParaRPr lang="en-US" dirty="0"/>
          </a:p>
          <a:p>
            <a:endParaRPr lang="en-IN" dirty="0"/>
          </a:p>
        </p:txBody>
      </p:sp>
    </p:spTree>
    <p:extLst>
      <p:ext uri="{BB962C8B-B14F-4D97-AF65-F5344CB8AC3E}">
        <p14:creationId xmlns:p14="http://schemas.microsoft.com/office/powerpoint/2010/main" val="180270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BE4FEC-98B5-C12C-9D5C-E8089434A720}"/>
              </a:ext>
            </a:extLst>
          </p:cNvPr>
          <p:cNvSpPr>
            <a:spLocks noGrp="1"/>
          </p:cNvSpPr>
          <p:nvPr>
            <p:ph idx="1"/>
          </p:nvPr>
        </p:nvSpPr>
        <p:spPr>
          <a:xfrm>
            <a:off x="685800" y="1424066"/>
            <a:ext cx="10820400" cy="4794619"/>
          </a:xfrm>
        </p:spPr>
        <p:txBody>
          <a:bodyPr>
            <a:normAutofit/>
          </a:bodyPr>
          <a:lstStyle/>
          <a:p>
            <a:r>
              <a:rPr lang="en-US" b="1" dirty="0"/>
              <a:t>Example of Interrupt-Initiated I/O</a:t>
            </a:r>
          </a:p>
          <a:p>
            <a:r>
              <a:rPr lang="en-US" dirty="0"/>
              <a:t>Let's imagine a keyboard sending data to a computer. Instead of the CPU constantly checking if a key is pressed (as in programmed I/O), the keyboard generates an interrupt whenever a key is pressed, signaling the CPU to read the keystroke.</a:t>
            </a:r>
          </a:p>
          <a:p>
            <a:pPr>
              <a:buFont typeface="+mj-lt"/>
              <a:buAutoNum type="arabicPeriod"/>
            </a:pPr>
            <a:r>
              <a:rPr lang="en-US" b="1" dirty="0"/>
              <a:t>Key Press</a:t>
            </a:r>
            <a:r>
              <a:rPr lang="en-US" dirty="0"/>
              <a:t>: When a key is pressed, the keyboard controller sends an interrupt signal to the CPU.</a:t>
            </a:r>
          </a:p>
          <a:p>
            <a:pPr>
              <a:buFont typeface="+mj-lt"/>
              <a:buAutoNum type="arabicPeriod"/>
            </a:pPr>
            <a:r>
              <a:rPr lang="en-US" b="1" dirty="0"/>
              <a:t>Interrupt Signal</a:t>
            </a:r>
            <a:r>
              <a:rPr lang="en-US" dirty="0"/>
              <a:t>: The CPU receives the interrupt, pauses its current task, and executes the interrupt handler associated with the keyboard.</a:t>
            </a:r>
          </a:p>
          <a:p>
            <a:pPr>
              <a:buFont typeface="+mj-lt"/>
              <a:buAutoNum type="arabicPeriod"/>
            </a:pPr>
            <a:r>
              <a:rPr lang="en-US" b="1" dirty="0"/>
              <a:t>Data Read</a:t>
            </a:r>
            <a:r>
              <a:rPr lang="en-US" dirty="0"/>
              <a:t>: The interrupt handler reads the keystroke data from the keyboard and stores it in a buffer.</a:t>
            </a:r>
          </a:p>
          <a:p>
            <a:pPr>
              <a:buFont typeface="+mj-lt"/>
              <a:buAutoNum type="arabicPeriod"/>
            </a:pPr>
            <a:r>
              <a:rPr lang="en-US" b="1" dirty="0"/>
              <a:t>Resume Task</a:t>
            </a:r>
            <a:r>
              <a:rPr lang="en-US" dirty="0"/>
              <a:t>: The CPU then resumes the task it was performing before the interrupt.</a:t>
            </a:r>
          </a:p>
          <a:p>
            <a:endParaRPr lang="en-IN" dirty="0"/>
          </a:p>
        </p:txBody>
      </p:sp>
    </p:spTree>
    <p:extLst>
      <p:ext uri="{BB962C8B-B14F-4D97-AF65-F5344CB8AC3E}">
        <p14:creationId xmlns:p14="http://schemas.microsoft.com/office/powerpoint/2010/main" val="112586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8B78D3-9FDA-4EF5-EF10-F61B0EC0318F}"/>
              </a:ext>
            </a:extLst>
          </p:cNvPr>
          <p:cNvSpPr>
            <a:spLocks noGrp="1"/>
          </p:cNvSpPr>
          <p:nvPr>
            <p:ph idx="1"/>
          </p:nvPr>
        </p:nvSpPr>
        <p:spPr>
          <a:xfrm>
            <a:off x="685800" y="1394086"/>
            <a:ext cx="10820400" cy="4824600"/>
          </a:xfrm>
        </p:spPr>
        <p:txBody>
          <a:bodyPr/>
          <a:lstStyle/>
          <a:p>
            <a:r>
              <a:rPr lang="en-IN" dirty="0"/>
              <a:t>Solution 1: CPU Utilization in Interrupt-Initiated I/O</a:t>
            </a:r>
          </a:p>
          <a:p>
            <a:endParaRPr lang="en-IN" dirty="0"/>
          </a:p>
        </p:txBody>
      </p:sp>
      <p:pic>
        <p:nvPicPr>
          <p:cNvPr id="5" name="Picture 4">
            <a:extLst>
              <a:ext uri="{FF2B5EF4-FFF2-40B4-BE49-F238E27FC236}">
                <a16:creationId xmlns:a16="http://schemas.microsoft.com/office/drawing/2014/main" id="{851B9C8E-7D14-50E7-AAC6-408BF721A20E}"/>
              </a:ext>
            </a:extLst>
          </p:cNvPr>
          <p:cNvPicPr>
            <a:picLocks noChangeAspect="1"/>
          </p:cNvPicPr>
          <p:nvPr/>
        </p:nvPicPr>
        <p:blipFill>
          <a:blip r:embed="rId2"/>
          <a:stretch>
            <a:fillRect/>
          </a:stretch>
        </p:blipFill>
        <p:spPr>
          <a:xfrm>
            <a:off x="0" y="0"/>
            <a:ext cx="10526843" cy="1320446"/>
          </a:xfrm>
          <a:prstGeom prst="rect">
            <a:avLst/>
          </a:prstGeom>
        </p:spPr>
      </p:pic>
      <p:pic>
        <p:nvPicPr>
          <p:cNvPr id="7" name="Picture 6">
            <a:extLst>
              <a:ext uri="{FF2B5EF4-FFF2-40B4-BE49-F238E27FC236}">
                <a16:creationId xmlns:a16="http://schemas.microsoft.com/office/drawing/2014/main" id="{CC93C170-171B-F223-8FB8-143604D41D6C}"/>
              </a:ext>
            </a:extLst>
          </p:cNvPr>
          <p:cNvPicPr>
            <a:picLocks noChangeAspect="1"/>
          </p:cNvPicPr>
          <p:nvPr/>
        </p:nvPicPr>
        <p:blipFill>
          <a:blip r:embed="rId3"/>
          <a:stretch>
            <a:fillRect/>
          </a:stretch>
        </p:blipFill>
        <p:spPr>
          <a:xfrm>
            <a:off x="1064302" y="2136335"/>
            <a:ext cx="4353533" cy="924054"/>
          </a:xfrm>
          <a:prstGeom prst="rect">
            <a:avLst/>
          </a:prstGeom>
        </p:spPr>
      </p:pic>
      <p:pic>
        <p:nvPicPr>
          <p:cNvPr id="9" name="Picture 8">
            <a:extLst>
              <a:ext uri="{FF2B5EF4-FFF2-40B4-BE49-F238E27FC236}">
                <a16:creationId xmlns:a16="http://schemas.microsoft.com/office/drawing/2014/main" id="{03287659-30AF-F5E2-57E8-32B7F6E1B108}"/>
              </a:ext>
            </a:extLst>
          </p:cNvPr>
          <p:cNvPicPr>
            <a:picLocks noChangeAspect="1"/>
          </p:cNvPicPr>
          <p:nvPr/>
        </p:nvPicPr>
        <p:blipFill>
          <a:blip r:embed="rId4"/>
          <a:stretch>
            <a:fillRect/>
          </a:stretch>
        </p:blipFill>
        <p:spPr>
          <a:xfrm>
            <a:off x="7285220" y="2085788"/>
            <a:ext cx="2928297" cy="1343212"/>
          </a:xfrm>
          <a:prstGeom prst="rect">
            <a:avLst/>
          </a:prstGeom>
        </p:spPr>
      </p:pic>
      <p:pic>
        <p:nvPicPr>
          <p:cNvPr id="11" name="Picture 10">
            <a:extLst>
              <a:ext uri="{FF2B5EF4-FFF2-40B4-BE49-F238E27FC236}">
                <a16:creationId xmlns:a16="http://schemas.microsoft.com/office/drawing/2014/main" id="{BFA09C16-4A68-E79C-F49F-96F93CC73F9D}"/>
              </a:ext>
            </a:extLst>
          </p:cNvPr>
          <p:cNvPicPr>
            <a:picLocks noChangeAspect="1"/>
          </p:cNvPicPr>
          <p:nvPr/>
        </p:nvPicPr>
        <p:blipFill>
          <a:blip r:embed="rId5"/>
          <a:stretch>
            <a:fillRect/>
          </a:stretch>
        </p:blipFill>
        <p:spPr>
          <a:xfrm>
            <a:off x="1064302" y="3802638"/>
            <a:ext cx="9462541" cy="1503880"/>
          </a:xfrm>
          <a:prstGeom prst="rect">
            <a:avLst/>
          </a:prstGeom>
        </p:spPr>
      </p:pic>
    </p:spTree>
    <p:extLst>
      <p:ext uri="{BB962C8B-B14F-4D97-AF65-F5344CB8AC3E}">
        <p14:creationId xmlns:p14="http://schemas.microsoft.com/office/powerpoint/2010/main" val="1073825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0C15C-FD8F-977C-CBD7-7136E3A0AA03}"/>
              </a:ext>
            </a:extLst>
          </p:cNvPr>
          <p:cNvSpPr>
            <a:spLocks noGrp="1"/>
          </p:cNvSpPr>
          <p:nvPr>
            <p:ph idx="1"/>
          </p:nvPr>
        </p:nvSpPr>
        <p:spPr>
          <a:xfrm>
            <a:off x="176134" y="1416937"/>
            <a:ext cx="11726056" cy="4953883"/>
          </a:xfrm>
        </p:spPr>
        <p:txBody>
          <a:bodyPr/>
          <a:lstStyle/>
          <a:p>
            <a:r>
              <a:rPr lang="en-US" dirty="0"/>
              <a:t>Solution 2: Response Time</a:t>
            </a:r>
          </a:p>
          <a:p>
            <a:r>
              <a:rPr lang="en-US" b="1" dirty="0"/>
              <a:t>Response Time</a:t>
            </a:r>
            <a:r>
              <a:rPr lang="en-US" dirty="0"/>
              <a:t> is the total time taken to handle the interrupt, including latency and processing time.</a:t>
            </a:r>
          </a:p>
          <a:p>
            <a:endParaRPr lang="en-US" dirty="0"/>
          </a:p>
          <a:p>
            <a:endParaRPr lang="en-IN" dirty="0"/>
          </a:p>
        </p:txBody>
      </p:sp>
      <p:pic>
        <p:nvPicPr>
          <p:cNvPr id="5" name="Picture 4">
            <a:extLst>
              <a:ext uri="{FF2B5EF4-FFF2-40B4-BE49-F238E27FC236}">
                <a16:creationId xmlns:a16="http://schemas.microsoft.com/office/drawing/2014/main" id="{BC78B37E-0089-E062-553C-365D0E92A9A5}"/>
              </a:ext>
            </a:extLst>
          </p:cNvPr>
          <p:cNvPicPr>
            <a:picLocks noChangeAspect="1"/>
          </p:cNvPicPr>
          <p:nvPr/>
        </p:nvPicPr>
        <p:blipFill>
          <a:blip r:embed="rId2"/>
          <a:stretch>
            <a:fillRect/>
          </a:stretch>
        </p:blipFill>
        <p:spPr>
          <a:xfrm>
            <a:off x="0" y="115653"/>
            <a:ext cx="7794885" cy="933658"/>
          </a:xfrm>
          <a:prstGeom prst="rect">
            <a:avLst/>
          </a:prstGeom>
        </p:spPr>
      </p:pic>
      <p:pic>
        <p:nvPicPr>
          <p:cNvPr id="7" name="Picture 6">
            <a:extLst>
              <a:ext uri="{FF2B5EF4-FFF2-40B4-BE49-F238E27FC236}">
                <a16:creationId xmlns:a16="http://schemas.microsoft.com/office/drawing/2014/main" id="{EE61C719-0575-7100-A3D3-50A0A73AF20A}"/>
              </a:ext>
            </a:extLst>
          </p:cNvPr>
          <p:cNvPicPr>
            <a:picLocks noChangeAspect="1"/>
          </p:cNvPicPr>
          <p:nvPr/>
        </p:nvPicPr>
        <p:blipFill>
          <a:blip r:embed="rId3"/>
          <a:stretch>
            <a:fillRect/>
          </a:stretch>
        </p:blipFill>
        <p:spPr>
          <a:xfrm>
            <a:off x="674557" y="2772398"/>
            <a:ext cx="10972799" cy="3598422"/>
          </a:xfrm>
          <a:prstGeom prst="rect">
            <a:avLst/>
          </a:prstGeom>
        </p:spPr>
      </p:pic>
    </p:spTree>
    <p:extLst>
      <p:ext uri="{BB962C8B-B14F-4D97-AF65-F5344CB8AC3E}">
        <p14:creationId xmlns:p14="http://schemas.microsoft.com/office/powerpoint/2010/main" val="25898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AF82F-FE98-83C0-9188-4ACAD3F9F263}"/>
              </a:ext>
            </a:extLst>
          </p:cNvPr>
          <p:cNvSpPr>
            <a:spLocks noGrp="1"/>
          </p:cNvSpPr>
          <p:nvPr>
            <p:ph idx="1"/>
          </p:nvPr>
        </p:nvSpPr>
        <p:spPr>
          <a:xfrm>
            <a:off x="685800" y="1618938"/>
            <a:ext cx="10820400" cy="4599747"/>
          </a:xfrm>
        </p:spPr>
        <p:txBody>
          <a:bodyPr/>
          <a:lstStyle/>
          <a:p>
            <a:pPr algn="just"/>
            <a:r>
              <a:rPr lang="en-US" sz="2400" b="1" dirty="0">
                <a:solidFill>
                  <a:srgbClr val="00B050"/>
                </a:solidFill>
              </a:rPr>
              <a:t>Advantage</a:t>
            </a:r>
          </a:p>
          <a:p>
            <a:pPr algn="just"/>
            <a:r>
              <a:rPr lang="en-US" sz="2400" dirty="0"/>
              <a:t>Fast and Efficient</a:t>
            </a:r>
          </a:p>
          <a:p>
            <a:pPr algn="just"/>
            <a:r>
              <a:rPr lang="en-US" sz="2400" b="1" dirty="0">
                <a:solidFill>
                  <a:srgbClr val="00B050"/>
                </a:solidFill>
              </a:rPr>
              <a:t>Disadvantage</a:t>
            </a:r>
          </a:p>
          <a:p>
            <a:pPr algn="just"/>
            <a:r>
              <a:rPr lang="en-US" sz="2400" dirty="0"/>
              <a:t>Even here CPU has the manage both data transfer and program execution task.</a:t>
            </a:r>
          </a:p>
          <a:p>
            <a:pPr algn="just"/>
            <a:r>
              <a:rPr lang="en-US" sz="2400" dirty="0"/>
              <a:t>I/O devices data transfer time taking process.</a:t>
            </a:r>
          </a:p>
          <a:p>
            <a:endParaRPr lang="en-US" dirty="0"/>
          </a:p>
          <a:p>
            <a:endParaRPr lang="en-IN" dirty="0"/>
          </a:p>
        </p:txBody>
      </p:sp>
    </p:spTree>
    <p:extLst>
      <p:ext uri="{BB962C8B-B14F-4D97-AF65-F5344CB8AC3E}">
        <p14:creationId xmlns:p14="http://schemas.microsoft.com/office/powerpoint/2010/main" val="177576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1EB6-04F2-954E-50D3-70BCB55F9FAB}"/>
              </a:ext>
            </a:extLst>
          </p:cNvPr>
          <p:cNvSpPr>
            <a:spLocks noGrp="1"/>
          </p:cNvSpPr>
          <p:nvPr>
            <p:ph type="title"/>
          </p:nvPr>
        </p:nvSpPr>
        <p:spPr>
          <a:xfrm>
            <a:off x="2895600" y="502170"/>
            <a:ext cx="8610600" cy="1293028"/>
          </a:xfrm>
        </p:spPr>
        <p:txBody>
          <a:bodyPr/>
          <a:lstStyle/>
          <a:p>
            <a:r>
              <a:rPr lang="en-US" b="1" dirty="0">
                <a:solidFill>
                  <a:schemeClr val="accent2">
                    <a:lumMod val="75000"/>
                  </a:schemeClr>
                </a:solidFill>
              </a:rPr>
              <a:t>Direct Memory Access(DMA)</a:t>
            </a:r>
            <a:endParaRPr lang="en-IN" b="1" dirty="0">
              <a:solidFill>
                <a:schemeClr val="accent2">
                  <a:lumMod val="75000"/>
                </a:schemeClr>
              </a:solidFill>
            </a:endParaRPr>
          </a:p>
        </p:txBody>
      </p:sp>
      <p:sp>
        <p:nvSpPr>
          <p:cNvPr id="3" name="Content Placeholder 2">
            <a:extLst>
              <a:ext uri="{FF2B5EF4-FFF2-40B4-BE49-F238E27FC236}">
                <a16:creationId xmlns:a16="http://schemas.microsoft.com/office/drawing/2014/main" id="{7741313F-E756-0ED9-24D8-8FCCEC9986D2}"/>
              </a:ext>
            </a:extLst>
          </p:cNvPr>
          <p:cNvSpPr>
            <a:spLocks noGrp="1"/>
          </p:cNvSpPr>
          <p:nvPr>
            <p:ph idx="1"/>
          </p:nvPr>
        </p:nvSpPr>
        <p:spPr>
          <a:xfrm>
            <a:off x="685800" y="1948722"/>
            <a:ext cx="10820400" cy="4407108"/>
          </a:xfrm>
        </p:spPr>
        <p:txBody>
          <a:bodyPr/>
          <a:lstStyle/>
          <a:p>
            <a:r>
              <a:rPr lang="en-US" dirty="0"/>
              <a:t>This allows data </a:t>
            </a:r>
            <a:r>
              <a:rPr lang="en-US" u="sng" dirty="0"/>
              <a:t>transfer directly between I/O device and memory unit through the memory bus</a:t>
            </a:r>
            <a:r>
              <a:rPr lang="en-US" dirty="0"/>
              <a:t>.</a:t>
            </a:r>
          </a:p>
          <a:p>
            <a:r>
              <a:rPr lang="en-US" dirty="0"/>
              <a:t>The </a:t>
            </a:r>
            <a:r>
              <a:rPr lang="en-US" u="sng" dirty="0"/>
              <a:t>CPU just initiates the data transfer by supplying interface, starting address and number of words to be transferred and then proceeds to execute other tasks</a:t>
            </a:r>
            <a:r>
              <a:rPr lang="en-US" dirty="0"/>
              <a:t>.</a:t>
            </a:r>
          </a:p>
          <a:p>
            <a:endParaRPr lang="en-US" dirty="0"/>
          </a:p>
          <a:p>
            <a:endParaRPr lang="en-US" dirty="0"/>
          </a:p>
          <a:p>
            <a:endParaRPr lang="en-IN" dirty="0"/>
          </a:p>
        </p:txBody>
      </p:sp>
      <p:sp>
        <p:nvSpPr>
          <p:cNvPr id="4" name="Rectangle 3">
            <a:extLst>
              <a:ext uri="{FF2B5EF4-FFF2-40B4-BE49-F238E27FC236}">
                <a16:creationId xmlns:a16="http://schemas.microsoft.com/office/drawing/2014/main" id="{66F10843-6076-DA99-0BC8-58C7B2BC0B70}"/>
              </a:ext>
            </a:extLst>
          </p:cNvPr>
          <p:cNvSpPr/>
          <p:nvPr/>
        </p:nvSpPr>
        <p:spPr>
          <a:xfrm>
            <a:off x="2068643" y="3972393"/>
            <a:ext cx="2773180" cy="884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Memory</a:t>
            </a:r>
            <a:endParaRPr lang="en-IN" dirty="0"/>
          </a:p>
        </p:txBody>
      </p:sp>
      <p:sp>
        <p:nvSpPr>
          <p:cNvPr id="5" name="Rectangle 4">
            <a:extLst>
              <a:ext uri="{FF2B5EF4-FFF2-40B4-BE49-F238E27FC236}">
                <a16:creationId xmlns:a16="http://schemas.microsoft.com/office/drawing/2014/main" id="{00A7075E-703F-2119-0E25-0F01476EA3C6}"/>
              </a:ext>
            </a:extLst>
          </p:cNvPr>
          <p:cNvSpPr/>
          <p:nvPr/>
        </p:nvSpPr>
        <p:spPr>
          <a:xfrm>
            <a:off x="7350177" y="5448924"/>
            <a:ext cx="2773180" cy="884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I/O</a:t>
            </a:r>
            <a:endParaRPr lang="en-IN" dirty="0"/>
          </a:p>
        </p:txBody>
      </p:sp>
      <p:sp>
        <p:nvSpPr>
          <p:cNvPr id="6" name="Rectangle 5">
            <a:extLst>
              <a:ext uri="{FF2B5EF4-FFF2-40B4-BE49-F238E27FC236}">
                <a16:creationId xmlns:a16="http://schemas.microsoft.com/office/drawing/2014/main" id="{CA8390BF-9577-FB23-8AA6-94D814A4997B}"/>
              </a:ext>
            </a:extLst>
          </p:cNvPr>
          <p:cNvSpPr/>
          <p:nvPr/>
        </p:nvSpPr>
        <p:spPr>
          <a:xfrm>
            <a:off x="7350177" y="3972393"/>
            <a:ext cx="2773180" cy="884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CPU</a:t>
            </a:r>
            <a:endParaRPr lang="en-IN" dirty="0"/>
          </a:p>
        </p:txBody>
      </p:sp>
      <p:cxnSp>
        <p:nvCxnSpPr>
          <p:cNvPr id="8" name="Straight Arrow Connector 7">
            <a:extLst>
              <a:ext uri="{FF2B5EF4-FFF2-40B4-BE49-F238E27FC236}">
                <a16:creationId xmlns:a16="http://schemas.microsoft.com/office/drawing/2014/main" id="{2B0336A3-A7B0-A3E4-1BCE-FD5B06D32EBE}"/>
              </a:ext>
            </a:extLst>
          </p:cNvPr>
          <p:cNvCxnSpPr/>
          <p:nvPr/>
        </p:nvCxnSpPr>
        <p:spPr>
          <a:xfrm>
            <a:off x="4332157" y="4856813"/>
            <a:ext cx="3018020" cy="884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93D2C7-405C-9664-9D4C-D5716EDC4D24}"/>
              </a:ext>
            </a:extLst>
          </p:cNvPr>
          <p:cNvCxnSpPr/>
          <p:nvPr/>
        </p:nvCxnSpPr>
        <p:spPr>
          <a:xfrm flipH="1" flipV="1">
            <a:off x="2518348" y="4856813"/>
            <a:ext cx="4831829" cy="1352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038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BE292-D9D2-B4A3-CAA8-4D30C90A394C}"/>
              </a:ext>
            </a:extLst>
          </p:cNvPr>
          <p:cNvSpPr>
            <a:spLocks noGrp="1"/>
          </p:cNvSpPr>
          <p:nvPr>
            <p:ph idx="1"/>
          </p:nvPr>
        </p:nvSpPr>
        <p:spPr>
          <a:xfrm>
            <a:off x="685800" y="1379096"/>
            <a:ext cx="10820400" cy="4839590"/>
          </a:xfrm>
        </p:spPr>
        <p:txBody>
          <a:bodyPr>
            <a:normAutofit lnSpcReduction="10000"/>
          </a:bodyPr>
          <a:lstStyle/>
          <a:p>
            <a:pPr algn="just"/>
            <a:r>
              <a:rPr lang="en-US" sz="2800" dirty="0"/>
              <a:t>When </a:t>
            </a:r>
            <a:r>
              <a:rPr lang="en-US" sz="2800" u="sng" dirty="0"/>
              <a:t>data is ready is transfer, then DMA requests memory through the memory bus.</a:t>
            </a:r>
          </a:p>
          <a:p>
            <a:pPr algn="just"/>
            <a:endParaRPr lang="en-US" sz="2800" dirty="0"/>
          </a:p>
          <a:p>
            <a:pPr algn="just"/>
            <a:r>
              <a:rPr lang="en-US" sz="2800" dirty="0"/>
              <a:t>Then </a:t>
            </a:r>
            <a:r>
              <a:rPr lang="en-US" sz="2800" u="sng" dirty="0"/>
              <a:t>memory controller grants the request and allows DMA to transfer the data directly into memory</a:t>
            </a:r>
            <a:r>
              <a:rPr lang="en-US" sz="2800" dirty="0"/>
              <a:t>.</a:t>
            </a:r>
          </a:p>
          <a:p>
            <a:pPr algn="just"/>
            <a:endParaRPr lang="en-US" sz="2800" dirty="0"/>
          </a:p>
          <a:p>
            <a:pPr algn="just"/>
            <a:r>
              <a:rPr lang="en-US" sz="2800" dirty="0"/>
              <a:t>Then </a:t>
            </a:r>
            <a:r>
              <a:rPr lang="en-US" sz="2800" u="sng" dirty="0"/>
              <a:t>CPU stops memory access operation for some time to allow the direct memory I/O transfer</a:t>
            </a:r>
            <a:r>
              <a:rPr lang="en-US" sz="2800" dirty="0"/>
              <a:t>.</a:t>
            </a:r>
          </a:p>
          <a:p>
            <a:pPr algn="just"/>
            <a:endParaRPr lang="en-US" sz="2800" dirty="0"/>
          </a:p>
          <a:p>
            <a:pPr algn="just"/>
            <a:r>
              <a:rPr lang="en-US" sz="2800" dirty="0"/>
              <a:t>Peripheral data transfer speed is usually slower than processor.</a:t>
            </a:r>
          </a:p>
          <a:p>
            <a:endParaRPr lang="en-IN" dirty="0"/>
          </a:p>
        </p:txBody>
      </p:sp>
    </p:spTree>
    <p:extLst>
      <p:ext uri="{BB962C8B-B14F-4D97-AF65-F5344CB8AC3E}">
        <p14:creationId xmlns:p14="http://schemas.microsoft.com/office/powerpoint/2010/main" val="185128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715F-E23A-5849-9D0C-D730670DBC58}"/>
              </a:ext>
            </a:extLst>
          </p:cNvPr>
          <p:cNvSpPr>
            <a:spLocks noGrp="1"/>
          </p:cNvSpPr>
          <p:nvPr>
            <p:ph type="title"/>
          </p:nvPr>
        </p:nvSpPr>
        <p:spPr/>
        <p:txBody>
          <a:bodyPr>
            <a:normAutofit/>
          </a:bodyPr>
          <a:lstStyle/>
          <a:p>
            <a:r>
              <a:rPr lang="en-US">
                <a:solidFill>
                  <a:schemeClr val="bg1"/>
                </a:solidFill>
              </a:rPr>
              <a:t>Syllabus</a:t>
            </a:r>
            <a:endParaRPr lang="en-IN">
              <a:solidFill>
                <a:schemeClr val="bg1"/>
              </a:solidFill>
            </a:endParaRPr>
          </a:p>
        </p:txBody>
      </p:sp>
      <p:graphicFrame>
        <p:nvGraphicFramePr>
          <p:cNvPr id="4" name="Content Placeholder 3">
            <a:extLst>
              <a:ext uri="{FF2B5EF4-FFF2-40B4-BE49-F238E27FC236}">
                <a16:creationId xmlns:a16="http://schemas.microsoft.com/office/drawing/2014/main" id="{65B5EDEF-8594-D8DF-3A9F-F722602C3764}"/>
              </a:ext>
            </a:extLst>
          </p:cNvPr>
          <p:cNvGraphicFramePr>
            <a:graphicFrameLocks noGrp="1"/>
          </p:cNvGraphicFramePr>
          <p:nvPr>
            <p:ph idx="1"/>
            <p:extLst>
              <p:ext uri="{D42A27DB-BD31-4B8C-83A1-F6EECF244321}">
                <p14:modId xmlns:p14="http://schemas.microsoft.com/office/powerpoint/2010/main" val="575259604"/>
              </p:ext>
            </p:extLst>
          </p:nvPr>
        </p:nvGraphicFramePr>
        <p:xfrm>
          <a:off x="685800" y="3051995"/>
          <a:ext cx="10820400" cy="2992388"/>
        </p:xfrm>
        <a:graphic>
          <a:graphicData uri="http://schemas.openxmlformats.org/drawingml/2006/table">
            <a:tbl>
              <a:tblPr firstRow="1" firstCol="1" bandRow="1"/>
              <a:tblGrid>
                <a:gridCol w="10820400">
                  <a:extLst>
                    <a:ext uri="{9D8B030D-6E8A-4147-A177-3AD203B41FA5}">
                      <a16:colId xmlns:a16="http://schemas.microsoft.com/office/drawing/2014/main" val="1043823550"/>
                    </a:ext>
                  </a:extLst>
                </a:gridCol>
              </a:tblGrid>
              <a:tr h="427484">
                <a:tc>
                  <a:txBody>
                    <a:bodyPr/>
                    <a:lstStyle/>
                    <a:p>
                      <a:pPr algn="l" fontAlgn="ctr">
                        <a:lnSpc>
                          <a:spcPct val="107000"/>
                        </a:lnSpc>
                      </a:pPr>
                      <a:r>
                        <a:rPr lang="en-US" sz="21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Different types of  I/O devices  and  I/O transfer schemes </a:t>
                      </a:r>
                      <a:endParaRPr lang="en-US" sz="3200" b="0" i="0" u="none" strike="noStrike">
                        <a:effectLst/>
                        <a:latin typeface="Arial" panose="020B0604020202020204" pitchFamily="34" charset="0"/>
                      </a:endParaRPr>
                    </a:p>
                  </a:txBody>
                  <a:tcPr marL="121240" marR="121240" marT="168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1370082"/>
                  </a:ext>
                </a:extLst>
              </a:tr>
              <a:tr h="427484">
                <a:tc>
                  <a:txBody>
                    <a:bodyPr/>
                    <a:lstStyle/>
                    <a:p>
                      <a:pPr algn="l" fontAlgn="ctr">
                        <a:lnSpc>
                          <a:spcPct val="107000"/>
                        </a:lnSpc>
                      </a:pPr>
                      <a:r>
                        <a:rPr lang="en-US" sz="21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Programmed Input/output </a:t>
                      </a:r>
                      <a:endParaRPr lang="en-US" sz="3200" b="0" i="0" u="none" strike="noStrike">
                        <a:effectLst/>
                        <a:latin typeface="Arial" panose="020B0604020202020204" pitchFamily="34" charset="0"/>
                      </a:endParaRPr>
                    </a:p>
                  </a:txBody>
                  <a:tcPr marL="121240" marR="121240" marT="168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7099806"/>
                  </a:ext>
                </a:extLst>
              </a:tr>
              <a:tr h="427484">
                <a:tc>
                  <a:txBody>
                    <a:bodyPr/>
                    <a:lstStyle/>
                    <a:p>
                      <a:pPr algn="l" fontAlgn="ctr">
                        <a:lnSpc>
                          <a:spcPct val="107000"/>
                        </a:lnSpc>
                      </a:pPr>
                      <a:r>
                        <a:rPr lang="en-US" sz="21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Interrupts </a:t>
                      </a:r>
                      <a:endParaRPr lang="en-US" sz="3200" b="0" i="0" u="none" strike="noStrike">
                        <a:effectLst/>
                        <a:latin typeface="Arial" panose="020B0604020202020204" pitchFamily="34" charset="0"/>
                      </a:endParaRPr>
                    </a:p>
                  </a:txBody>
                  <a:tcPr marL="121240" marR="121240" marT="168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10486596"/>
                  </a:ext>
                </a:extLst>
              </a:tr>
              <a:tr h="427484">
                <a:tc>
                  <a:txBody>
                    <a:bodyPr/>
                    <a:lstStyle/>
                    <a:p>
                      <a:pPr algn="l" fontAlgn="ctr">
                        <a:lnSpc>
                          <a:spcPct val="107000"/>
                        </a:lnSpc>
                      </a:pPr>
                      <a:r>
                        <a:rPr lang="en-US" sz="21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Direct Memory Access</a:t>
                      </a:r>
                      <a:endParaRPr lang="en-US" sz="3200" b="0" i="0" u="none" strike="noStrike">
                        <a:effectLst/>
                        <a:latin typeface="Arial" panose="020B0604020202020204" pitchFamily="34" charset="0"/>
                      </a:endParaRPr>
                    </a:p>
                  </a:txBody>
                  <a:tcPr marL="121240" marR="121240" marT="168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30813128"/>
                  </a:ext>
                </a:extLst>
              </a:tr>
              <a:tr h="427484">
                <a:tc>
                  <a:txBody>
                    <a:bodyPr/>
                    <a:lstStyle/>
                    <a:p>
                      <a:pPr algn="l" fontAlgn="ctr">
                        <a:lnSpc>
                          <a:spcPct val="107000"/>
                        </a:lnSpc>
                      </a:pPr>
                      <a:r>
                        <a:rPr lang="en-US" sz="21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Interface circuits </a:t>
                      </a:r>
                      <a:endParaRPr lang="en-US" sz="3200" b="0" i="0" u="none" strike="noStrike" dirty="0">
                        <a:effectLst/>
                        <a:latin typeface="Arial" panose="020B0604020202020204" pitchFamily="34" charset="0"/>
                      </a:endParaRPr>
                    </a:p>
                  </a:txBody>
                  <a:tcPr marL="121240" marR="121240" marT="168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3915017"/>
                  </a:ext>
                </a:extLst>
              </a:tr>
              <a:tr h="427484">
                <a:tc>
                  <a:txBody>
                    <a:bodyPr/>
                    <a:lstStyle/>
                    <a:p>
                      <a:pPr algn="l" fontAlgn="ctr">
                        <a:lnSpc>
                          <a:spcPct val="107000"/>
                        </a:lnSpc>
                      </a:pPr>
                      <a:r>
                        <a:rPr lang="en-US" sz="21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Standard I/O Interfaces</a:t>
                      </a:r>
                      <a:endParaRPr lang="en-US" sz="3200" b="0" i="0" u="none" strike="noStrike" dirty="0">
                        <a:effectLst/>
                        <a:latin typeface="Arial" panose="020B0604020202020204" pitchFamily="34" charset="0"/>
                      </a:endParaRPr>
                    </a:p>
                  </a:txBody>
                  <a:tcPr marL="121240" marR="121240" marT="168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0405774"/>
                  </a:ext>
                </a:extLst>
              </a:tr>
              <a:tr h="427484">
                <a:tc>
                  <a:txBody>
                    <a:bodyPr/>
                    <a:lstStyle/>
                    <a:p>
                      <a:pPr algn="l" fontAlgn="ctr">
                        <a:lnSpc>
                          <a:spcPct val="107000"/>
                        </a:lnSpc>
                      </a:pPr>
                      <a:r>
                        <a:rPr lang="en-US" sz="21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O  Processors</a:t>
                      </a:r>
                      <a:endParaRPr lang="en-US" sz="3200" b="0" i="0" u="none" strike="noStrike" dirty="0">
                        <a:effectLst/>
                        <a:latin typeface="Arial" panose="020B0604020202020204" pitchFamily="34" charset="0"/>
                      </a:endParaRPr>
                    </a:p>
                  </a:txBody>
                  <a:tcPr marL="121240" marR="121240" marT="168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2769785"/>
                  </a:ext>
                </a:extLst>
              </a:tr>
            </a:tbl>
          </a:graphicData>
        </a:graphic>
      </p:graphicFrame>
    </p:spTree>
    <p:extLst>
      <p:ext uri="{BB962C8B-B14F-4D97-AF65-F5344CB8AC3E}">
        <p14:creationId xmlns:p14="http://schemas.microsoft.com/office/powerpoint/2010/main" val="168050049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45DF01-F5F7-F098-B2A9-39DC515B71FE}"/>
              </a:ext>
            </a:extLst>
          </p:cNvPr>
          <p:cNvSpPr>
            <a:spLocks noGrp="1"/>
          </p:cNvSpPr>
          <p:nvPr>
            <p:ph idx="1"/>
          </p:nvPr>
        </p:nvSpPr>
        <p:spPr>
          <a:xfrm>
            <a:off x="685800" y="1603948"/>
            <a:ext cx="10820400" cy="4614737"/>
          </a:xfrm>
        </p:spPr>
        <p:txBody>
          <a:bodyPr>
            <a:normAutofit lnSpcReduction="10000"/>
          </a:bodyPr>
          <a:lstStyle/>
          <a:p>
            <a:r>
              <a:rPr lang="en-US" b="1" dirty="0"/>
              <a:t>Example of DMA in Use</a:t>
            </a:r>
          </a:p>
          <a:p>
            <a:r>
              <a:rPr lang="en-US" dirty="0"/>
              <a:t>Let’s consider a simple example of transferring data from a disk drive to RAM. Suppose an application needs to load a large file from disk into memory. Rather than involving the CPU in each data word transfer, the DMA controller is configured to manage this task.</a:t>
            </a:r>
          </a:p>
          <a:p>
            <a:pPr>
              <a:buFont typeface="+mj-lt"/>
              <a:buAutoNum type="arabicPeriod"/>
            </a:pPr>
            <a:r>
              <a:rPr lang="en-US" b="1" dirty="0"/>
              <a:t>CPU Setup</a:t>
            </a:r>
            <a:r>
              <a:rPr lang="en-US" dirty="0"/>
              <a:t>: The CPU initiates the DMA transfer by setting up the DMA controller with:</a:t>
            </a:r>
          </a:p>
          <a:p>
            <a:pPr marL="742950" lvl="1" indent="-285750">
              <a:buFont typeface="+mj-lt"/>
              <a:buAutoNum type="arabicPeriod"/>
            </a:pPr>
            <a:r>
              <a:rPr lang="en-US" dirty="0"/>
              <a:t>The disk’s data address (source),</a:t>
            </a:r>
          </a:p>
          <a:p>
            <a:pPr marL="742950" lvl="1" indent="-285750">
              <a:buFont typeface="+mj-lt"/>
              <a:buAutoNum type="arabicPeriod"/>
            </a:pPr>
            <a:r>
              <a:rPr lang="en-US" dirty="0"/>
              <a:t>The memory address in RAM (destination),</a:t>
            </a:r>
          </a:p>
          <a:p>
            <a:pPr marL="742950" lvl="1" indent="-285750">
              <a:buFont typeface="+mj-lt"/>
              <a:buAutoNum type="arabicPeriod"/>
            </a:pPr>
            <a:r>
              <a:rPr lang="en-US" dirty="0"/>
              <a:t>The transfer size (e.g., 1 MB).</a:t>
            </a:r>
          </a:p>
          <a:p>
            <a:pPr>
              <a:buFont typeface="+mj-lt"/>
              <a:buAutoNum type="arabicPeriod"/>
            </a:pPr>
            <a:r>
              <a:rPr lang="en-US" b="1" dirty="0"/>
              <a:t>DMA Transfer</a:t>
            </a:r>
            <a:r>
              <a:rPr lang="en-US" dirty="0"/>
              <a:t>: The DMA controller enables the transfer, moving data directly from the disk to RAM without CPU intervention.</a:t>
            </a:r>
          </a:p>
          <a:p>
            <a:pPr>
              <a:buFont typeface="+mj-lt"/>
              <a:buAutoNum type="arabicPeriod"/>
            </a:pPr>
            <a:r>
              <a:rPr lang="en-US" b="1" dirty="0"/>
              <a:t>Completion</a:t>
            </a:r>
            <a:r>
              <a:rPr lang="en-US" dirty="0"/>
              <a:t>: When the 1 MB transfer is complete, the DMA controller generates an interrupt to notify the CPU.</a:t>
            </a:r>
          </a:p>
          <a:p>
            <a:endParaRPr lang="en-IN" dirty="0"/>
          </a:p>
        </p:txBody>
      </p:sp>
    </p:spTree>
    <p:extLst>
      <p:ext uri="{BB962C8B-B14F-4D97-AF65-F5344CB8AC3E}">
        <p14:creationId xmlns:p14="http://schemas.microsoft.com/office/powerpoint/2010/main" val="1622705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7ACF3-73A7-4C8F-23F7-D1858E724D6E}"/>
              </a:ext>
            </a:extLst>
          </p:cNvPr>
          <p:cNvSpPr>
            <a:spLocks noGrp="1"/>
          </p:cNvSpPr>
          <p:nvPr>
            <p:ph idx="1"/>
          </p:nvPr>
        </p:nvSpPr>
        <p:spPr>
          <a:xfrm>
            <a:off x="685800" y="1409076"/>
            <a:ext cx="10820400" cy="4809610"/>
          </a:xfrm>
        </p:spPr>
        <p:txBody>
          <a:bodyPr/>
          <a:lstStyle/>
          <a:p>
            <a:r>
              <a:rPr lang="en-US" b="1" dirty="0"/>
              <a:t>Solution 1: Data Transfer Time with DMA</a:t>
            </a:r>
          </a:p>
          <a:p>
            <a:r>
              <a:rPr lang="en-US" dirty="0"/>
              <a:t>Suppose we want to calculate the time taken by a DMA controller to transfer a block of data from an I/O device to memory.</a:t>
            </a:r>
          </a:p>
          <a:p>
            <a:endParaRPr lang="en-US" dirty="0"/>
          </a:p>
          <a:p>
            <a:endParaRPr lang="en-US" dirty="0"/>
          </a:p>
          <a:p>
            <a:endParaRPr lang="en-IN" dirty="0"/>
          </a:p>
        </p:txBody>
      </p:sp>
      <p:pic>
        <p:nvPicPr>
          <p:cNvPr id="5" name="Picture 4">
            <a:extLst>
              <a:ext uri="{FF2B5EF4-FFF2-40B4-BE49-F238E27FC236}">
                <a16:creationId xmlns:a16="http://schemas.microsoft.com/office/drawing/2014/main" id="{4BA4645F-52E4-8C54-644E-8BCACDC76440}"/>
              </a:ext>
            </a:extLst>
          </p:cNvPr>
          <p:cNvPicPr>
            <a:picLocks noChangeAspect="1"/>
          </p:cNvPicPr>
          <p:nvPr/>
        </p:nvPicPr>
        <p:blipFill>
          <a:blip r:embed="rId2"/>
          <a:stretch>
            <a:fillRect/>
          </a:stretch>
        </p:blipFill>
        <p:spPr>
          <a:xfrm>
            <a:off x="-1" y="0"/>
            <a:ext cx="8679305" cy="1114581"/>
          </a:xfrm>
          <a:prstGeom prst="rect">
            <a:avLst/>
          </a:prstGeom>
        </p:spPr>
      </p:pic>
      <p:pic>
        <p:nvPicPr>
          <p:cNvPr id="7" name="Picture 6">
            <a:extLst>
              <a:ext uri="{FF2B5EF4-FFF2-40B4-BE49-F238E27FC236}">
                <a16:creationId xmlns:a16="http://schemas.microsoft.com/office/drawing/2014/main" id="{9C7E77C9-3021-F515-948B-FA3BC15FFADA}"/>
              </a:ext>
            </a:extLst>
          </p:cNvPr>
          <p:cNvPicPr>
            <a:picLocks noChangeAspect="1"/>
          </p:cNvPicPr>
          <p:nvPr/>
        </p:nvPicPr>
        <p:blipFill>
          <a:blip r:embed="rId3"/>
          <a:stretch>
            <a:fillRect/>
          </a:stretch>
        </p:blipFill>
        <p:spPr>
          <a:xfrm>
            <a:off x="685800" y="2670411"/>
            <a:ext cx="10820400" cy="3705742"/>
          </a:xfrm>
          <a:prstGeom prst="rect">
            <a:avLst/>
          </a:prstGeom>
        </p:spPr>
      </p:pic>
    </p:spTree>
    <p:extLst>
      <p:ext uri="{BB962C8B-B14F-4D97-AF65-F5344CB8AC3E}">
        <p14:creationId xmlns:p14="http://schemas.microsoft.com/office/powerpoint/2010/main" val="3469250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249F8-01D1-36C2-E3BA-30A616340F29}"/>
              </a:ext>
            </a:extLst>
          </p:cNvPr>
          <p:cNvSpPr>
            <a:spLocks noGrp="1"/>
          </p:cNvSpPr>
          <p:nvPr>
            <p:ph idx="1"/>
          </p:nvPr>
        </p:nvSpPr>
        <p:spPr>
          <a:xfrm>
            <a:off x="685800" y="1259174"/>
            <a:ext cx="10820400" cy="4959511"/>
          </a:xfrm>
        </p:spPr>
        <p:txBody>
          <a:bodyPr>
            <a:normAutofit/>
          </a:bodyPr>
          <a:lstStyle/>
          <a:p>
            <a:r>
              <a:rPr lang="en-US" b="1" dirty="0">
                <a:solidFill>
                  <a:srgbClr val="00B050"/>
                </a:solidFill>
              </a:rPr>
              <a:t>Advantages</a:t>
            </a:r>
          </a:p>
          <a:p>
            <a:r>
              <a:rPr lang="en-US" dirty="0"/>
              <a:t>Allows a peripheral devices to read from/write to memory without going through the CPU.</a:t>
            </a:r>
          </a:p>
          <a:p>
            <a:r>
              <a:rPr lang="en-US" dirty="0"/>
              <a:t>Allows for faster processing since the processor can be working on something else while the peripheral can be populating memory.</a:t>
            </a:r>
          </a:p>
          <a:p>
            <a:pPr algn="just"/>
            <a:r>
              <a:rPr lang="en-US" sz="2400" dirty="0"/>
              <a:t>This is highly efficient for high-volume data transfers because it offloads the data transfer work from the CPU to a specialized DMA controller, allowing the CPU to perform other tasks.</a:t>
            </a:r>
            <a:endParaRPr lang="en-US" sz="2800" dirty="0"/>
          </a:p>
          <a:p>
            <a:pPr algn="just"/>
            <a:endParaRPr lang="en-US" sz="2800" dirty="0"/>
          </a:p>
          <a:p>
            <a:r>
              <a:rPr lang="en-US" b="1" dirty="0">
                <a:solidFill>
                  <a:srgbClr val="00B050"/>
                </a:solidFill>
              </a:rPr>
              <a:t>Disadvantages</a:t>
            </a:r>
          </a:p>
          <a:p>
            <a:r>
              <a:rPr lang="en-US" dirty="0"/>
              <a:t>Requires a DMA controller to carry out the operation which increases system cost.</a:t>
            </a:r>
          </a:p>
          <a:p>
            <a:endParaRPr lang="en-US" dirty="0"/>
          </a:p>
          <a:p>
            <a:endParaRPr lang="en-IN" dirty="0"/>
          </a:p>
        </p:txBody>
      </p:sp>
    </p:spTree>
    <p:extLst>
      <p:ext uri="{BB962C8B-B14F-4D97-AF65-F5344CB8AC3E}">
        <p14:creationId xmlns:p14="http://schemas.microsoft.com/office/powerpoint/2010/main" val="1235305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81A2E-E958-BC48-0A54-5EBCAF4DDD27}"/>
              </a:ext>
            </a:extLst>
          </p:cNvPr>
          <p:cNvSpPr>
            <a:spLocks noGrp="1"/>
          </p:cNvSpPr>
          <p:nvPr>
            <p:ph idx="1"/>
          </p:nvPr>
        </p:nvSpPr>
        <p:spPr>
          <a:xfrm>
            <a:off x="434715" y="1274164"/>
            <a:ext cx="11317574" cy="5321508"/>
          </a:xfrm>
        </p:spPr>
        <p:txBody>
          <a:bodyPr>
            <a:normAutofit fontScale="92500" lnSpcReduction="10000"/>
          </a:bodyPr>
          <a:lstStyle/>
          <a:p>
            <a:pPr marL="0" indent="0">
              <a:buNone/>
            </a:pPr>
            <a:r>
              <a:rPr lang="it-IT" b="1" dirty="0"/>
              <a:t>Registes in a DMA Interface</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en-US" dirty="0"/>
              <a:t>R/W → Determines the direction of transfer.</a:t>
            </a:r>
          </a:p>
          <a:p>
            <a:pPr marL="0" indent="0">
              <a:buNone/>
            </a:pPr>
            <a:r>
              <a:rPr lang="en-US" dirty="0"/>
              <a:t>When</a:t>
            </a:r>
          </a:p>
          <a:p>
            <a:pPr marL="0" indent="0">
              <a:buNone/>
            </a:pPr>
            <a:r>
              <a:rPr lang="en-US" dirty="0"/>
              <a:t>R/W =1, DMA controller </a:t>
            </a:r>
            <a:r>
              <a:rPr lang="en-US" u="sng" dirty="0"/>
              <a:t>read data from memory to I/O device</a:t>
            </a:r>
            <a:r>
              <a:rPr lang="en-US" dirty="0"/>
              <a:t>.</a:t>
            </a:r>
          </a:p>
          <a:p>
            <a:pPr marL="0" indent="0">
              <a:buNone/>
            </a:pPr>
            <a:r>
              <a:rPr lang="en-US" dirty="0"/>
              <a:t>R/W =0, DMA controller </a:t>
            </a:r>
            <a:r>
              <a:rPr lang="en-US" u="sng" dirty="0"/>
              <a:t>perform write operation</a:t>
            </a:r>
            <a:r>
              <a:rPr lang="en-US" dirty="0"/>
              <a:t>.</a:t>
            </a:r>
            <a:endParaRPr lang="it-IT" dirty="0"/>
          </a:p>
          <a:p>
            <a:pPr marL="0" indent="0">
              <a:buNone/>
            </a:pPr>
            <a:r>
              <a:rPr lang="en-US" dirty="0"/>
              <a:t>Done Flag=1, the controller has </a:t>
            </a:r>
            <a:r>
              <a:rPr lang="en-US" u="sng" dirty="0"/>
              <a:t>completed transferring a block of data </a:t>
            </a:r>
            <a:r>
              <a:rPr lang="en-US" dirty="0"/>
              <a:t>and is ready to receive another command.</a:t>
            </a:r>
          </a:p>
          <a:p>
            <a:pPr marL="0" indent="0">
              <a:buNone/>
            </a:pPr>
            <a:r>
              <a:rPr lang="en-US" dirty="0"/>
              <a:t>IE=1, it causes the </a:t>
            </a:r>
            <a:r>
              <a:rPr lang="en-US" u="sng" dirty="0"/>
              <a:t>controller to raise an interrupt </a:t>
            </a:r>
            <a:r>
              <a:rPr lang="en-US" dirty="0"/>
              <a:t>(interrupt Enabled) after it has completed</a:t>
            </a:r>
          </a:p>
          <a:p>
            <a:pPr marL="0" indent="0">
              <a:buNone/>
            </a:pPr>
            <a:r>
              <a:rPr lang="en-US" dirty="0"/>
              <a:t>transferring the block of data.</a:t>
            </a:r>
          </a:p>
          <a:p>
            <a:pPr marL="0" indent="0">
              <a:buNone/>
            </a:pPr>
            <a:r>
              <a:rPr lang="en-US" dirty="0"/>
              <a:t>IRQ=1, This signal is set when the </a:t>
            </a:r>
            <a:r>
              <a:rPr lang="en-US" u="sng" dirty="0"/>
              <a:t>controller has completed its task and wants the CPU to acknowledge it.</a:t>
            </a:r>
            <a:endParaRPr lang="en-IN" u="sng" dirty="0"/>
          </a:p>
        </p:txBody>
      </p:sp>
      <p:pic>
        <p:nvPicPr>
          <p:cNvPr id="5" name="Picture 4">
            <a:extLst>
              <a:ext uri="{FF2B5EF4-FFF2-40B4-BE49-F238E27FC236}">
                <a16:creationId xmlns:a16="http://schemas.microsoft.com/office/drawing/2014/main" id="{7983176A-0E67-E717-7E3E-95E86CA0A652}"/>
              </a:ext>
            </a:extLst>
          </p:cNvPr>
          <p:cNvPicPr>
            <a:picLocks noChangeAspect="1"/>
          </p:cNvPicPr>
          <p:nvPr/>
        </p:nvPicPr>
        <p:blipFill>
          <a:blip r:embed="rId2"/>
          <a:stretch>
            <a:fillRect/>
          </a:stretch>
        </p:blipFill>
        <p:spPr>
          <a:xfrm>
            <a:off x="6093502" y="262328"/>
            <a:ext cx="5477639" cy="2619741"/>
          </a:xfrm>
          <a:prstGeom prst="rect">
            <a:avLst/>
          </a:prstGeom>
        </p:spPr>
      </p:pic>
    </p:spTree>
    <p:extLst>
      <p:ext uri="{BB962C8B-B14F-4D97-AF65-F5344CB8AC3E}">
        <p14:creationId xmlns:p14="http://schemas.microsoft.com/office/powerpoint/2010/main" val="2165016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BDC32-D2E2-6296-7F45-8AA69695D92B}"/>
              </a:ext>
            </a:extLst>
          </p:cNvPr>
          <p:cNvSpPr>
            <a:spLocks noGrp="1"/>
          </p:cNvSpPr>
          <p:nvPr>
            <p:ph idx="1"/>
          </p:nvPr>
        </p:nvSpPr>
        <p:spPr>
          <a:xfrm>
            <a:off x="4995581" y="1"/>
            <a:ext cx="6951579" cy="6715592"/>
          </a:xfrm>
        </p:spPr>
        <p:txBody>
          <a:bodyPr>
            <a:normAutofit/>
          </a:bodyPr>
          <a:lstStyle/>
          <a:p>
            <a:pPr algn="just"/>
            <a:r>
              <a:rPr lang="en-US" sz="2000" b="1" dirty="0">
                <a:latin typeface="Calibri" panose="020F0502020204030204" pitchFamily="34" charset="0"/>
                <a:ea typeface="Calibri" panose="020F0502020204030204" pitchFamily="34" charset="0"/>
                <a:cs typeface="Calibri" panose="020F0502020204030204" pitchFamily="34" charset="0"/>
              </a:rPr>
              <a:t>Starting the DMA Transfer:</a:t>
            </a:r>
          </a:p>
          <a:p>
            <a:pPr algn="just"/>
            <a:r>
              <a:rPr lang="en-US" sz="2000" dirty="0">
                <a:latin typeface="Calibri" panose="020F0502020204030204" pitchFamily="34" charset="0"/>
                <a:ea typeface="Calibri" panose="020F0502020204030204" pitchFamily="34" charset="0"/>
                <a:cs typeface="Calibri" panose="020F0502020204030204" pitchFamily="34" charset="0"/>
              </a:rPr>
              <a:t>To move a block of data from the computer's main memory to a disk, the </a:t>
            </a:r>
            <a:r>
              <a:rPr lang="en-US" sz="2000" u="sng" dirty="0">
                <a:latin typeface="Calibri" panose="020F0502020204030204" pitchFamily="34" charset="0"/>
                <a:ea typeface="Calibri" panose="020F0502020204030204" pitchFamily="34" charset="0"/>
                <a:cs typeface="Calibri" panose="020F0502020204030204" pitchFamily="34" charset="0"/>
              </a:rPr>
              <a:t>program tells the DMA controller where to find the data in memory and how much data to transfer (word count).  </a:t>
            </a:r>
            <a:r>
              <a:rPr lang="en-US" sz="2000" dirty="0">
                <a:latin typeface="Calibri" panose="020F0502020204030204" pitchFamily="34" charset="0"/>
                <a:ea typeface="Calibri" panose="020F0502020204030204" pitchFamily="34" charset="0"/>
                <a:cs typeface="Calibri" panose="020F0502020204030204" pitchFamily="34" charset="0"/>
              </a:rPr>
              <a:t>This </a:t>
            </a:r>
            <a:r>
              <a:rPr lang="en-US" sz="2000" u="sng" dirty="0">
                <a:latin typeface="Calibri" panose="020F0502020204030204" pitchFamily="34" charset="0"/>
                <a:ea typeface="Calibri" panose="020F0502020204030204" pitchFamily="34" charset="0"/>
                <a:cs typeface="Calibri" panose="020F0502020204030204" pitchFamily="34" charset="0"/>
              </a:rPr>
              <a:t>information is sent to the registers of the DMA linked </a:t>
            </a:r>
            <a:r>
              <a:rPr lang="en-US" sz="2000" dirty="0">
                <a:latin typeface="Calibri" panose="020F0502020204030204" pitchFamily="34" charset="0"/>
                <a:ea typeface="Calibri" panose="020F0502020204030204" pitchFamily="34" charset="0"/>
                <a:cs typeface="Calibri" panose="020F0502020204030204" pitchFamily="34" charset="0"/>
              </a:rPr>
              <a:t>to the chosen disk.</a:t>
            </a:r>
          </a:p>
          <a:p>
            <a:pPr algn="just"/>
            <a:r>
              <a:rPr lang="en-US" sz="2000" dirty="0">
                <a:latin typeface="Calibri" panose="020F0502020204030204" pitchFamily="34" charset="0"/>
                <a:ea typeface="Calibri" panose="020F0502020204030204" pitchFamily="34" charset="0"/>
                <a:cs typeface="Calibri" panose="020F0502020204030204" pitchFamily="34" charset="0"/>
              </a:rPr>
              <a:t>DMA Transfer Process:</a:t>
            </a:r>
          </a:p>
          <a:p>
            <a:pPr algn="just"/>
            <a:r>
              <a:rPr lang="en-US" sz="2000" dirty="0">
                <a:latin typeface="Calibri" panose="020F0502020204030204" pitchFamily="34" charset="0"/>
                <a:ea typeface="Calibri" panose="020F0502020204030204" pitchFamily="34" charset="0"/>
                <a:cs typeface="Calibri" panose="020F0502020204030204" pitchFamily="34" charset="0"/>
              </a:rPr>
              <a:t>The DMA controller then takes over the data transfer process. It </a:t>
            </a:r>
            <a:r>
              <a:rPr lang="en-US" sz="2000" u="sng" dirty="0">
                <a:latin typeface="Calibri" panose="020F0502020204030204" pitchFamily="34" charset="0"/>
                <a:ea typeface="Calibri" panose="020F0502020204030204" pitchFamily="34" charset="0"/>
                <a:cs typeface="Calibri" panose="020F0502020204030204" pitchFamily="34" charset="0"/>
              </a:rPr>
              <a:t>moves the data directly from memory to the disk without needing the CPU's constant </a:t>
            </a:r>
            <a:r>
              <a:rPr lang="en-US" sz="2000" dirty="0">
                <a:latin typeface="Calibri" panose="020F0502020204030204" pitchFamily="34" charset="0"/>
                <a:ea typeface="Calibri" panose="020F0502020204030204" pitchFamily="34" charset="0"/>
                <a:cs typeface="Calibri" panose="020F0502020204030204" pitchFamily="34" charset="0"/>
              </a:rPr>
              <a:t>involvement, freeing up the CPU for other tasks.</a:t>
            </a:r>
          </a:p>
          <a:p>
            <a:pPr algn="just"/>
            <a:r>
              <a:rPr lang="en-US" sz="2000" dirty="0">
                <a:latin typeface="Calibri" panose="020F0502020204030204" pitchFamily="34" charset="0"/>
                <a:ea typeface="Calibri" panose="020F0502020204030204" pitchFamily="34" charset="0"/>
                <a:cs typeface="Calibri" panose="020F0502020204030204" pitchFamily="34" charset="0"/>
              </a:rPr>
              <a:t>Completion of the Transfer:</a:t>
            </a:r>
          </a:p>
          <a:p>
            <a:pPr algn="just"/>
            <a:r>
              <a:rPr lang="en-US" sz="2000" dirty="0">
                <a:latin typeface="Calibri" panose="020F0502020204030204" pitchFamily="34" charset="0"/>
                <a:ea typeface="Calibri" panose="020F0502020204030204" pitchFamily="34" charset="0"/>
                <a:cs typeface="Calibri" panose="020F0502020204030204" pitchFamily="34" charset="0"/>
              </a:rPr>
              <a:t>Once </a:t>
            </a:r>
            <a:r>
              <a:rPr lang="en-US" sz="2000" u="sng" dirty="0">
                <a:latin typeface="Calibri" panose="020F0502020204030204" pitchFamily="34" charset="0"/>
                <a:ea typeface="Calibri" panose="020F0502020204030204" pitchFamily="34" charset="0"/>
                <a:cs typeface="Calibri" panose="020F0502020204030204" pitchFamily="34" charset="0"/>
              </a:rPr>
              <a:t>the DMA transfer is finished, the controller updates its status and control registers. It sets the "done bit," and both IRQ (Interrupt Request) and IE (Interrupt Enable) signals to 1. This indicates that the transfer is complete and alerts the CPU </a:t>
            </a:r>
            <a:r>
              <a:rPr lang="en-US" sz="2000" dirty="0">
                <a:latin typeface="Calibri" panose="020F0502020204030204" pitchFamily="34" charset="0"/>
                <a:ea typeface="Calibri" panose="020F0502020204030204" pitchFamily="34" charset="0"/>
                <a:cs typeface="Calibri" panose="020F0502020204030204" pitchFamily="34" charset="0"/>
              </a:rPr>
              <a:t>that it can perform any next steps needed with the transferred data.</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0F61A95C-6A28-246C-57AD-117552BC0216}"/>
              </a:ext>
            </a:extLst>
          </p:cNvPr>
          <p:cNvSpPr>
            <a:spLocks noGrp="1"/>
          </p:cNvSpPr>
          <p:nvPr>
            <p:ph type="body" sz="half" idx="2"/>
          </p:nvPr>
        </p:nvSpPr>
        <p:spPr>
          <a:xfrm>
            <a:off x="685800" y="2968053"/>
            <a:ext cx="4114800" cy="3250632"/>
          </a:xfrm>
        </p:spPr>
        <p:txBody>
          <a:bodyPr/>
          <a:lstStyle/>
          <a:p>
            <a:endParaRPr lang="en-IN" dirty="0"/>
          </a:p>
        </p:txBody>
      </p:sp>
      <p:pic>
        <p:nvPicPr>
          <p:cNvPr id="6" name="Picture 5">
            <a:extLst>
              <a:ext uri="{FF2B5EF4-FFF2-40B4-BE49-F238E27FC236}">
                <a16:creationId xmlns:a16="http://schemas.microsoft.com/office/drawing/2014/main" id="{73F5D38B-1A9A-4C6C-E028-68360A491172}"/>
              </a:ext>
            </a:extLst>
          </p:cNvPr>
          <p:cNvPicPr>
            <a:picLocks noChangeAspect="1"/>
          </p:cNvPicPr>
          <p:nvPr/>
        </p:nvPicPr>
        <p:blipFill>
          <a:blip r:embed="rId2"/>
          <a:stretch>
            <a:fillRect/>
          </a:stretch>
        </p:blipFill>
        <p:spPr>
          <a:xfrm>
            <a:off x="0" y="639315"/>
            <a:ext cx="4800600" cy="5054146"/>
          </a:xfrm>
          <a:prstGeom prst="rect">
            <a:avLst/>
          </a:prstGeom>
        </p:spPr>
      </p:pic>
    </p:spTree>
    <p:extLst>
      <p:ext uri="{BB962C8B-B14F-4D97-AF65-F5344CB8AC3E}">
        <p14:creationId xmlns:p14="http://schemas.microsoft.com/office/powerpoint/2010/main" val="579394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8FE87-7BC9-D354-28D1-DFF73D3DFB63}"/>
              </a:ext>
            </a:extLst>
          </p:cNvPr>
          <p:cNvSpPr>
            <a:spLocks noGrp="1"/>
          </p:cNvSpPr>
          <p:nvPr>
            <p:ph type="title"/>
          </p:nvPr>
        </p:nvSpPr>
        <p:spPr>
          <a:xfrm>
            <a:off x="3270354" y="0"/>
            <a:ext cx="8610600" cy="1293028"/>
          </a:xfrm>
        </p:spPr>
        <p:txBody>
          <a:bodyPr/>
          <a:lstStyle/>
          <a:p>
            <a:r>
              <a:rPr lang="en-US" dirty="0"/>
              <a:t>Types of transfers in DMA</a:t>
            </a:r>
            <a:endParaRPr lang="en-IN" dirty="0"/>
          </a:p>
        </p:txBody>
      </p:sp>
      <p:sp>
        <p:nvSpPr>
          <p:cNvPr id="3" name="Content Placeholder 2">
            <a:extLst>
              <a:ext uri="{FF2B5EF4-FFF2-40B4-BE49-F238E27FC236}">
                <a16:creationId xmlns:a16="http://schemas.microsoft.com/office/drawing/2014/main" id="{A5C2A56F-E6F4-80D7-76DA-9245656C7AED}"/>
              </a:ext>
            </a:extLst>
          </p:cNvPr>
          <p:cNvSpPr>
            <a:spLocks noGrp="1"/>
          </p:cNvSpPr>
          <p:nvPr>
            <p:ph idx="1"/>
          </p:nvPr>
        </p:nvSpPr>
        <p:spPr>
          <a:xfrm>
            <a:off x="311046" y="1293028"/>
            <a:ext cx="11569908" cy="5377595"/>
          </a:xfrm>
        </p:spPr>
        <p:txBody>
          <a:bodyPr/>
          <a:lstStyle/>
          <a:p>
            <a:pPr marL="0" indent="0">
              <a:buNone/>
            </a:pPr>
            <a:endParaRPr lang="en-US" b="1" dirty="0"/>
          </a:p>
          <a:p>
            <a:pPr marL="0" indent="0">
              <a:buNone/>
            </a:pPr>
            <a:r>
              <a:rPr lang="en-US" b="1" dirty="0"/>
              <a:t>1. Cycle Stealing</a:t>
            </a:r>
          </a:p>
          <a:p>
            <a:pPr>
              <a:buFont typeface="Arial" panose="020B0604020202020204" pitchFamily="34" charset="0"/>
              <a:buChar char="•"/>
            </a:pPr>
            <a:r>
              <a:rPr lang="en-US" u="sng" dirty="0"/>
              <a:t>DMA (Direct Memory Access) devices uses the system bus with higher priority than the CPU, especially for high-speed peripherals like disks, network interfaces, and graphics display devices</a:t>
            </a:r>
            <a:r>
              <a:rPr lang="en-US" dirty="0"/>
              <a:t>.</a:t>
            </a:r>
          </a:p>
          <a:p>
            <a:pPr>
              <a:buFont typeface="Arial" panose="020B0604020202020204" pitchFamily="34" charset="0"/>
              <a:buChar char="•"/>
            </a:pPr>
            <a:r>
              <a:rPr lang="en-US" dirty="0"/>
              <a:t>The </a:t>
            </a:r>
            <a:r>
              <a:rPr lang="en-US" u="sng" dirty="0"/>
              <a:t>DMA controller "steals" these cycles to access memory directly. This method, where DMA briefly takes control of the bus from the CPU, is called </a:t>
            </a:r>
            <a:r>
              <a:rPr lang="en-US" b="1" u="sng" dirty="0"/>
              <a:t>Cycle Stealing</a:t>
            </a:r>
            <a:r>
              <a:rPr lang="en-US" u="sng" dirty="0"/>
              <a:t>.</a:t>
            </a:r>
          </a:p>
          <a:p>
            <a:pPr>
              <a:buFont typeface="Arial" panose="020B0604020202020204" pitchFamily="34" charset="0"/>
              <a:buChar char="•"/>
            </a:pPr>
            <a:r>
              <a:rPr lang="en-US" dirty="0"/>
              <a:t>Example: Imagine a network interface card (NIC) that receives data packets and needs to store them in memory. </a:t>
            </a:r>
            <a:r>
              <a:rPr lang="en-US" u="sng" dirty="0"/>
              <a:t>During Cycle Stealing, the NIC momentarily takes control of the bus to store each packet directly in memory, pausing the CPU briefly</a:t>
            </a:r>
            <a:r>
              <a:rPr lang="en-US" dirty="0"/>
              <a:t>. This </a:t>
            </a:r>
            <a:r>
              <a:rPr lang="en-US" u="sng" dirty="0"/>
              <a:t>allows high-priority devices like disks and NICs to function efficiently without waiting for CPU cycles</a:t>
            </a:r>
            <a:r>
              <a:rPr lang="en-US" dirty="0"/>
              <a:t>.</a:t>
            </a:r>
            <a:endParaRPr lang="en-US" u="sng" dirty="0"/>
          </a:p>
          <a:p>
            <a:endParaRPr lang="en-IN" dirty="0"/>
          </a:p>
        </p:txBody>
      </p:sp>
    </p:spTree>
    <p:extLst>
      <p:ext uri="{BB962C8B-B14F-4D97-AF65-F5344CB8AC3E}">
        <p14:creationId xmlns:p14="http://schemas.microsoft.com/office/powerpoint/2010/main" val="2051179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5CA596-8E0B-23D1-12C4-5DE0E8AD1FD7}"/>
              </a:ext>
            </a:extLst>
          </p:cNvPr>
          <p:cNvSpPr>
            <a:spLocks noGrp="1"/>
          </p:cNvSpPr>
          <p:nvPr>
            <p:ph idx="1"/>
          </p:nvPr>
        </p:nvSpPr>
        <p:spPr>
          <a:xfrm>
            <a:off x="179881" y="1349115"/>
            <a:ext cx="11842229" cy="5321508"/>
          </a:xfrm>
        </p:spPr>
        <p:txBody>
          <a:bodyPr>
            <a:normAutofit lnSpcReduction="10000"/>
          </a:bodyPr>
          <a:lstStyle/>
          <a:p>
            <a:r>
              <a:rPr lang="en-US" b="1" dirty="0"/>
              <a:t>2. </a:t>
            </a:r>
            <a:r>
              <a:rPr lang="en-IN" b="1" dirty="0"/>
              <a:t>Block Transfer Mode / </a:t>
            </a:r>
            <a:r>
              <a:rPr lang="en-US" b="1" dirty="0"/>
              <a:t>Burst Mode</a:t>
            </a:r>
          </a:p>
          <a:p>
            <a:pPr>
              <a:buFont typeface="Arial" panose="020B0604020202020204" pitchFamily="34" charset="0"/>
              <a:buChar char="•"/>
            </a:pPr>
            <a:r>
              <a:rPr lang="en-US" b="1" dirty="0"/>
              <a:t>Concept</a:t>
            </a:r>
            <a:r>
              <a:rPr lang="en-US" dirty="0"/>
              <a:t>: In Burst Mode, the DMA controller is </a:t>
            </a:r>
            <a:r>
              <a:rPr lang="en-US" u="sng" dirty="0"/>
              <a:t>granted uninterrupted access to the bus, allowing it to transfer an entire block of data without the CPU intervening</a:t>
            </a:r>
            <a:r>
              <a:rPr lang="en-US" dirty="0"/>
              <a:t>.</a:t>
            </a:r>
          </a:p>
          <a:p>
            <a:pPr>
              <a:buFont typeface="Arial" panose="020B0604020202020204" pitchFamily="34" charset="0"/>
              <a:buChar char="•"/>
            </a:pPr>
            <a:r>
              <a:rPr lang="en-US" b="1" dirty="0"/>
              <a:t>Example</a:t>
            </a:r>
            <a:r>
              <a:rPr lang="en-US" dirty="0"/>
              <a:t>: Suppose a </a:t>
            </a:r>
            <a:r>
              <a:rPr lang="en-US" u="sng" dirty="0"/>
              <a:t>hard drive is transferring a large file to memory. Instead of taking control of the bus for each piece of data, it gains exclusive bus access, moving the whole block of data </a:t>
            </a:r>
            <a:r>
              <a:rPr lang="en-US" dirty="0"/>
              <a:t>in a "burst." This </a:t>
            </a:r>
            <a:r>
              <a:rPr lang="en-US" u="sng" dirty="0"/>
              <a:t>reduces interruptions and is faster than Cycle Stealing.</a:t>
            </a:r>
          </a:p>
          <a:p>
            <a:pPr>
              <a:buFont typeface="Arial" panose="020B0604020202020204" pitchFamily="34" charset="0"/>
              <a:buChar char="•"/>
            </a:pPr>
            <a:endParaRPr lang="en-US" dirty="0"/>
          </a:p>
          <a:p>
            <a:r>
              <a:rPr lang="en-US" b="1" dirty="0"/>
              <a:t>3. Bus Master</a:t>
            </a:r>
          </a:p>
          <a:p>
            <a:pPr>
              <a:buFont typeface="Arial" panose="020B0604020202020204" pitchFamily="34" charset="0"/>
              <a:buChar char="•"/>
            </a:pPr>
            <a:r>
              <a:rPr lang="en-US" b="1" dirty="0"/>
              <a:t>Concept</a:t>
            </a:r>
            <a:r>
              <a:rPr lang="en-US" dirty="0"/>
              <a:t>: The </a:t>
            </a:r>
            <a:r>
              <a:rPr lang="en-US" b="1" u="sng" dirty="0"/>
              <a:t>Bus Master</a:t>
            </a:r>
            <a:r>
              <a:rPr lang="en-US" u="sng" dirty="0"/>
              <a:t> is the device that currently has control of the bus and can initiate data transfers. Only one device can be the bus master at any moment.</a:t>
            </a:r>
          </a:p>
          <a:p>
            <a:pPr>
              <a:buFont typeface="Arial" panose="020B0604020202020204" pitchFamily="34" charset="0"/>
              <a:buChar char="•"/>
            </a:pPr>
            <a:r>
              <a:rPr lang="en-US" b="1" dirty="0"/>
              <a:t>Example</a:t>
            </a:r>
            <a:r>
              <a:rPr lang="en-US" dirty="0"/>
              <a:t>: In a system with a printer, disk drive, and network card, the bus master changes based on which device needs priority access. </a:t>
            </a:r>
            <a:r>
              <a:rPr lang="en-US" u="sng" dirty="0"/>
              <a:t>If the disk drive is transferring data, it becomes the bus master until it’s finished, after which the network card might become the master to handle incoming data packets</a:t>
            </a:r>
            <a:r>
              <a:rPr lang="en-US" dirty="0"/>
              <a:t>.</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519690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FE471A-D72D-D68D-ED60-85A5599D4377}"/>
              </a:ext>
            </a:extLst>
          </p:cNvPr>
          <p:cNvSpPr>
            <a:spLocks noGrp="1"/>
          </p:cNvSpPr>
          <p:nvPr>
            <p:ph idx="1"/>
          </p:nvPr>
        </p:nvSpPr>
        <p:spPr>
          <a:xfrm>
            <a:off x="685800" y="1528998"/>
            <a:ext cx="10820400" cy="4689688"/>
          </a:xfrm>
        </p:spPr>
        <p:txBody>
          <a:bodyPr>
            <a:normAutofit/>
          </a:bodyPr>
          <a:lstStyle/>
          <a:p>
            <a:r>
              <a:rPr lang="en-US" b="1" dirty="0"/>
              <a:t>4. Bus Arbitration</a:t>
            </a:r>
          </a:p>
          <a:p>
            <a:pPr>
              <a:buFont typeface="Arial" panose="020B0604020202020204" pitchFamily="34" charset="0"/>
              <a:buChar char="•"/>
            </a:pPr>
            <a:r>
              <a:rPr lang="en-US" b="1" dirty="0"/>
              <a:t>Concept</a:t>
            </a:r>
            <a:r>
              <a:rPr lang="en-US" dirty="0"/>
              <a:t>: </a:t>
            </a:r>
            <a:r>
              <a:rPr lang="en-US" b="1" u="sng" dirty="0"/>
              <a:t>Bus Arbitration</a:t>
            </a:r>
            <a:r>
              <a:rPr lang="en-US" u="sng" dirty="0"/>
              <a:t> is the process of selecting which device becomes the next bus master when multiple devices request access to the bus</a:t>
            </a:r>
            <a:r>
              <a:rPr lang="en-US" dirty="0"/>
              <a:t>.</a:t>
            </a:r>
          </a:p>
          <a:p>
            <a:pPr>
              <a:buFont typeface="Arial" panose="020B0604020202020204" pitchFamily="34" charset="0"/>
              <a:buChar char="•"/>
            </a:pPr>
            <a:r>
              <a:rPr lang="en-US" b="1" dirty="0"/>
              <a:t>Example</a:t>
            </a:r>
            <a:r>
              <a:rPr lang="en-US" dirty="0"/>
              <a:t>: When both the </a:t>
            </a:r>
            <a:r>
              <a:rPr lang="en-US" u="sng" dirty="0"/>
              <a:t>disk drive and network card need the bus, arbitration decides which gets priority</a:t>
            </a:r>
            <a:r>
              <a:rPr lang="en-US" dirty="0"/>
              <a:t>. The system will follow predefined rules or a controller to determine the bus master based on factors like device priority and task urgency.</a:t>
            </a:r>
          </a:p>
          <a:p>
            <a:r>
              <a:rPr lang="en-US" b="1" dirty="0"/>
              <a:t>Types of Bus Arbitration:</a:t>
            </a:r>
          </a:p>
          <a:p>
            <a:pPr>
              <a:buFont typeface="Arial" panose="020B0604020202020204" pitchFamily="34" charset="0"/>
              <a:buChar char="•"/>
            </a:pPr>
            <a:r>
              <a:rPr lang="en-US" b="1" dirty="0">
                <a:solidFill>
                  <a:srgbClr val="FF0000"/>
                </a:solidFill>
              </a:rPr>
              <a:t>Centralized Arbitration</a:t>
            </a:r>
            <a:r>
              <a:rPr lang="en-US" dirty="0"/>
              <a:t>: A </a:t>
            </a:r>
            <a:r>
              <a:rPr lang="en-US" u="sng" dirty="0"/>
              <a:t>single controller (like the CPU) decides the next bus master.</a:t>
            </a:r>
          </a:p>
          <a:p>
            <a:pPr>
              <a:buFont typeface="Arial" panose="020B0604020202020204" pitchFamily="34" charset="0"/>
              <a:buChar char="•"/>
            </a:pPr>
            <a:r>
              <a:rPr lang="en-US" b="1" dirty="0">
                <a:solidFill>
                  <a:srgbClr val="FF0000"/>
                </a:solidFill>
              </a:rPr>
              <a:t>Distributed Arbitration</a:t>
            </a:r>
            <a:r>
              <a:rPr lang="en-US" dirty="0"/>
              <a:t>: </a:t>
            </a:r>
            <a:r>
              <a:rPr lang="en-US" u="sng" dirty="0"/>
              <a:t>Devices collectively decide </a:t>
            </a:r>
            <a:r>
              <a:rPr lang="en-US" dirty="0"/>
              <a:t>who becomes the next bus master without a central controller.</a:t>
            </a:r>
          </a:p>
          <a:p>
            <a:endParaRPr lang="en-IN" dirty="0"/>
          </a:p>
        </p:txBody>
      </p:sp>
    </p:spTree>
    <p:extLst>
      <p:ext uri="{BB962C8B-B14F-4D97-AF65-F5344CB8AC3E}">
        <p14:creationId xmlns:p14="http://schemas.microsoft.com/office/powerpoint/2010/main" val="435714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BD6795-F17F-FCFC-856B-2B9251782B6B}"/>
              </a:ext>
            </a:extLst>
          </p:cNvPr>
          <p:cNvSpPr>
            <a:spLocks noGrp="1"/>
          </p:cNvSpPr>
          <p:nvPr>
            <p:ph idx="1"/>
          </p:nvPr>
        </p:nvSpPr>
        <p:spPr>
          <a:xfrm>
            <a:off x="239843" y="1454046"/>
            <a:ext cx="11692327" cy="5141626"/>
          </a:xfrm>
        </p:spPr>
        <p:txBody>
          <a:bodyPr>
            <a:normAutofit/>
          </a:bodyPr>
          <a:lstStyle/>
          <a:p>
            <a:r>
              <a:rPr lang="en-US" b="1" dirty="0"/>
              <a:t> Centralized Arbitration Process</a:t>
            </a:r>
          </a:p>
          <a:p>
            <a:pPr>
              <a:buFont typeface="Arial" panose="020B0604020202020204" pitchFamily="34" charset="0"/>
              <a:buChar char="•"/>
            </a:pPr>
            <a:r>
              <a:rPr lang="en-US" b="1" dirty="0"/>
              <a:t>Concept</a:t>
            </a:r>
            <a:r>
              <a:rPr lang="en-US" dirty="0"/>
              <a:t>: In </a:t>
            </a:r>
            <a:r>
              <a:rPr lang="en-US" b="1" dirty="0"/>
              <a:t>Centralized Arbitration</a:t>
            </a:r>
            <a:r>
              <a:rPr lang="en-US" dirty="0"/>
              <a:t>, the </a:t>
            </a:r>
            <a:r>
              <a:rPr lang="en-US" u="sng" dirty="0"/>
              <a:t>CPU is usually the main bus controller which grants bus access to a DMA controller</a:t>
            </a:r>
            <a:r>
              <a:rPr lang="en-US" dirty="0"/>
              <a:t>.</a:t>
            </a:r>
          </a:p>
          <a:p>
            <a:pPr>
              <a:buFont typeface="Arial" panose="020B0604020202020204" pitchFamily="34" charset="0"/>
              <a:buChar char="•"/>
            </a:pPr>
            <a:r>
              <a:rPr lang="en-US" b="1" dirty="0"/>
              <a:t>Example Process</a:t>
            </a:r>
            <a:r>
              <a:rPr lang="en-US" dirty="0"/>
              <a:t>:</a:t>
            </a:r>
          </a:p>
          <a:p>
            <a:pPr marL="742950" lvl="1" indent="-285750">
              <a:buFont typeface="Arial" panose="020B0604020202020204" pitchFamily="34" charset="0"/>
              <a:buChar char="•"/>
            </a:pPr>
            <a:r>
              <a:rPr lang="en-US" b="1" dirty="0"/>
              <a:t>Bus Request (BR)</a:t>
            </a:r>
            <a:r>
              <a:rPr lang="en-US" dirty="0"/>
              <a:t>: </a:t>
            </a:r>
            <a:r>
              <a:rPr lang="en-US" u="sng" dirty="0"/>
              <a:t>If a printer connected through a DMA controller needs the bus to send data to memory, it signals this by activating the </a:t>
            </a:r>
            <a:r>
              <a:rPr lang="en-US" b="1" u="sng" dirty="0"/>
              <a:t>Bus Request (BR)</a:t>
            </a:r>
            <a:r>
              <a:rPr lang="en-US" u="sng" dirty="0"/>
              <a:t> line</a:t>
            </a:r>
            <a:r>
              <a:rPr lang="en-US" dirty="0"/>
              <a:t>. This BR line is shared by all devices.</a:t>
            </a:r>
          </a:p>
          <a:p>
            <a:pPr marL="742950" lvl="1" indent="-285750">
              <a:buFont typeface="Arial" panose="020B0604020202020204" pitchFamily="34" charset="0"/>
              <a:buChar char="•"/>
            </a:pPr>
            <a:r>
              <a:rPr lang="en-US" b="1" dirty="0"/>
              <a:t>Bus Grant (BGI)</a:t>
            </a:r>
            <a:r>
              <a:rPr lang="en-US" dirty="0"/>
              <a:t>: </a:t>
            </a:r>
            <a:r>
              <a:rPr lang="en-US" u="sng" dirty="0"/>
              <a:t>The CPU, noticing the BR signal, responds with a </a:t>
            </a:r>
            <a:r>
              <a:rPr lang="en-US" b="1" u="sng" dirty="0"/>
              <a:t>Bus Grant (BGI)</a:t>
            </a:r>
            <a:r>
              <a:rPr lang="en-US" u="sng" dirty="0"/>
              <a:t> signal. This grants permission to the DMA controller </a:t>
            </a:r>
            <a:r>
              <a:rPr lang="en-US" dirty="0"/>
              <a:t>(for the printer) to take control of the bus when it’s free.</a:t>
            </a:r>
          </a:p>
          <a:p>
            <a:pPr marL="742950" lvl="1" indent="-285750">
              <a:buFont typeface="Arial" panose="020B0604020202020204" pitchFamily="34" charset="0"/>
              <a:buChar char="•"/>
            </a:pPr>
            <a:r>
              <a:rPr lang="en-US" b="1" dirty="0"/>
              <a:t>Daisy Chain and Bus Busy (BBSY)</a:t>
            </a:r>
            <a:r>
              <a:rPr lang="en-US" dirty="0"/>
              <a:t>: </a:t>
            </a:r>
            <a:r>
              <a:rPr lang="en-US" u="sng" dirty="0"/>
              <a:t>If the printer's DMA controller gains control, it prevents other devices from using the bus by activating a </a:t>
            </a:r>
            <a:r>
              <a:rPr lang="en-US" b="1" u="sng" dirty="0"/>
              <a:t>Bus Busy (BBSY)</a:t>
            </a:r>
            <a:r>
              <a:rPr lang="en-US" u="sng" dirty="0"/>
              <a:t> line.</a:t>
            </a:r>
          </a:p>
          <a:p>
            <a:endParaRPr lang="en-IN" dirty="0"/>
          </a:p>
        </p:txBody>
      </p:sp>
    </p:spTree>
    <p:extLst>
      <p:ext uri="{BB962C8B-B14F-4D97-AF65-F5344CB8AC3E}">
        <p14:creationId xmlns:p14="http://schemas.microsoft.com/office/powerpoint/2010/main" val="3306704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3A69D5-0F7B-C3B1-C6B1-661D4F59B1CA}"/>
              </a:ext>
            </a:extLst>
          </p:cNvPr>
          <p:cNvSpPr>
            <a:spLocks noGrp="1"/>
          </p:cNvSpPr>
          <p:nvPr>
            <p:ph idx="1"/>
          </p:nvPr>
        </p:nvSpPr>
        <p:spPr>
          <a:xfrm>
            <a:off x="685800" y="1379096"/>
            <a:ext cx="10820400" cy="4839590"/>
          </a:xfrm>
        </p:spPr>
        <p:txBody>
          <a:bodyPr>
            <a:normAutofit lnSpcReduction="10000"/>
          </a:bodyPr>
          <a:lstStyle/>
          <a:p>
            <a:r>
              <a:rPr lang="en-US" b="1" dirty="0"/>
              <a:t>Distributed Arbitration</a:t>
            </a:r>
            <a:r>
              <a:rPr lang="en-US" dirty="0"/>
              <a:t> is a method where multiple devices collectively decide who will become the bus master without relying on a central controller. Each device participates in the arbitration process, typically based on priority levels or unique identification codes. This decentralized approach can reduce delays and allow faster access to the bus.</a:t>
            </a:r>
          </a:p>
          <a:p>
            <a:r>
              <a:rPr lang="en-US" b="1" dirty="0"/>
              <a:t>How Distributed Arbitration Works:</a:t>
            </a:r>
          </a:p>
          <a:p>
            <a:pPr>
              <a:buFont typeface="+mj-lt"/>
              <a:buAutoNum type="arabicPeriod"/>
            </a:pPr>
            <a:r>
              <a:rPr lang="en-US" b="1" dirty="0"/>
              <a:t>Device Priority Levels</a:t>
            </a:r>
            <a:r>
              <a:rPr lang="en-US" dirty="0"/>
              <a:t>: Each device on the bus is assigned a unique priority or ID.</a:t>
            </a:r>
          </a:p>
          <a:p>
            <a:pPr>
              <a:buFont typeface="+mj-lt"/>
              <a:buAutoNum type="arabicPeriod"/>
            </a:pPr>
            <a:r>
              <a:rPr lang="en-US" b="1" dirty="0"/>
              <a:t>Request Signal</a:t>
            </a:r>
            <a:r>
              <a:rPr lang="en-US" dirty="0"/>
              <a:t>: When a device needs access to the bus, it sends a request signal.</a:t>
            </a:r>
          </a:p>
          <a:p>
            <a:pPr>
              <a:buFont typeface="+mj-lt"/>
              <a:buAutoNum type="arabicPeriod"/>
            </a:pPr>
            <a:r>
              <a:rPr lang="en-US" b="1" dirty="0"/>
              <a:t>Arbitration Process</a:t>
            </a:r>
            <a:r>
              <a:rPr lang="en-US" dirty="0"/>
              <a:t>: All devices monitor the request signals and follow a set protocol to determine which device will take control based on priority.</a:t>
            </a:r>
          </a:p>
          <a:p>
            <a:pPr>
              <a:buFont typeface="+mj-lt"/>
              <a:buAutoNum type="arabicPeriod"/>
            </a:pPr>
            <a:r>
              <a:rPr lang="en-US" b="1" dirty="0"/>
              <a:t>Bus Master Assignment</a:t>
            </a:r>
            <a:r>
              <a:rPr lang="en-US" dirty="0"/>
              <a:t>: The device with the highest priority or ID wins the arbitration and becomes the bus master for that cycle.</a:t>
            </a:r>
          </a:p>
          <a:p>
            <a:endParaRPr lang="en-IN" dirty="0"/>
          </a:p>
        </p:txBody>
      </p:sp>
    </p:spTree>
    <p:extLst>
      <p:ext uri="{BB962C8B-B14F-4D97-AF65-F5344CB8AC3E}">
        <p14:creationId xmlns:p14="http://schemas.microsoft.com/office/powerpoint/2010/main" val="417397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028F-C755-09AC-4AD5-9FCA3368FB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79CB75-D3E9-B092-1123-268A74242D80}"/>
              </a:ext>
            </a:extLst>
          </p:cNvPr>
          <p:cNvSpPr>
            <a:spLocks noGrp="1"/>
          </p:cNvSpPr>
          <p:nvPr>
            <p:ph idx="1"/>
          </p:nvPr>
        </p:nvSpPr>
        <p:spPr/>
        <p:txBody>
          <a:bodyPr>
            <a:normAutofit/>
          </a:bodyPr>
          <a:lstStyle/>
          <a:p>
            <a:pPr marL="0" indent="0">
              <a:buNone/>
            </a:pPr>
            <a:endParaRPr lang="en-US" sz="3600" dirty="0">
              <a:effectLst/>
              <a:latin typeface="Times New Roman" panose="02020603050405020304" pitchFamily="18" charset="0"/>
              <a:ea typeface="Times New Roman" panose="02020603050405020304" pitchFamily="18" charset="0"/>
            </a:endParaRPr>
          </a:p>
          <a:p>
            <a:pPr marL="0" indent="0">
              <a:buNone/>
            </a:pPr>
            <a:endParaRPr lang="en-US" sz="3600" dirty="0">
              <a:latin typeface="Times New Roman" panose="02020603050405020304" pitchFamily="18" charset="0"/>
              <a:ea typeface="Times New Roman" panose="02020603050405020304" pitchFamily="18" charset="0"/>
            </a:endParaRPr>
          </a:p>
          <a:p>
            <a:pPr marL="0" indent="0">
              <a:buNone/>
            </a:pPr>
            <a:r>
              <a:rPr lang="en-US" sz="3600" dirty="0">
                <a:effectLst/>
                <a:latin typeface="Times New Roman" panose="02020603050405020304" pitchFamily="18" charset="0"/>
                <a:ea typeface="Times New Roman" panose="02020603050405020304" pitchFamily="18" charset="0"/>
              </a:rPr>
              <a:t>Different  I/O transfer schemes </a:t>
            </a:r>
            <a:endParaRPr lang="en-IN" sz="4000" dirty="0"/>
          </a:p>
        </p:txBody>
      </p:sp>
    </p:spTree>
    <p:extLst>
      <p:ext uri="{BB962C8B-B14F-4D97-AF65-F5344CB8AC3E}">
        <p14:creationId xmlns:p14="http://schemas.microsoft.com/office/powerpoint/2010/main" val="1191059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79EDB-9B6D-ED25-DE31-50AB954A3A32}"/>
              </a:ext>
            </a:extLst>
          </p:cNvPr>
          <p:cNvSpPr>
            <a:spLocks noGrp="1"/>
          </p:cNvSpPr>
          <p:nvPr>
            <p:ph type="title"/>
          </p:nvPr>
        </p:nvSpPr>
        <p:spPr/>
        <p:txBody>
          <a:bodyPr/>
          <a:lstStyle/>
          <a:p>
            <a:r>
              <a:rPr lang="en-US" dirty="0"/>
              <a:t>CPU Utilization with DMA vs. Programmed I/O</a:t>
            </a:r>
            <a:endParaRPr lang="en-IN" dirty="0"/>
          </a:p>
        </p:txBody>
      </p:sp>
      <p:pic>
        <p:nvPicPr>
          <p:cNvPr id="5" name="Content Placeholder 4">
            <a:extLst>
              <a:ext uri="{FF2B5EF4-FFF2-40B4-BE49-F238E27FC236}">
                <a16:creationId xmlns:a16="http://schemas.microsoft.com/office/drawing/2014/main" id="{11346933-E8DA-AE3B-D97B-2E1B0469C1E3}"/>
              </a:ext>
            </a:extLst>
          </p:cNvPr>
          <p:cNvPicPr>
            <a:picLocks noGrp="1" noChangeAspect="1"/>
          </p:cNvPicPr>
          <p:nvPr>
            <p:ph idx="1"/>
          </p:nvPr>
        </p:nvPicPr>
        <p:blipFill>
          <a:blip r:embed="rId2"/>
          <a:stretch>
            <a:fillRect/>
          </a:stretch>
        </p:blipFill>
        <p:spPr>
          <a:xfrm>
            <a:off x="187389" y="1590418"/>
            <a:ext cx="6498224" cy="1838582"/>
          </a:xfrm>
        </p:spPr>
      </p:pic>
      <p:pic>
        <p:nvPicPr>
          <p:cNvPr id="7" name="Picture 6">
            <a:extLst>
              <a:ext uri="{FF2B5EF4-FFF2-40B4-BE49-F238E27FC236}">
                <a16:creationId xmlns:a16="http://schemas.microsoft.com/office/drawing/2014/main" id="{53A1BE42-7A0F-D052-6F93-36C1685D9F36}"/>
              </a:ext>
            </a:extLst>
          </p:cNvPr>
          <p:cNvPicPr>
            <a:picLocks noChangeAspect="1"/>
          </p:cNvPicPr>
          <p:nvPr/>
        </p:nvPicPr>
        <p:blipFill>
          <a:blip r:embed="rId3"/>
          <a:stretch>
            <a:fillRect/>
          </a:stretch>
        </p:blipFill>
        <p:spPr>
          <a:xfrm>
            <a:off x="4047344" y="3282846"/>
            <a:ext cx="7917193" cy="3575153"/>
          </a:xfrm>
          <a:prstGeom prst="rect">
            <a:avLst/>
          </a:prstGeom>
        </p:spPr>
      </p:pic>
    </p:spTree>
    <p:extLst>
      <p:ext uri="{BB962C8B-B14F-4D97-AF65-F5344CB8AC3E}">
        <p14:creationId xmlns:p14="http://schemas.microsoft.com/office/powerpoint/2010/main" val="1035329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79EDB-9B6D-ED25-DE31-50AB954A3A32}"/>
              </a:ext>
            </a:extLst>
          </p:cNvPr>
          <p:cNvSpPr>
            <a:spLocks noGrp="1"/>
          </p:cNvSpPr>
          <p:nvPr>
            <p:ph type="title"/>
          </p:nvPr>
        </p:nvSpPr>
        <p:spPr/>
        <p:txBody>
          <a:bodyPr/>
          <a:lstStyle/>
          <a:p>
            <a:r>
              <a:rPr lang="en-US" dirty="0" err="1"/>
              <a:t>Cont</a:t>
            </a:r>
            <a:r>
              <a:rPr lang="en-US" dirty="0"/>
              <a:t>…</a:t>
            </a:r>
            <a:endParaRPr lang="en-IN" dirty="0"/>
          </a:p>
        </p:txBody>
      </p:sp>
      <p:pic>
        <p:nvPicPr>
          <p:cNvPr id="5" name="Content Placeholder 4">
            <a:extLst>
              <a:ext uri="{FF2B5EF4-FFF2-40B4-BE49-F238E27FC236}">
                <a16:creationId xmlns:a16="http://schemas.microsoft.com/office/drawing/2014/main" id="{11346933-E8DA-AE3B-D97B-2E1B0469C1E3}"/>
              </a:ext>
            </a:extLst>
          </p:cNvPr>
          <p:cNvPicPr>
            <a:picLocks noGrp="1" noChangeAspect="1"/>
          </p:cNvPicPr>
          <p:nvPr>
            <p:ph idx="1"/>
          </p:nvPr>
        </p:nvPicPr>
        <p:blipFill>
          <a:blip r:embed="rId2"/>
          <a:stretch>
            <a:fillRect/>
          </a:stretch>
        </p:blipFill>
        <p:spPr>
          <a:xfrm>
            <a:off x="307311" y="1410887"/>
            <a:ext cx="6498224" cy="1838582"/>
          </a:xfrm>
        </p:spPr>
      </p:pic>
      <p:pic>
        <p:nvPicPr>
          <p:cNvPr id="4" name="Picture 3">
            <a:extLst>
              <a:ext uri="{FF2B5EF4-FFF2-40B4-BE49-F238E27FC236}">
                <a16:creationId xmlns:a16="http://schemas.microsoft.com/office/drawing/2014/main" id="{AAFDF60B-2FB6-B48C-121E-0253180550C1}"/>
              </a:ext>
            </a:extLst>
          </p:cNvPr>
          <p:cNvPicPr>
            <a:picLocks noChangeAspect="1"/>
          </p:cNvPicPr>
          <p:nvPr/>
        </p:nvPicPr>
        <p:blipFill>
          <a:blip r:embed="rId3"/>
          <a:stretch>
            <a:fillRect/>
          </a:stretch>
        </p:blipFill>
        <p:spPr>
          <a:xfrm>
            <a:off x="4152275" y="3249469"/>
            <a:ext cx="7856674" cy="3608531"/>
          </a:xfrm>
          <a:prstGeom prst="rect">
            <a:avLst/>
          </a:prstGeom>
        </p:spPr>
      </p:pic>
    </p:spTree>
    <p:extLst>
      <p:ext uri="{BB962C8B-B14F-4D97-AF65-F5344CB8AC3E}">
        <p14:creationId xmlns:p14="http://schemas.microsoft.com/office/powerpoint/2010/main" val="3841405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5A14-A5A3-C7F6-7170-85038AF76543}"/>
              </a:ext>
            </a:extLst>
          </p:cNvPr>
          <p:cNvSpPr>
            <a:spLocks noGrp="1"/>
          </p:cNvSpPr>
          <p:nvPr>
            <p:ph type="title"/>
          </p:nvPr>
        </p:nvSpPr>
        <p:spPr/>
        <p:txBody>
          <a:bodyPr>
            <a:normAutofit fontScale="90000"/>
          </a:bodyPr>
          <a:lstStyle/>
          <a:p>
            <a:r>
              <a:rPr lang="en-US" sz="6700" b="0" i="1" u="sng" strike="noStrike"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Interface circuits </a:t>
            </a:r>
            <a:br>
              <a:rPr lang="en-US" sz="4800" b="0" i="0" u="none" strike="noStrike"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FCFC568-AC08-F44C-B696-B83910C1F733}"/>
              </a:ext>
            </a:extLst>
          </p:cNvPr>
          <p:cNvSpPr>
            <a:spLocks noGrp="1"/>
          </p:cNvSpPr>
          <p:nvPr>
            <p:ph idx="1"/>
          </p:nvPr>
        </p:nvSpPr>
        <p:spPr>
          <a:xfrm>
            <a:off x="685800" y="1873770"/>
            <a:ext cx="10820400" cy="4285145"/>
          </a:xfrm>
        </p:spPr>
        <p:txBody>
          <a:bodyPr/>
          <a:lstStyle/>
          <a:p>
            <a:r>
              <a:rPr lang="en-US" dirty="0"/>
              <a:t>A mediator between the system.</a:t>
            </a:r>
          </a:p>
          <a:p>
            <a:r>
              <a:rPr lang="en-US" u="sng" dirty="0"/>
              <a:t>How communication media is connected to sender or how communication media is connected to receiver is called interface circuit.</a:t>
            </a:r>
          </a:p>
          <a:p>
            <a:r>
              <a:rPr lang="en-US" u="sng" dirty="0"/>
              <a:t>End Port Connectivity is called interface circuit.</a:t>
            </a:r>
            <a:endParaRPr lang="en-IN" u="sng" dirty="0"/>
          </a:p>
        </p:txBody>
      </p:sp>
      <p:sp>
        <p:nvSpPr>
          <p:cNvPr id="4" name="Rectangle 3">
            <a:extLst>
              <a:ext uri="{FF2B5EF4-FFF2-40B4-BE49-F238E27FC236}">
                <a16:creationId xmlns:a16="http://schemas.microsoft.com/office/drawing/2014/main" id="{1D7C3376-0E65-6369-E637-491F94633979}"/>
              </a:ext>
            </a:extLst>
          </p:cNvPr>
          <p:cNvSpPr/>
          <p:nvPr/>
        </p:nvSpPr>
        <p:spPr>
          <a:xfrm>
            <a:off x="1364105" y="3882452"/>
            <a:ext cx="1648918" cy="9181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Sender	</a:t>
            </a:r>
            <a:endParaRPr lang="en-IN" dirty="0"/>
          </a:p>
        </p:txBody>
      </p:sp>
      <p:sp>
        <p:nvSpPr>
          <p:cNvPr id="5" name="Rectangle 4">
            <a:extLst>
              <a:ext uri="{FF2B5EF4-FFF2-40B4-BE49-F238E27FC236}">
                <a16:creationId xmlns:a16="http://schemas.microsoft.com/office/drawing/2014/main" id="{C266E0A7-7618-B281-4D7A-BBE3F453AFD7}"/>
              </a:ext>
            </a:extLst>
          </p:cNvPr>
          <p:cNvSpPr/>
          <p:nvPr/>
        </p:nvSpPr>
        <p:spPr>
          <a:xfrm>
            <a:off x="9671154" y="3882452"/>
            <a:ext cx="1648918" cy="9181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Receiver</a:t>
            </a:r>
            <a:endParaRPr lang="en-IN" dirty="0"/>
          </a:p>
        </p:txBody>
      </p:sp>
      <p:cxnSp>
        <p:nvCxnSpPr>
          <p:cNvPr id="7" name="Straight Arrow Connector 6">
            <a:extLst>
              <a:ext uri="{FF2B5EF4-FFF2-40B4-BE49-F238E27FC236}">
                <a16:creationId xmlns:a16="http://schemas.microsoft.com/office/drawing/2014/main" id="{8B1DCC7E-99FB-7C9A-062B-10930C08B6D9}"/>
              </a:ext>
            </a:extLst>
          </p:cNvPr>
          <p:cNvCxnSpPr/>
          <p:nvPr/>
        </p:nvCxnSpPr>
        <p:spPr>
          <a:xfrm>
            <a:off x="3013023" y="4047344"/>
            <a:ext cx="66556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84EB59C-BF90-023E-F4C8-CCB6DA524D07}"/>
              </a:ext>
            </a:extLst>
          </p:cNvPr>
          <p:cNvCxnSpPr/>
          <p:nvPr/>
        </p:nvCxnSpPr>
        <p:spPr>
          <a:xfrm flipH="1">
            <a:off x="3013023" y="4601980"/>
            <a:ext cx="66581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7CD16AE-B635-F76D-650E-5BB30070EFE4}"/>
              </a:ext>
            </a:extLst>
          </p:cNvPr>
          <p:cNvSpPr txBox="1"/>
          <p:nvPr/>
        </p:nvSpPr>
        <p:spPr>
          <a:xfrm>
            <a:off x="4901783" y="3777521"/>
            <a:ext cx="3192905" cy="369332"/>
          </a:xfrm>
          <a:prstGeom prst="rect">
            <a:avLst/>
          </a:prstGeom>
          <a:noFill/>
        </p:spPr>
        <p:txBody>
          <a:bodyPr wrap="square" rtlCol="0">
            <a:spAutoFit/>
          </a:bodyPr>
          <a:lstStyle/>
          <a:p>
            <a:r>
              <a:rPr lang="en-US" dirty="0"/>
              <a:t>Communication Media</a:t>
            </a:r>
            <a:endParaRPr lang="en-IN" dirty="0"/>
          </a:p>
        </p:txBody>
      </p:sp>
      <p:sp>
        <p:nvSpPr>
          <p:cNvPr id="11" name="TextBox 10">
            <a:extLst>
              <a:ext uri="{FF2B5EF4-FFF2-40B4-BE49-F238E27FC236}">
                <a16:creationId xmlns:a16="http://schemas.microsoft.com/office/drawing/2014/main" id="{D1641642-ED98-A555-0BD4-7F580E037077}"/>
              </a:ext>
            </a:extLst>
          </p:cNvPr>
          <p:cNvSpPr txBox="1"/>
          <p:nvPr/>
        </p:nvSpPr>
        <p:spPr>
          <a:xfrm>
            <a:off x="4974861" y="4539094"/>
            <a:ext cx="3192905" cy="369332"/>
          </a:xfrm>
          <a:prstGeom prst="rect">
            <a:avLst/>
          </a:prstGeom>
          <a:noFill/>
        </p:spPr>
        <p:txBody>
          <a:bodyPr wrap="square" rtlCol="0">
            <a:spAutoFit/>
          </a:bodyPr>
          <a:lstStyle/>
          <a:p>
            <a:r>
              <a:rPr lang="en-US" dirty="0"/>
              <a:t>Communication Media</a:t>
            </a:r>
            <a:endParaRPr lang="en-IN" dirty="0"/>
          </a:p>
        </p:txBody>
      </p:sp>
      <p:cxnSp>
        <p:nvCxnSpPr>
          <p:cNvPr id="13" name="Straight Connector 12">
            <a:extLst>
              <a:ext uri="{FF2B5EF4-FFF2-40B4-BE49-F238E27FC236}">
                <a16:creationId xmlns:a16="http://schemas.microsoft.com/office/drawing/2014/main" id="{6193E292-26D0-E1C0-1E56-2F31586F9BF4}"/>
              </a:ext>
            </a:extLst>
          </p:cNvPr>
          <p:cNvCxnSpPr/>
          <p:nvPr/>
        </p:nvCxnSpPr>
        <p:spPr>
          <a:xfrm>
            <a:off x="3177915" y="3612630"/>
            <a:ext cx="0" cy="1618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370E74E-F9CD-57E2-5193-66F255275F6E}"/>
              </a:ext>
            </a:extLst>
          </p:cNvPr>
          <p:cNvCxnSpPr>
            <a:cxnSpLocks/>
          </p:cNvCxnSpPr>
          <p:nvPr/>
        </p:nvCxnSpPr>
        <p:spPr>
          <a:xfrm>
            <a:off x="9473784" y="3612630"/>
            <a:ext cx="0" cy="16189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F0EE801-C509-A208-B9BE-F2A69F3C6348}"/>
              </a:ext>
            </a:extLst>
          </p:cNvPr>
          <p:cNvSpPr txBox="1"/>
          <p:nvPr/>
        </p:nvSpPr>
        <p:spPr>
          <a:xfrm>
            <a:off x="8619347" y="5096656"/>
            <a:ext cx="2098618" cy="369332"/>
          </a:xfrm>
          <a:prstGeom prst="rect">
            <a:avLst/>
          </a:prstGeom>
          <a:noFill/>
        </p:spPr>
        <p:txBody>
          <a:bodyPr wrap="square" rtlCol="0">
            <a:spAutoFit/>
          </a:bodyPr>
          <a:lstStyle/>
          <a:p>
            <a:r>
              <a:rPr lang="en-US" dirty="0"/>
              <a:t>Interface Circuit</a:t>
            </a:r>
            <a:endParaRPr lang="en-IN" dirty="0"/>
          </a:p>
        </p:txBody>
      </p:sp>
      <p:sp>
        <p:nvSpPr>
          <p:cNvPr id="19" name="TextBox 18">
            <a:extLst>
              <a:ext uri="{FF2B5EF4-FFF2-40B4-BE49-F238E27FC236}">
                <a16:creationId xmlns:a16="http://schemas.microsoft.com/office/drawing/2014/main" id="{C3925305-CF68-270F-C03F-0ED55605462C}"/>
              </a:ext>
            </a:extLst>
          </p:cNvPr>
          <p:cNvSpPr txBox="1"/>
          <p:nvPr/>
        </p:nvSpPr>
        <p:spPr>
          <a:xfrm>
            <a:off x="2523345" y="5108109"/>
            <a:ext cx="2098618" cy="369332"/>
          </a:xfrm>
          <a:prstGeom prst="rect">
            <a:avLst/>
          </a:prstGeom>
          <a:noFill/>
        </p:spPr>
        <p:txBody>
          <a:bodyPr wrap="square" rtlCol="0">
            <a:spAutoFit/>
          </a:bodyPr>
          <a:lstStyle/>
          <a:p>
            <a:r>
              <a:rPr lang="en-US" dirty="0"/>
              <a:t>Interface Circuit</a:t>
            </a:r>
            <a:endParaRPr lang="en-IN" dirty="0"/>
          </a:p>
        </p:txBody>
      </p:sp>
    </p:spTree>
    <p:extLst>
      <p:ext uri="{BB962C8B-B14F-4D97-AF65-F5344CB8AC3E}">
        <p14:creationId xmlns:p14="http://schemas.microsoft.com/office/powerpoint/2010/main" val="1555082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66BFF-3F1E-2FBD-2A11-EF9840076258}"/>
              </a:ext>
            </a:extLst>
          </p:cNvPr>
          <p:cNvSpPr>
            <a:spLocks noGrp="1"/>
          </p:cNvSpPr>
          <p:nvPr>
            <p:ph idx="1"/>
          </p:nvPr>
        </p:nvSpPr>
        <p:spPr/>
        <p:txBody>
          <a:bodyPr>
            <a:normAutofit/>
          </a:bodyPr>
          <a:lstStyle/>
          <a:p>
            <a:r>
              <a:rPr lang="en-US" sz="3200" dirty="0"/>
              <a:t>Port: </a:t>
            </a:r>
            <a:r>
              <a:rPr lang="en-US" sz="3200" u="sng" dirty="0"/>
              <a:t>It is a point at which external device attaches to computer system. This </a:t>
            </a:r>
            <a:r>
              <a:rPr lang="en-US" sz="3200" u="sng" dirty="0" err="1"/>
              <a:t>sents</a:t>
            </a:r>
            <a:r>
              <a:rPr lang="en-US" sz="3200" u="sng" dirty="0"/>
              <a:t> /receives the data</a:t>
            </a:r>
          </a:p>
          <a:p>
            <a:endParaRPr lang="en-US" sz="3200" dirty="0"/>
          </a:p>
          <a:p>
            <a:endParaRPr lang="en-US" sz="3200" dirty="0"/>
          </a:p>
          <a:p>
            <a:r>
              <a:rPr lang="en-US" sz="3200" dirty="0"/>
              <a:t>There are two ways we can connector interface</a:t>
            </a:r>
          </a:p>
          <a:p>
            <a:pPr lvl="1"/>
            <a:r>
              <a:rPr lang="en-US" sz="3200" dirty="0"/>
              <a:t>(</a:t>
            </a:r>
            <a:r>
              <a:rPr lang="en-US" sz="3200" dirty="0" err="1"/>
              <a:t>i</a:t>
            </a:r>
            <a:r>
              <a:rPr lang="en-US" sz="3200" dirty="0"/>
              <a:t>) Parallel Port</a:t>
            </a:r>
          </a:p>
          <a:p>
            <a:pPr lvl="1"/>
            <a:r>
              <a:rPr lang="en-US" sz="3200" dirty="0"/>
              <a:t>(ii) Serial Port</a:t>
            </a:r>
            <a:endParaRPr lang="en-IN" sz="3200" dirty="0"/>
          </a:p>
        </p:txBody>
      </p:sp>
    </p:spTree>
    <p:extLst>
      <p:ext uri="{BB962C8B-B14F-4D97-AF65-F5344CB8AC3E}">
        <p14:creationId xmlns:p14="http://schemas.microsoft.com/office/powerpoint/2010/main" val="486343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C6055-7BB9-670E-A775-33846AC31732}"/>
              </a:ext>
            </a:extLst>
          </p:cNvPr>
          <p:cNvSpPr>
            <a:spLocks noGrp="1"/>
          </p:cNvSpPr>
          <p:nvPr>
            <p:ph idx="1"/>
          </p:nvPr>
        </p:nvSpPr>
        <p:spPr>
          <a:xfrm>
            <a:off x="239843" y="1558978"/>
            <a:ext cx="11662347" cy="4659708"/>
          </a:xfrm>
        </p:spPr>
        <p:txBody>
          <a:bodyPr>
            <a:normAutofit/>
          </a:bodyPr>
          <a:lstStyle/>
          <a:p>
            <a:pPr marL="0" indent="0">
              <a:buNone/>
            </a:pPr>
            <a:r>
              <a:rPr lang="en-US" sz="2800" b="1" dirty="0">
                <a:solidFill>
                  <a:schemeClr val="accent4">
                    <a:lumMod val="75000"/>
                  </a:schemeClr>
                </a:solidFill>
              </a:rPr>
              <a:t>Parallel Port:</a:t>
            </a:r>
          </a:p>
          <a:p>
            <a:r>
              <a:rPr lang="en-US" sz="2800" u="sng" dirty="0"/>
              <a:t>More data(8 bit or 16 bit) can be transferred between the systems simultaneously by using more number of bits.</a:t>
            </a:r>
          </a:p>
          <a:p>
            <a:endParaRPr lang="en-US" sz="2800" dirty="0"/>
          </a:p>
          <a:p>
            <a:r>
              <a:rPr lang="en-US" sz="2800" dirty="0"/>
              <a:t>Fast Transmission.</a:t>
            </a:r>
          </a:p>
          <a:p>
            <a:endParaRPr lang="en-US" sz="2800" dirty="0"/>
          </a:p>
          <a:p>
            <a:r>
              <a:rPr lang="en-US" sz="2800" dirty="0"/>
              <a:t>Only </a:t>
            </a:r>
            <a:r>
              <a:rPr lang="en-US" sz="2800" u="sng" dirty="0"/>
              <a:t>when all the systems are close to each other parallel port is possible </a:t>
            </a:r>
            <a:r>
              <a:rPr lang="en-US" sz="2800" dirty="0"/>
              <a:t>because many wires are used.</a:t>
            </a:r>
          </a:p>
          <a:p>
            <a:pPr marL="0" indent="0">
              <a:buNone/>
            </a:pPr>
            <a:endParaRPr lang="en-IN" sz="2800" dirty="0"/>
          </a:p>
        </p:txBody>
      </p:sp>
    </p:spTree>
    <p:extLst>
      <p:ext uri="{BB962C8B-B14F-4D97-AF65-F5344CB8AC3E}">
        <p14:creationId xmlns:p14="http://schemas.microsoft.com/office/powerpoint/2010/main" val="1305976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1D449A-BC91-504C-0639-5860A9C58D56}"/>
              </a:ext>
            </a:extLst>
          </p:cNvPr>
          <p:cNvPicPr>
            <a:picLocks noChangeAspect="1"/>
          </p:cNvPicPr>
          <p:nvPr/>
        </p:nvPicPr>
        <p:blipFill>
          <a:blip r:embed="rId2"/>
          <a:stretch>
            <a:fillRect/>
          </a:stretch>
        </p:blipFill>
        <p:spPr>
          <a:xfrm>
            <a:off x="0" y="0"/>
            <a:ext cx="7165298" cy="3773617"/>
          </a:xfrm>
          <a:prstGeom prst="rect">
            <a:avLst/>
          </a:prstGeom>
        </p:spPr>
      </p:pic>
      <p:pic>
        <p:nvPicPr>
          <p:cNvPr id="7" name="Picture 6">
            <a:extLst>
              <a:ext uri="{FF2B5EF4-FFF2-40B4-BE49-F238E27FC236}">
                <a16:creationId xmlns:a16="http://schemas.microsoft.com/office/drawing/2014/main" id="{F38355F0-AC18-3263-71E4-3D1D4635B365}"/>
              </a:ext>
            </a:extLst>
          </p:cNvPr>
          <p:cNvPicPr>
            <a:picLocks noChangeAspect="1"/>
          </p:cNvPicPr>
          <p:nvPr/>
        </p:nvPicPr>
        <p:blipFill>
          <a:blip r:embed="rId3"/>
          <a:stretch>
            <a:fillRect/>
          </a:stretch>
        </p:blipFill>
        <p:spPr>
          <a:xfrm>
            <a:off x="4773114" y="3773617"/>
            <a:ext cx="7165298" cy="3084383"/>
          </a:xfrm>
          <a:prstGeom prst="rect">
            <a:avLst/>
          </a:prstGeom>
        </p:spPr>
      </p:pic>
    </p:spTree>
    <p:extLst>
      <p:ext uri="{BB962C8B-B14F-4D97-AF65-F5344CB8AC3E}">
        <p14:creationId xmlns:p14="http://schemas.microsoft.com/office/powerpoint/2010/main" val="1462525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FFDC5-424F-AA8E-D4D3-8F9A19AAE34A}"/>
              </a:ext>
            </a:extLst>
          </p:cNvPr>
          <p:cNvSpPr>
            <a:spLocks noGrp="1"/>
          </p:cNvSpPr>
          <p:nvPr>
            <p:ph idx="1"/>
          </p:nvPr>
        </p:nvSpPr>
        <p:spPr>
          <a:xfrm>
            <a:off x="685800" y="1409076"/>
            <a:ext cx="10820400" cy="4809610"/>
          </a:xfrm>
        </p:spPr>
        <p:txBody>
          <a:bodyPr/>
          <a:lstStyle/>
          <a:p>
            <a:r>
              <a:rPr lang="en-US" sz="2400" b="0" i="0" dirty="0">
                <a:solidFill>
                  <a:srgbClr val="333333"/>
                </a:solidFill>
                <a:effectLst/>
                <a:latin typeface="Georgia" panose="02040502050405020303" pitchFamily="18" charset="0"/>
              </a:rPr>
              <a:t>A typical </a:t>
            </a:r>
            <a:r>
              <a:rPr lang="en-US" sz="2400" b="0" i="0" u="sng" dirty="0">
                <a:solidFill>
                  <a:srgbClr val="333333"/>
                </a:solidFill>
                <a:effectLst/>
                <a:latin typeface="Georgia" panose="02040502050405020303" pitchFamily="18" charset="0"/>
              </a:rPr>
              <a:t>keyboard</a:t>
            </a:r>
            <a:r>
              <a:rPr lang="en-US" sz="2400" b="0" i="0" dirty="0">
                <a:solidFill>
                  <a:srgbClr val="333333"/>
                </a:solidFill>
                <a:effectLst/>
                <a:latin typeface="Georgia" panose="02040502050405020303" pitchFamily="18" charset="0"/>
              </a:rPr>
              <a:t> consists of mechanical </a:t>
            </a:r>
            <a:r>
              <a:rPr lang="en-US" sz="2400" b="0" i="0" u="sng" dirty="0">
                <a:solidFill>
                  <a:srgbClr val="333333"/>
                </a:solidFill>
                <a:effectLst/>
                <a:latin typeface="Georgia" panose="02040502050405020303" pitchFamily="18" charset="0"/>
              </a:rPr>
              <a:t>switches that are normally open</a:t>
            </a:r>
            <a:r>
              <a:rPr lang="en-US" sz="2400" b="0" i="0" dirty="0">
                <a:solidFill>
                  <a:srgbClr val="333333"/>
                </a:solidFill>
                <a:effectLst/>
                <a:latin typeface="Georgia" panose="02040502050405020303" pitchFamily="18" charset="0"/>
              </a:rPr>
              <a:t>. </a:t>
            </a:r>
            <a:r>
              <a:rPr lang="en-US" sz="2400" b="0" i="0" u="sng" dirty="0">
                <a:solidFill>
                  <a:srgbClr val="333333"/>
                </a:solidFill>
                <a:effectLst/>
                <a:latin typeface="Georgia" panose="02040502050405020303" pitchFamily="18" charset="0"/>
              </a:rPr>
              <a:t>When a key is pressed, its which closes and establishes a path for an electrical signal.</a:t>
            </a:r>
          </a:p>
          <a:p>
            <a:pPr algn="just" fontAlgn="base">
              <a:buFont typeface="Arial" panose="020B0604020202020204" pitchFamily="34" charset="0"/>
              <a:buChar char="•"/>
            </a:pPr>
            <a:r>
              <a:rPr lang="en-US" sz="2400" b="0" i="0" dirty="0">
                <a:solidFill>
                  <a:srgbClr val="333333"/>
                </a:solidFill>
                <a:effectLst/>
                <a:latin typeface="Georgia" panose="02040502050405020303" pitchFamily="18" charset="0"/>
              </a:rPr>
              <a:t>This </a:t>
            </a:r>
            <a:r>
              <a:rPr lang="en-US" sz="2400" b="0" i="0" u="sng" dirty="0">
                <a:solidFill>
                  <a:srgbClr val="333333"/>
                </a:solidFill>
                <a:effectLst/>
                <a:latin typeface="Georgia" panose="02040502050405020303" pitchFamily="18" charset="0"/>
              </a:rPr>
              <a:t>signal is detected by an encoder circuit </a:t>
            </a:r>
            <a:r>
              <a:rPr lang="en-US" sz="2400" b="0" i="0" dirty="0">
                <a:solidFill>
                  <a:srgbClr val="333333"/>
                </a:solidFill>
                <a:effectLst/>
                <a:latin typeface="Georgia" panose="02040502050405020303" pitchFamily="18" charset="0"/>
              </a:rPr>
              <a:t>that </a:t>
            </a:r>
            <a:r>
              <a:rPr lang="en-US" sz="2400" b="0" i="0" u="sng" dirty="0">
                <a:solidFill>
                  <a:srgbClr val="333333"/>
                </a:solidFill>
                <a:effectLst/>
                <a:latin typeface="Georgia" panose="02040502050405020303" pitchFamily="18" charset="0"/>
              </a:rPr>
              <a:t>generates the ASCII code for the corresponding character.</a:t>
            </a:r>
          </a:p>
          <a:p>
            <a:pPr algn="just" fontAlgn="base">
              <a:buFont typeface="Arial" panose="020B0604020202020204" pitchFamily="34" charset="0"/>
              <a:buChar char="•"/>
            </a:pPr>
            <a:r>
              <a:rPr lang="en-US" sz="2400" b="0" i="0" dirty="0">
                <a:solidFill>
                  <a:srgbClr val="333333"/>
                </a:solidFill>
                <a:effectLst/>
                <a:latin typeface="Georgia" panose="02040502050405020303" pitchFamily="18" charset="0"/>
              </a:rPr>
              <a:t>The </a:t>
            </a:r>
            <a:r>
              <a:rPr lang="en-US" sz="2400" b="0" i="0" u="sng" dirty="0">
                <a:solidFill>
                  <a:srgbClr val="333333"/>
                </a:solidFill>
                <a:effectLst/>
                <a:latin typeface="Georgia" panose="02040502050405020303" pitchFamily="18" charset="0"/>
              </a:rPr>
              <a:t>output of the encoder </a:t>
            </a:r>
            <a:r>
              <a:rPr lang="en-US" sz="2400" b="0" i="0" dirty="0">
                <a:solidFill>
                  <a:srgbClr val="333333"/>
                </a:solidFill>
                <a:effectLst/>
                <a:latin typeface="Georgia" panose="02040502050405020303" pitchFamily="18" charset="0"/>
              </a:rPr>
              <a:t>consists of the bits that </a:t>
            </a:r>
            <a:r>
              <a:rPr lang="en-US" sz="2400" b="0" i="0" u="sng" dirty="0">
                <a:solidFill>
                  <a:srgbClr val="333333"/>
                </a:solidFill>
                <a:effectLst/>
                <a:latin typeface="Georgia" panose="02040502050405020303" pitchFamily="18" charset="0"/>
              </a:rPr>
              <a:t>represents the encoded character and one control signal called valid, which indicates that a key is being pressed.</a:t>
            </a:r>
          </a:p>
          <a:p>
            <a:pPr algn="just" fontAlgn="base">
              <a:buFont typeface="Arial" panose="020B0604020202020204" pitchFamily="34" charset="0"/>
              <a:buChar char="•"/>
            </a:pPr>
            <a:r>
              <a:rPr lang="en-US" sz="2400" b="0" i="0" dirty="0">
                <a:solidFill>
                  <a:srgbClr val="333333"/>
                </a:solidFill>
                <a:effectLst/>
                <a:latin typeface="Georgia" panose="02040502050405020303" pitchFamily="18" charset="0"/>
              </a:rPr>
              <a:t>This information is sent to the </a:t>
            </a:r>
            <a:r>
              <a:rPr lang="en-US" sz="2400" b="0" i="0" u="sng" dirty="0">
                <a:solidFill>
                  <a:srgbClr val="333333"/>
                </a:solidFill>
                <a:effectLst/>
                <a:latin typeface="Georgia" panose="02040502050405020303" pitchFamily="18" charset="0"/>
              </a:rPr>
              <a:t>interface circuit, which contains a data register DATAIN, and a status flag SIN</a:t>
            </a:r>
            <a:r>
              <a:rPr lang="en-US" sz="2400" b="0" i="0" dirty="0">
                <a:solidFill>
                  <a:srgbClr val="333333"/>
                </a:solidFill>
                <a:effectLst/>
                <a:latin typeface="Georgia" panose="02040502050405020303" pitchFamily="18" charset="0"/>
              </a:rPr>
              <a:t>.</a:t>
            </a:r>
          </a:p>
          <a:p>
            <a:r>
              <a:rPr lang="en-US" sz="2400" b="0" i="0" dirty="0">
                <a:solidFill>
                  <a:srgbClr val="333333"/>
                </a:solidFill>
                <a:effectLst/>
                <a:latin typeface="Georgia" panose="02040502050405020303" pitchFamily="18" charset="0"/>
              </a:rPr>
              <a:t>When a key is pressed, the valid signal changes from o to 1 causing the </a:t>
            </a:r>
            <a:r>
              <a:rPr lang="en-US" sz="2400" b="0" i="0" u="sng" dirty="0">
                <a:solidFill>
                  <a:srgbClr val="333333"/>
                </a:solidFill>
                <a:effectLst/>
                <a:latin typeface="Georgia" panose="02040502050405020303" pitchFamily="18" charset="0"/>
              </a:rPr>
              <a:t>ASCII code to be loaded into DATAIN and SIN to be set to 1.</a:t>
            </a:r>
          </a:p>
          <a:p>
            <a:endParaRPr lang="en-US" b="0" i="0" dirty="0">
              <a:solidFill>
                <a:srgbClr val="333333"/>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3920783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7FF19-F1DA-8503-6DED-56C28AD58969}"/>
              </a:ext>
            </a:extLst>
          </p:cNvPr>
          <p:cNvSpPr>
            <a:spLocks noGrp="1"/>
          </p:cNvSpPr>
          <p:nvPr>
            <p:ph idx="1"/>
          </p:nvPr>
        </p:nvSpPr>
        <p:spPr>
          <a:xfrm>
            <a:off x="284813" y="1319134"/>
            <a:ext cx="11617377" cy="5351489"/>
          </a:xfrm>
        </p:spPr>
        <p:txBody>
          <a:bodyPr>
            <a:normAutofit/>
          </a:bodyPr>
          <a:lstStyle/>
          <a:p>
            <a:pPr algn="just" fontAlgn="base">
              <a:buFont typeface="Arial" panose="020B0604020202020204" pitchFamily="34" charset="0"/>
              <a:buChar char="•"/>
            </a:pPr>
            <a:r>
              <a:rPr lang="en-US" sz="2400" b="0" i="0" u="sng" dirty="0">
                <a:solidFill>
                  <a:srgbClr val="333333"/>
                </a:solidFill>
                <a:effectLst/>
                <a:latin typeface="Georgia" panose="02040502050405020303" pitchFamily="18" charset="0"/>
              </a:rPr>
              <a:t>SIN is cleared to 0 when the processor reads the contents of the DATAIN register.</a:t>
            </a:r>
          </a:p>
          <a:p>
            <a:pPr algn="just" fontAlgn="base">
              <a:buFont typeface="Arial" panose="020B0604020202020204" pitchFamily="34" charset="0"/>
              <a:buChar char="•"/>
            </a:pPr>
            <a:r>
              <a:rPr lang="en-US" sz="2400" b="0" i="0" dirty="0">
                <a:solidFill>
                  <a:srgbClr val="333333"/>
                </a:solidFill>
                <a:effectLst/>
                <a:latin typeface="Georgia" panose="02040502050405020303" pitchFamily="18" charset="0"/>
              </a:rPr>
              <a:t>The interface circuit is connected to an asynchronous bus on </a:t>
            </a:r>
            <a:r>
              <a:rPr lang="en-US" sz="2400" b="0" i="0" u="sng" dirty="0">
                <a:solidFill>
                  <a:srgbClr val="333333"/>
                </a:solidFill>
                <a:effectLst/>
                <a:latin typeface="Georgia" panose="02040502050405020303" pitchFamily="18" charset="0"/>
              </a:rPr>
              <a:t>which transfers are controlled using the handshake signals Master-ready and Slave-ready. The third control line, R/W’ distinguishes read and write transfers.</a:t>
            </a:r>
          </a:p>
          <a:p>
            <a:pPr algn="just" fontAlgn="base">
              <a:buFont typeface="Arial" panose="020B0604020202020204" pitchFamily="34" charset="0"/>
              <a:buChar char="•"/>
            </a:pPr>
            <a:r>
              <a:rPr lang="en-US" sz="2400" b="0" i="0" dirty="0">
                <a:solidFill>
                  <a:srgbClr val="333333"/>
                </a:solidFill>
                <a:effectLst/>
                <a:latin typeface="Georgia" panose="02040502050405020303" pitchFamily="18" charset="0"/>
              </a:rPr>
              <a:t>The operates under control of the handshake signals valid and idle in a manner similar to the handshake used on the bus with the Master-ready and slave-ready signals.</a:t>
            </a:r>
          </a:p>
          <a:p>
            <a:pPr algn="just" fontAlgn="base">
              <a:buFont typeface="Arial" panose="020B0604020202020204" pitchFamily="34" charset="0"/>
              <a:buChar char="•"/>
            </a:pPr>
            <a:r>
              <a:rPr lang="en-US" sz="2400" b="0" i="0" dirty="0">
                <a:solidFill>
                  <a:srgbClr val="333333"/>
                </a:solidFill>
                <a:effectLst/>
                <a:latin typeface="Georgia" panose="02040502050405020303" pitchFamily="18" charset="0"/>
              </a:rPr>
              <a:t>When </a:t>
            </a:r>
            <a:r>
              <a:rPr lang="en-US" sz="2400" b="0" i="0" u="sng" dirty="0">
                <a:solidFill>
                  <a:srgbClr val="333333"/>
                </a:solidFill>
                <a:effectLst/>
                <a:latin typeface="Georgia" panose="02040502050405020303" pitchFamily="18" charset="0"/>
              </a:rPr>
              <a:t>it is ready to accept a character, the printer asserts its idle signal</a:t>
            </a:r>
            <a:r>
              <a:rPr lang="en-US" sz="2400" b="0" i="0" dirty="0">
                <a:solidFill>
                  <a:srgbClr val="333333"/>
                </a:solidFill>
                <a:effectLst/>
                <a:latin typeface="Georgia" panose="02040502050405020303" pitchFamily="18" charset="0"/>
              </a:rPr>
              <a:t>.</a:t>
            </a:r>
          </a:p>
          <a:p>
            <a:pPr algn="just" fontAlgn="base">
              <a:buFont typeface="Arial" panose="020B0604020202020204" pitchFamily="34" charset="0"/>
              <a:buChar char="•"/>
            </a:pPr>
            <a:r>
              <a:rPr lang="en-US" sz="2400" b="0" i="0" dirty="0">
                <a:solidFill>
                  <a:srgbClr val="333333"/>
                </a:solidFill>
                <a:effectLst/>
                <a:latin typeface="Georgia" panose="02040502050405020303" pitchFamily="18" charset="0"/>
              </a:rPr>
              <a:t>The </a:t>
            </a:r>
            <a:r>
              <a:rPr lang="en-US" sz="2400" b="0" i="0" u="sng" dirty="0">
                <a:solidFill>
                  <a:srgbClr val="333333"/>
                </a:solidFill>
                <a:effectLst/>
                <a:latin typeface="Georgia" panose="02040502050405020303" pitchFamily="18" charset="0"/>
              </a:rPr>
              <a:t>interface circuit can then place a new character on the data lines and activate the valid signal</a:t>
            </a:r>
            <a:r>
              <a:rPr lang="en-US" sz="2400" b="0" i="0" dirty="0">
                <a:solidFill>
                  <a:srgbClr val="333333"/>
                </a:solidFill>
                <a:effectLst/>
                <a:latin typeface="Georgia" panose="02040502050405020303" pitchFamily="18" charset="0"/>
              </a:rPr>
              <a:t>. </a:t>
            </a:r>
            <a:r>
              <a:rPr lang="en-US" sz="2400" b="0" i="0" u="sng" dirty="0">
                <a:solidFill>
                  <a:srgbClr val="333333"/>
                </a:solidFill>
                <a:effectLst/>
                <a:latin typeface="Georgia" panose="02040502050405020303" pitchFamily="18" charset="0"/>
              </a:rPr>
              <a:t>In response the printer starts printing the new character and negates the idle signal</a:t>
            </a:r>
            <a:r>
              <a:rPr lang="en-US" sz="2400" b="0" i="0" dirty="0">
                <a:solidFill>
                  <a:srgbClr val="333333"/>
                </a:solidFill>
                <a:effectLst/>
                <a:latin typeface="Georgia" panose="02040502050405020303" pitchFamily="18" charset="0"/>
              </a:rPr>
              <a:t>, which helps the interface to deactivate the valid signal.</a:t>
            </a:r>
          </a:p>
          <a:p>
            <a:pPr algn="just" fontAlgn="base">
              <a:buFont typeface="Arial" panose="020B0604020202020204" pitchFamily="34" charset="0"/>
              <a:buChar char="•"/>
            </a:pPr>
            <a:r>
              <a:rPr lang="en-US" sz="2400" b="0" i="0" dirty="0">
                <a:solidFill>
                  <a:srgbClr val="333333"/>
                </a:solidFill>
                <a:effectLst/>
                <a:latin typeface="Georgia" panose="02040502050405020303" pitchFamily="18" charset="0"/>
              </a:rPr>
              <a:t>The interface contains a data register, </a:t>
            </a:r>
            <a:r>
              <a:rPr lang="en-US" sz="2400" b="0" i="0" u="sng" dirty="0">
                <a:solidFill>
                  <a:srgbClr val="333333"/>
                </a:solidFill>
                <a:effectLst/>
                <a:latin typeface="Georgia" panose="02040502050405020303" pitchFamily="18" charset="0"/>
              </a:rPr>
              <a:t>DATAOUT and a status flag, SOUT flag is set to 1 when the printer is ready to accept</a:t>
            </a:r>
            <a:r>
              <a:rPr lang="en-US" sz="2400" u="sng" dirty="0">
                <a:solidFill>
                  <a:srgbClr val="333333"/>
                </a:solidFill>
                <a:latin typeface="Georgia" panose="02040502050405020303" pitchFamily="18" charset="0"/>
              </a:rPr>
              <a:t>. </a:t>
            </a:r>
            <a:endParaRPr lang="en-IN" sz="2400" u="sng" dirty="0"/>
          </a:p>
        </p:txBody>
      </p:sp>
    </p:spTree>
    <p:extLst>
      <p:ext uri="{BB962C8B-B14F-4D97-AF65-F5344CB8AC3E}">
        <p14:creationId xmlns:p14="http://schemas.microsoft.com/office/powerpoint/2010/main" val="1936906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C6055-7BB9-670E-A775-33846AC31732}"/>
              </a:ext>
            </a:extLst>
          </p:cNvPr>
          <p:cNvSpPr>
            <a:spLocks noGrp="1"/>
          </p:cNvSpPr>
          <p:nvPr>
            <p:ph idx="1"/>
          </p:nvPr>
        </p:nvSpPr>
        <p:spPr>
          <a:xfrm>
            <a:off x="239843" y="1558978"/>
            <a:ext cx="11662347" cy="4659708"/>
          </a:xfrm>
        </p:spPr>
        <p:txBody>
          <a:bodyPr>
            <a:normAutofit/>
          </a:bodyPr>
          <a:lstStyle/>
          <a:p>
            <a:pPr marL="0" indent="0">
              <a:buNone/>
            </a:pPr>
            <a:r>
              <a:rPr lang="en-US" sz="2800" b="1" dirty="0">
                <a:solidFill>
                  <a:schemeClr val="accent4">
                    <a:lumMod val="75000"/>
                  </a:schemeClr>
                </a:solidFill>
              </a:rPr>
              <a:t>Serial Port:</a:t>
            </a:r>
          </a:p>
          <a:p>
            <a:r>
              <a:rPr lang="en-US" sz="2800" u="sng" dirty="0"/>
              <a:t>Transfer of data is only one way is possible, two way(simultaneously) is not possible.</a:t>
            </a:r>
          </a:p>
          <a:p>
            <a:r>
              <a:rPr lang="en-US" sz="2800" u="sng" dirty="0"/>
              <a:t>One bit at a time can only be transferred</a:t>
            </a:r>
            <a:r>
              <a:rPr lang="en-US" sz="2800" dirty="0"/>
              <a:t>.</a:t>
            </a:r>
          </a:p>
          <a:p>
            <a:r>
              <a:rPr lang="en-US" sz="2800" dirty="0"/>
              <a:t>Slow Transmission.</a:t>
            </a:r>
          </a:p>
          <a:p>
            <a:r>
              <a:rPr lang="en-US" sz="2800" dirty="0"/>
              <a:t>This is applicable even when systems are loaded at longer distance.</a:t>
            </a:r>
          </a:p>
          <a:p>
            <a:r>
              <a:rPr lang="en-US" sz="2800" dirty="0"/>
              <a:t>They are not costly.</a:t>
            </a:r>
          </a:p>
          <a:p>
            <a:pPr marL="0" indent="0">
              <a:buNone/>
            </a:pPr>
            <a:endParaRPr lang="en-IN" sz="2800" dirty="0"/>
          </a:p>
        </p:txBody>
      </p:sp>
    </p:spTree>
    <p:extLst>
      <p:ext uri="{BB962C8B-B14F-4D97-AF65-F5344CB8AC3E}">
        <p14:creationId xmlns:p14="http://schemas.microsoft.com/office/powerpoint/2010/main" val="1104044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B94811-3FEC-3542-091D-AFCBE1920061}"/>
              </a:ext>
            </a:extLst>
          </p:cNvPr>
          <p:cNvPicPr>
            <a:picLocks noChangeAspect="1"/>
          </p:cNvPicPr>
          <p:nvPr/>
        </p:nvPicPr>
        <p:blipFill>
          <a:blip r:embed="rId2"/>
          <a:stretch>
            <a:fillRect/>
          </a:stretch>
        </p:blipFill>
        <p:spPr>
          <a:xfrm>
            <a:off x="1918741" y="639315"/>
            <a:ext cx="7944787" cy="4961688"/>
          </a:xfrm>
          <a:prstGeom prst="rect">
            <a:avLst/>
          </a:prstGeom>
        </p:spPr>
      </p:pic>
    </p:spTree>
    <p:extLst>
      <p:ext uri="{BB962C8B-B14F-4D97-AF65-F5344CB8AC3E}">
        <p14:creationId xmlns:p14="http://schemas.microsoft.com/office/powerpoint/2010/main" val="13892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E41D-6D35-7BE0-B686-5C98C13D26D4}"/>
              </a:ext>
            </a:extLst>
          </p:cNvPr>
          <p:cNvSpPr>
            <a:spLocks noGrp="1"/>
          </p:cNvSpPr>
          <p:nvPr>
            <p:ph type="title"/>
          </p:nvPr>
        </p:nvSpPr>
        <p:spPr>
          <a:xfrm>
            <a:off x="3357796" y="603165"/>
            <a:ext cx="8610600" cy="1293028"/>
          </a:xfrm>
        </p:spPr>
        <p:txBody>
          <a:bodyPr>
            <a:normAutofit fontScale="90000"/>
          </a:bodyPr>
          <a:lstStyle/>
          <a:p>
            <a:r>
              <a:rPr lang="en-US" sz="4000" dirty="0">
                <a:effectLst/>
                <a:latin typeface="Times New Roman" panose="02020603050405020304" pitchFamily="18" charset="0"/>
                <a:ea typeface="Times New Roman" panose="02020603050405020304" pitchFamily="18" charset="0"/>
              </a:rPr>
              <a:t>Different  I/O transfer schemes </a:t>
            </a:r>
            <a:br>
              <a:rPr lang="en-IN" sz="4400" dirty="0"/>
            </a:br>
            <a:endParaRPr lang="en-IN" dirty="0"/>
          </a:p>
        </p:txBody>
      </p:sp>
      <p:sp>
        <p:nvSpPr>
          <p:cNvPr id="3" name="Content Placeholder 2">
            <a:extLst>
              <a:ext uri="{FF2B5EF4-FFF2-40B4-BE49-F238E27FC236}">
                <a16:creationId xmlns:a16="http://schemas.microsoft.com/office/drawing/2014/main" id="{A24394B1-1F4F-3946-0873-A372FB371C73}"/>
              </a:ext>
            </a:extLst>
          </p:cNvPr>
          <p:cNvSpPr>
            <a:spLocks noGrp="1"/>
          </p:cNvSpPr>
          <p:nvPr>
            <p:ph idx="1"/>
          </p:nvPr>
        </p:nvSpPr>
        <p:spPr>
          <a:xfrm>
            <a:off x="685800" y="1487774"/>
            <a:ext cx="11051498" cy="4838075"/>
          </a:xfrm>
        </p:spPr>
        <p:txBody>
          <a:bodyPr/>
          <a:lstStyle/>
          <a:p>
            <a:r>
              <a:rPr lang="en-US" dirty="0"/>
              <a:t>The data that we use is actually binary information that we send and receive between I/O device and memory storage.</a:t>
            </a:r>
          </a:p>
          <a:p>
            <a:r>
              <a:rPr lang="en-US" dirty="0"/>
              <a:t>Processor(CPU) executes any I/O instruction by taking data from memory and then again writing back the updated data into memory. So the source and target is memory unit.</a:t>
            </a:r>
          </a:p>
          <a:p>
            <a:endParaRPr lang="en-IN" dirty="0"/>
          </a:p>
        </p:txBody>
      </p:sp>
      <p:sp>
        <p:nvSpPr>
          <p:cNvPr id="4" name="Rectangle 3">
            <a:extLst>
              <a:ext uri="{FF2B5EF4-FFF2-40B4-BE49-F238E27FC236}">
                <a16:creationId xmlns:a16="http://schemas.microsoft.com/office/drawing/2014/main" id="{1EF38E91-F4FF-FD9A-10E9-BA89D5562961}"/>
              </a:ext>
            </a:extLst>
          </p:cNvPr>
          <p:cNvSpPr/>
          <p:nvPr/>
        </p:nvSpPr>
        <p:spPr>
          <a:xfrm>
            <a:off x="1828800" y="3429000"/>
            <a:ext cx="3057993" cy="7982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Memory	</a:t>
            </a:r>
            <a:endParaRPr lang="en-IN" dirty="0"/>
          </a:p>
        </p:txBody>
      </p:sp>
      <p:sp>
        <p:nvSpPr>
          <p:cNvPr id="5" name="Rectangle 4">
            <a:extLst>
              <a:ext uri="{FF2B5EF4-FFF2-40B4-BE49-F238E27FC236}">
                <a16:creationId xmlns:a16="http://schemas.microsoft.com/office/drawing/2014/main" id="{725A1E4F-9D54-9379-BF47-A18587896276}"/>
              </a:ext>
            </a:extLst>
          </p:cNvPr>
          <p:cNvSpPr/>
          <p:nvPr/>
        </p:nvSpPr>
        <p:spPr>
          <a:xfrm>
            <a:off x="6783049" y="5121141"/>
            <a:ext cx="3057993" cy="7982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I/O</a:t>
            </a:r>
            <a:endParaRPr lang="en-IN" dirty="0"/>
          </a:p>
        </p:txBody>
      </p:sp>
      <p:sp>
        <p:nvSpPr>
          <p:cNvPr id="6" name="Rectangle 5">
            <a:extLst>
              <a:ext uri="{FF2B5EF4-FFF2-40B4-BE49-F238E27FC236}">
                <a16:creationId xmlns:a16="http://schemas.microsoft.com/office/drawing/2014/main" id="{0A2F3F14-8D3D-5C1E-67B9-E38441A7BFAF}"/>
              </a:ext>
            </a:extLst>
          </p:cNvPr>
          <p:cNvSpPr/>
          <p:nvPr/>
        </p:nvSpPr>
        <p:spPr>
          <a:xfrm>
            <a:off x="6783049" y="3429000"/>
            <a:ext cx="3057993" cy="7982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a:t>
            </a:r>
            <a:endParaRPr lang="en-IN" dirty="0"/>
          </a:p>
        </p:txBody>
      </p:sp>
      <p:cxnSp>
        <p:nvCxnSpPr>
          <p:cNvPr id="8" name="Straight Arrow Connector 7">
            <a:extLst>
              <a:ext uri="{FF2B5EF4-FFF2-40B4-BE49-F238E27FC236}">
                <a16:creationId xmlns:a16="http://schemas.microsoft.com/office/drawing/2014/main" id="{F18274D2-EAC6-0177-8C92-B95A1CE5EC61}"/>
              </a:ext>
            </a:extLst>
          </p:cNvPr>
          <p:cNvCxnSpPr/>
          <p:nvPr/>
        </p:nvCxnSpPr>
        <p:spPr>
          <a:xfrm>
            <a:off x="7764905" y="4227226"/>
            <a:ext cx="0" cy="8844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F7D0684-15C7-5840-2296-EFECD36CDB3A}"/>
              </a:ext>
            </a:extLst>
          </p:cNvPr>
          <p:cNvCxnSpPr/>
          <p:nvPr/>
        </p:nvCxnSpPr>
        <p:spPr>
          <a:xfrm flipV="1">
            <a:off x="9099030" y="4227226"/>
            <a:ext cx="0" cy="8844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C7458CD-BF60-4820-3533-9DC17D3D34C3}"/>
              </a:ext>
            </a:extLst>
          </p:cNvPr>
          <p:cNvCxnSpPr/>
          <p:nvPr/>
        </p:nvCxnSpPr>
        <p:spPr>
          <a:xfrm>
            <a:off x="4886793" y="3597639"/>
            <a:ext cx="1896256" cy="0"/>
          </a:xfrm>
          <a:prstGeom prst="straightConnector1">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0939BB23-7FC6-4825-1AD7-D7517FCBBC15}"/>
              </a:ext>
            </a:extLst>
          </p:cNvPr>
          <p:cNvCxnSpPr>
            <a:cxnSpLocks/>
          </p:cNvCxnSpPr>
          <p:nvPr/>
        </p:nvCxnSpPr>
        <p:spPr>
          <a:xfrm flipH="1">
            <a:off x="4886793" y="4052965"/>
            <a:ext cx="1896256" cy="0"/>
          </a:xfrm>
          <a:prstGeom prst="straightConnector1">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76645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D4F86-5478-60DF-9656-2451B60352E4}"/>
              </a:ext>
            </a:extLst>
          </p:cNvPr>
          <p:cNvSpPr>
            <a:spLocks noGrp="1"/>
          </p:cNvSpPr>
          <p:nvPr>
            <p:ph idx="1"/>
          </p:nvPr>
        </p:nvSpPr>
        <p:spPr>
          <a:xfrm>
            <a:off x="685800" y="1289154"/>
            <a:ext cx="10820400" cy="4929531"/>
          </a:xfrm>
        </p:spPr>
        <p:txBody>
          <a:bodyPr>
            <a:normAutofit/>
          </a:bodyPr>
          <a:lstStyle/>
          <a:p>
            <a:pPr algn="l" fontAlgn="base">
              <a:buFont typeface="Arial" panose="020B0604020202020204" pitchFamily="34" charset="0"/>
              <a:buChar char="•"/>
            </a:pPr>
            <a:r>
              <a:rPr lang="en-US" b="0" i="0" dirty="0">
                <a:solidFill>
                  <a:srgbClr val="333333"/>
                </a:solidFill>
                <a:effectLst/>
                <a:latin typeface="Georgia" panose="02040502050405020303" pitchFamily="18" charset="0"/>
              </a:rPr>
              <a:t>From the figure, the input shift register accepts bit serial input from the I/O  devices. When all 8 bit have been received, the contents of this shift register are loaded in parallel into the DATAIN register.</a:t>
            </a:r>
          </a:p>
          <a:p>
            <a:pPr algn="l" fontAlgn="base">
              <a:buFont typeface="Arial" panose="020B0604020202020204" pitchFamily="34" charset="0"/>
              <a:buChar char="•"/>
            </a:pPr>
            <a:r>
              <a:rPr lang="en-US" b="0" i="0" dirty="0">
                <a:solidFill>
                  <a:srgbClr val="333333"/>
                </a:solidFill>
                <a:effectLst/>
                <a:latin typeface="Georgia" panose="02040502050405020303" pitchFamily="18" charset="0"/>
              </a:rPr>
              <a:t>Similarly, output data in the DATAOUT register are loaded into the DATAOUT register, </a:t>
            </a:r>
            <a:r>
              <a:rPr lang="en-US" b="0" i="0" dirty="0" err="1">
                <a:solidFill>
                  <a:srgbClr val="333333"/>
                </a:solidFill>
                <a:effectLst/>
                <a:latin typeface="Georgia" panose="02040502050405020303" pitchFamily="18" charset="0"/>
              </a:rPr>
              <a:t>i.e</a:t>
            </a:r>
            <a:r>
              <a:rPr lang="en-US" b="0" i="0" dirty="0">
                <a:solidFill>
                  <a:srgbClr val="333333"/>
                </a:solidFill>
                <a:effectLst/>
                <a:latin typeface="Georgia" panose="02040502050405020303" pitchFamily="18" charset="0"/>
              </a:rPr>
              <a:t> output </a:t>
            </a:r>
            <a:r>
              <a:rPr lang="en-US" b="0" i="0" dirty="0" err="1">
                <a:solidFill>
                  <a:srgbClr val="333333"/>
                </a:solidFill>
                <a:effectLst/>
                <a:latin typeface="Georgia" panose="02040502050405020303" pitchFamily="18" charset="0"/>
              </a:rPr>
              <a:t>registe</a:t>
            </a:r>
            <a:r>
              <a:rPr lang="en-US" b="0" i="0" dirty="0">
                <a:solidFill>
                  <a:srgbClr val="333333"/>
                </a:solidFill>
                <a:effectLst/>
                <a:latin typeface="Georgia" panose="02040502050405020303" pitchFamily="18" charset="0"/>
              </a:rPr>
              <a:t> from which the bits are shifted out and sent to the I/OM devices.</a:t>
            </a:r>
          </a:p>
          <a:p>
            <a:pPr algn="l" fontAlgn="base">
              <a:buFont typeface="Arial" panose="020B0604020202020204" pitchFamily="34" charset="0"/>
              <a:buChar char="•"/>
            </a:pPr>
            <a:r>
              <a:rPr lang="en-US" b="0" i="0" dirty="0">
                <a:solidFill>
                  <a:srgbClr val="333333"/>
                </a:solidFill>
                <a:effectLst/>
                <a:latin typeface="Georgia" panose="02040502050405020303" pitchFamily="18" charset="0"/>
              </a:rPr>
              <a:t>The </a:t>
            </a:r>
            <a:r>
              <a:rPr lang="en-US" b="0" i="0" u="sng" dirty="0">
                <a:solidFill>
                  <a:srgbClr val="333333"/>
                </a:solidFill>
                <a:effectLst/>
                <a:latin typeface="Georgia" panose="02040502050405020303" pitchFamily="18" charset="0"/>
              </a:rPr>
              <a:t>status flags set to 1 when new data are loaded in </a:t>
            </a:r>
            <a:r>
              <a:rPr lang="en-US" b="0" i="0" u="sng" dirty="0" err="1">
                <a:solidFill>
                  <a:srgbClr val="333333"/>
                </a:solidFill>
                <a:effectLst/>
                <a:latin typeface="Georgia" panose="02040502050405020303" pitchFamily="18" charset="0"/>
              </a:rPr>
              <a:t>DATAIN,it</a:t>
            </a:r>
            <a:r>
              <a:rPr lang="en-US" b="0" i="0" u="sng" dirty="0">
                <a:solidFill>
                  <a:srgbClr val="333333"/>
                </a:solidFill>
                <a:effectLst/>
                <a:latin typeface="Georgia" panose="02040502050405020303" pitchFamily="18" charset="0"/>
              </a:rPr>
              <a:t> is cleared to 0 when the processor reads the contents of DATAIN.</a:t>
            </a:r>
          </a:p>
          <a:p>
            <a:pPr algn="l" fontAlgn="base">
              <a:buFont typeface="Arial" panose="020B0604020202020204" pitchFamily="34" charset="0"/>
              <a:buChar char="•"/>
            </a:pPr>
            <a:r>
              <a:rPr lang="en-US" b="0" i="0" dirty="0">
                <a:solidFill>
                  <a:srgbClr val="333333"/>
                </a:solidFill>
                <a:effectLst/>
                <a:latin typeface="Georgia" panose="02040502050405020303" pitchFamily="18" charset="0"/>
              </a:rPr>
              <a:t>Serial transmission is convenient for connecting devices that are physically for away from the computer.</a:t>
            </a:r>
          </a:p>
          <a:p>
            <a:pPr algn="l" fontAlgn="base">
              <a:buFont typeface="Arial" panose="020B0604020202020204" pitchFamily="34" charset="0"/>
              <a:buChar char="•"/>
            </a:pPr>
            <a:r>
              <a:rPr lang="en-US" b="0" i="0" dirty="0">
                <a:solidFill>
                  <a:srgbClr val="333333"/>
                </a:solidFill>
                <a:effectLst/>
                <a:latin typeface="Georgia" panose="02040502050405020303" pitchFamily="18" charset="0"/>
              </a:rPr>
              <a:t>The speed of the transmission, often given as a bit rate, depends on the nature of the devices connected.</a:t>
            </a:r>
          </a:p>
          <a:p>
            <a:endParaRPr lang="en-IN" dirty="0"/>
          </a:p>
        </p:txBody>
      </p:sp>
    </p:spTree>
    <p:extLst>
      <p:ext uri="{BB962C8B-B14F-4D97-AF65-F5344CB8AC3E}">
        <p14:creationId xmlns:p14="http://schemas.microsoft.com/office/powerpoint/2010/main" val="3110021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A8DFE7-A4A7-1E25-9964-40A37CED73ED}"/>
              </a:ext>
            </a:extLst>
          </p:cNvPr>
          <p:cNvSpPr>
            <a:spLocks noGrp="1"/>
          </p:cNvSpPr>
          <p:nvPr>
            <p:ph idx="1"/>
          </p:nvPr>
        </p:nvSpPr>
        <p:spPr>
          <a:xfrm>
            <a:off x="685800" y="1349116"/>
            <a:ext cx="10820400" cy="4869570"/>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Output Shift Register: It </a:t>
            </a:r>
            <a:r>
              <a:rPr lang="en-US" sz="2400" u="sng" dirty="0">
                <a:latin typeface="Times New Roman" panose="02020603050405020304" pitchFamily="18" charset="0"/>
                <a:cs typeface="Times New Roman" panose="02020603050405020304" pitchFamily="18" charset="0"/>
              </a:rPr>
              <a:t>converts the data in the DATAOUT register into a serial format to be sent out.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Chip and Register Select: This block manages data routing and access, </a:t>
            </a:r>
            <a:r>
              <a:rPr lang="en-US" sz="2400" u="sng" dirty="0">
                <a:latin typeface="Times New Roman" panose="02020603050405020304" pitchFamily="18" charset="0"/>
                <a:cs typeface="Times New Roman" panose="02020603050405020304" pitchFamily="18" charset="0"/>
              </a:rPr>
              <a:t>ensuring that data is read from or written to the correct location</a:t>
            </a:r>
            <a:r>
              <a:rPr lang="en-US" sz="2400" dirty="0">
                <a:latin typeface="Times New Roman" panose="02020603050405020304" pitchFamily="18" charset="0"/>
                <a:cs typeface="Times New Roman" panose="02020603050405020304" pitchFamily="18" charset="0"/>
              </a:rPr>
              <a:t>. It includes address and control signals (like R/W for read/write) to facilitate communication.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Status and Control: This component </a:t>
            </a:r>
            <a:r>
              <a:rPr lang="en-US" sz="2400" u="sng" dirty="0">
                <a:latin typeface="Times New Roman" panose="02020603050405020304" pitchFamily="18" charset="0"/>
                <a:cs typeface="Times New Roman" panose="02020603050405020304" pitchFamily="18" charset="0"/>
              </a:rPr>
              <a:t>monitors and controls the status of the data transfer process</a:t>
            </a:r>
            <a:r>
              <a:rPr lang="en-US" sz="2400" dirty="0">
                <a:latin typeface="Times New Roman" panose="02020603050405020304" pitchFamily="18" charset="0"/>
                <a:cs typeface="Times New Roman" panose="02020603050405020304" pitchFamily="18" charset="0"/>
              </a:rPr>
              <a:t>. It includes the </a:t>
            </a:r>
            <a:r>
              <a:rPr lang="en-US" sz="2400" u="sng" dirty="0">
                <a:latin typeface="Times New Roman" panose="02020603050405020304" pitchFamily="18" charset="0"/>
                <a:cs typeface="Times New Roman" panose="02020603050405020304" pitchFamily="18" charset="0"/>
              </a:rPr>
              <a:t>INTR (interrupt) line, which signals when data transfer is complete or when the system is ready for new data.</a:t>
            </a:r>
          </a:p>
          <a:p>
            <a:pPr algn="just"/>
            <a:endParaRPr lang="en-US" sz="2400" u="sng"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Clocks: </a:t>
            </a:r>
            <a:r>
              <a:rPr lang="en-US" sz="2400" u="sng" dirty="0">
                <a:latin typeface="Times New Roman" panose="02020603050405020304" pitchFamily="18" charset="0"/>
                <a:cs typeface="Times New Roman" panose="02020603050405020304" pitchFamily="18" charset="0"/>
              </a:rPr>
              <a:t>Separate receiving and transmission clocks ensure synchronization for data flow in and out</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784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AC4D0-E700-9C6F-FB7C-79975CA41A20}"/>
              </a:ext>
            </a:extLst>
          </p:cNvPr>
          <p:cNvSpPr>
            <a:spLocks noGrp="1"/>
          </p:cNvSpPr>
          <p:nvPr>
            <p:ph idx="1"/>
          </p:nvPr>
        </p:nvSpPr>
        <p:spPr>
          <a:xfrm>
            <a:off x="685800" y="1514008"/>
            <a:ext cx="10820400" cy="4704678"/>
          </a:xfrm>
        </p:spPr>
        <p:txBody>
          <a:bodyPr>
            <a:normAutofit fontScale="92500" lnSpcReduction="20000"/>
          </a:bodyPr>
          <a:lstStyle/>
          <a:p>
            <a:r>
              <a:rPr lang="en-US" b="1" dirty="0"/>
              <a:t>Key Functions of Interface Circuits</a:t>
            </a:r>
          </a:p>
          <a:p>
            <a:r>
              <a:rPr lang="en-US" dirty="0"/>
              <a:t>Interface circuits are crucial because they manage several aspects of communication, including:</a:t>
            </a:r>
          </a:p>
          <a:p>
            <a:pPr>
              <a:buFont typeface="+mj-lt"/>
              <a:buAutoNum type="arabicPeriod"/>
            </a:pPr>
            <a:r>
              <a:rPr lang="en-US" b="1" dirty="0"/>
              <a:t>Signal Conversion:</a:t>
            </a:r>
            <a:r>
              <a:rPr lang="en-US" dirty="0"/>
              <a:t> They often need to convert signals to be compatible with different devices. For instance, digital signals may need to be converted to analog or vice versa.</a:t>
            </a:r>
          </a:p>
          <a:p>
            <a:pPr>
              <a:buFont typeface="+mj-lt"/>
              <a:buAutoNum type="arabicPeriod"/>
            </a:pPr>
            <a:r>
              <a:rPr lang="en-US" b="1" dirty="0"/>
              <a:t>Voltage Level Shifting:</a:t>
            </a:r>
            <a:r>
              <a:rPr lang="en-US" dirty="0"/>
              <a:t> Different devices may operate at different voltage levels, so interface circuits adjust voltages accordingly to ensure compatibility and prevent damage.</a:t>
            </a:r>
          </a:p>
          <a:p>
            <a:pPr>
              <a:buFont typeface="+mj-lt"/>
              <a:buAutoNum type="arabicPeriod"/>
            </a:pPr>
            <a:r>
              <a:rPr lang="en-US" b="1" dirty="0"/>
              <a:t>Data Synchronization:</a:t>
            </a:r>
            <a:r>
              <a:rPr lang="en-US" dirty="0"/>
              <a:t> Interface circuits handle the timing and synchronization of data transfer, as various devices can operate at different speeds.</a:t>
            </a:r>
          </a:p>
          <a:p>
            <a:pPr>
              <a:buFont typeface="+mj-lt"/>
              <a:buAutoNum type="arabicPeriod"/>
            </a:pPr>
            <a:r>
              <a:rPr lang="en-US" b="1" dirty="0"/>
              <a:t>Control and Status Signals:</a:t>
            </a:r>
            <a:r>
              <a:rPr lang="en-US" dirty="0"/>
              <a:t> These circuits help in generating control signals required for data transfer, and they often manage status signals that indicate the readiness of a device to send or receive data.</a:t>
            </a:r>
          </a:p>
          <a:p>
            <a:pPr>
              <a:buFont typeface="+mj-lt"/>
              <a:buAutoNum type="arabicPeriod"/>
            </a:pPr>
            <a:r>
              <a:rPr lang="en-US" b="1" dirty="0"/>
              <a:t>Error Detection and Correction:</a:t>
            </a:r>
            <a:r>
              <a:rPr lang="en-US" dirty="0"/>
              <a:t> Some interfaces include error-checking mechanisms to ensure data integrity during transfer.</a:t>
            </a:r>
          </a:p>
          <a:p>
            <a:endParaRPr lang="en-IN" dirty="0"/>
          </a:p>
        </p:txBody>
      </p:sp>
    </p:spTree>
    <p:extLst>
      <p:ext uri="{BB962C8B-B14F-4D97-AF65-F5344CB8AC3E}">
        <p14:creationId xmlns:p14="http://schemas.microsoft.com/office/powerpoint/2010/main" val="2285826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2151-920B-A4E9-C197-470888B3E31E}"/>
              </a:ext>
            </a:extLst>
          </p:cNvPr>
          <p:cNvSpPr>
            <a:spLocks noGrp="1"/>
          </p:cNvSpPr>
          <p:nvPr>
            <p:ph type="title"/>
          </p:nvPr>
        </p:nvSpPr>
        <p:spPr/>
        <p:txBody>
          <a:bodyPr/>
          <a:lstStyle/>
          <a:p>
            <a:r>
              <a:rPr lang="en-US" dirty="0"/>
              <a:t>Also learn about</a:t>
            </a:r>
            <a:endParaRPr lang="en-IN" dirty="0"/>
          </a:p>
        </p:txBody>
      </p:sp>
      <p:sp>
        <p:nvSpPr>
          <p:cNvPr id="3" name="Content Placeholder 2">
            <a:extLst>
              <a:ext uri="{FF2B5EF4-FFF2-40B4-BE49-F238E27FC236}">
                <a16:creationId xmlns:a16="http://schemas.microsoft.com/office/drawing/2014/main" id="{A7570ABB-FE8C-93BC-FE5F-95EF88BFFD96}"/>
              </a:ext>
            </a:extLst>
          </p:cNvPr>
          <p:cNvSpPr>
            <a:spLocks noGrp="1"/>
          </p:cNvSpPr>
          <p:nvPr>
            <p:ph idx="1"/>
          </p:nvPr>
        </p:nvSpPr>
        <p:spPr/>
        <p:txBody>
          <a:bodyPr/>
          <a:lstStyle/>
          <a:p>
            <a:r>
              <a:rPr lang="en-IN" dirty="0"/>
              <a:t>Memory Interfaces</a:t>
            </a:r>
            <a:r>
              <a:rPr lang="en-US" dirty="0"/>
              <a:t>, </a:t>
            </a:r>
            <a:r>
              <a:rPr lang="en-IN" dirty="0"/>
              <a:t>Bus Interfaces</a:t>
            </a:r>
            <a:r>
              <a:rPr lang="en-US" dirty="0"/>
              <a:t>, </a:t>
            </a:r>
            <a:r>
              <a:rPr lang="en-IN" dirty="0"/>
              <a:t>Network Interfaces</a:t>
            </a:r>
          </a:p>
        </p:txBody>
      </p:sp>
    </p:spTree>
    <p:extLst>
      <p:ext uri="{BB962C8B-B14F-4D97-AF65-F5344CB8AC3E}">
        <p14:creationId xmlns:p14="http://schemas.microsoft.com/office/powerpoint/2010/main" val="14041718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4D47-68F0-1FF4-34CC-9A7676573CA3}"/>
              </a:ext>
            </a:extLst>
          </p:cNvPr>
          <p:cNvSpPr>
            <a:spLocks noGrp="1"/>
          </p:cNvSpPr>
          <p:nvPr>
            <p:ph type="title"/>
          </p:nvPr>
        </p:nvSpPr>
        <p:spPr/>
        <p:txBody>
          <a:bodyPr/>
          <a:lstStyle/>
          <a:p>
            <a:r>
              <a:rPr lang="en-US" dirty="0"/>
              <a:t>Standard I/O Interface</a:t>
            </a:r>
            <a:endParaRPr lang="en-IN" dirty="0"/>
          </a:p>
        </p:txBody>
      </p:sp>
      <p:sp>
        <p:nvSpPr>
          <p:cNvPr id="3" name="Content Placeholder 2">
            <a:extLst>
              <a:ext uri="{FF2B5EF4-FFF2-40B4-BE49-F238E27FC236}">
                <a16:creationId xmlns:a16="http://schemas.microsoft.com/office/drawing/2014/main" id="{FD087CC1-D2DE-28AA-B140-BCD91CD1ED99}"/>
              </a:ext>
            </a:extLst>
          </p:cNvPr>
          <p:cNvSpPr>
            <a:spLocks noGrp="1"/>
          </p:cNvSpPr>
          <p:nvPr>
            <p:ph idx="1"/>
          </p:nvPr>
        </p:nvSpPr>
        <p:spPr>
          <a:xfrm>
            <a:off x="539647" y="1843790"/>
            <a:ext cx="11287592" cy="4706912"/>
          </a:xfrm>
        </p:spPr>
        <p:txBody>
          <a:bodyPr/>
          <a:lstStyle/>
          <a:p>
            <a:r>
              <a:rPr lang="en-US" dirty="0"/>
              <a:t>Used to connect I/O to the computer.</a:t>
            </a:r>
          </a:p>
          <a:p>
            <a:pPr marL="0" indent="0">
              <a:buNone/>
            </a:pPr>
            <a:endParaRPr lang="en-US" b="1" dirty="0"/>
          </a:p>
          <a:p>
            <a:pPr marL="0" indent="0">
              <a:buNone/>
            </a:pPr>
            <a:r>
              <a:rPr lang="en-US" b="1" dirty="0"/>
              <a:t>Types of Standard I/O Interface</a:t>
            </a:r>
          </a:p>
          <a:p>
            <a:pPr marL="0" indent="0">
              <a:buNone/>
            </a:pPr>
            <a:r>
              <a:rPr lang="en-US" b="1" dirty="0"/>
              <a:t>	1) Peripheral Component Interconnected (PCI) Bus</a:t>
            </a:r>
          </a:p>
          <a:p>
            <a:pPr marL="0" indent="0">
              <a:buNone/>
            </a:pPr>
            <a:r>
              <a:rPr lang="en-US" b="1" dirty="0"/>
              <a:t>	2) Small Computer System Interface(SCSI) Bus</a:t>
            </a:r>
          </a:p>
          <a:p>
            <a:pPr marL="0" indent="0">
              <a:buNone/>
            </a:pPr>
            <a:r>
              <a:rPr lang="en-US" b="1" dirty="0"/>
              <a:t>	3) Universal Serial Bus(USB)</a:t>
            </a:r>
          </a:p>
          <a:p>
            <a:pPr marL="0" indent="0">
              <a:buNone/>
            </a:pPr>
            <a:endParaRPr lang="en-US" b="1" dirty="0"/>
          </a:p>
        </p:txBody>
      </p:sp>
    </p:spTree>
    <p:extLst>
      <p:ext uri="{BB962C8B-B14F-4D97-AF65-F5344CB8AC3E}">
        <p14:creationId xmlns:p14="http://schemas.microsoft.com/office/powerpoint/2010/main" val="647949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D79A1D-BFCD-1A60-AB79-43ED7AD43B4E}"/>
              </a:ext>
            </a:extLst>
          </p:cNvPr>
          <p:cNvSpPr>
            <a:spLocks noGrp="1"/>
          </p:cNvSpPr>
          <p:nvPr>
            <p:ph idx="1"/>
          </p:nvPr>
        </p:nvSpPr>
        <p:spPr>
          <a:xfrm>
            <a:off x="685800" y="1259174"/>
            <a:ext cx="10820400" cy="4959511"/>
          </a:xfrm>
        </p:spPr>
        <p:txBody>
          <a:bodyPr/>
          <a:lstStyle/>
          <a:p>
            <a:pPr marL="0" indent="0">
              <a:buNone/>
            </a:pPr>
            <a:r>
              <a:rPr lang="en-US" dirty="0"/>
              <a:t>1) PCI BUS</a:t>
            </a:r>
            <a:endParaRPr lang="en-IN" dirty="0"/>
          </a:p>
        </p:txBody>
      </p:sp>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E2ADE563-AD28-8C93-547E-08FF06BAC21A}"/>
                  </a:ext>
                </a:extLst>
              </p14:cNvPr>
              <p14:cNvContentPartPr/>
              <p14:nvPr/>
            </p14:nvContentPartPr>
            <p14:xfrm>
              <a:off x="6160804" y="1768928"/>
              <a:ext cx="66600" cy="606600"/>
            </p14:xfrm>
          </p:contentPart>
        </mc:Choice>
        <mc:Fallback>
          <p:pic>
            <p:nvPicPr>
              <p:cNvPr id="12" name="Ink 11">
                <a:extLst>
                  <a:ext uri="{FF2B5EF4-FFF2-40B4-BE49-F238E27FC236}">
                    <a16:creationId xmlns:a16="http://schemas.microsoft.com/office/drawing/2014/main" id="{E2ADE563-AD28-8C93-547E-08FF06BAC21A}"/>
                  </a:ext>
                </a:extLst>
              </p:cNvPr>
              <p:cNvPicPr/>
              <p:nvPr/>
            </p:nvPicPr>
            <p:blipFill>
              <a:blip r:embed="rId3"/>
              <a:stretch>
                <a:fillRect/>
              </a:stretch>
            </p:blipFill>
            <p:spPr>
              <a:xfrm>
                <a:off x="6154684" y="1762808"/>
                <a:ext cx="78840" cy="618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5F54FF4E-F6AC-7428-58F1-0BA2A88AFBF1}"/>
                  </a:ext>
                </a:extLst>
              </p14:cNvPr>
              <p14:cNvContentPartPr/>
              <p14:nvPr/>
            </p14:nvContentPartPr>
            <p14:xfrm>
              <a:off x="4886404" y="2428448"/>
              <a:ext cx="121680" cy="943560"/>
            </p14:xfrm>
          </p:contentPart>
        </mc:Choice>
        <mc:Fallback>
          <p:pic>
            <p:nvPicPr>
              <p:cNvPr id="14" name="Ink 13">
                <a:extLst>
                  <a:ext uri="{FF2B5EF4-FFF2-40B4-BE49-F238E27FC236}">
                    <a16:creationId xmlns:a16="http://schemas.microsoft.com/office/drawing/2014/main" id="{5F54FF4E-F6AC-7428-58F1-0BA2A88AFBF1}"/>
                  </a:ext>
                </a:extLst>
              </p:cNvPr>
              <p:cNvPicPr/>
              <p:nvPr/>
            </p:nvPicPr>
            <p:blipFill>
              <a:blip r:embed="rId5"/>
              <a:stretch>
                <a:fillRect/>
              </a:stretch>
            </p:blipFill>
            <p:spPr>
              <a:xfrm>
                <a:off x="4880284" y="2422328"/>
                <a:ext cx="133920" cy="955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 name="Ink 19">
                <a:extLst>
                  <a:ext uri="{FF2B5EF4-FFF2-40B4-BE49-F238E27FC236}">
                    <a16:creationId xmlns:a16="http://schemas.microsoft.com/office/drawing/2014/main" id="{541833ED-C7BE-D659-2E3F-5E79E4702C94}"/>
                  </a:ext>
                </a:extLst>
              </p14:cNvPr>
              <p14:cNvContentPartPr/>
              <p14:nvPr/>
            </p14:nvContentPartPr>
            <p14:xfrm>
              <a:off x="8484244" y="2203448"/>
              <a:ext cx="2775600" cy="1260720"/>
            </p14:xfrm>
          </p:contentPart>
        </mc:Choice>
        <mc:Fallback>
          <p:pic>
            <p:nvPicPr>
              <p:cNvPr id="20" name="Ink 19">
                <a:extLst>
                  <a:ext uri="{FF2B5EF4-FFF2-40B4-BE49-F238E27FC236}">
                    <a16:creationId xmlns:a16="http://schemas.microsoft.com/office/drawing/2014/main" id="{541833ED-C7BE-D659-2E3F-5E79E4702C94}"/>
                  </a:ext>
                </a:extLst>
              </p:cNvPr>
              <p:cNvPicPr/>
              <p:nvPr/>
            </p:nvPicPr>
            <p:blipFill>
              <a:blip r:embed="rId7"/>
              <a:stretch>
                <a:fillRect/>
              </a:stretch>
            </p:blipFill>
            <p:spPr>
              <a:xfrm>
                <a:off x="8478124" y="2197328"/>
                <a:ext cx="2787840" cy="1272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2" name="Ink 21">
                <a:extLst>
                  <a:ext uri="{FF2B5EF4-FFF2-40B4-BE49-F238E27FC236}">
                    <a16:creationId xmlns:a16="http://schemas.microsoft.com/office/drawing/2014/main" id="{D5D5840D-DC63-E659-8132-E6E2704AD417}"/>
                  </a:ext>
                </a:extLst>
              </p14:cNvPr>
              <p14:cNvContentPartPr/>
              <p14:nvPr/>
            </p14:nvContentPartPr>
            <p14:xfrm>
              <a:off x="6310924" y="3477488"/>
              <a:ext cx="61200" cy="628200"/>
            </p14:xfrm>
          </p:contentPart>
        </mc:Choice>
        <mc:Fallback>
          <p:pic>
            <p:nvPicPr>
              <p:cNvPr id="22" name="Ink 21">
                <a:extLst>
                  <a:ext uri="{FF2B5EF4-FFF2-40B4-BE49-F238E27FC236}">
                    <a16:creationId xmlns:a16="http://schemas.microsoft.com/office/drawing/2014/main" id="{D5D5840D-DC63-E659-8132-E6E2704AD417}"/>
                  </a:ext>
                </a:extLst>
              </p:cNvPr>
              <p:cNvPicPr/>
              <p:nvPr/>
            </p:nvPicPr>
            <p:blipFill>
              <a:blip r:embed="rId9"/>
              <a:stretch>
                <a:fillRect/>
              </a:stretch>
            </p:blipFill>
            <p:spPr>
              <a:xfrm>
                <a:off x="6304804" y="3471368"/>
                <a:ext cx="73440" cy="640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Ink 22">
                <a:extLst>
                  <a:ext uri="{FF2B5EF4-FFF2-40B4-BE49-F238E27FC236}">
                    <a16:creationId xmlns:a16="http://schemas.microsoft.com/office/drawing/2014/main" id="{D40BEF90-B694-C0D2-6E08-996E835330BA}"/>
                  </a:ext>
                </a:extLst>
              </p14:cNvPr>
              <p14:cNvContentPartPr/>
              <p14:nvPr/>
            </p14:nvContentPartPr>
            <p14:xfrm>
              <a:off x="1184164" y="4001288"/>
              <a:ext cx="11112840" cy="375840"/>
            </p14:xfrm>
          </p:contentPart>
        </mc:Choice>
        <mc:Fallback>
          <p:pic>
            <p:nvPicPr>
              <p:cNvPr id="23" name="Ink 22">
                <a:extLst>
                  <a:ext uri="{FF2B5EF4-FFF2-40B4-BE49-F238E27FC236}">
                    <a16:creationId xmlns:a16="http://schemas.microsoft.com/office/drawing/2014/main" id="{D40BEF90-B694-C0D2-6E08-996E835330BA}"/>
                  </a:ext>
                </a:extLst>
              </p:cNvPr>
              <p:cNvPicPr/>
              <p:nvPr/>
            </p:nvPicPr>
            <p:blipFill>
              <a:blip r:embed="rId11"/>
              <a:stretch>
                <a:fillRect/>
              </a:stretch>
            </p:blipFill>
            <p:spPr>
              <a:xfrm>
                <a:off x="1178044" y="3995168"/>
                <a:ext cx="1112508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Ink 23">
                <a:extLst>
                  <a:ext uri="{FF2B5EF4-FFF2-40B4-BE49-F238E27FC236}">
                    <a16:creationId xmlns:a16="http://schemas.microsoft.com/office/drawing/2014/main" id="{C63CCCE9-FB0C-D3AB-0DA8-1C61046F96A7}"/>
                  </a:ext>
                </a:extLst>
              </p14:cNvPr>
              <p14:cNvContentPartPr/>
              <p14:nvPr/>
            </p14:nvContentPartPr>
            <p14:xfrm>
              <a:off x="6325684" y="3507728"/>
              <a:ext cx="46440" cy="763200"/>
            </p14:xfrm>
          </p:contentPart>
        </mc:Choice>
        <mc:Fallback>
          <p:pic>
            <p:nvPicPr>
              <p:cNvPr id="24" name="Ink 23">
                <a:extLst>
                  <a:ext uri="{FF2B5EF4-FFF2-40B4-BE49-F238E27FC236}">
                    <a16:creationId xmlns:a16="http://schemas.microsoft.com/office/drawing/2014/main" id="{C63CCCE9-FB0C-D3AB-0DA8-1C61046F96A7}"/>
                  </a:ext>
                </a:extLst>
              </p:cNvPr>
              <p:cNvPicPr/>
              <p:nvPr/>
            </p:nvPicPr>
            <p:blipFill>
              <a:blip r:embed="rId13"/>
              <a:stretch>
                <a:fillRect/>
              </a:stretch>
            </p:blipFill>
            <p:spPr>
              <a:xfrm>
                <a:off x="6319564" y="3501608"/>
                <a:ext cx="58680" cy="775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k 27">
                <a:extLst>
                  <a:ext uri="{FF2B5EF4-FFF2-40B4-BE49-F238E27FC236}">
                    <a16:creationId xmlns:a16="http://schemas.microsoft.com/office/drawing/2014/main" id="{B182571D-E079-4F24-1BF6-52D4231359E7}"/>
                  </a:ext>
                </a:extLst>
              </p14:cNvPr>
              <p14:cNvContentPartPr/>
              <p14:nvPr/>
            </p14:nvContentPartPr>
            <p14:xfrm>
              <a:off x="9189124" y="4616168"/>
              <a:ext cx="2881800" cy="1321200"/>
            </p14:xfrm>
          </p:contentPart>
        </mc:Choice>
        <mc:Fallback>
          <p:pic>
            <p:nvPicPr>
              <p:cNvPr id="28" name="Ink 27">
                <a:extLst>
                  <a:ext uri="{FF2B5EF4-FFF2-40B4-BE49-F238E27FC236}">
                    <a16:creationId xmlns:a16="http://schemas.microsoft.com/office/drawing/2014/main" id="{B182571D-E079-4F24-1BF6-52D4231359E7}"/>
                  </a:ext>
                </a:extLst>
              </p:cNvPr>
              <p:cNvPicPr/>
              <p:nvPr/>
            </p:nvPicPr>
            <p:blipFill>
              <a:blip r:embed="rId15"/>
              <a:stretch>
                <a:fillRect/>
              </a:stretch>
            </p:blipFill>
            <p:spPr>
              <a:xfrm>
                <a:off x="9183004" y="4610048"/>
                <a:ext cx="2894040" cy="1333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0" name="Ink 29">
                <a:extLst>
                  <a:ext uri="{FF2B5EF4-FFF2-40B4-BE49-F238E27FC236}">
                    <a16:creationId xmlns:a16="http://schemas.microsoft.com/office/drawing/2014/main" id="{35BB7190-19B3-30E9-3827-2F99514087EC}"/>
                  </a:ext>
                </a:extLst>
              </p14:cNvPr>
              <p14:cNvContentPartPr/>
              <p14:nvPr/>
            </p14:nvContentPartPr>
            <p14:xfrm>
              <a:off x="6565084" y="4332128"/>
              <a:ext cx="360" cy="388440"/>
            </p14:xfrm>
          </p:contentPart>
        </mc:Choice>
        <mc:Fallback>
          <p:pic>
            <p:nvPicPr>
              <p:cNvPr id="30" name="Ink 29">
                <a:extLst>
                  <a:ext uri="{FF2B5EF4-FFF2-40B4-BE49-F238E27FC236}">
                    <a16:creationId xmlns:a16="http://schemas.microsoft.com/office/drawing/2014/main" id="{35BB7190-19B3-30E9-3827-2F99514087EC}"/>
                  </a:ext>
                </a:extLst>
              </p:cNvPr>
              <p:cNvPicPr/>
              <p:nvPr/>
            </p:nvPicPr>
            <p:blipFill>
              <a:blip r:embed="rId17"/>
              <a:stretch>
                <a:fillRect/>
              </a:stretch>
            </p:blipFill>
            <p:spPr>
              <a:xfrm>
                <a:off x="6558964" y="4326008"/>
                <a:ext cx="1260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2" name="Ink 31">
                <a:extLst>
                  <a:ext uri="{FF2B5EF4-FFF2-40B4-BE49-F238E27FC236}">
                    <a16:creationId xmlns:a16="http://schemas.microsoft.com/office/drawing/2014/main" id="{0A091905-0C50-61C8-FF67-D88FF8CF0C23}"/>
                  </a:ext>
                </a:extLst>
              </p14:cNvPr>
              <p14:cNvContentPartPr/>
              <p14:nvPr/>
            </p14:nvContentPartPr>
            <p14:xfrm>
              <a:off x="5020324" y="4766648"/>
              <a:ext cx="46800" cy="943200"/>
            </p14:xfrm>
          </p:contentPart>
        </mc:Choice>
        <mc:Fallback>
          <p:pic>
            <p:nvPicPr>
              <p:cNvPr id="32" name="Ink 31">
                <a:extLst>
                  <a:ext uri="{FF2B5EF4-FFF2-40B4-BE49-F238E27FC236}">
                    <a16:creationId xmlns:a16="http://schemas.microsoft.com/office/drawing/2014/main" id="{0A091905-0C50-61C8-FF67-D88FF8CF0C23}"/>
                  </a:ext>
                </a:extLst>
              </p:cNvPr>
              <p:cNvPicPr/>
              <p:nvPr/>
            </p:nvPicPr>
            <p:blipFill>
              <a:blip r:embed="rId19"/>
              <a:stretch>
                <a:fillRect/>
              </a:stretch>
            </p:blipFill>
            <p:spPr>
              <a:xfrm>
                <a:off x="5014204" y="4760528"/>
                <a:ext cx="59040" cy="955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3" name="Ink 32">
                <a:extLst>
                  <a:ext uri="{FF2B5EF4-FFF2-40B4-BE49-F238E27FC236}">
                    <a16:creationId xmlns:a16="http://schemas.microsoft.com/office/drawing/2014/main" id="{96652810-3A66-0FDA-CF5F-CE9FF790F705}"/>
                  </a:ext>
                </a:extLst>
              </p14:cNvPr>
              <p14:cNvContentPartPr/>
              <p14:nvPr/>
            </p14:nvContentPartPr>
            <p14:xfrm>
              <a:off x="4882084" y="4781048"/>
              <a:ext cx="3498840" cy="1335960"/>
            </p14:xfrm>
          </p:contentPart>
        </mc:Choice>
        <mc:Fallback>
          <p:pic>
            <p:nvPicPr>
              <p:cNvPr id="33" name="Ink 32">
                <a:extLst>
                  <a:ext uri="{FF2B5EF4-FFF2-40B4-BE49-F238E27FC236}">
                    <a16:creationId xmlns:a16="http://schemas.microsoft.com/office/drawing/2014/main" id="{96652810-3A66-0FDA-CF5F-CE9FF790F705}"/>
                  </a:ext>
                </a:extLst>
              </p:cNvPr>
              <p:cNvPicPr/>
              <p:nvPr/>
            </p:nvPicPr>
            <p:blipFill>
              <a:blip r:embed="rId21"/>
              <a:stretch>
                <a:fillRect/>
              </a:stretch>
            </p:blipFill>
            <p:spPr>
              <a:xfrm>
                <a:off x="4875964" y="4774928"/>
                <a:ext cx="3511080" cy="1348200"/>
              </a:xfrm>
              <a:prstGeom prst="rect">
                <a:avLst/>
              </a:prstGeom>
            </p:spPr>
          </p:pic>
        </mc:Fallback>
      </mc:AlternateContent>
      <p:grpSp>
        <p:nvGrpSpPr>
          <p:cNvPr id="38" name="Group 37">
            <a:extLst>
              <a:ext uri="{FF2B5EF4-FFF2-40B4-BE49-F238E27FC236}">
                <a16:creationId xmlns:a16="http://schemas.microsoft.com/office/drawing/2014/main" id="{E2CF6BB3-62E7-CA8D-0526-13AAB8641C63}"/>
              </a:ext>
            </a:extLst>
          </p:cNvPr>
          <p:cNvGrpSpPr/>
          <p:nvPr/>
        </p:nvGrpSpPr>
        <p:grpSpPr>
          <a:xfrm>
            <a:off x="492964" y="4391888"/>
            <a:ext cx="3273840" cy="1678320"/>
            <a:chOff x="492964" y="4391888"/>
            <a:chExt cx="3273840" cy="1678320"/>
          </a:xfrm>
        </p:grpSpPr>
        <mc:AlternateContent xmlns:mc="http://schemas.openxmlformats.org/markup-compatibility/2006">
          <mc:Choice xmlns:p14="http://schemas.microsoft.com/office/powerpoint/2010/main" Requires="p14">
            <p:contentPart p14:bwMode="auto" r:id="rId22">
              <p14:nvContentPartPr>
                <p14:cNvPr id="35" name="Ink 34">
                  <a:extLst>
                    <a:ext uri="{FF2B5EF4-FFF2-40B4-BE49-F238E27FC236}">
                      <a16:creationId xmlns:a16="http://schemas.microsoft.com/office/drawing/2014/main" id="{FA749DA4-647E-CF48-19B2-206B38381B73}"/>
                    </a:ext>
                  </a:extLst>
                </p14:cNvPr>
                <p14:cNvContentPartPr/>
                <p14:nvPr/>
              </p14:nvContentPartPr>
              <p14:xfrm>
                <a:off x="2248324" y="4391888"/>
                <a:ext cx="16200" cy="343800"/>
              </p14:xfrm>
            </p:contentPart>
          </mc:Choice>
          <mc:Fallback>
            <p:pic>
              <p:nvPicPr>
                <p:cNvPr id="35" name="Ink 34">
                  <a:extLst>
                    <a:ext uri="{FF2B5EF4-FFF2-40B4-BE49-F238E27FC236}">
                      <a16:creationId xmlns:a16="http://schemas.microsoft.com/office/drawing/2014/main" id="{FA749DA4-647E-CF48-19B2-206B38381B73}"/>
                    </a:ext>
                  </a:extLst>
                </p:cNvPr>
                <p:cNvPicPr/>
                <p:nvPr/>
              </p:nvPicPr>
              <p:blipFill>
                <a:blip r:embed="rId23"/>
                <a:stretch>
                  <a:fillRect/>
                </a:stretch>
              </p:blipFill>
              <p:spPr>
                <a:xfrm>
                  <a:off x="2242204" y="4385768"/>
                  <a:ext cx="2844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6" name="Ink 35">
                  <a:extLst>
                    <a:ext uri="{FF2B5EF4-FFF2-40B4-BE49-F238E27FC236}">
                      <a16:creationId xmlns:a16="http://schemas.microsoft.com/office/drawing/2014/main" id="{A5EBC4D6-913B-0DE7-C878-03F097934DCA}"/>
                    </a:ext>
                  </a:extLst>
                </p14:cNvPr>
                <p14:cNvContentPartPr/>
                <p14:nvPr/>
              </p14:nvContentPartPr>
              <p14:xfrm>
                <a:off x="508804" y="4976888"/>
                <a:ext cx="30960" cy="1093320"/>
              </p14:xfrm>
            </p:contentPart>
          </mc:Choice>
          <mc:Fallback>
            <p:pic>
              <p:nvPicPr>
                <p:cNvPr id="36" name="Ink 35">
                  <a:extLst>
                    <a:ext uri="{FF2B5EF4-FFF2-40B4-BE49-F238E27FC236}">
                      <a16:creationId xmlns:a16="http://schemas.microsoft.com/office/drawing/2014/main" id="{A5EBC4D6-913B-0DE7-C878-03F097934DCA}"/>
                    </a:ext>
                  </a:extLst>
                </p:cNvPr>
                <p:cNvPicPr/>
                <p:nvPr/>
              </p:nvPicPr>
              <p:blipFill>
                <a:blip r:embed="rId25"/>
                <a:stretch>
                  <a:fillRect/>
                </a:stretch>
              </p:blipFill>
              <p:spPr>
                <a:xfrm>
                  <a:off x="502684" y="4970768"/>
                  <a:ext cx="43200" cy="1105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7" name="Ink 36">
                  <a:extLst>
                    <a:ext uri="{FF2B5EF4-FFF2-40B4-BE49-F238E27FC236}">
                      <a16:creationId xmlns:a16="http://schemas.microsoft.com/office/drawing/2014/main" id="{A247778F-1E9A-F3F0-7674-CE53D02AF96B}"/>
                    </a:ext>
                  </a:extLst>
                </p14:cNvPr>
                <p14:cNvContentPartPr/>
                <p14:nvPr/>
              </p14:nvContentPartPr>
              <p14:xfrm>
                <a:off x="492964" y="4796168"/>
                <a:ext cx="3273840" cy="1242000"/>
              </p14:xfrm>
            </p:contentPart>
          </mc:Choice>
          <mc:Fallback>
            <p:pic>
              <p:nvPicPr>
                <p:cNvPr id="37" name="Ink 36">
                  <a:extLst>
                    <a:ext uri="{FF2B5EF4-FFF2-40B4-BE49-F238E27FC236}">
                      <a16:creationId xmlns:a16="http://schemas.microsoft.com/office/drawing/2014/main" id="{A247778F-1E9A-F3F0-7674-CE53D02AF96B}"/>
                    </a:ext>
                  </a:extLst>
                </p:cNvPr>
                <p:cNvPicPr/>
                <p:nvPr/>
              </p:nvPicPr>
              <p:blipFill>
                <a:blip r:embed="rId27"/>
                <a:stretch>
                  <a:fillRect/>
                </a:stretch>
              </p:blipFill>
              <p:spPr>
                <a:xfrm>
                  <a:off x="486844" y="4790048"/>
                  <a:ext cx="3286080" cy="1254240"/>
                </a:xfrm>
                <a:prstGeom prst="rect">
                  <a:avLst/>
                </a:prstGeom>
              </p:spPr>
            </p:pic>
          </mc:Fallback>
        </mc:AlternateContent>
      </p:grpSp>
      <p:grpSp>
        <p:nvGrpSpPr>
          <p:cNvPr id="50" name="Group 49">
            <a:extLst>
              <a:ext uri="{FF2B5EF4-FFF2-40B4-BE49-F238E27FC236}">
                <a16:creationId xmlns:a16="http://schemas.microsoft.com/office/drawing/2014/main" id="{7A802BBC-C01F-52DE-62A4-7D3445897E35}"/>
              </a:ext>
            </a:extLst>
          </p:cNvPr>
          <p:cNvGrpSpPr/>
          <p:nvPr/>
        </p:nvGrpSpPr>
        <p:grpSpPr>
          <a:xfrm>
            <a:off x="942964" y="5080928"/>
            <a:ext cx="1895040" cy="676800"/>
            <a:chOff x="942964" y="5080928"/>
            <a:chExt cx="1895040" cy="676800"/>
          </a:xfrm>
        </p:grpSpPr>
        <mc:AlternateContent xmlns:mc="http://schemas.openxmlformats.org/markup-compatibility/2006">
          <mc:Choice xmlns:p14="http://schemas.microsoft.com/office/powerpoint/2010/main" Requires="p14">
            <p:contentPart p14:bwMode="auto" r:id="rId28">
              <p14:nvContentPartPr>
                <p14:cNvPr id="39" name="Ink 38">
                  <a:extLst>
                    <a:ext uri="{FF2B5EF4-FFF2-40B4-BE49-F238E27FC236}">
                      <a16:creationId xmlns:a16="http://schemas.microsoft.com/office/drawing/2014/main" id="{FF9BC370-B7AF-5A87-831A-ED924FF166A0}"/>
                    </a:ext>
                  </a:extLst>
                </p14:cNvPr>
                <p14:cNvContentPartPr/>
                <p14:nvPr/>
              </p14:nvContentPartPr>
              <p14:xfrm>
                <a:off x="942964" y="5321048"/>
                <a:ext cx="22680" cy="322920"/>
              </p14:xfrm>
            </p:contentPart>
          </mc:Choice>
          <mc:Fallback>
            <p:pic>
              <p:nvPicPr>
                <p:cNvPr id="39" name="Ink 38">
                  <a:extLst>
                    <a:ext uri="{FF2B5EF4-FFF2-40B4-BE49-F238E27FC236}">
                      <a16:creationId xmlns:a16="http://schemas.microsoft.com/office/drawing/2014/main" id="{FF9BC370-B7AF-5A87-831A-ED924FF166A0}"/>
                    </a:ext>
                  </a:extLst>
                </p:cNvPr>
                <p:cNvPicPr/>
                <p:nvPr/>
              </p:nvPicPr>
              <p:blipFill>
                <a:blip r:embed="rId29"/>
                <a:stretch>
                  <a:fillRect/>
                </a:stretch>
              </p:blipFill>
              <p:spPr>
                <a:xfrm>
                  <a:off x="936844" y="5314928"/>
                  <a:ext cx="3492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0" name="Ink 39">
                  <a:extLst>
                    <a:ext uri="{FF2B5EF4-FFF2-40B4-BE49-F238E27FC236}">
                      <a16:creationId xmlns:a16="http://schemas.microsoft.com/office/drawing/2014/main" id="{EBD2066F-1194-C2A6-76C7-878C3AC94790}"/>
                    </a:ext>
                  </a:extLst>
                </p14:cNvPr>
                <p14:cNvContentPartPr/>
                <p14:nvPr/>
              </p14:nvContentPartPr>
              <p14:xfrm>
                <a:off x="974284" y="5305568"/>
                <a:ext cx="407880" cy="408240"/>
              </p14:xfrm>
            </p:contentPart>
          </mc:Choice>
          <mc:Fallback>
            <p:pic>
              <p:nvPicPr>
                <p:cNvPr id="40" name="Ink 39">
                  <a:extLst>
                    <a:ext uri="{FF2B5EF4-FFF2-40B4-BE49-F238E27FC236}">
                      <a16:creationId xmlns:a16="http://schemas.microsoft.com/office/drawing/2014/main" id="{EBD2066F-1194-C2A6-76C7-878C3AC94790}"/>
                    </a:ext>
                  </a:extLst>
                </p:cNvPr>
                <p:cNvPicPr/>
                <p:nvPr/>
              </p:nvPicPr>
              <p:blipFill>
                <a:blip r:embed="rId31"/>
                <a:stretch>
                  <a:fillRect/>
                </a:stretch>
              </p:blipFill>
              <p:spPr>
                <a:xfrm>
                  <a:off x="968164" y="5299448"/>
                  <a:ext cx="42012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2" name="Ink 41">
                  <a:extLst>
                    <a:ext uri="{FF2B5EF4-FFF2-40B4-BE49-F238E27FC236}">
                      <a16:creationId xmlns:a16="http://schemas.microsoft.com/office/drawing/2014/main" id="{03FDA351-C16C-2E97-B04A-470807952970}"/>
                    </a:ext>
                  </a:extLst>
                </p14:cNvPr>
                <p14:cNvContentPartPr/>
                <p14:nvPr/>
              </p14:nvContentPartPr>
              <p14:xfrm>
                <a:off x="1558564" y="5441288"/>
                <a:ext cx="360" cy="178560"/>
              </p14:xfrm>
            </p:contentPart>
          </mc:Choice>
          <mc:Fallback>
            <p:pic>
              <p:nvPicPr>
                <p:cNvPr id="42" name="Ink 41">
                  <a:extLst>
                    <a:ext uri="{FF2B5EF4-FFF2-40B4-BE49-F238E27FC236}">
                      <a16:creationId xmlns:a16="http://schemas.microsoft.com/office/drawing/2014/main" id="{03FDA351-C16C-2E97-B04A-470807952970}"/>
                    </a:ext>
                  </a:extLst>
                </p:cNvPr>
                <p:cNvPicPr/>
                <p:nvPr/>
              </p:nvPicPr>
              <p:blipFill>
                <a:blip r:embed="rId33"/>
                <a:stretch>
                  <a:fillRect/>
                </a:stretch>
              </p:blipFill>
              <p:spPr>
                <a:xfrm>
                  <a:off x="1552444" y="5435168"/>
                  <a:ext cx="1260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3" name="Ink 42">
                  <a:extLst>
                    <a:ext uri="{FF2B5EF4-FFF2-40B4-BE49-F238E27FC236}">
                      <a16:creationId xmlns:a16="http://schemas.microsoft.com/office/drawing/2014/main" id="{00178451-0DEF-2B94-002C-A738C822FE44}"/>
                    </a:ext>
                  </a:extLst>
                </p14:cNvPr>
                <p14:cNvContentPartPr/>
                <p14:nvPr/>
              </p14:nvContentPartPr>
              <p14:xfrm>
                <a:off x="1588444" y="5231768"/>
                <a:ext cx="360" cy="360"/>
              </p14:xfrm>
            </p:contentPart>
          </mc:Choice>
          <mc:Fallback>
            <p:pic>
              <p:nvPicPr>
                <p:cNvPr id="43" name="Ink 42">
                  <a:extLst>
                    <a:ext uri="{FF2B5EF4-FFF2-40B4-BE49-F238E27FC236}">
                      <a16:creationId xmlns:a16="http://schemas.microsoft.com/office/drawing/2014/main" id="{00178451-0DEF-2B94-002C-A738C822FE44}"/>
                    </a:ext>
                  </a:extLst>
                </p:cNvPr>
                <p:cNvPicPr/>
                <p:nvPr/>
              </p:nvPicPr>
              <p:blipFill>
                <a:blip r:embed="rId35"/>
                <a:stretch>
                  <a:fillRect/>
                </a:stretch>
              </p:blipFill>
              <p:spPr>
                <a:xfrm>
                  <a:off x="1582324" y="522564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4" name="Ink 43">
                  <a:extLst>
                    <a:ext uri="{FF2B5EF4-FFF2-40B4-BE49-F238E27FC236}">
                      <a16:creationId xmlns:a16="http://schemas.microsoft.com/office/drawing/2014/main" id="{D643460B-8A66-4ACC-2792-EC32A3D21CB5}"/>
                    </a:ext>
                  </a:extLst>
                </p14:cNvPr>
                <p14:cNvContentPartPr/>
                <p14:nvPr/>
              </p14:nvContentPartPr>
              <p14:xfrm>
                <a:off x="1588444" y="5231768"/>
                <a:ext cx="360" cy="360"/>
              </p14:xfrm>
            </p:contentPart>
          </mc:Choice>
          <mc:Fallback>
            <p:pic>
              <p:nvPicPr>
                <p:cNvPr id="44" name="Ink 43">
                  <a:extLst>
                    <a:ext uri="{FF2B5EF4-FFF2-40B4-BE49-F238E27FC236}">
                      <a16:creationId xmlns:a16="http://schemas.microsoft.com/office/drawing/2014/main" id="{D643460B-8A66-4ACC-2792-EC32A3D21CB5}"/>
                    </a:ext>
                  </a:extLst>
                </p:cNvPr>
                <p:cNvPicPr/>
                <p:nvPr/>
              </p:nvPicPr>
              <p:blipFill>
                <a:blip r:embed="rId35"/>
                <a:stretch>
                  <a:fillRect/>
                </a:stretch>
              </p:blipFill>
              <p:spPr>
                <a:xfrm>
                  <a:off x="1582324" y="522564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6" name="Ink 45">
                  <a:extLst>
                    <a:ext uri="{FF2B5EF4-FFF2-40B4-BE49-F238E27FC236}">
                      <a16:creationId xmlns:a16="http://schemas.microsoft.com/office/drawing/2014/main" id="{03C303C8-A14D-E199-F638-73DA7A0B5144}"/>
                    </a:ext>
                  </a:extLst>
                </p14:cNvPr>
                <p14:cNvContentPartPr/>
                <p14:nvPr/>
              </p14:nvContentPartPr>
              <p14:xfrm>
                <a:off x="1721644" y="5306288"/>
                <a:ext cx="332280" cy="451440"/>
              </p14:xfrm>
            </p:contentPart>
          </mc:Choice>
          <mc:Fallback>
            <p:pic>
              <p:nvPicPr>
                <p:cNvPr id="46" name="Ink 45">
                  <a:extLst>
                    <a:ext uri="{FF2B5EF4-FFF2-40B4-BE49-F238E27FC236}">
                      <a16:creationId xmlns:a16="http://schemas.microsoft.com/office/drawing/2014/main" id="{03C303C8-A14D-E199-F638-73DA7A0B5144}"/>
                    </a:ext>
                  </a:extLst>
                </p:cNvPr>
                <p:cNvPicPr/>
                <p:nvPr/>
              </p:nvPicPr>
              <p:blipFill>
                <a:blip r:embed="rId38"/>
                <a:stretch>
                  <a:fillRect/>
                </a:stretch>
              </p:blipFill>
              <p:spPr>
                <a:xfrm>
                  <a:off x="1715524" y="5300168"/>
                  <a:ext cx="34452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8" name="Ink 47">
                  <a:extLst>
                    <a:ext uri="{FF2B5EF4-FFF2-40B4-BE49-F238E27FC236}">
                      <a16:creationId xmlns:a16="http://schemas.microsoft.com/office/drawing/2014/main" id="{DB72C17D-2773-83AA-8E69-FF026A49ACCD}"/>
                    </a:ext>
                  </a:extLst>
                </p14:cNvPr>
                <p14:cNvContentPartPr/>
                <p14:nvPr/>
              </p14:nvContentPartPr>
              <p14:xfrm>
                <a:off x="2247604" y="5111528"/>
                <a:ext cx="31680" cy="568080"/>
              </p14:xfrm>
            </p:contentPart>
          </mc:Choice>
          <mc:Fallback>
            <p:pic>
              <p:nvPicPr>
                <p:cNvPr id="48" name="Ink 47">
                  <a:extLst>
                    <a:ext uri="{FF2B5EF4-FFF2-40B4-BE49-F238E27FC236}">
                      <a16:creationId xmlns:a16="http://schemas.microsoft.com/office/drawing/2014/main" id="{DB72C17D-2773-83AA-8E69-FF026A49ACCD}"/>
                    </a:ext>
                  </a:extLst>
                </p:cNvPr>
                <p:cNvPicPr/>
                <p:nvPr/>
              </p:nvPicPr>
              <p:blipFill>
                <a:blip r:embed="rId40"/>
                <a:stretch>
                  <a:fillRect/>
                </a:stretch>
              </p:blipFill>
              <p:spPr>
                <a:xfrm>
                  <a:off x="2241484" y="5105408"/>
                  <a:ext cx="43920" cy="5803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9" name="Ink 48">
                  <a:extLst>
                    <a:ext uri="{FF2B5EF4-FFF2-40B4-BE49-F238E27FC236}">
                      <a16:creationId xmlns:a16="http://schemas.microsoft.com/office/drawing/2014/main" id="{BD199DDC-CBD1-FA60-BF60-103F489506A7}"/>
                    </a:ext>
                  </a:extLst>
                </p14:cNvPr>
                <p14:cNvContentPartPr/>
                <p14:nvPr/>
              </p14:nvContentPartPr>
              <p14:xfrm>
                <a:off x="2323564" y="5080928"/>
                <a:ext cx="514440" cy="596160"/>
              </p14:xfrm>
            </p:contentPart>
          </mc:Choice>
          <mc:Fallback>
            <p:pic>
              <p:nvPicPr>
                <p:cNvPr id="49" name="Ink 48">
                  <a:extLst>
                    <a:ext uri="{FF2B5EF4-FFF2-40B4-BE49-F238E27FC236}">
                      <a16:creationId xmlns:a16="http://schemas.microsoft.com/office/drawing/2014/main" id="{BD199DDC-CBD1-FA60-BF60-103F489506A7}"/>
                    </a:ext>
                  </a:extLst>
                </p:cNvPr>
                <p:cNvPicPr/>
                <p:nvPr/>
              </p:nvPicPr>
              <p:blipFill>
                <a:blip r:embed="rId42"/>
                <a:stretch>
                  <a:fillRect/>
                </a:stretch>
              </p:blipFill>
              <p:spPr>
                <a:xfrm>
                  <a:off x="2317444" y="5074808"/>
                  <a:ext cx="526680" cy="608400"/>
                </a:xfrm>
                <a:prstGeom prst="rect">
                  <a:avLst/>
                </a:prstGeom>
              </p:spPr>
            </p:pic>
          </mc:Fallback>
        </mc:AlternateContent>
      </p:grpSp>
      <p:grpSp>
        <p:nvGrpSpPr>
          <p:cNvPr id="59" name="Group 58">
            <a:extLst>
              <a:ext uri="{FF2B5EF4-FFF2-40B4-BE49-F238E27FC236}">
                <a16:creationId xmlns:a16="http://schemas.microsoft.com/office/drawing/2014/main" id="{7E63DCD6-9A8F-84ED-B533-2F9394EB6CC0}"/>
              </a:ext>
            </a:extLst>
          </p:cNvPr>
          <p:cNvGrpSpPr/>
          <p:nvPr/>
        </p:nvGrpSpPr>
        <p:grpSpPr>
          <a:xfrm>
            <a:off x="5411284" y="5067968"/>
            <a:ext cx="2247480" cy="732960"/>
            <a:chOff x="5411284" y="5067968"/>
            <a:chExt cx="2247480" cy="732960"/>
          </a:xfrm>
        </p:grpSpPr>
        <mc:AlternateContent xmlns:mc="http://schemas.openxmlformats.org/markup-compatibility/2006">
          <mc:Choice xmlns:p14="http://schemas.microsoft.com/office/powerpoint/2010/main" Requires="p14">
            <p:contentPart p14:bwMode="auto" r:id="rId43">
              <p14:nvContentPartPr>
                <p14:cNvPr id="51" name="Ink 50">
                  <a:extLst>
                    <a:ext uri="{FF2B5EF4-FFF2-40B4-BE49-F238E27FC236}">
                      <a16:creationId xmlns:a16="http://schemas.microsoft.com/office/drawing/2014/main" id="{199C8F1E-DDAA-A229-773A-B8F7362BA434}"/>
                    </a:ext>
                  </a:extLst>
                </p14:cNvPr>
                <p14:cNvContentPartPr/>
                <p14:nvPr/>
              </p14:nvContentPartPr>
              <p14:xfrm>
                <a:off x="5411284" y="5381168"/>
                <a:ext cx="90720" cy="419760"/>
              </p14:xfrm>
            </p:contentPart>
          </mc:Choice>
          <mc:Fallback>
            <p:pic>
              <p:nvPicPr>
                <p:cNvPr id="51" name="Ink 50">
                  <a:extLst>
                    <a:ext uri="{FF2B5EF4-FFF2-40B4-BE49-F238E27FC236}">
                      <a16:creationId xmlns:a16="http://schemas.microsoft.com/office/drawing/2014/main" id="{199C8F1E-DDAA-A229-773A-B8F7362BA434}"/>
                    </a:ext>
                  </a:extLst>
                </p:cNvPr>
                <p:cNvPicPr/>
                <p:nvPr/>
              </p:nvPicPr>
              <p:blipFill>
                <a:blip r:embed="rId44"/>
                <a:stretch>
                  <a:fillRect/>
                </a:stretch>
              </p:blipFill>
              <p:spPr>
                <a:xfrm>
                  <a:off x="5405164" y="5375048"/>
                  <a:ext cx="10296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2" name="Ink 51">
                  <a:extLst>
                    <a:ext uri="{FF2B5EF4-FFF2-40B4-BE49-F238E27FC236}">
                      <a16:creationId xmlns:a16="http://schemas.microsoft.com/office/drawing/2014/main" id="{1B6B0A7F-16E1-8F62-0AA9-6C688D96C36B}"/>
                    </a:ext>
                  </a:extLst>
                </p14:cNvPr>
                <p14:cNvContentPartPr/>
                <p14:nvPr/>
              </p14:nvContentPartPr>
              <p14:xfrm>
                <a:off x="5456644" y="5318888"/>
                <a:ext cx="274320" cy="318600"/>
              </p14:xfrm>
            </p:contentPart>
          </mc:Choice>
          <mc:Fallback>
            <p:pic>
              <p:nvPicPr>
                <p:cNvPr id="52" name="Ink 51">
                  <a:extLst>
                    <a:ext uri="{FF2B5EF4-FFF2-40B4-BE49-F238E27FC236}">
                      <a16:creationId xmlns:a16="http://schemas.microsoft.com/office/drawing/2014/main" id="{1B6B0A7F-16E1-8F62-0AA9-6C688D96C36B}"/>
                    </a:ext>
                  </a:extLst>
                </p:cNvPr>
                <p:cNvPicPr/>
                <p:nvPr/>
              </p:nvPicPr>
              <p:blipFill>
                <a:blip r:embed="rId46"/>
                <a:stretch>
                  <a:fillRect/>
                </a:stretch>
              </p:blipFill>
              <p:spPr>
                <a:xfrm>
                  <a:off x="5450524" y="5312768"/>
                  <a:ext cx="28656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4" name="Ink 53">
                  <a:extLst>
                    <a:ext uri="{FF2B5EF4-FFF2-40B4-BE49-F238E27FC236}">
                      <a16:creationId xmlns:a16="http://schemas.microsoft.com/office/drawing/2014/main" id="{413F3B3B-7C56-6086-4369-137431CC7355}"/>
                    </a:ext>
                  </a:extLst>
                </p14:cNvPr>
                <p14:cNvContentPartPr/>
                <p14:nvPr/>
              </p14:nvContentPartPr>
              <p14:xfrm>
                <a:off x="5770924" y="5312048"/>
                <a:ext cx="495360" cy="354600"/>
              </p14:xfrm>
            </p:contentPart>
          </mc:Choice>
          <mc:Fallback>
            <p:pic>
              <p:nvPicPr>
                <p:cNvPr id="54" name="Ink 53">
                  <a:extLst>
                    <a:ext uri="{FF2B5EF4-FFF2-40B4-BE49-F238E27FC236}">
                      <a16:creationId xmlns:a16="http://schemas.microsoft.com/office/drawing/2014/main" id="{413F3B3B-7C56-6086-4369-137431CC7355}"/>
                    </a:ext>
                  </a:extLst>
                </p:cNvPr>
                <p:cNvPicPr/>
                <p:nvPr/>
              </p:nvPicPr>
              <p:blipFill>
                <a:blip r:embed="rId48"/>
                <a:stretch>
                  <a:fillRect/>
                </a:stretch>
              </p:blipFill>
              <p:spPr>
                <a:xfrm>
                  <a:off x="5764804" y="5305928"/>
                  <a:ext cx="50760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5" name="Ink 54">
                  <a:extLst>
                    <a:ext uri="{FF2B5EF4-FFF2-40B4-BE49-F238E27FC236}">
                      <a16:creationId xmlns:a16="http://schemas.microsoft.com/office/drawing/2014/main" id="{5AE739F2-1D94-2386-9931-E4677AD65DBF}"/>
                    </a:ext>
                  </a:extLst>
                </p14:cNvPr>
                <p14:cNvContentPartPr/>
                <p14:nvPr/>
              </p14:nvContentPartPr>
              <p14:xfrm>
                <a:off x="6115804" y="5321048"/>
                <a:ext cx="360" cy="360"/>
              </p14:xfrm>
            </p:contentPart>
          </mc:Choice>
          <mc:Fallback>
            <p:pic>
              <p:nvPicPr>
                <p:cNvPr id="55" name="Ink 54">
                  <a:extLst>
                    <a:ext uri="{FF2B5EF4-FFF2-40B4-BE49-F238E27FC236}">
                      <a16:creationId xmlns:a16="http://schemas.microsoft.com/office/drawing/2014/main" id="{5AE739F2-1D94-2386-9931-E4677AD65DBF}"/>
                    </a:ext>
                  </a:extLst>
                </p:cNvPr>
                <p:cNvPicPr/>
                <p:nvPr/>
              </p:nvPicPr>
              <p:blipFill>
                <a:blip r:embed="rId35"/>
                <a:stretch>
                  <a:fillRect/>
                </a:stretch>
              </p:blipFill>
              <p:spPr>
                <a:xfrm>
                  <a:off x="6109684" y="531492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7" name="Ink 56">
                  <a:extLst>
                    <a:ext uri="{FF2B5EF4-FFF2-40B4-BE49-F238E27FC236}">
                      <a16:creationId xmlns:a16="http://schemas.microsoft.com/office/drawing/2014/main" id="{6A3326C1-9124-D6A1-D317-B731EB8AC528}"/>
                    </a:ext>
                  </a:extLst>
                </p14:cNvPr>
                <p14:cNvContentPartPr/>
                <p14:nvPr/>
              </p14:nvContentPartPr>
              <p14:xfrm>
                <a:off x="6325684" y="5067968"/>
                <a:ext cx="1333080" cy="554040"/>
              </p14:xfrm>
            </p:contentPart>
          </mc:Choice>
          <mc:Fallback>
            <p:pic>
              <p:nvPicPr>
                <p:cNvPr id="57" name="Ink 56">
                  <a:extLst>
                    <a:ext uri="{FF2B5EF4-FFF2-40B4-BE49-F238E27FC236}">
                      <a16:creationId xmlns:a16="http://schemas.microsoft.com/office/drawing/2014/main" id="{6A3326C1-9124-D6A1-D317-B731EB8AC528}"/>
                    </a:ext>
                  </a:extLst>
                </p:cNvPr>
                <p:cNvPicPr/>
                <p:nvPr/>
              </p:nvPicPr>
              <p:blipFill>
                <a:blip r:embed="rId51"/>
                <a:stretch>
                  <a:fillRect/>
                </a:stretch>
              </p:blipFill>
              <p:spPr>
                <a:xfrm>
                  <a:off x="6319564" y="5061848"/>
                  <a:ext cx="1345320" cy="566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8" name="Ink 57">
                  <a:extLst>
                    <a:ext uri="{FF2B5EF4-FFF2-40B4-BE49-F238E27FC236}">
                      <a16:creationId xmlns:a16="http://schemas.microsoft.com/office/drawing/2014/main" id="{F0EDDC3E-BB29-D31B-C46B-A48F448DEA0F}"/>
                    </a:ext>
                  </a:extLst>
                </p14:cNvPr>
                <p14:cNvContentPartPr/>
                <p14:nvPr/>
              </p14:nvContentPartPr>
              <p14:xfrm>
                <a:off x="6475804" y="5155808"/>
                <a:ext cx="388080" cy="120960"/>
              </p14:xfrm>
            </p:contentPart>
          </mc:Choice>
          <mc:Fallback>
            <p:pic>
              <p:nvPicPr>
                <p:cNvPr id="58" name="Ink 57">
                  <a:extLst>
                    <a:ext uri="{FF2B5EF4-FFF2-40B4-BE49-F238E27FC236}">
                      <a16:creationId xmlns:a16="http://schemas.microsoft.com/office/drawing/2014/main" id="{F0EDDC3E-BB29-D31B-C46B-A48F448DEA0F}"/>
                    </a:ext>
                  </a:extLst>
                </p:cNvPr>
                <p:cNvPicPr/>
                <p:nvPr/>
              </p:nvPicPr>
              <p:blipFill>
                <a:blip r:embed="rId53"/>
                <a:stretch>
                  <a:fillRect/>
                </a:stretch>
              </p:blipFill>
              <p:spPr>
                <a:xfrm>
                  <a:off x="6469684" y="5149688"/>
                  <a:ext cx="400320" cy="133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4">
            <p14:nvContentPartPr>
              <p14:cNvPr id="26" name="Ink 25">
                <a:extLst>
                  <a:ext uri="{FF2B5EF4-FFF2-40B4-BE49-F238E27FC236}">
                    <a16:creationId xmlns:a16="http://schemas.microsoft.com/office/drawing/2014/main" id="{C0B2D3E0-B75B-C523-C4C3-92C4061905AC}"/>
                  </a:ext>
                </a:extLst>
              </p14:cNvPr>
              <p14:cNvContentPartPr/>
              <p14:nvPr/>
            </p14:nvContentPartPr>
            <p14:xfrm>
              <a:off x="10088044" y="4287128"/>
              <a:ext cx="360" cy="403560"/>
            </p14:xfrm>
          </p:contentPart>
        </mc:Choice>
        <mc:Fallback>
          <p:pic>
            <p:nvPicPr>
              <p:cNvPr id="26" name="Ink 25">
                <a:extLst>
                  <a:ext uri="{FF2B5EF4-FFF2-40B4-BE49-F238E27FC236}">
                    <a16:creationId xmlns:a16="http://schemas.microsoft.com/office/drawing/2014/main" id="{C0B2D3E0-B75B-C523-C4C3-92C4061905AC}"/>
                  </a:ext>
                </a:extLst>
              </p:cNvPr>
              <p:cNvPicPr/>
              <p:nvPr/>
            </p:nvPicPr>
            <p:blipFill>
              <a:blip r:embed="rId55"/>
              <a:stretch>
                <a:fillRect/>
              </a:stretch>
            </p:blipFill>
            <p:spPr>
              <a:xfrm>
                <a:off x="10081924" y="4281008"/>
                <a:ext cx="12600" cy="415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7" name="Ink 26">
                <a:extLst>
                  <a:ext uri="{FF2B5EF4-FFF2-40B4-BE49-F238E27FC236}">
                    <a16:creationId xmlns:a16="http://schemas.microsoft.com/office/drawing/2014/main" id="{838B70F0-BE13-1152-1CCE-02CD1453563C}"/>
                  </a:ext>
                </a:extLst>
              </p14:cNvPr>
              <p14:cNvContentPartPr/>
              <p14:nvPr/>
            </p14:nvContentPartPr>
            <p14:xfrm>
              <a:off x="9189124" y="4826408"/>
              <a:ext cx="60840" cy="1093680"/>
            </p14:xfrm>
          </p:contentPart>
        </mc:Choice>
        <mc:Fallback>
          <p:pic>
            <p:nvPicPr>
              <p:cNvPr id="27" name="Ink 26">
                <a:extLst>
                  <a:ext uri="{FF2B5EF4-FFF2-40B4-BE49-F238E27FC236}">
                    <a16:creationId xmlns:a16="http://schemas.microsoft.com/office/drawing/2014/main" id="{838B70F0-BE13-1152-1CCE-02CD1453563C}"/>
                  </a:ext>
                </a:extLst>
              </p:cNvPr>
              <p:cNvPicPr/>
              <p:nvPr/>
            </p:nvPicPr>
            <p:blipFill>
              <a:blip r:embed="rId57"/>
              <a:stretch>
                <a:fillRect/>
              </a:stretch>
            </p:blipFill>
            <p:spPr>
              <a:xfrm>
                <a:off x="9183004" y="4820288"/>
                <a:ext cx="73080" cy="1105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0" name="Ink 59">
                <a:extLst>
                  <a:ext uri="{FF2B5EF4-FFF2-40B4-BE49-F238E27FC236}">
                    <a16:creationId xmlns:a16="http://schemas.microsoft.com/office/drawing/2014/main" id="{DAE42B8C-B3DC-871B-5C1E-00F50CFA9E77}"/>
                  </a:ext>
                </a:extLst>
              </p14:cNvPr>
              <p14:cNvContentPartPr/>
              <p14:nvPr/>
            </p14:nvContentPartPr>
            <p14:xfrm>
              <a:off x="9458404" y="4901288"/>
              <a:ext cx="268560" cy="274680"/>
            </p14:xfrm>
          </p:contentPart>
        </mc:Choice>
        <mc:Fallback>
          <p:pic>
            <p:nvPicPr>
              <p:cNvPr id="60" name="Ink 59">
                <a:extLst>
                  <a:ext uri="{FF2B5EF4-FFF2-40B4-BE49-F238E27FC236}">
                    <a16:creationId xmlns:a16="http://schemas.microsoft.com/office/drawing/2014/main" id="{DAE42B8C-B3DC-871B-5C1E-00F50CFA9E77}"/>
                  </a:ext>
                </a:extLst>
              </p:cNvPr>
              <p:cNvPicPr/>
              <p:nvPr/>
            </p:nvPicPr>
            <p:blipFill>
              <a:blip r:embed="rId59"/>
              <a:stretch>
                <a:fillRect/>
              </a:stretch>
            </p:blipFill>
            <p:spPr>
              <a:xfrm>
                <a:off x="9452284" y="4895168"/>
                <a:ext cx="2808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1" name="Ink 60">
                <a:extLst>
                  <a:ext uri="{FF2B5EF4-FFF2-40B4-BE49-F238E27FC236}">
                    <a16:creationId xmlns:a16="http://schemas.microsoft.com/office/drawing/2014/main" id="{FDE52761-762C-7CEC-EE19-6FEF28FE3919}"/>
                  </a:ext>
                </a:extLst>
              </p14:cNvPr>
              <p14:cNvContentPartPr/>
              <p14:nvPr/>
            </p14:nvContentPartPr>
            <p14:xfrm>
              <a:off x="9488644" y="5066168"/>
              <a:ext cx="163440" cy="360"/>
            </p14:xfrm>
          </p:contentPart>
        </mc:Choice>
        <mc:Fallback>
          <p:pic>
            <p:nvPicPr>
              <p:cNvPr id="61" name="Ink 60">
                <a:extLst>
                  <a:ext uri="{FF2B5EF4-FFF2-40B4-BE49-F238E27FC236}">
                    <a16:creationId xmlns:a16="http://schemas.microsoft.com/office/drawing/2014/main" id="{FDE52761-762C-7CEC-EE19-6FEF28FE3919}"/>
                  </a:ext>
                </a:extLst>
              </p:cNvPr>
              <p:cNvPicPr/>
              <p:nvPr/>
            </p:nvPicPr>
            <p:blipFill>
              <a:blip r:embed="rId61"/>
              <a:stretch>
                <a:fillRect/>
              </a:stretch>
            </p:blipFill>
            <p:spPr>
              <a:xfrm>
                <a:off x="9482524" y="5060048"/>
                <a:ext cx="1756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2" name="Ink 61">
                <a:extLst>
                  <a:ext uri="{FF2B5EF4-FFF2-40B4-BE49-F238E27FC236}">
                    <a16:creationId xmlns:a16="http://schemas.microsoft.com/office/drawing/2014/main" id="{D3E3E4E5-C147-EADE-1BB9-3E08A27DDAB3}"/>
                  </a:ext>
                </a:extLst>
              </p14:cNvPr>
              <p14:cNvContentPartPr/>
              <p14:nvPr/>
            </p14:nvContentPartPr>
            <p14:xfrm>
              <a:off x="9503404" y="4886528"/>
              <a:ext cx="224280" cy="360"/>
            </p14:xfrm>
          </p:contentPart>
        </mc:Choice>
        <mc:Fallback>
          <p:pic>
            <p:nvPicPr>
              <p:cNvPr id="62" name="Ink 61">
                <a:extLst>
                  <a:ext uri="{FF2B5EF4-FFF2-40B4-BE49-F238E27FC236}">
                    <a16:creationId xmlns:a16="http://schemas.microsoft.com/office/drawing/2014/main" id="{D3E3E4E5-C147-EADE-1BB9-3E08A27DDAB3}"/>
                  </a:ext>
                </a:extLst>
              </p:cNvPr>
              <p:cNvPicPr/>
              <p:nvPr/>
            </p:nvPicPr>
            <p:blipFill>
              <a:blip r:embed="rId63"/>
              <a:stretch>
                <a:fillRect/>
              </a:stretch>
            </p:blipFill>
            <p:spPr>
              <a:xfrm>
                <a:off x="9497284" y="4880408"/>
                <a:ext cx="23652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4" name="Ink 63">
                <a:extLst>
                  <a:ext uri="{FF2B5EF4-FFF2-40B4-BE49-F238E27FC236}">
                    <a16:creationId xmlns:a16="http://schemas.microsoft.com/office/drawing/2014/main" id="{B4E183CB-742C-51DA-B682-DEE7CADB7079}"/>
                  </a:ext>
                </a:extLst>
              </p14:cNvPr>
              <p14:cNvContentPartPr/>
              <p14:nvPr/>
            </p14:nvContentPartPr>
            <p14:xfrm>
              <a:off x="9938644" y="4871768"/>
              <a:ext cx="65880" cy="397080"/>
            </p14:xfrm>
          </p:contentPart>
        </mc:Choice>
        <mc:Fallback>
          <p:pic>
            <p:nvPicPr>
              <p:cNvPr id="64" name="Ink 63">
                <a:extLst>
                  <a:ext uri="{FF2B5EF4-FFF2-40B4-BE49-F238E27FC236}">
                    <a16:creationId xmlns:a16="http://schemas.microsoft.com/office/drawing/2014/main" id="{B4E183CB-742C-51DA-B682-DEE7CADB7079}"/>
                  </a:ext>
                </a:extLst>
              </p:cNvPr>
              <p:cNvPicPr/>
              <p:nvPr/>
            </p:nvPicPr>
            <p:blipFill>
              <a:blip r:embed="rId65"/>
              <a:stretch>
                <a:fillRect/>
              </a:stretch>
            </p:blipFill>
            <p:spPr>
              <a:xfrm>
                <a:off x="9932524" y="4865648"/>
                <a:ext cx="7812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5" name="Ink 64">
                <a:extLst>
                  <a:ext uri="{FF2B5EF4-FFF2-40B4-BE49-F238E27FC236}">
                    <a16:creationId xmlns:a16="http://schemas.microsoft.com/office/drawing/2014/main" id="{14FF3667-83F2-E397-F8F0-69C1BCB974AE}"/>
                  </a:ext>
                </a:extLst>
              </p14:cNvPr>
              <p14:cNvContentPartPr/>
              <p14:nvPr/>
            </p14:nvContentPartPr>
            <p14:xfrm>
              <a:off x="9908404" y="4698968"/>
              <a:ext cx="2016360" cy="490680"/>
            </p14:xfrm>
          </p:contentPart>
        </mc:Choice>
        <mc:Fallback>
          <p:pic>
            <p:nvPicPr>
              <p:cNvPr id="65" name="Ink 64">
                <a:extLst>
                  <a:ext uri="{FF2B5EF4-FFF2-40B4-BE49-F238E27FC236}">
                    <a16:creationId xmlns:a16="http://schemas.microsoft.com/office/drawing/2014/main" id="{14FF3667-83F2-E397-F8F0-69C1BCB974AE}"/>
                  </a:ext>
                </a:extLst>
              </p:cNvPr>
              <p:cNvPicPr/>
              <p:nvPr/>
            </p:nvPicPr>
            <p:blipFill>
              <a:blip r:embed="rId67"/>
              <a:stretch>
                <a:fillRect/>
              </a:stretch>
            </p:blipFill>
            <p:spPr>
              <a:xfrm>
                <a:off x="9902284" y="4692848"/>
                <a:ext cx="202860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7" name="Ink 66">
                <a:extLst>
                  <a:ext uri="{FF2B5EF4-FFF2-40B4-BE49-F238E27FC236}">
                    <a16:creationId xmlns:a16="http://schemas.microsoft.com/office/drawing/2014/main" id="{18E73597-C7BD-D210-F51D-54D07D6E5FC3}"/>
                  </a:ext>
                </a:extLst>
              </p14:cNvPr>
              <p14:cNvContentPartPr/>
              <p14:nvPr/>
            </p14:nvContentPartPr>
            <p14:xfrm>
              <a:off x="11542444" y="4886528"/>
              <a:ext cx="253440" cy="360"/>
            </p14:xfrm>
          </p:contentPart>
        </mc:Choice>
        <mc:Fallback>
          <p:pic>
            <p:nvPicPr>
              <p:cNvPr id="67" name="Ink 66">
                <a:extLst>
                  <a:ext uri="{FF2B5EF4-FFF2-40B4-BE49-F238E27FC236}">
                    <a16:creationId xmlns:a16="http://schemas.microsoft.com/office/drawing/2014/main" id="{18E73597-C7BD-D210-F51D-54D07D6E5FC3}"/>
                  </a:ext>
                </a:extLst>
              </p:cNvPr>
              <p:cNvPicPr/>
              <p:nvPr/>
            </p:nvPicPr>
            <p:blipFill>
              <a:blip r:embed="rId69"/>
              <a:stretch>
                <a:fillRect/>
              </a:stretch>
            </p:blipFill>
            <p:spPr>
              <a:xfrm>
                <a:off x="11536324" y="4880408"/>
                <a:ext cx="265680" cy="12600"/>
              </a:xfrm>
              <a:prstGeom prst="rect">
                <a:avLst/>
              </a:prstGeom>
            </p:spPr>
          </p:pic>
        </mc:Fallback>
      </mc:AlternateContent>
      <p:grpSp>
        <p:nvGrpSpPr>
          <p:cNvPr id="76" name="Group 75">
            <a:extLst>
              <a:ext uri="{FF2B5EF4-FFF2-40B4-BE49-F238E27FC236}">
                <a16:creationId xmlns:a16="http://schemas.microsoft.com/office/drawing/2014/main" id="{3FC5ED08-29B7-15EE-B17A-D02ABA8479B9}"/>
              </a:ext>
            </a:extLst>
          </p:cNvPr>
          <p:cNvGrpSpPr/>
          <p:nvPr/>
        </p:nvGrpSpPr>
        <p:grpSpPr>
          <a:xfrm>
            <a:off x="9368404" y="5330048"/>
            <a:ext cx="2472840" cy="662040"/>
            <a:chOff x="9368404" y="5330048"/>
            <a:chExt cx="2472840" cy="662040"/>
          </a:xfrm>
        </p:grpSpPr>
        <mc:AlternateContent xmlns:mc="http://schemas.openxmlformats.org/markup-compatibility/2006">
          <mc:Choice xmlns:p14="http://schemas.microsoft.com/office/powerpoint/2010/main" Requires="p14">
            <p:contentPart p14:bwMode="auto" r:id="rId70">
              <p14:nvContentPartPr>
                <p14:cNvPr id="69" name="Ink 68">
                  <a:extLst>
                    <a:ext uri="{FF2B5EF4-FFF2-40B4-BE49-F238E27FC236}">
                      <a16:creationId xmlns:a16="http://schemas.microsoft.com/office/drawing/2014/main" id="{51D57592-4C69-D3F9-E242-B9ED5B7D979C}"/>
                    </a:ext>
                  </a:extLst>
                </p14:cNvPr>
                <p14:cNvContentPartPr/>
                <p14:nvPr/>
              </p14:nvContentPartPr>
              <p14:xfrm>
                <a:off x="9458764" y="5501408"/>
                <a:ext cx="9360" cy="214200"/>
              </p14:xfrm>
            </p:contentPart>
          </mc:Choice>
          <mc:Fallback>
            <p:pic>
              <p:nvPicPr>
                <p:cNvPr id="69" name="Ink 68">
                  <a:extLst>
                    <a:ext uri="{FF2B5EF4-FFF2-40B4-BE49-F238E27FC236}">
                      <a16:creationId xmlns:a16="http://schemas.microsoft.com/office/drawing/2014/main" id="{51D57592-4C69-D3F9-E242-B9ED5B7D979C}"/>
                    </a:ext>
                  </a:extLst>
                </p:cNvPr>
                <p:cNvPicPr/>
                <p:nvPr/>
              </p:nvPicPr>
              <p:blipFill>
                <a:blip r:embed="rId71"/>
                <a:stretch>
                  <a:fillRect/>
                </a:stretch>
              </p:blipFill>
              <p:spPr>
                <a:xfrm>
                  <a:off x="9452644" y="5495288"/>
                  <a:ext cx="2160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0" name="Ink 69">
                  <a:extLst>
                    <a:ext uri="{FF2B5EF4-FFF2-40B4-BE49-F238E27FC236}">
                      <a16:creationId xmlns:a16="http://schemas.microsoft.com/office/drawing/2014/main" id="{0D7D2C2B-C44D-C9C3-5D32-01AEF36D2DE8}"/>
                    </a:ext>
                  </a:extLst>
                </p14:cNvPr>
                <p14:cNvContentPartPr/>
                <p14:nvPr/>
              </p14:nvContentPartPr>
              <p14:xfrm>
                <a:off x="9368404" y="5470808"/>
                <a:ext cx="178920" cy="15840"/>
              </p14:xfrm>
            </p:contentPart>
          </mc:Choice>
          <mc:Fallback>
            <p:pic>
              <p:nvPicPr>
                <p:cNvPr id="70" name="Ink 69">
                  <a:extLst>
                    <a:ext uri="{FF2B5EF4-FFF2-40B4-BE49-F238E27FC236}">
                      <a16:creationId xmlns:a16="http://schemas.microsoft.com/office/drawing/2014/main" id="{0D7D2C2B-C44D-C9C3-5D32-01AEF36D2DE8}"/>
                    </a:ext>
                  </a:extLst>
                </p:cNvPr>
                <p:cNvPicPr/>
                <p:nvPr/>
              </p:nvPicPr>
              <p:blipFill>
                <a:blip r:embed="rId73"/>
                <a:stretch>
                  <a:fillRect/>
                </a:stretch>
              </p:blipFill>
              <p:spPr>
                <a:xfrm>
                  <a:off x="9362284" y="5464688"/>
                  <a:ext cx="19116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2" name="Ink 71">
                  <a:extLst>
                    <a:ext uri="{FF2B5EF4-FFF2-40B4-BE49-F238E27FC236}">
                      <a16:creationId xmlns:a16="http://schemas.microsoft.com/office/drawing/2014/main" id="{7F07C3FA-FDDB-768F-9431-F172407CE512}"/>
                    </a:ext>
                  </a:extLst>
                </p14:cNvPr>
                <p14:cNvContentPartPr/>
                <p14:nvPr/>
              </p14:nvContentPartPr>
              <p14:xfrm>
                <a:off x="9368404" y="5696168"/>
                <a:ext cx="298440" cy="360"/>
              </p14:xfrm>
            </p:contentPart>
          </mc:Choice>
          <mc:Fallback>
            <p:pic>
              <p:nvPicPr>
                <p:cNvPr id="72" name="Ink 71">
                  <a:extLst>
                    <a:ext uri="{FF2B5EF4-FFF2-40B4-BE49-F238E27FC236}">
                      <a16:creationId xmlns:a16="http://schemas.microsoft.com/office/drawing/2014/main" id="{7F07C3FA-FDDB-768F-9431-F172407CE512}"/>
                    </a:ext>
                  </a:extLst>
                </p:cNvPr>
                <p:cNvPicPr/>
                <p:nvPr/>
              </p:nvPicPr>
              <p:blipFill>
                <a:blip r:embed="rId75"/>
                <a:stretch>
                  <a:fillRect/>
                </a:stretch>
              </p:blipFill>
              <p:spPr>
                <a:xfrm>
                  <a:off x="9362284" y="5690048"/>
                  <a:ext cx="3106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3" name="Ink 72">
                  <a:extLst>
                    <a:ext uri="{FF2B5EF4-FFF2-40B4-BE49-F238E27FC236}">
                      <a16:creationId xmlns:a16="http://schemas.microsoft.com/office/drawing/2014/main" id="{A544681B-DEC9-1FF2-3811-9D9839B68B9C}"/>
                    </a:ext>
                  </a:extLst>
                </p14:cNvPr>
                <p14:cNvContentPartPr/>
                <p14:nvPr/>
              </p14:nvContentPartPr>
              <p14:xfrm>
                <a:off x="9698164" y="5330048"/>
                <a:ext cx="2143080" cy="662040"/>
              </p14:xfrm>
            </p:contentPart>
          </mc:Choice>
          <mc:Fallback>
            <p:pic>
              <p:nvPicPr>
                <p:cNvPr id="73" name="Ink 72">
                  <a:extLst>
                    <a:ext uri="{FF2B5EF4-FFF2-40B4-BE49-F238E27FC236}">
                      <a16:creationId xmlns:a16="http://schemas.microsoft.com/office/drawing/2014/main" id="{A544681B-DEC9-1FF2-3811-9D9839B68B9C}"/>
                    </a:ext>
                  </a:extLst>
                </p:cNvPr>
                <p:cNvPicPr/>
                <p:nvPr/>
              </p:nvPicPr>
              <p:blipFill>
                <a:blip r:embed="rId77"/>
                <a:stretch>
                  <a:fillRect/>
                </a:stretch>
              </p:blipFill>
              <p:spPr>
                <a:xfrm>
                  <a:off x="9692044" y="5323928"/>
                  <a:ext cx="2155320" cy="6742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5" name="Ink 74">
                  <a:extLst>
                    <a:ext uri="{FF2B5EF4-FFF2-40B4-BE49-F238E27FC236}">
                      <a16:creationId xmlns:a16="http://schemas.microsoft.com/office/drawing/2014/main" id="{5BCF88D4-E69F-1F3C-FCD8-5A4E2C3AD450}"/>
                    </a:ext>
                  </a:extLst>
                </p14:cNvPr>
                <p14:cNvContentPartPr/>
                <p14:nvPr/>
              </p14:nvContentPartPr>
              <p14:xfrm>
                <a:off x="9908404" y="5449928"/>
                <a:ext cx="232200" cy="36720"/>
              </p14:xfrm>
            </p:contentPart>
          </mc:Choice>
          <mc:Fallback>
            <p:pic>
              <p:nvPicPr>
                <p:cNvPr id="75" name="Ink 74">
                  <a:extLst>
                    <a:ext uri="{FF2B5EF4-FFF2-40B4-BE49-F238E27FC236}">
                      <a16:creationId xmlns:a16="http://schemas.microsoft.com/office/drawing/2014/main" id="{5BCF88D4-E69F-1F3C-FCD8-5A4E2C3AD450}"/>
                    </a:ext>
                  </a:extLst>
                </p:cNvPr>
                <p:cNvPicPr/>
                <p:nvPr/>
              </p:nvPicPr>
              <p:blipFill>
                <a:blip r:embed="rId79"/>
                <a:stretch>
                  <a:fillRect/>
                </a:stretch>
              </p:blipFill>
              <p:spPr>
                <a:xfrm>
                  <a:off x="9902284" y="5443808"/>
                  <a:ext cx="244440" cy="48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0">
            <p14:nvContentPartPr>
              <p14:cNvPr id="77" name="Ink 76">
                <a:extLst>
                  <a:ext uri="{FF2B5EF4-FFF2-40B4-BE49-F238E27FC236}">
                    <a16:creationId xmlns:a16="http://schemas.microsoft.com/office/drawing/2014/main" id="{84FE1A85-E87A-5C14-AA10-37F7687BB503}"/>
                  </a:ext>
                </a:extLst>
              </p14:cNvPr>
              <p14:cNvContentPartPr/>
              <p14:nvPr/>
            </p14:nvContentPartPr>
            <p14:xfrm>
              <a:off x="8633644" y="2326208"/>
              <a:ext cx="275040" cy="264240"/>
            </p14:xfrm>
          </p:contentPart>
        </mc:Choice>
        <mc:Fallback>
          <p:pic>
            <p:nvPicPr>
              <p:cNvPr id="77" name="Ink 76">
                <a:extLst>
                  <a:ext uri="{FF2B5EF4-FFF2-40B4-BE49-F238E27FC236}">
                    <a16:creationId xmlns:a16="http://schemas.microsoft.com/office/drawing/2014/main" id="{84FE1A85-E87A-5C14-AA10-37F7687BB503}"/>
                  </a:ext>
                </a:extLst>
              </p:cNvPr>
              <p:cNvPicPr/>
              <p:nvPr/>
            </p:nvPicPr>
            <p:blipFill>
              <a:blip r:embed="rId81"/>
              <a:stretch>
                <a:fillRect/>
              </a:stretch>
            </p:blipFill>
            <p:spPr>
              <a:xfrm>
                <a:off x="8627524" y="2320088"/>
                <a:ext cx="28728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8" name="Ink 77">
                <a:extLst>
                  <a:ext uri="{FF2B5EF4-FFF2-40B4-BE49-F238E27FC236}">
                    <a16:creationId xmlns:a16="http://schemas.microsoft.com/office/drawing/2014/main" id="{E80A1CD0-B749-2800-D5F9-C4C9B5E4B389}"/>
                  </a:ext>
                </a:extLst>
              </p14:cNvPr>
              <p14:cNvContentPartPr/>
              <p14:nvPr/>
            </p14:nvContentPartPr>
            <p14:xfrm>
              <a:off x="9023524" y="2454728"/>
              <a:ext cx="773280" cy="197280"/>
            </p14:xfrm>
          </p:contentPart>
        </mc:Choice>
        <mc:Fallback>
          <p:pic>
            <p:nvPicPr>
              <p:cNvPr id="78" name="Ink 77">
                <a:extLst>
                  <a:ext uri="{FF2B5EF4-FFF2-40B4-BE49-F238E27FC236}">
                    <a16:creationId xmlns:a16="http://schemas.microsoft.com/office/drawing/2014/main" id="{E80A1CD0-B749-2800-D5F9-C4C9B5E4B389}"/>
                  </a:ext>
                </a:extLst>
              </p:cNvPr>
              <p:cNvPicPr/>
              <p:nvPr/>
            </p:nvPicPr>
            <p:blipFill>
              <a:blip r:embed="rId83"/>
              <a:stretch>
                <a:fillRect/>
              </a:stretch>
            </p:blipFill>
            <p:spPr>
              <a:xfrm>
                <a:off x="9017404" y="2448608"/>
                <a:ext cx="7855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9" name="Ink 78">
                <a:extLst>
                  <a:ext uri="{FF2B5EF4-FFF2-40B4-BE49-F238E27FC236}">
                    <a16:creationId xmlns:a16="http://schemas.microsoft.com/office/drawing/2014/main" id="{048492D2-D7DC-86C0-EDFF-357790EF237E}"/>
                  </a:ext>
                </a:extLst>
              </p14:cNvPr>
              <p14:cNvContentPartPr/>
              <p14:nvPr/>
            </p14:nvContentPartPr>
            <p14:xfrm>
              <a:off x="9308644" y="2398208"/>
              <a:ext cx="360" cy="360"/>
            </p14:xfrm>
          </p:contentPart>
        </mc:Choice>
        <mc:Fallback>
          <p:pic>
            <p:nvPicPr>
              <p:cNvPr id="79" name="Ink 78">
                <a:extLst>
                  <a:ext uri="{FF2B5EF4-FFF2-40B4-BE49-F238E27FC236}">
                    <a16:creationId xmlns:a16="http://schemas.microsoft.com/office/drawing/2014/main" id="{048492D2-D7DC-86C0-EDFF-357790EF237E}"/>
                  </a:ext>
                </a:extLst>
              </p:cNvPr>
              <p:cNvPicPr/>
              <p:nvPr/>
            </p:nvPicPr>
            <p:blipFill>
              <a:blip r:embed="rId35"/>
              <a:stretch>
                <a:fillRect/>
              </a:stretch>
            </p:blipFill>
            <p:spPr>
              <a:xfrm>
                <a:off x="9302524" y="239208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81" name="Ink 80">
                <a:extLst>
                  <a:ext uri="{FF2B5EF4-FFF2-40B4-BE49-F238E27FC236}">
                    <a16:creationId xmlns:a16="http://schemas.microsoft.com/office/drawing/2014/main" id="{1E67558A-5007-D244-D9B7-489F251DC2F7}"/>
                  </a:ext>
                </a:extLst>
              </p14:cNvPr>
              <p14:cNvContentPartPr/>
              <p14:nvPr/>
            </p14:nvContentPartPr>
            <p14:xfrm>
              <a:off x="8857204" y="2830928"/>
              <a:ext cx="2091240" cy="498240"/>
            </p14:xfrm>
          </p:contentPart>
        </mc:Choice>
        <mc:Fallback>
          <p:pic>
            <p:nvPicPr>
              <p:cNvPr id="81" name="Ink 80">
                <a:extLst>
                  <a:ext uri="{FF2B5EF4-FFF2-40B4-BE49-F238E27FC236}">
                    <a16:creationId xmlns:a16="http://schemas.microsoft.com/office/drawing/2014/main" id="{1E67558A-5007-D244-D9B7-489F251DC2F7}"/>
                  </a:ext>
                </a:extLst>
              </p:cNvPr>
              <p:cNvPicPr/>
              <p:nvPr/>
            </p:nvPicPr>
            <p:blipFill>
              <a:blip r:embed="rId86"/>
              <a:stretch>
                <a:fillRect/>
              </a:stretch>
            </p:blipFill>
            <p:spPr>
              <a:xfrm>
                <a:off x="8851084" y="2824808"/>
                <a:ext cx="2103480" cy="510480"/>
              </a:xfrm>
              <a:prstGeom prst="rect">
                <a:avLst/>
              </a:prstGeom>
            </p:spPr>
          </p:pic>
        </mc:Fallback>
      </mc:AlternateContent>
      <p:grpSp>
        <p:nvGrpSpPr>
          <p:cNvPr id="98" name="Group 97">
            <a:extLst>
              <a:ext uri="{FF2B5EF4-FFF2-40B4-BE49-F238E27FC236}">
                <a16:creationId xmlns:a16="http://schemas.microsoft.com/office/drawing/2014/main" id="{026F7A4D-ABBD-7CDF-F26F-A91D4C964CEA}"/>
              </a:ext>
            </a:extLst>
          </p:cNvPr>
          <p:cNvGrpSpPr/>
          <p:nvPr/>
        </p:nvGrpSpPr>
        <p:grpSpPr>
          <a:xfrm>
            <a:off x="4931764" y="2187968"/>
            <a:ext cx="3689280" cy="1333080"/>
            <a:chOff x="4931764" y="2187968"/>
            <a:chExt cx="3689280" cy="1333080"/>
          </a:xfrm>
        </p:grpSpPr>
        <mc:AlternateContent xmlns:mc="http://schemas.openxmlformats.org/markup-compatibility/2006">
          <mc:Choice xmlns:p14="http://schemas.microsoft.com/office/powerpoint/2010/main" Requires="p14">
            <p:contentPart p14:bwMode="auto" r:id="rId87">
              <p14:nvContentPartPr>
                <p14:cNvPr id="15" name="Ink 14">
                  <a:extLst>
                    <a:ext uri="{FF2B5EF4-FFF2-40B4-BE49-F238E27FC236}">
                      <a16:creationId xmlns:a16="http://schemas.microsoft.com/office/drawing/2014/main" id="{617AC924-A9B7-5C85-6272-0DA696D2A2AD}"/>
                    </a:ext>
                  </a:extLst>
                </p14:cNvPr>
                <p14:cNvContentPartPr/>
                <p14:nvPr/>
              </p14:nvContentPartPr>
              <p14:xfrm>
                <a:off x="4931764" y="2368328"/>
                <a:ext cx="3000960" cy="1095120"/>
              </p14:xfrm>
            </p:contentPart>
          </mc:Choice>
          <mc:Fallback>
            <p:pic>
              <p:nvPicPr>
                <p:cNvPr id="15" name="Ink 14">
                  <a:extLst>
                    <a:ext uri="{FF2B5EF4-FFF2-40B4-BE49-F238E27FC236}">
                      <a16:creationId xmlns:a16="http://schemas.microsoft.com/office/drawing/2014/main" id="{617AC924-A9B7-5C85-6272-0DA696D2A2AD}"/>
                    </a:ext>
                  </a:extLst>
                </p:cNvPr>
                <p:cNvPicPr/>
                <p:nvPr/>
              </p:nvPicPr>
              <p:blipFill>
                <a:blip r:embed="rId88"/>
                <a:stretch>
                  <a:fillRect/>
                </a:stretch>
              </p:blipFill>
              <p:spPr>
                <a:xfrm>
                  <a:off x="4925644" y="2362208"/>
                  <a:ext cx="3013200" cy="11073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16" name="Ink 15">
                  <a:extLst>
                    <a:ext uri="{FF2B5EF4-FFF2-40B4-BE49-F238E27FC236}">
                      <a16:creationId xmlns:a16="http://schemas.microsoft.com/office/drawing/2014/main" id="{E2595266-F44A-1C97-C346-DA754140D2F7}"/>
                    </a:ext>
                  </a:extLst>
                </p14:cNvPr>
                <p14:cNvContentPartPr/>
                <p14:nvPr/>
              </p14:nvContentPartPr>
              <p14:xfrm>
                <a:off x="7899604" y="2892128"/>
                <a:ext cx="689040" cy="31320"/>
              </p14:xfrm>
            </p:contentPart>
          </mc:Choice>
          <mc:Fallback>
            <p:pic>
              <p:nvPicPr>
                <p:cNvPr id="16" name="Ink 15">
                  <a:extLst>
                    <a:ext uri="{FF2B5EF4-FFF2-40B4-BE49-F238E27FC236}">
                      <a16:creationId xmlns:a16="http://schemas.microsoft.com/office/drawing/2014/main" id="{E2595266-F44A-1C97-C346-DA754140D2F7}"/>
                    </a:ext>
                  </a:extLst>
                </p:cNvPr>
                <p:cNvPicPr/>
                <p:nvPr/>
              </p:nvPicPr>
              <p:blipFill>
                <a:blip r:embed="rId90"/>
                <a:stretch>
                  <a:fillRect/>
                </a:stretch>
              </p:blipFill>
              <p:spPr>
                <a:xfrm>
                  <a:off x="7893484" y="2886008"/>
                  <a:ext cx="7012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8" name="Ink 17">
                  <a:extLst>
                    <a:ext uri="{FF2B5EF4-FFF2-40B4-BE49-F238E27FC236}">
                      <a16:creationId xmlns:a16="http://schemas.microsoft.com/office/drawing/2014/main" id="{38407AEB-3CD4-6197-884F-6E0F96E868F0}"/>
                    </a:ext>
                  </a:extLst>
                </p14:cNvPr>
                <p14:cNvContentPartPr/>
                <p14:nvPr/>
              </p14:nvContentPartPr>
              <p14:xfrm>
                <a:off x="8469484" y="2187968"/>
                <a:ext cx="151560" cy="1333080"/>
              </p14:xfrm>
            </p:contentPart>
          </mc:Choice>
          <mc:Fallback>
            <p:pic>
              <p:nvPicPr>
                <p:cNvPr id="18" name="Ink 17">
                  <a:extLst>
                    <a:ext uri="{FF2B5EF4-FFF2-40B4-BE49-F238E27FC236}">
                      <a16:creationId xmlns:a16="http://schemas.microsoft.com/office/drawing/2014/main" id="{38407AEB-3CD4-6197-884F-6E0F96E868F0}"/>
                    </a:ext>
                  </a:extLst>
                </p:cNvPr>
                <p:cNvPicPr/>
                <p:nvPr/>
              </p:nvPicPr>
              <p:blipFill>
                <a:blip r:embed="rId92"/>
                <a:stretch>
                  <a:fillRect/>
                </a:stretch>
              </p:blipFill>
              <p:spPr>
                <a:xfrm>
                  <a:off x="8463364" y="2181848"/>
                  <a:ext cx="163800" cy="13453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83" name="Ink 82">
                  <a:extLst>
                    <a:ext uri="{FF2B5EF4-FFF2-40B4-BE49-F238E27FC236}">
                      <a16:creationId xmlns:a16="http://schemas.microsoft.com/office/drawing/2014/main" id="{5420C63E-B2EF-003D-2001-F469EDE6D669}"/>
                    </a:ext>
                  </a:extLst>
                </p14:cNvPr>
                <p14:cNvContentPartPr/>
                <p14:nvPr/>
              </p14:nvContentPartPr>
              <p14:xfrm>
                <a:off x="5215084" y="2772968"/>
                <a:ext cx="185400" cy="415080"/>
              </p14:xfrm>
            </p:contentPart>
          </mc:Choice>
          <mc:Fallback>
            <p:pic>
              <p:nvPicPr>
                <p:cNvPr id="83" name="Ink 82">
                  <a:extLst>
                    <a:ext uri="{FF2B5EF4-FFF2-40B4-BE49-F238E27FC236}">
                      <a16:creationId xmlns:a16="http://schemas.microsoft.com/office/drawing/2014/main" id="{5420C63E-B2EF-003D-2001-F469EDE6D669}"/>
                    </a:ext>
                  </a:extLst>
                </p:cNvPr>
                <p:cNvPicPr/>
                <p:nvPr/>
              </p:nvPicPr>
              <p:blipFill>
                <a:blip r:embed="rId94"/>
                <a:stretch>
                  <a:fillRect/>
                </a:stretch>
              </p:blipFill>
              <p:spPr>
                <a:xfrm>
                  <a:off x="5208964" y="2766848"/>
                  <a:ext cx="19764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84" name="Ink 83">
                  <a:extLst>
                    <a:ext uri="{FF2B5EF4-FFF2-40B4-BE49-F238E27FC236}">
                      <a16:creationId xmlns:a16="http://schemas.microsoft.com/office/drawing/2014/main" id="{F39DFD83-4569-0C0A-9120-21773962FBA3}"/>
                    </a:ext>
                  </a:extLst>
                </p14:cNvPr>
                <p14:cNvContentPartPr/>
                <p14:nvPr/>
              </p14:nvContentPartPr>
              <p14:xfrm>
                <a:off x="5487244" y="2892488"/>
                <a:ext cx="284040" cy="226800"/>
              </p14:xfrm>
            </p:contentPart>
          </mc:Choice>
          <mc:Fallback>
            <p:pic>
              <p:nvPicPr>
                <p:cNvPr id="84" name="Ink 83">
                  <a:extLst>
                    <a:ext uri="{FF2B5EF4-FFF2-40B4-BE49-F238E27FC236}">
                      <a16:creationId xmlns:a16="http://schemas.microsoft.com/office/drawing/2014/main" id="{F39DFD83-4569-0C0A-9120-21773962FBA3}"/>
                    </a:ext>
                  </a:extLst>
                </p:cNvPr>
                <p:cNvPicPr/>
                <p:nvPr/>
              </p:nvPicPr>
              <p:blipFill>
                <a:blip r:embed="rId96"/>
                <a:stretch>
                  <a:fillRect/>
                </a:stretch>
              </p:blipFill>
              <p:spPr>
                <a:xfrm>
                  <a:off x="5481124" y="2886368"/>
                  <a:ext cx="29628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85" name="Ink 84">
                  <a:extLst>
                    <a:ext uri="{FF2B5EF4-FFF2-40B4-BE49-F238E27FC236}">
                      <a16:creationId xmlns:a16="http://schemas.microsoft.com/office/drawing/2014/main" id="{3D71A63E-C33D-2DE0-B654-E4F16D24D84A}"/>
                    </a:ext>
                  </a:extLst>
                </p14:cNvPr>
                <p14:cNvContentPartPr/>
                <p14:nvPr/>
              </p14:nvContentPartPr>
              <p14:xfrm>
                <a:off x="5995204" y="2817968"/>
                <a:ext cx="31680" cy="298440"/>
              </p14:xfrm>
            </p:contentPart>
          </mc:Choice>
          <mc:Fallback>
            <p:pic>
              <p:nvPicPr>
                <p:cNvPr id="85" name="Ink 84">
                  <a:extLst>
                    <a:ext uri="{FF2B5EF4-FFF2-40B4-BE49-F238E27FC236}">
                      <a16:creationId xmlns:a16="http://schemas.microsoft.com/office/drawing/2014/main" id="{3D71A63E-C33D-2DE0-B654-E4F16D24D84A}"/>
                    </a:ext>
                  </a:extLst>
                </p:cNvPr>
                <p:cNvPicPr/>
                <p:nvPr/>
              </p:nvPicPr>
              <p:blipFill>
                <a:blip r:embed="rId98"/>
                <a:stretch>
                  <a:fillRect/>
                </a:stretch>
              </p:blipFill>
              <p:spPr>
                <a:xfrm>
                  <a:off x="5989084" y="2811848"/>
                  <a:ext cx="4392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87" name="Ink 86">
                  <a:extLst>
                    <a:ext uri="{FF2B5EF4-FFF2-40B4-BE49-F238E27FC236}">
                      <a16:creationId xmlns:a16="http://schemas.microsoft.com/office/drawing/2014/main" id="{A74F9635-0FF7-CA1F-82B0-4322D24AE896}"/>
                    </a:ext>
                  </a:extLst>
                </p14:cNvPr>
                <p14:cNvContentPartPr/>
                <p14:nvPr/>
              </p14:nvContentPartPr>
              <p14:xfrm>
                <a:off x="5860924" y="2801768"/>
                <a:ext cx="343080" cy="46800"/>
              </p14:xfrm>
            </p:contentPart>
          </mc:Choice>
          <mc:Fallback>
            <p:pic>
              <p:nvPicPr>
                <p:cNvPr id="87" name="Ink 86">
                  <a:extLst>
                    <a:ext uri="{FF2B5EF4-FFF2-40B4-BE49-F238E27FC236}">
                      <a16:creationId xmlns:a16="http://schemas.microsoft.com/office/drawing/2014/main" id="{A74F9635-0FF7-CA1F-82B0-4322D24AE896}"/>
                    </a:ext>
                  </a:extLst>
                </p:cNvPr>
                <p:cNvPicPr/>
                <p:nvPr/>
              </p:nvPicPr>
              <p:blipFill>
                <a:blip r:embed="rId100"/>
                <a:stretch>
                  <a:fillRect/>
                </a:stretch>
              </p:blipFill>
              <p:spPr>
                <a:xfrm>
                  <a:off x="5854804" y="2795648"/>
                  <a:ext cx="35532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89" name="Ink 88">
                  <a:extLst>
                    <a:ext uri="{FF2B5EF4-FFF2-40B4-BE49-F238E27FC236}">
                      <a16:creationId xmlns:a16="http://schemas.microsoft.com/office/drawing/2014/main" id="{B1A25CD2-7AED-1E41-A564-3A5509A168A2}"/>
                    </a:ext>
                  </a:extLst>
                </p14:cNvPr>
                <p14:cNvContentPartPr/>
                <p14:nvPr/>
              </p14:nvContentPartPr>
              <p14:xfrm>
                <a:off x="5891164" y="3132608"/>
                <a:ext cx="358560" cy="360"/>
              </p14:xfrm>
            </p:contentPart>
          </mc:Choice>
          <mc:Fallback>
            <p:pic>
              <p:nvPicPr>
                <p:cNvPr id="89" name="Ink 88">
                  <a:extLst>
                    <a:ext uri="{FF2B5EF4-FFF2-40B4-BE49-F238E27FC236}">
                      <a16:creationId xmlns:a16="http://schemas.microsoft.com/office/drawing/2014/main" id="{B1A25CD2-7AED-1E41-A564-3A5509A168A2}"/>
                    </a:ext>
                  </a:extLst>
                </p:cNvPr>
                <p:cNvPicPr/>
                <p:nvPr/>
              </p:nvPicPr>
              <p:blipFill>
                <a:blip r:embed="rId102"/>
                <a:stretch>
                  <a:fillRect/>
                </a:stretch>
              </p:blipFill>
              <p:spPr>
                <a:xfrm>
                  <a:off x="5885044" y="3126488"/>
                  <a:ext cx="3708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91" name="Ink 90">
                  <a:extLst>
                    <a:ext uri="{FF2B5EF4-FFF2-40B4-BE49-F238E27FC236}">
                      <a16:creationId xmlns:a16="http://schemas.microsoft.com/office/drawing/2014/main" id="{C3A680EE-B5F3-2871-F223-77FE3AD6AFCB}"/>
                    </a:ext>
                  </a:extLst>
                </p14:cNvPr>
                <p14:cNvContentPartPr/>
                <p14:nvPr/>
              </p14:nvContentPartPr>
              <p14:xfrm>
                <a:off x="6624124" y="2713208"/>
                <a:ext cx="284760" cy="436320"/>
              </p14:xfrm>
            </p:contentPart>
          </mc:Choice>
          <mc:Fallback>
            <p:pic>
              <p:nvPicPr>
                <p:cNvPr id="91" name="Ink 90">
                  <a:extLst>
                    <a:ext uri="{FF2B5EF4-FFF2-40B4-BE49-F238E27FC236}">
                      <a16:creationId xmlns:a16="http://schemas.microsoft.com/office/drawing/2014/main" id="{C3A680EE-B5F3-2871-F223-77FE3AD6AFCB}"/>
                    </a:ext>
                  </a:extLst>
                </p:cNvPr>
                <p:cNvPicPr/>
                <p:nvPr/>
              </p:nvPicPr>
              <p:blipFill>
                <a:blip r:embed="rId104"/>
                <a:stretch>
                  <a:fillRect/>
                </a:stretch>
              </p:blipFill>
              <p:spPr>
                <a:xfrm>
                  <a:off x="6618004" y="2707088"/>
                  <a:ext cx="29700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93" name="Ink 92">
                  <a:extLst>
                    <a:ext uri="{FF2B5EF4-FFF2-40B4-BE49-F238E27FC236}">
                      <a16:creationId xmlns:a16="http://schemas.microsoft.com/office/drawing/2014/main" id="{12ED2B07-2DE9-3B0F-6176-F755C3756E2C}"/>
                    </a:ext>
                  </a:extLst>
                </p14:cNvPr>
                <p14:cNvContentPartPr/>
                <p14:nvPr/>
              </p14:nvContentPartPr>
              <p14:xfrm>
                <a:off x="6939484" y="2820848"/>
                <a:ext cx="374040" cy="298080"/>
              </p14:xfrm>
            </p:contentPart>
          </mc:Choice>
          <mc:Fallback>
            <p:pic>
              <p:nvPicPr>
                <p:cNvPr id="93" name="Ink 92">
                  <a:extLst>
                    <a:ext uri="{FF2B5EF4-FFF2-40B4-BE49-F238E27FC236}">
                      <a16:creationId xmlns:a16="http://schemas.microsoft.com/office/drawing/2014/main" id="{12ED2B07-2DE9-3B0F-6176-F755C3756E2C}"/>
                    </a:ext>
                  </a:extLst>
                </p:cNvPr>
                <p:cNvPicPr/>
                <p:nvPr/>
              </p:nvPicPr>
              <p:blipFill>
                <a:blip r:embed="rId106"/>
                <a:stretch>
                  <a:fillRect/>
                </a:stretch>
              </p:blipFill>
              <p:spPr>
                <a:xfrm>
                  <a:off x="6933364" y="2814728"/>
                  <a:ext cx="38628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94" name="Ink 93">
                  <a:extLst>
                    <a:ext uri="{FF2B5EF4-FFF2-40B4-BE49-F238E27FC236}">
                      <a16:creationId xmlns:a16="http://schemas.microsoft.com/office/drawing/2014/main" id="{05AFE899-0894-C1DF-A3A9-4F565DB23969}"/>
                    </a:ext>
                  </a:extLst>
                </p14:cNvPr>
                <p14:cNvContentPartPr/>
                <p14:nvPr/>
              </p14:nvContentPartPr>
              <p14:xfrm>
                <a:off x="7179964" y="2907608"/>
                <a:ext cx="360" cy="360"/>
              </p14:xfrm>
            </p:contentPart>
          </mc:Choice>
          <mc:Fallback>
            <p:pic>
              <p:nvPicPr>
                <p:cNvPr id="94" name="Ink 93">
                  <a:extLst>
                    <a:ext uri="{FF2B5EF4-FFF2-40B4-BE49-F238E27FC236}">
                      <a16:creationId xmlns:a16="http://schemas.microsoft.com/office/drawing/2014/main" id="{05AFE899-0894-C1DF-A3A9-4F565DB23969}"/>
                    </a:ext>
                  </a:extLst>
                </p:cNvPr>
                <p:cNvPicPr/>
                <p:nvPr/>
              </p:nvPicPr>
              <p:blipFill>
                <a:blip r:embed="rId35"/>
                <a:stretch>
                  <a:fillRect/>
                </a:stretch>
              </p:blipFill>
              <p:spPr>
                <a:xfrm>
                  <a:off x="7173844" y="290148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95" name="Ink 94">
                  <a:extLst>
                    <a:ext uri="{FF2B5EF4-FFF2-40B4-BE49-F238E27FC236}">
                      <a16:creationId xmlns:a16="http://schemas.microsoft.com/office/drawing/2014/main" id="{6C0EC4D0-8B57-D576-BF04-6BE1E64477B2}"/>
                    </a:ext>
                  </a:extLst>
                </p14:cNvPr>
                <p14:cNvContentPartPr/>
                <p14:nvPr/>
              </p14:nvContentPartPr>
              <p14:xfrm>
                <a:off x="7326844" y="2577848"/>
                <a:ext cx="155160" cy="693720"/>
              </p14:xfrm>
            </p:contentPart>
          </mc:Choice>
          <mc:Fallback>
            <p:pic>
              <p:nvPicPr>
                <p:cNvPr id="95" name="Ink 94">
                  <a:extLst>
                    <a:ext uri="{FF2B5EF4-FFF2-40B4-BE49-F238E27FC236}">
                      <a16:creationId xmlns:a16="http://schemas.microsoft.com/office/drawing/2014/main" id="{6C0EC4D0-8B57-D576-BF04-6BE1E64477B2}"/>
                    </a:ext>
                  </a:extLst>
                </p:cNvPr>
                <p:cNvPicPr/>
                <p:nvPr/>
              </p:nvPicPr>
              <p:blipFill>
                <a:blip r:embed="rId109"/>
                <a:stretch>
                  <a:fillRect/>
                </a:stretch>
              </p:blipFill>
              <p:spPr>
                <a:xfrm>
                  <a:off x="7320724" y="2571728"/>
                  <a:ext cx="167400" cy="705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7" name="Ink 96">
                  <a:extLst>
                    <a:ext uri="{FF2B5EF4-FFF2-40B4-BE49-F238E27FC236}">
                      <a16:creationId xmlns:a16="http://schemas.microsoft.com/office/drawing/2014/main" id="{4DE6C12E-910B-0D70-56C2-6B9282BDCFB7}"/>
                    </a:ext>
                  </a:extLst>
                </p14:cNvPr>
                <p14:cNvContentPartPr/>
                <p14:nvPr/>
              </p14:nvContentPartPr>
              <p14:xfrm>
                <a:off x="7538524" y="2938928"/>
                <a:ext cx="313920" cy="461880"/>
              </p14:xfrm>
            </p:contentPart>
          </mc:Choice>
          <mc:Fallback>
            <p:pic>
              <p:nvPicPr>
                <p:cNvPr id="97" name="Ink 96">
                  <a:extLst>
                    <a:ext uri="{FF2B5EF4-FFF2-40B4-BE49-F238E27FC236}">
                      <a16:creationId xmlns:a16="http://schemas.microsoft.com/office/drawing/2014/main" id="{4DE6C12E-910B-0D70-56C2-6B9282BDCFB7}"/>
                    </a:ext>
                  </a:extLst>
                </p:cNvPr>
                <p:cNvPicPr/>
                <p:nvPr/>
              </p:nvPicPr>
              <p:blipFill>
                <a:blip r:embed="rId111"/>
                <a:stretch>
                  <a:fillRect/>
                </a:stretch>
              </p:blipFill>
              <p:spPr>
                <a:xfrm>
                  <a:off x="7532404" y="2932808"/>
                  <a:ext cx="326160" cy="474120"/>
                </a:xfrm>
                <a:prstGeom prst="rect">
                  <a:avLst/>
                </a:prstGeom>
              </p:spPr>
            </p:pic>
          </mc:Fallback>
        </mc:AlternateContent>
      </p:grpSp>
      <p:grpSp>
        <p:nvGrpSpPr>
          <p:cNvPr id="105" name="Group 104">
            <a:extLst>
              <a:ext uri="{FF2B5EF4-FFF2-40B4-BE49-F238E27FC236}">
                <a16:creationId xmlns:a16="http://schemas.microsoft.com/office/drawing/2014/main" id="{6680FC23-B9BD-AB20-F6CE-8F40987E3D23}"/>
              </a:ext>
            </a:extLst>
          </p:cNvPr>
          <p:cNvGrpSpPr/>
          <p:nvPr/>
        </p:nvGrpSpPr>
        <p:grpSpPr>
          <a:xfrm>
            <a:off x="4946524" y="778208"/>
            <a:ext cx="2413080" cy="900720"/>
            <a:chOff x="4946524" y="778208"/>
            <a:chExt cx="2413080" cy="900720"/>
          </a:xfrm>
        </p:grpSpPr>
        <mc:AlternateContent xmlns:mc="http://schemas.openxmlformats.org/markup-compatibility/2006">
          <mc:Choice xmlns:p14="http://schemas.microsoft.com/office/powerpoint/2010/main" Requires="p14">
            <p:contentPart p14:bwMode="auto" r:id="rId112">
              <p14:nvContentPartPr>
                <p14:cNvPr id="7" name="Ink 6">
                  <a:extLst>
                    <a:ext uri="{FF2B5EF4-FFF2-40B4-BE49-F238E27FC236}">
                      <a16:creationId xmlns:a16="http://schemas.microsoft.com/office/drawing/2014/main" id="{CBB958ED-5605-305D-5709-B42FBF28A3B7}"/>
                    </a:ext>
                  </a:extLst>
                </p14:cNvPr>
                <p14:cNvContentPartPr/>
                <p14:nvPr/>
              </p14:nvContentPartPr>
              <p14:xfrm>
                <a:off x="4946524" y="869288"/>
                <a:ext cx="120600" cy="793440"/>
              </p14:xfrm>
            </p:contentPart>
          </mc:Choice>
          <mc:Fallback>
            <p:pic>
              <p:nvPicPr>
                <p:cNvPr id="7" name="Ink 6">
                  <a:extLst>
                    <a:ext uri="{FF2B5EF4-FFF2-40B4-BE49-F238E27FC236}">
                      <a16:creationId xmlns:a16="http://schemas.microsoft.com/office/drawing/2014/main" id="{CBB958ED-5605-305D-5709-B42FBF28A3B7}"/>
                    </a:ext>
                  </a:extLst>
                </p:cNvPr>
                <p:cNvPicPr/>
                <p:nvPr/>
              </p:nvPicPr>
              <p:blipFill>
                <a:blip r:embed="rId113"/>
                <a:stretch>
                  <a:fillRect/>
                </a:stretch>
              </p:blipFill>
              <p:spPr>
                <a:xfrm>
                  <a:off x="4940404" y="863168"/>
                  <a:ext cx="132840" cy="8056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 name="Ink 7">
                  <a:extLst>
                    <a:ext uri="{FF2B5EF4-FFF2-40B4-BE49-F238E27FC236}">
                      <a16:creationId xmlns:a16="http://schemas.microsoft.com/office/drawing/2014/main" id="{109CB55E-3D8A-9346-5011-C8E1CF7D1E24}"/>
                    </a:ext>
                  </a:extLst>
                </p14:cNvPr>
                <p14:cNvContentPartPr/>
                <p14:nvPr/>
              </p14:nvContentPartPr>
              <p14:xfrm>
                <a:off x="4991164" y="778208"/>
                <a:ext cx="2309400" cy="808920"/>
              </p14:xfrm>
            </p:contentPart>
          </mc:Choice>
          <mc:Fallback>
            <p:pic>
              <p:nvPicPr>
                <p:cNvPr id="8" name="Ink 7">
                  <a:extLst>
                    <a:ext uri="{FF2B5EF4-FFF2-40B4-BE49-F238E27FC236}">
                      <a16:creationId xmlns:a16="http://schemas.microsoft.com/office/drawing/2014/main" id="{109CB55E-3D8A-9346-5011-C8E1CF7D1E24}"/>
                    </a:ext>
                  </a:extLst>
                </p:cNvPr>
                <p:cNvPicPr/>
                <p:nvPr/>
              </p:nvPicPr>
              <p:blipFill>
                <a:blip r:embed="rId115"/>
                <a:stretch>
                  <a:fillRect/>
                </a:stretch>
              </p:blipFill>
              <p:spPr>
                <a:xfrm>
                  <a:off x="4985044" y="772088"/>
                  <a:ext cx="2321640" cy="8211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0" name="Ink 9">
                  <a:extLst>
                    <a:ext uri="{FF2B5EF4-FFF2-40B4-BE49-F238E27FC236}">
                      <a16:creationId xmlns:a16="http://schemas.microsoft.com/office/drawing/2014/main" id="{8C6F9B0B-86F6-6EAC-3025-89B17AFFF041}"/>
                    </a:ext>
                  </a:extLst>
                </p14:cNvPr>
                <p14:cNvContentPartPr/>
                <p14:nvPr/>
              </p14:nvContentPartPr>
              <p14:xfrm>
                <a:off x="5066764" y="1384088"/>
                <a:ext cx="2292840" cy="294840"/>
              </p14:xfrm>
            </p:contentPart>
          </mc:Choice>
          <mc:Fallback>
            <p:pic>
              <p:nvPicPr>
                <p:cNvPr id="10" name="Ink 9">
                  <a:extLst>
                    <a:ext uri="{FF2B5EF4-FFF2-40B4-BE49-F238E27FC236}">
                      <a16:creationId xmlns:a16="http://schemas.microsoft.com/office/drawing/2014/main" id="{8C6F9B0B-86F6-6EAC-3025-89B17AFFF041}"/>
                    </a:ext>
                  </a:extLst>
                </p:cNvPr>
                <p:cNvPicPr/>
                <p:nvPr/>
              </p:nvPicPr>
              <p:blipFill>
                <a:blip r:embed="rId117"/>
                <a:stretch>
                  <a:fillRect/>
                </a:stretch>
              </p:blipFill>
              <p:spPr>
                <a:xfrm>
                  <a:off x="5060644" y="1377968"/>
                  <a:ext cx="230508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9" name="Ink 98">
                  <a:extLst>
                    <a:ext uri="{FF2B5EF4-FFF2-40B4-BE49-F238E27FC236}">
                      <a16:creationId xmlns:a16="http://schemas.microsoft.com/office/drawing/2014/main" id="{5B72468E-736D-8E5F-EF5D-D6D5F427D87B}"/>
                    </a:ext>
                  </a:extLst>
                </p14:cNvPr>
                <p14:cNvContentPartPr/>
                <p14:nvPr/>
              </p14:nvContentPartPr>
              <p14:xfrm>
                <a:off x="5426404" y="929408"/>
                <a:ext cx="69840" cy="425520"/>
              </p14:xfrm>
            </p:contentPart>
          </mc:Choice>
          <mc:Fallback>
            <p:pic>
              <p:nvPicPr>
                <p:cNvPr id="99" name="Ink 98">
                  <a:extLst>
                    <a:ext uri="{FF2B5EF4-FFF2-40B4-BE49-F238E27FC236}">
                      <a16:creationId xmlns:a16="http://schemas.microsoft.com/office/drawing/2014/main" id="{5B72468E-736D-8E5F-EF5D-D6D5F427D87B}"/>
                    </a:ext>
                  </a:extLst>
                </p:cNvPr>
                <p:cNvPicPr/>
                <p:nvPr/>
              </p:nvPicPr>
              <p:blipFill>
                <a:blip r:embed="rId119"/>
                <a:stretch>
                  <a:fillRect/>
                </a:stretch>
              </p:blipFill>
              <p:spPr>
                <a:xfrm>
                  <a:off x="5420284" y="923288"/>
                  <a:ext cx="82080" cy="4377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1" name="Ink 100">
                  <a:extLst>
                    <a:ext uri="{FF2B5EF4-FFF2-40B4-BE49-F238E27FC236}">
                      <a16:creationId xmlns:a16="http://schemas.microsoft.com/office/drawing/2014/main" id="{E5813414-7068-2FD5-EC76-BF0880B17A0B}"/>
                    </a:ext>
                  </a:extLst>
                </p14:cNvPr>
                <p14:cNvContentPartPr/>
                <p14:nvPr/>
              </p14:nvContentPartPr>
              <p14:xfrm>
                <a:off x="5487964" y="959288"/>
                <a:ext cx="195840" cy="331920"/>
              </p14:xfrm>
            </p:contentPart>
          </mc:Choice>
          <mc:Fallback>
            <p:pic>
              <p:nvPicPr>
                <p:cNvPr id="101" name="Ink 100">
                  <a:extLst>
                    <a:ext uri="{FF2B5EF4-FFF2-40B4-BE49-F238E27FC236}">
                      <a16:creationId xmlns:a16="http://schemas.microsoft.com/office/drawing/2014/main" id="{E5813414-7068-2FD5-EC76-BF0880B17A0B}"/>
                    </a:ext>
                  </a:extLst>
                </p:cNvPr>
                <p:cNvPicPr/>
                <p:nvPr/>
              </p:nvPicPr>
              <p:blipFill>
                <a:blip r:embed="rId121"/>
                <a:stretch>
                  <a:fillRect/>
                </a:stretch>
              </p:blipFill>
              <p:spPr>
                <a:xfrm>
                  <a:off x="5481844" y="953168"/>
                  <a:ext cx="20808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3" name="Ink 102">
                  <a:extLst>
                    <a:ext uri="{FF2B5EF4-FFF2-40B4-BE49-F238E27FC236}">
                      <a16:creationId xmlns:a16="http://schemas.microsoft.com/office/drawing/2014/main" id="{F468C99F-7042-C97A-B501-1EAFA4F957A2}"/>
                    </a:ext>
                  </a:extLst>
                </p14:cNvPr>
                <p14:cNvContentPartPr/>
                <p14:nvPr/>
              </p14:nvContentPartPr>
              <p14:xfrm>
                <a:off x="5829964" y="825368"/>
                <a:ext cx="849240" cy="555480"/>
              </p14:xfrm>
            </p:contentPart>
          </mc:Choice>
          <mc:Fallback>
            <p:pic>
              <p:nvPicPr>
                <p:cNvPr id="103" name="Ink 102">
                  <a:extLst>
                    <a:ext uri="{FF2B5EF4-FFF2-40B4-BE49-F238E27FC236}">
                      <a16:creationId xmlns:a16="http://schemas.microsoft.com/office/drawing/2014/main" id="{F468C99F-7042-C97A-B501-1EAFA4F957A2}"/>
                    </a:ext>
                  </a:extLst>
                </p:cNvPr>
                <p:cNvPicPr/>
                <p:nvPr/>
              </p:nvPicPr>
              <p:blipFill>
                <a:blip r:embed="rId123"/>
                <a:stretch>
                  <a:fillRect/>
                </a:stretch>
              </p:blipFill>
              <p:spPr>
                <a:xfrm>
                  <a:off x="5823844" y="819248"/>
                  <a:ext cx="861480" cy="5677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4" name="Ink 103">
                  <a:extLst>
                    <a:ext uri="{FF2B5EF4-FFF2-40B4-BE49-F238E27FC236}">
                      <a16:creationId xmlns:a16="http://schemas.microsoft.com/office/drawing/2014/main" id="{455CFE40-CDE6-F992-5D85-305D89BF3568}"/>
                    </a:ext>
                  </a:extLst>
                </p14:cNvPr>
                <p14:cNvContentPartPr/>
                <p14:nvPr/>
              </p14:nvContentPartPr>
              <p14:xfrm>
                <a:off x="6235324" y="1005368"/>
                <a:ext cx="420120" cy="59040"/>
              </p14:xfrm>
            </p:contentPart>
          </mc:Choice>
          <mc:Fallback>
            <p:pic>
              <p:nvPicPr>
                <p:cNvPr id="104" name="Ink 103">
                  <a:extLst>
                    <a:ext uri="{FF2B5EF4-FFF2-40B4-BE49-F238E27FC236}">
                      <a16:creationId xmlns:a16="http://schemas.microsoft.com/office/drawing/2014/main" id="{455CFE40-CDE6-F992-5D85-305D89BF3568}"/>
                    </a:ext>
                  </a:extLst>
                </p:cNvPr>
                <p:cNvPicPr/>
                <p:nvPr/>
              </p:nvPicPr>
              <p:blipFill>
                <a:blip r:embed="rId125"/>
                <a:stretch>
                  <a:fillRect/>
                </a:stretch>
              </p:blipFill>
              <p:spPr>
                <a:xfrm>
                  <a:off x="6229204" y="999248"/>
                  <a:ext cx="432360" cy="7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106" name="Ink 105">
                <a:extLst>
                  <a:ext uri="{FF2B5EF4-FFF2-40B4-BE49-F238E27FC236}">
                    <a16:creationId xmlns:a16="http://schemas.microsoft.com/office/drawing/2014/main" id="{2CE8BA7E-A862-0C69-627E-290FF2D117CE}"/>
                  </a:ext>
                </a:extLst>
              </p14:cNvPr>
              <p14:cNvContentPartPr/>
              <p14:nvPr/>
            </p14:nvContentPartPr>
            <p14:xfrm>
              <a:off x="1349044" y="4017128"/>
              <a:ext cx="131760" cy="314640"/>
            </p14:xfrm>
          </p:contentPart>
        </mc:Choice>
        <mc:Fallback>
          <p:pic>
            <p:nvPicPr>
              <p:cNvPr id="106" name="Ink 105">
                <a:extLst>
                  <a:ext uri="{FF2B5EF4-FFF2-40B4-BE49-F238E27FC236}">
                    <a16:creationId xmlns:a16="http://schemas.microsoft.com/office/drawing/2014/main" id="{2CE8BA7E-A862-0C69-627E-290FF2D117CE}"/>
                  </a:ext>
                </a:extLst>
              </p:cNvPr>
              <p:cNvPicPr/>
              <p:nvPr/>
            </p:nvPicPr>
            <p:blipFill>
              <a:blip r:embed="rId127"/>
              <a:stretch>
                <a:fillRect/>
              </a:stretch>
            </p:blipFill>
            <p:spPr>
              <a:xfrm>
                <a:off x="1342924" y="4011008"/>
                <a:ext cx="14400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07" name="Ink 106">
                <a:extLst>
                  <a:ext uri="{FF2B5EF4-FFF2-40B4-BE49-F238E27FC236}">
                    <a16:creationId xmlns:a16="http://schemas.microsoft.com/office/drawing/2014/main" id="{2D6A2DD1-AA6A-FD69-93CD-749F69F2F885}"/>
                  </a:ext>
                </a:extLst>
              </p14:cNvPr>
              <p14:cNvContentPartPr/>
              <p14:nvPr/>
            </p14:nvContentPartPr>
            <p14:xfrm>
              <a:off x="1363804" y="3985808"/>
              <a:ext cx="267480" cy="213120"/>
            </p14:xfrm>
          </p:contentPart>
        </mc:Choice>
        <mc:Fallback>
          <p:pic>
            <p:nvPicPr>
              <p:cNvPr id="107" name="Ink 106">
                <a:extLst>
                  <a:ext uri="{FF2B5EF4-FFF2-40B4-BE49-F238E27FC236}">
                    <a16:creationId xmlns:a16="http://schemas.microsoft.com/office/drawing/2014/main" id="{2D6A2DD1-AA6A-FD69-93CD-749F69F2F885}"/>
                  </a:ext>
                </a:extLst>
              </p:cNvPr>
              <p:cNvPicPr/>
              <p:nvPr/>
            </p:nvPicPr>
            <p:blipFill>
              <a:blip r:embed="rId129"/>
              <a:stretch>
                <a:fillRect/>
              </a:stretch>
            </p:blipFill>
            <p:spPr>
              <a:xfrm>
                <a:off x="1357684" y="3979688"/>
                <a:ext cx="27972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09" name="Ink 108">
                <a:extLst>
                  <a:ext uri="{FF2B5EF4-FFF2-40B4-BE49-F238E27FC236}">
                    <a16:creationId xmlns:a16="http://schemas.microsoft.com/office/drawing/2014/main" id="{7AAC3F33-C307-970F-0E16-F0143E755439}"/>
                  </a:ext>
                </a:extLst>
              </p14:cNvPr>
              <p14:cNvContentPartPr/>
              <p14:nvPr/>
            </p14:nvContentPartPr>
            <p14:xfrm>
              <a:off x="1691764" y="4062128"/>
              <a:ext cx="225720" cy="228240"/>
            </p14:xfrm>
          </p:contentPart>
        </mc:Choice>
        <mc:Fallback>
          <p:pic>
            <p:nvPicPr>
              <p:cNvPr id="109" name="Ink 108">
                <a:extLst>
                  <a:ext uri="{FF2B5EF4-FFF2-40B4-BE49-F238E27FC236}">
                    <a16:creationId xmlns:a16="http://schemas.microsoft.com/office/drawing/2014/main" id="{7AAC3F33-C307-970F-0E16-F0143E755439}"/>
                  </a:ext>
                </a:extLst>
              </p:cNvPr>
              <p:cNvPicPr/>
              <p:nvPr/>
            </p:nvPicPr>
            <p:blipFill>
              <a:blip r:embed="rId131"/>
              <a:stretch>
                <a:fillRect/>
              </a:stretch>
            </p:blipFill>
            <p:spPr>
              <a:xfrm>
                <a:off x="1685644" y="4056008"/>
                <a:ext cx="2379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10" name="Ink 109">
                <a:extLst>
                  <a:ext uri="{FF2B5EF4-FFF2-40B4-BE49-F238E27FC236}">
                    <a16:creationId xmlns:a16="http://schemas.microsoft.com/office/drawing/2014/main" id="{1A261545-D272-F823-5F2E-CF0AF0505BBB}"/>
                  </a:ext>
                </a:extLst>
              </p14:cNvPr>
              <p14:cNvContentPartPr/>
              <p14:nvPr/>
            </p14:nvContentPartPr>
            <p14:xfrm>
              <a:off x="2023684" y="4017128"/>
              <a:ext cx="45360" cy="163800"/>
            </p14:xfrm>
          </p:contentPart>
        </mc:Choice>
        <mc:Fallback>
          <p:pic>
            <p:nvPicPr>
              <p:cNvPr id="110" name="Ink 109">
                <a:extLst>
                  <a:ext uri="{FF2B5EF4-FFF2-40B4-BE49-F238E27FC236}">
                    <a16:creationId xmlns:a16="http://schemas.microsoft.com/office/drawing/2014/main" id="{1A261545-D272-F823-5F2E-CF0AF0505BBB}"/>
                  </a:ext>
                </a:extLst>
              </p:cNvPr>
              <p:cNvPicPr/>
              <p:nvPr/>
            </p:nvPicPr>
            <p:blipFill>
              <a:blip r:embed="rId133"/>
              <a:stretch>
                <a:fillRect/>
              </a:stretch>
            </p:blipFill>
            <p:spPr>
              <a:xfrm>
                <a:off x="2017564" y="4011008"/>
                <a:ext cx="5760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12" name="Ink 111">
                <a:extLst>
                  <a:ext uri="{FF2B5EF4-FFF2-40B4-BE49-F238E27FC236}">
                    <a16:creationId xmlns:a16="http://schemas.microsoft.com/office/drawing/2014/main" id="{4B0C5410-2984-74F7-DD7D-6748BF446C29}"/>
                  </a:ext>
                </a:extLst>
              </p14:cNvPr>
              <p14:cNvContentPartPr/>
              <p14:nvPr/>
            </p14:nvContentPartPr>
            <p14:xfrm>
              <a:off x="2053564" y="4092368"/>
              <a:ext cx="360" cy="163440"/>
            </p14:xfrm>
          </p:contentPart>
        </mc:Choice>
        <mc:Fallback>
          <p:pic>
            <p:nvPicPr>
              <p:cNvPr id="112" name="Ink 111">
                <a:extLst>
                  <a:ext uri="{FF2B5EF4-FFF2-40B4-BE49-F238E27FC236}">
                    <a16:creationId xmlns:a16="http://schemas.microsoft.com/office/drawing/2014/main" id="{4B0C5410-2984-74F7-DD7D-6748BF446C29}"/>
                  </a:ext>
                </a:extLst>
              </p:cNvPr>
              <p:cNvPicPr/>
              <p:nvPr/>
            </p:nvPicPr>
            <p:blipFill>
              <a:blip r:embed="rId135"/>
              <a:stretch>
                <a:fillRect/>
              </a:stretch>
            </p:blipFill>
            <p:spPr>
              <a:xfrm>
                <a:off x="2047444" y="4086248"/>
                <a:ext cx="126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13" name="Ink 112">
                <a:extLst>
                  <a:ext uri="{FF2B5EF4-FFF2-40B4-BE49-F238E27FC236}">
                    <a16:creationId xmlns:a16="http://schemas.microsoft.com/office/drawing/2014/main" id="{152AD435-A612-ECCD-C408-79A72FCD0BEF}"/>
                  </a:ext>
                </a:extLst>
              </p14:cNvPr>
              <p14:cNvContentPartPr/>
              <p14:nvPr/>
            </p14:nvContentPartPr>
            <p14:xfrm>
              <a:off x="1903444" y="3941528"/>
              <a:ext cx="328320" cy="91440"/>
            </p14:xfrm>
          </p:contentPart>
        </mc:Choice>
        <mc:Fallback>
          <p:pic>
            <p:nvPicPr>
              <p:cNvPr id="113" name="Ink 112">
                <a:extLst>
                  <a:ext uri="{FF2B5EF4-FFF2-40B4-BE49-F238E27FC236}">
                    <a16:creationId xmlns:a16="http://schemas.microsoft.com/office/drawing/2014/main" id="{152AD435-A612-ECCD-C408-79A72FCD0BEF}"/>
                  </a:ext>
                </a:extLst>
              </p:cNvPr>
              <p:cNvPicPr/>
              <p:nvPr/>
            </p:nvPicPr>
            <p:blipFill>
              <a:blip r:embed="rId137"/>
              <a:stretch>
                <a:fillRect/>
              </a:stretch>
            </p:blipFill>
            <p:spPr>
              <a:xfrm>
                <a:off x="1897324" y="3935408"/>
                <a:ext cx="34056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15" name="Ink 114">
                <a:extLst>
                  <a:ext uri="{FF2B5EF4-FFF2-40B4-BE49-F238E27FC236}">
                    <a16:creationId xmlns:a16="http://schemas.microsoft.com/office/drawing/2014/main" id="{8147E7D4-D4FF-3816-3E2C-7DA39957A659}"/>
                  </a:ext>
                </a:extLst>
              </p14:cNvPr>
              <p14:cNvContentPartPr/>
              <p14:nvPr/>
            </p14:nvContentPartPr>
            <p14:xfrm>
              <a:off x="1978324" y="4241048"/>
              <a:ext cx="202320" cy="76320"/>
            </p14:xfrm>
          </p:contentPart>
        </mc:Choice>
        <mc:Fallback>
          <p:pic>
            <p:nvPicPr>
              <p:cNvPr id="115" name="Ink 114">
                <a:extLst>
                  <a:ext uri="{FF2B5EF4-FFF2-40B4-BE49-F238E27FC236}">
                    <a16:creationId xmlns:a16="http://schemas.microsoft.com/office/drawing/2014/main" id="{8147E7D4-D4FF-3816-3E2C-7DA39957A659}"/>
                  </a:ext>
                </a:extLst>
              </p:cNvPr>
              <p:cNvPicPr/>
              <p:nvPr/>
            </p:nvPicPr>
            <p:blipFill>
              <a:blip r:embed="rId139"/>
              <a:stretch>
                <a:fillRect/>
              </a:stretch>
            </p:blipFill>
            <p:spPr>
              <a:xfrm>
                <a:off x="1972204" y="4234928"/>
                <a:ext cx="214560" cy="88560"/>
              </a:xfrm>
              <a:prstGeom prst="rect">
                <a:avLst/>
              </a:prstGeom>
            </p:spPr>
          </p:pic>
        </mc:Fallback>
      </mc:AlternateContent>
      <p:grpSp>
        <p:nvGrpSpPr>
          <p:cNvPr id="120" name="Group 119">
            <a:extLst>
              <a:ext uri="{FF2B5EF4-FFF2-40B4-BE49-F238E27FC236}">
                <a16:creationId xmlns:a16="http://schemas.microsoft.com/office/drawing/2014/main" id="{3CE10B55-EC7E-767D-0D78-CEA32D53FB59}"/>
              </a:ext>
            </a:extLst>
          </p:cNvPr>
          <p:cNvGrpSpPr/>
          <p:nvPr/>
        </p:nvGrpSpPr>
        <p:grpSpPr>
          <a:xfrm>
            <a:off x="2547124" y="3939008"/>
            <a:ext cx="888120" cy="319680"/>
            <a:chOff x="2547124" y="3939008"/>
            <a:chExt cx="888120" cy="319680"/>
          </a:xfrm>
        </p:grpSpPr>
        <mc:AlternateContent xmlns:mc="http://schemas.openxmlformats.org/markup-compatibility/2006">
          <mc:Choice xmlns:p14="http://schemas.microsoft.com/office/powerpoint/2010/main" Requires="p14">
            <p:contentPart p14:bwMode="auto" r:id="rId140">
              <p14:nvContentPartPr>
                <p14:cNvPr id="116" name="Ink 115">
                  <a:extLst>
                    <a:ext uri="{FF2B5EF4-FFF2-40B4-BE49-F238E27FC236}">
                      <a16:creationId xmlns:a16="http://schemas.microsoft.com/office/drawing/2014/main" id="{8E83E3AE-D165-3823-B9C4-E7B82EA468AC}"/>
                    </a:ext>
                  </a:extLst>
                </p14:cNvPr>
                <p14:cNvContentPartPr/>
                <p14:nvPr/>
              </p14:nvContentPartPr>
              <p14:xfrm>
                <a:off x="2547124" y="3939008"/>
                <a:ext cx="318960" cy="290520"/>
              </p14:xfrm>
            </p:contentPart>
          </mc:Choice>
          <mc:Fallback>
            <p:pic>
              <p:nvPicPr>
                <p:cNvPr id="116" name="Ink 115">
                  <a:extLst>
                    <a:ext uri="{FF2B5EF4-FFF2-40B4-BE49-F238E27FC236}">
                      <a16:creationId xmlns:a16="http://schemas.microsoft.com/office/drawing/2014/main" id="{8E83E3AE-D165-3823-B9C4-E7B82EA468AC}"/>
                    </a:ext>
                  </a:extLst>
                </p:cNvPr>
                <p:cNvPicPr/>
                <p:nvPr/>
              </p:nvPicPr>
              <p:blipFill>
                <a:blip r:embed="rId141"/>
                <a:stretch>
                  <a:fillRect/>
                </a:stretch>
              </p:blipFill>
              <p:spPr>
                <a:xfrm>
                  <a:off x="2541004" y="3932888"/>
                  <a:ext cx="33120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18" name="Ink 117">
                  <a:extLst>
                    <a:ext uri="{FF2B5EF4-FFF2-40B4-BE49-F238E27FC236}">
                      <a16:creationId xmlns:a16="http://schemas.microsoft.com/office/drawing/2014/main" id="{9E1B4D53-59B1-3847-0523-528D9F94BB01}"/>
                    </a:ext>
                  </a:extLst>
                </p14:cNvPr>
                <p14:cNvContentPartPr/>
                <p14:nvPr/>
              </p14:nvContentPartPr>
              <p14:xfrm>
                <a:off x="2938084" y="4032248"/>
                <a:ext cx="183960" cy="167040"/>
              </p14:xfrm>
            </p:contentPart>
          </mc:Choice>
          <mc:Fallback>
            <p:pic>
              <p:nvPicPr>
                <p:cNvPr id="118" name="Ink 117">
                  <a:extLst>
                    <a:ext uri="{FF2B5EF4-FFF2-40B4-BE49-F238E27FC236}">
                      <a16:creationId xmlns:a16="http://schemas.microsoft.com/office/drawing/2014/main" id="{9E1B4D53-59B1-3847-0523-528D9F94BB01}"/>
                    </a:ext>
                  </a:extLst>
                </p:cNvPr>
                <p:cNvPicPr/>
                <p:nvPr/>
              </p:nvPicPr>
              <p:blipFill>
                <a:blip r:embed="rId143"/>
                <a:stretch>
                  <a:fillRect/>
                </a:stretch>
              </p:blipFill>
              <p:spPr>
                <a:xfrm>
                  <a:off x="2931964" y="4026128"/>
                  <a:ext cx="19620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19" name="Ink 118">
                  <a:extLst>
                    <a:ext uri="{FF2B5EF4-FFF2-40B4-BE49-F238E27FC236}">
                      <a16:creationId xmlns:a16="http://schemas.microsoft.com/office/drawing/2014/main" id="{6D9B24AE-BA31-51D6-4DE8-07BE5EDE20F6}"/>
                    </a:ext>
                  </a:extLst>
                </p14:cNvPr>
                <p14:cNvContentPartPr/>
                <p14:nvPr/>
              </p14:nvContentPartPr>
              <p14:xfrm>
                <a:off x="3132484" y="3954848"/>
                <a:ext cx="302760" cy="303840"/>
              </p14:xfrm>
            </p:contentPart>
          </mc:Choice>
          <mc:Fallback>
            <p:pic>
              <p:nvPicPr>
                <p:cNvPr id="119" name="Ink 118">
                  <a:extLst>
                    <a:ext uri="{FF2B5EF4-FFF2-40B4-BE49-F238E27FC236}">
                      <a16:creationId xmlns:a16="http://schemas.microsoft.com/office/drawing/2014/main" id="{6D9B24AE-BA31-51D6-4DE8-07BE5EDE20F6}"/>
                    </a:ext>
                  </a:extLst>
                </p:cNvPr>
                <p:cNvPicPr/>
                <p:nvPr/>
              </p:nvPicPr>
              <p:blipFill>
                <a:blip r:embed="rId145"/>
                <a:stretch>
                  <a:fillRect/>
                </a:stretch>
              </p:blipFill>
              <p:spPr>
                <a:xfrm>
                  <a:off x="3126364" y="3948728"/>
                  <a:ext cx="315000" cy="316080"/>
                </a:xfrm>
                <a:prstGeom prst="rect">
                  <a:avLst/>
                </a:prstGeom>
              </p:spPr>
            </p:pic>
          </mc:Fallback>
        </mc:AlternateContent>
      </p:grpSp>
    </p:spTree>
    <p:extLst>
      <p:ext uri="{BB962C8B-B14F-4D97-AF65-F5344CB8AC3E}">
        <p14:creationId xmlns:p14="http://schemas.microsoft.com/office/powerpoint/2010/main" val="25294821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5F296-19F9-260D-3B5B-9208C233BFE9}"/>
              </a:ext>
            </a:extLst>
          </p:cNvPr>
          <p:cNvSpPr>
            <a:spLocks noGrp="1"/>
          </p:cNvSpPr>
          <p:nvPr>
            <p:ph idx="1"/>
          </p:nvPr>
        </p:nvSpPr>
        <p:spPr>
          <a:xfrm>
            <a:off x="239843" y="1334125"/>
            <a:ext cx="11752288" cy="5321508"/>
          </a:xfrm>
        </p:spPr>
        <p:txBody>
          <a:bodyPr>
            <a:normAutofit/>
          </a:bodyPr>
          <a:lstStyle/>
          <a:p>
            <a:pPr algn="just"/>
            <a:r>
              <a:rPr lang="en-US" sz="2400" dirty="0"/>
              <a:t>Host is the processor</a:t>
            </a:r>
          </a:p>
          <a:p>
            <a:pPr algn="just"/>
            <a:r>
              <a:rPr lang="en-US" sz="2400" u="sng" dirty="0"/>
              <a:t>PCI Bus is communication channel between host, main memory and all the set of I/O devices</a:t>
            </a:r>
            <a:r>
              <a:rPr lang="en-US" sz="2400" dirty="0"/>
              <a:t>.</a:t>
            </a:r>
          </a:p>
          <a:p>
            <a:pPr algn="just"/>
            <a:r>
              <a:rPr lang="en-US" sz="2400" dirty="0"/>
              <a:t>The </a:t>
            </a:r>
            <a:r>
              <a:rPr lang="en-US" sz="2400" u="sng" dirty="0"/>
              <a:t>data from I/O devices is send to the host and main memory using PCI  Bus.</a:t>
            </a:r>
          </a:p>
          <a:p>
            <a:pPr algn="just"/>
            <a:r>
              <a:rPr lang="en-US" sz="2400" u="sng" dirty="0"/>
              <a:t>The PCI bridge deviates the data between main memory and host.</a:t>
            </a:r>
          </a:p>
          <a:p>
            <a:pPr algn="just"/>
            <a:r>
              <a:rPr lang="en-US" sz="2400" dirty="0"/>
              <a:t>This is less expensive </a:t>
            </a:r>
          </a:p>
          <a:p>
            <a:pPr algn="just"/>
            <a:r>
              <a:rPr lang="en-US" sz="2400" dirty="0"/>
              <a:t>It will connect only I/O devices and its corresponding memory location</a:t>
            </a:r>
          </a:p>
          <a:p>
            <a:pPr algn="just"/>
            <a:r>
              <a:rPr lang="en-US" sz="2400" dirty="0"/>
              <a:t>Introduced in the 1990s, it serves as an internal expansion bus for connecting hardware components like graphics cards, network cards, sound cards, and other peripherals, allowing these components to communicate with the CPU and system memory efficiently.</a:t>
            </a:r>
            <a:endParaRPr lang="en-IN" sz="2400" dirty="0"/>
          </a:p>
        </p:txBody>
      </p:sp>
    </p:spTree>
    <p:extLst>
      <p:ext uri="{BB962C8B-B14F-4D97-AF65-F5344CB8AC3E}">
        <p14:creationId xmlns:p14="http://schemas.microsoft.com/office/powerpoint/2010/main" val="2947206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34FE00-858C-A9B1-70EE-C80980C6B6AD}"/>
              </a:ext>
            </a:extLst>
          </p:cNvPr>
          <p:cNvSpPr>
            <a:spLocks noGrp="1"/>
          </p:cNvSpPr>
          <p:nvPr>
            <p:ph idx="1"/>
          </p:nvPr>
        </p:nvSpPr>
        <p:spPr>
          <a:xfrm>
            <a:off x="685800" y="1289154"/>
            <a:ext cx="10820400" cy="4929531"/>
          </a:xfrm>
        </p:spPr>
        <p:txBody>
          <a:bodyPr>
            <a:normAutofit lnSpcReduction="10000"/>
          </a:bodyPr>
          <a:lstStyle/>
          <a:p>
            <a:r>
              <a:rPr lang="en-US" b="1" dirty="0"/>
              <a:t>Key Features of PCI Bus</a:t>
            </a:r>
          </a:p>
          <a:p>
            <a:pPr>
              <a:buFont typeface="+mj-lt"/>
              <a:buAutoNum type="arabicPeriod"/>
            </a:pPr>
            <a:r>
              <a:rPr lang="en-US" b="1" dirty="0"/>
              <a:t>High Data Transfer Speed</a:t>
            </a:r>
            <a:r>
              <a:rPr lang="en-US" dirty="0"/>
              <a:t>: PCI enables faster data transfer rates compared to previous standards like ISA (Industry Standard Architecture).</a:t>
            </a:r>
          </a:p>
          <a:p>
            <a:pPr>
              <a:buFont typeface="+mj-lt"/>
              <a:buAutoNum type="arabicPeriod"/>
            </a:pPr>
            <a:r>
              <a:rPr lang="en-US" b="1" dirty="0"/>
              <a:t>Plug-and-Play</a:t>
            </a:r>
            <a:r>
              <a:rPr lang="en-US" dirty="0"/>
              <a:t>: PCI supports plug-and-play, meaning that new devices can be automatically detected and configured by the system without needing manual configuration.</a:t>
            </a:r>
          </a:p>
          <a:p>
            <a:pPr>
              <a:buFont typeface="+mj-lt"/>
              <a:buAutoNum type="arabicPeriod"/>
            </a:pPr>
            <a:r>
              <a:rPr lang="en-US" b="1" dirty="0"/>
              <a:t>Multiple Device Support</a:t>
            </a:r>
            <a:r>
              <a:rPr lang="en-US" dirty="0"/>
              <a:t>: PCI can support multiple devices connected to the same bus, allowing them to communicate with the CPU over shared pathways.</a:t>
            </a:r>
          </a:p>
          <a:p>
            <a:pPr>
              <a:buFont typeface="+mj-lt"/>
              <a:buAutoNum type="arabicPeriod"/>
            </a:pPr>
            <a:r>
              <a:rPr lang="en-US" b="1" dirty="0"/>
              <a:t>Supports 32-bit and 64-bit Data Widths</a:t>
            </a:r>
            <a:r>
              <a:rPr lang="en-US" dirty="0"/>
              <a:t>: PCI can handle both 32-bit and 64-bit wide data paths, which affects the amount of data transferred in each clock cycle.</a:t>
            </a:r>
          </a:p>
          <a:p>
            <a:pPr>
              <a:buFont typeface="+mj-lt"/>
              <a:buAutoNum type="arabicPeriod"/>
            </a:pPr>
            <a:r>
              <a:rPr lang="en-US" b="1" dirty="0"/>
              <a:t>Parallel Communication</a:t>
            </a:r>
            <a:r>
              <a:rPr lang="en-US" dirty="0"/>
              <a:t>: The bus uses parallel communication, which allows data to be sent on multiple channels simultaneously.</a:t>
            </a:r>
          </a:p>
          <a:p>
            <a:endParaRPr lang="en-IN" dirty="0"/>
          </a:p>
        </p:txBody>
      </p:sp>
    </p:spTree>
    <p:extLst>
      <p:ext uri="{BB962C8B-B14F-4D97-AF65-F5344CB8AC3E}">
        <p14:creationId xmlns:p14="http://schemas.microsoft.com/office/powerpoint/2010/main" val="4642042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A45D2-9E9F-BCE7-B26E-CB76140C2F12}"/>
              </a:ext>
            </a:extLst>
          </p:cNvPr>
          <p:cNvSpPr>
            <a:spLocks noGrp="1"/>
          </p:cNvSpPr>
          <p:nvPr>
            <p:ph idx="1"/>
          </p:nvPr>
        </p:nvSpPr>
        <p:spPr>
          <a:xfrm>
            <a:off x="389744" y="1424066"/>
            <a:ext cx="11497456" cy="5261547"/>
          </a:xfrm>
        </p:spPr>
        <p:txBody>
          <a:bodyPr/>
          <a:lstStyle/>
          <a:p>
            <a:r>
              <a:rPr lang="en-US" b="1" dirty="0"/>
              <a:t>Example Scenario</a:t>
            </a:r>
          </a:p>
          <a:p>
            <a:r>
              <a:rPr lang="en-US" dirty="0"/>
              <a:t>Suppose we have a computer with a </a:t>
            </a:r>
            <a:r>
              <a:rPr lang="en-US" b="1" u="sng" dirty="0"/>
              <a:t>PCI-based graphics card</a:t>
            </a:r>
            <a:r>
              <a:rPr lang="en-US" u="sng" dirty="0"/>
              <a:t> (GPU) and a </a:t>
            </a:r>
            <a:r>
              <a:rPr lang="en-US" b="1" u="sng" dirty="0"/>
              <a:t>network card</a:t>
            </a:r>
            <a:r>
              <a:rPr lang="en-US" u="sng" dirty="0"/>
              <a:t> both connected to the CPU via the PCI bus</a:t>
            </a:r>
            <a:r>
              <a:rPr lang="en-US" dirty="0"/>
              <a:t>. Here’s a step-by-step explanation of how the PCI bus works to manage these devices’ requests and interactions with the CPU.</a:t>
            </a:r>
          </a:p>
          <a:p>
            <a:r>
              <a:rPr lang="en-US" b="1" dirty="0"/>
              <a:t>1. Device Initialization and Plug-and-Play Setup</a:t>
            </a:r>
          </a:p>
          <a:p>
            <a:pPr>
              <a:buFont typeface="Arial" panose="020B0604020202020204" pitchFamily="34" charset="0"/>
              <a:buChar char="•"/>
            </a:pPr>
            <a:r>
              <a:rPr lang="en-US" dirty="0"/>
              <a:t>When the computer powers on, the operating system detect the connected PCI devices (graphics card and network card in this case) and assign resources.</a:t>
            </a:r>
          </a:p>
          <a:p>
            <a:pPr>
              <a:buFont typeface="Arial" panose="020B0604020202020204" pitchFamily="34" charset="0"/>
              <a:buChar char="•"/>
            </a:pPr>
            <a:r>
              <a:rPr lang="en-US" dirty="0"/>
              <a:t>The operating system configures each device’s </a:t>
            </a:r>
            <a:r>
              <a:rPr lang="en-US" b="1" dirty="0"/>
              <a:t>I/O addresses</a:t>
            </a:r>
            <a:r>
              <a:rPr lang="en-US" dirty="0"/>
              <a:t> and </a:t>
            </a:r>
            <a:r>
              <a:rPr lang="en-US" b="1" dirty="0"/>
              <a:t>interrupt requests (IRQs)</a:t>
            </a:r>
            <a:r>
              <a:rPr lang="en-US" dirty="0"/>
              <a:t> automatically. This is part of the PCI’s </a:t>
            </a:r>
            <a:r>
              <a:rPr lang="en-US" b="1" dirty="0"/>
              <a:t>plug-and-play capability</a:t>
            </a:r>
            <a:r>
              <a:rPr lang="en-US" dirty="0"/>
              <a:t>.</a:t>
            </a:r>
          </a:p>
          <a:p>
            <a:endParaRPr lang="en-US" dirty="0"/>
          </a:p>
          <a:p>
            <a:endParaRPr lang="en-IN" dirty="0"/>
          </a:p>
        </p:txBody>
      </p:sp>
    </p:spTree>
    <p:extLst>
      <p:ext uri="{BB962C8B-B14F-4D97-AF65-F5344CB8AC3E}">
        <p14:creationId xmlns:p14="http://schemas.microsoft.com/office/powerpoint/2010/main" val="3853681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D9DE45-1AA1-EB0A-4B2C-0CBF3D1F4390}"/>
              </a:ext>
            </a:extLst>
          </p:cNvPr>
          <p:cNvSpPr>
            <a:spLocks noGrp="1"/>
          </p:cNvSpPr>
          <p:nvPr>
            <p:ph idx="1"/>
          </p:nvPr>
        </p:nvSpPr>
        <p:spPr>
          <a:xfrm>
            <a:off x="0" y="1439056"/>
            <a:ext cx="12192000" cy="5418944"/>
          </a:xfrm>
        </p:spPr>
        <p:txBody>
          <a:bodyPr/>
          <a:lstStyle/>
          <a:p>
            <a:r>
              <a:rPr lang="en-US" b="1" dirty="0"/>
              <a:t>2. Bus Arbitration</a:t>
            </a:r>
          </a:p>
          <a:p>
            <a:pPr>
              <a:buFont typeface="Arial" panose="020B0604020202020204" pitchFamily="34" charset="0"/>
              <a:buChar char="•"/>
            </a:pPr>
            <a:r>
              <a:rPr lang="en-US" dirty="0"/>
              <a:t>Both the graphics card and network card may need to communicate with the CPU at the same time. The </a:t>
            </a:r>
            <a:r>
              <a:rPr lang="en-US" b="1" dirty="0"/>
              <a:t>PCI bus arbiter</a:t>
            </a:r>
            <a:r>
              <a:rPr lang="en-US" dirty="0"/>
              <a:t> (a part of the PCI controller) decides which device gets access first.</a:t>
            </a:r>
          </a:p>
          <a:p>
            <a:pPr>
              <a:buFont typeface="Arial" panose="020B0604020202020204" pitchFamily="34" charset="0"/>
              <a:buChar char="•"/>
            </a:pPr>
            <a:r>
              <a:rPr lang="en-US" dirty="0"/>
              <a:t>Let's say the </a:t>
            </a:r>
            <a:r>
              <a:rPr lang="en-US" b="1" dirty="0"/>
              <a:t>graphics card</a:t>
            </a:r>
            <a:r>
              <a:rPr lang="en-US" dirty="0"/>
              <a:t> has a higher priority than  </a:t>
            </a:r>
            <a:r>
              <a:rPr lang="en-US" b="1" dirty="0"/>
              <a:t>network card</a:t>
            </a:r>
            <a:r>
              <a:rPr lang="en-US" dirty="0"/>
              <a:t> has a slightly lower priority as it handles less time-sensitive data.</a:t>
            </a:r>
          </a:p>
          <a:p>
            <a:r>
              <a:rPr lang="en-US" b="1" dirty="0"/>
              <a:t>3. Synchronous Data Transfer via Clock Signal</a:t>
            </a:r>
          </a:p>
          <a:p>
            <a:pPr>
              <a:buFont typeface="Arial" panose="020B0604020202020204" pitchFamily="34" charset="0"/>
              <a:buChar char="•"/>
            </a:pPr>
            <a:r>
              <a:rPr lang="en-US" dirty="0"/>
              <a:t>Once the graphics card gains access to the PCI bus, it starts communicating data to the CPU with the help of the </a:t>
            </a:r>
            <a:r>
              <a:rPr lang="en-US" b="1" dirty="0"/>
              <a:t>system clock signal</a:t>
            </a:r>
            <a:r>
              <a:rPr lang="en-US" dirty="0"/>
              <a:t>.</a:t>
            </a:r>
          </a:p>
          <a:p>
            <a:pPr>
              <a:buFont typeface="Arial" panose="020B0604020202020204" pitchFamily="34" charset="0"/>
              <a:buChar char="•"/>
            </a:pPr>
            <a:r>
              <a:rPr lang="en-US" dirty="0"/>
              <a:t>PCI uses a synchronous clock, meaning that each data transfer is synced with the clock pulse, typically at 33 MHz (or higher for newer versions).</a:t>
            </a:r>
          </a:p>
          <a:p>
            <a:pPr>
              <a:buFont typeface="Arial" panose="020B0604020202020204" pitchFamily="34" charset="0"/>
              <a:buChar char="•"/>
            </a:pPr>
            <a:r>
              <a:rPr lang="en-US" dirty="0"/>
              <a:t>Data moves from the graphics card to the CPU in small, timed chunks or </a:t>
            </a:r>
            <a:r>
              <a:rPr lang="en-US" b="1" dirty="0"/>
              <a:t>bursts</a:t>
            </a:r>
            <a:r>
              <a:rPr lang="en-US" dirty="0"/>
              <a:t> to match the clock speed. This synchronization allows reliable, predictable data transfer rates.</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78971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C99BD-DD12-C065-5EB3-5AC82C41EDE6}"/>
              </a:ext>
            </a:extLst>
          </p:cNvPr>
          <p:cNvSpPr>
            <a:spLocks noGrp="1"/>
          </p:cNvSpPr>
          <p:nvPr>
            <p:ph idx="1"/>
          </p:nvPr>
        </p:nvSpPr>
        <p:spPr>
          <a:xfrm>
            <a:off x="685800" y="1618938"/>
            <a:ext cx="10820400" cy="4599747"/>
          </a:xfrm>
        </p:spPr>
        <p:txBody>
          <a:bodyPr/>
          <a:lstStyle/>
          <a:p>
            <a:r>
              <a:rPr lang="en-US" dirty="0"/>
              <a:t>Data Transfer between CPU and I/O devices may be handled in a variety of modes.</a:t>
            </a:r>
          </a:p>
          <a:p>
            <a:r>
              <a:rPr lang="en-US" dirty="0"/>
              <a:t>Some modes use the CPU as an intermediate path ,others transfer the data directly to and from the memory unit.</a:t>
            </a:r>
          </a:p>
          <a:p>
            <a:r>
              <a:rPr lang="en-US" dirty="0"/>
              <a:t>Data transfer to and from peripherals may be handled in one of three possible modes.</a:t>
            </a:r>
          </a:p>
          <a:p>
            <a:pPr marL="0" indent="0">
              <a:buNone/>
            </a:pPr>
            <a:endParaRPr lang="en-US" dirty="0"/>
          </a:p>
          <a:p>
            <a:pPr lvl="2"/>
            <a:r>
              <a:rPr lang="en-US" dirty="0"/>
              <a:t>Programmed I/O</a:t>
            </a:r>
          </a:p>
          <a:p>
            <a:pPr lvl="2"/>
            <a:r>
              <a:rPr lang="en-US" dirty="0"/>
              <a:t>Interrupt- Initiated I/O</a:t>
            </a:r>
          </a:p>
          <a:p>
            <a:pPr lvl="2"/>
            <a:r>
              <a:rPr lang="en-US" dirty="0"/>
              <a:t>Direct Memory Access(DMA)</a:t>
            </a:r>
          </a:p>
          <a:p>
            <a:endParaRPr lang="en-IN" dirty="0"/>
          </a:p>
        </p:txBody>
      </p:sp>
    </p:spTree>
    <p:extLst>
      <p:ext uri="{BB962C8B-B14F-4D97-AF65-F5344CB8AC3E}">
        <p14:creationId xmlns:p14="http://schemas.microsoft.com/office/powerpoint/2010/main" val="15311107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26B9-EF9A-0748-347D-1D17F6929C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80092F-444A-48D9-3D6E-8C82809C4DA6}"/>
              </a:ext>
            </a:extLst>
          </p:cNvPr>
          <p:cNvSpPr>
            <a:spLocks noGrp="1"/>
          </p:cNvSpPr>
          <p:nvPr>
            <p:ph idx="1"/>
          </p:nvPr>
        </p:nvSpPr>
        <p:spPr/>
        <p:txBody>
          <a:bodyPr/>
          <a:lstStyle/>
          <a:p>
            <a:r>
              <a:rPr lang="en-US" b="1" dirty="0"/>
              <a:t>4. Data Transmission from Graphics Card to CPU</a:t>
            </a:r>
          </a:p>
          <a:p>
            <a:pPr>
              <a:buFont typeface="Arial" panose="020B0604020202020204" pitchFamily="34" charset="0"/>
              <a:buChar char="•"/>
            </a:pPr>
            <a:r>
              <a:rPr lang="en-US" dirty="0"/>
              <a:t>The graphics card starts a </a:t>
            </a:r>
            <a:r>
              <a:rPr lang="en-US" b="1" dirty="0"/>
              <a:t>data burst</a:t>
            </a:r>
            <a:r>
              <a:rPr lang="en-US" dirty="0"/>
              <a:t> to transfer image data to the CPU or memory.</a:t>
            </a:r>
          </a:p>
          <a:p>
            <a:pPr>
              <a:buFont typeface="Arial" panose="020B0604020202020204" pitchFamily="34" charset="0"/>
              <a:buChar char="•"/>
            </a:pPr>
            <a:r>
              <a:rPr lang="en-US" dirty="0"/>
              <a:t>The PCI controller begins the data transfer by issuing a </a:t>
            </a:r>
            <a:r>
              <a:rPr lang="en-US" b="1" dirty="0"/>
              <a:t>start signal</a:t>
            </a:r>
            <a:r>
              <a:rPr lang="en-US" dirty="0"/>
              <a:t> and identifying the target device's address on the PCI bus.</a:t>
            </a:r>
          </a:p>
          <a:p>
            <a:pPr>
              <a:buFont typeface="Arial" panose="020B0604020202020204" pitchFamily="34" charset="0"/>
              <a:buChar char="•"/>
            </a:pPr>
            <a:r>
              <a:rPr lang="en-US" dirty="0"/>
              <a:t>Each burst is a group of multiple data packets sent sequentially, allowing high-speed transmission and reducing latency.</a:t>
            </a:r>
          </a:p>
          <a:p>
            <a:pPr>
              <a:buFont typeface="Arial" panose="020B0604020202020204" pitchFamily="34" charset="0"/>
              <a:buChar char="•"/>
            </a:pPr>
            <a:r>
              <a:rPr lang="en-US" dirty="0"/>
              <a:t>During each data packet transfer, error-checking is performed to ensure no data corruption. If an error is detected, the packet may be retransmitted.</a:t>
            </a:r>
          </a:p>
          <a:p>
            <a:endParaRPr lang="en-IN" dirty="0"/>
          </a:p>
        </p:txBody>
      </p:sp>
    </p:spTree>
    <p:extLst>
      <p:ext uri="{BB962C8B-B14F-4D97-AF65-F5344CB8AC3E}">
        <p14:creationId xmlns:p14="http://schemas.microsoft.com/office/powerpoint/2010/main" val="2934292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EE3DF5-BF42-85E0-D44C-F2CA3FDBC413}"/>
              </a:ext>
            </a:extLst>
          </p:cNvPr>
          <p:cNvSpPr>
            <a:spLocks noGrp="1"/>
          </p:cNvSpPr>
          <p:nvPr>
            <p:ph idx="1"/>
          </p:nvPr>
        </p:nvSpPr>
        <p:spPr>
          <a:xfrm>
            <a:off x="685800" y="1364106"/>
            <a:ext cx="10820400" cy="4854580"/>
          </a:xfrm>
        </p:spPr>
        <p:txBody>
          <a:bodyPr>
            <a:normAutofit fontScale="92500" lnSpcReduction="10000"/>
          </a:bodyPr>
          <a:lstStyle/>
          <a:p>
            <a:r>
              <a:rPr lang="en-US" b="1" dirty="0"/>
              <a:t>5. Network Card Request and Interrupt Handling</a:t>
            </a:r>
          </a:p>
          <a:p>
            <a:pPr>
              <a:buFont typeface="Arial" panose="020B0604020202020204" pitchFamily="34" charset="0"/>
              <a:buChar char="•"/>
            </a:pPr>
            <a:r>
              <a:rPr lang="en-US" dirty="0"/>
              <a:t>While the graphics card transfers data, the network card might also have data packets arriving from an internet connection that it needs to pass to the CPU.</a:t>
            </a:r>
          </a:p>
          <a:p>
            <a:pPr>
              <a:buFont typeface="Arial" panose="020B0604020202020204" pitchFamily="34" charset="0"/>
              <a:buChar char="•"/>
            </a:pPr>
            <a:r>
              <a:rPr lang="en-US" dirty="0"/>
              <a:t>Once the graphics card completes its data transfer, the network card requests access to the PCI bus. The bus arbiter then grants the network card access.</a:t>
            </a:r>
          </a:p>
          <a:p>
            <a:pPr>
              <a:buFont typeface="Arial" panose="020B0604020202020204" pitchFamily="34" charset="0"/>
              <a:buChar char="•"/>
            </a:pPr>
            <a:r>
              <a:rPr lang="en-US" dirty="0"/>
              <a:t>The network card transfers data packets to the CPU, but this time, it might generate an </a:t>
            </a:r>
            <a:r>
              <a:rPr lang="en-US" b="1" dirty="0"/>
              <a:t>interrupt</a:t>
            </a:r>
            <a:r>
              <a:rPr lang="en-US" dirty="0"/>
              <a:t> to notify the CPU of the data’s arrival (e.g., incoming data from an online video stream).</a:t>
            </a:r>
          </a:p>
          <a:p>
            <a:pPr>
              <a:buFont typeface="Arial" panose="020B0604020202020204" pitchFamily="34" charset="0"/>
              <a:buChar char="•"/>
            </a:pPr>
            <a:r>
              <a:rPr lang="en-US" dirty="0"/>
              <a:t>The CPU temporarily stops its current task to process the interrupt, retrieves data from the network card, and then resumes its regular operations.</a:t>
            </a:r>
          </a:p>
          <a:p>
            <a:r>
              <a:rPr lang="en-US" b="1" dirty="0"/>
              <a:t>6. Automatic Configuration and Memory Mapping</a:t>
            </a:r>
          </a:p>
          <a:p>
            <a:pPr>
              <a:buFont typeface="Arial" panose="020B0604020202020204" pitchFamily="34" charset="0"/>
              <a:buChar char="•"/>
            </a:pPr>
            <a:r>
              <a:rPr lang="en-US" dirty="0"/>
              <a:t>Throughout this process, the PCI bus’s configuration setup allows the CPU and devices to use </a:t>
            </a:r>
            <a:r>
              <a:rPr lang="en-US" b="1" dirty="0"/>
              <a:t>I/O addresses</a:t>
            </a:r>
            <a:r>
              <a:rPr lang="en-US" dirty="0"/>
              <a:t> and </a:t>
            </a:r>
            <a:r>
              <a:rPr lang="en-US" b="1" dirty="0"/>
              <a:t>memory mappings</a:t>
            </a:r>
            <a:r>
              <a:rPr lang="en-US" dirty="0"/>
              <a:t> for efficient communication.</a:t>
            </a:r>
          </a:p>
          <a:p>
            <a:pPr>
              <a:buFont typeface="Arial" panose="020B0604020202020204" pitchFamily="34" charset="0"/>
              <a:buChar char="•"/>
            </a:pPr>
            <a:r>
              <a:rPr lang="en-US" dirty="0"/>
              <a:t>The plug-and-play feature ensures that each device is correctly configured and does not interfere with others on the bus.</a:t>
            </a:r>
          </a:p>
          <a:p>
            <a:endParaRPr lang="en-IN" dirty="0"/>
          </a:p>
        </p:txBody>
      </p:sp>
    </p:spTree>
    <p:extLst>
      <p:ext uri="{BB962C8B-B14F-4D97-AF65-F5344CB8AC3E}">
        <p14:creationId xmlns:p14="http://schemas.microsoft.com/office/powerpoint/2010/main" val="19282334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820A-9EAB-B8EE-57F7-791A5A2E5041}"/>
              </a:ext>
            </a:extLst>
          </p:cNvPr>
          <p:cNvSpPr>
            <a:spLocks noGrp="1"/>
          </p:cNvSpPr>
          <p:nvPr>
            <p:ph idx="1"/>
          </p:nvPr>
        </p:nvSpPr>
        <p:spPr>
          <a:xfrm>
            <a:off x="685800" y="1379096"/>
            <a:ext cx="10820400" cy="4839590"/>
          </a:xfrm>
        </p:spPr>
        <p:txBody>
          <a:bodyPr/>
          <a:lstStyle/>
          <a:p>
            <a:pPr marL="0" indent="0">
              <a:buNone/>
            </a:pPr>
            <a:r>
              <a:rPr lang="en-US" b="1" dirty="0"/>
              <a:t>2) SCSI Bus</a:t>
            </a:r>
          </a:p>
          <a:p>
            <a:r>
              <a:rPr lang="en-US" dirty="0"/>
              <a:t>It was developed by American national standard interface(ANSI)</a:t>
            </a:r>
          </a:p>
          <a:p>
            <a:r>
              <a:rPr lang="en-US" dirty="0"/>
              <a:t>It </a:t>
            </a:r>
            <a:r>
              <a:rPr lang="en-US" dirty="0" err="1"/>
              <a:t>doesnot</a:t>
            </a:r>
            <a:r>
              <a:rPr lang="en-US" dirty="0"/>
              <a:t> support plug and play</a:t>
            </a:r>
          </a:p>
          <a:p>
            <a:r>
              <a:rPr lang="en-US" dirty="0"/>
              <a:t>Can transfer only 16 data lines</a:t>
            </a:r>
          </a:p>
          <a:p>
            <a:r>
              <a:rPr lang="en-US" dirty="0"/>
              <a:t>Two types</a:t>
            </a:r>
          </a:p>
          <a:p>
            <a:pPr lvl="1"/>
            <a:r>
              <a:rPr lang="en-US" dirty="0"/>
              <a:t>1) Narrow SCSI Bus which can hold 8 data lines</a:t>
            </a:r>
          </a:p>
          <a:p>
            <a:pPr lvl="1"/>
            <a:r>
              <a:rPr lang="en-US" dirty="0"/>
              <a:t>2) Wide SCSI Bus which can hold 16 data lines</a:t>
            </a:r>
            <a:r>
              <a:rPr lang="en-IN" dirty="0"/>
              <a:t>.</a:t>
            </a:r>
          </a:p>
          <a:p>
            <a:pPr lvl="1"/>
            <a:endParaRPr lang="en-IN" dirty="0"/>
          </a:p>
          <a:p>
            <a:pPr lvl="1"/>
            <a:endParaRPr lang="en-IN" dirty="0"/>
          </a:p>
        </p:txBody>
      </p:sp>
    </p:spTree>
    <p:extLst>
      <p:ext uri="{BB962C8B-B14F-4D97-AF65-F5344CB8AC3E}">
        <p14:creationId xmlns:p14="http://schemas.microsoft.com/office/powerpoint/2010/main" val="40623027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166924-66EB-CC3C-FB60-C5ACD94B4A38}"/>
              </a:ext>
            </a:extLst>
          </p:cNvPr>
          <p:cNvSpPr>
            <a:spLocks noGrp="1"/>
          </p:cNvSpPr>
          <p:nvPr>
            <p:ph idx="1"/>
          </p:nvPr>
        </p:nvSpPr>
        <p:spPr>
          <a:xfrm>
            <a:off x="685800" y="1439056"/>
            <a:ext cx="10820400" cy="4779630"/>
          </a:xfrm>
        </p:spPr>
        <p:txBody>
          <a:bodyPr>
            <a:normAutofit/>
          </a:bodyPr>
          <a:lstStyle/>
          <a:p>
            <a:r>
              <a:rPr lang="en-US" b="1" dirty="0"/>
              <a:t>Key Features of SCSI</a:t>
            </a:r>
          </a:p>
          <a:p>
            <a:pPr>
              <a:buFont typeface="+mj-lt"/>
              <a:buAutoNum type="arabicPeriod"/>
            </a:pPr>
            <a:r>
              <a:rPr lang="en-US" b="1" dirty="0"/>
              <a:t>Multi-Device Support</a:t>
            </a:r>
            <a:r>
              <a:rPr lang="en-US" dirty="0"/>
              <a:t>: A single SCSI bus can connect up to 8 or 16 devices (depending on the SCSI version), including the host adapter.</a:t>
            </a:r>
          </a:p>
          <a:p>
            <a:pPr>
              <a:buFont typeface="+mj-lt"/>
              <a:buAutoNum type="arabicPeriod"/>
            </a:pPr>
            <a:r>
              <a:rPr lang="en-US" b="1" dirty="0"/>
              <a:t>High-Speed Data Transfer</a:t>
            </a:r>
            <a:r>
              <a:rPr lang="en-US" dirty="0"/>
              <a:t>: SCSI offers faster data transfer rates compared to older interfaces like IDE.</a:t>
            </a:r>
          </a:p>
          <a:p>
            <a:pPr>
              <a:buFont typeface="+mj-lt"/>
              <a:buAutoNum type="arabicPeriod"/>
            </a:pPr>
            <a:r>
              <a:rPr lang="en-US" b="1" dirty="0"/>
              <a:t>Daisy-Chaining</a:t>
            </a:r>
            <a:r>
              <a:rPr lang="en-US" dirty="0"/>
              <a:t>: Devices are connected in series (daisy-chained) using a single cable, with termination at both ends of the chain.</a:t>
            </a:r>
          </a:p>
          <a:p>
            <a:pPr>
              <a:buFont typeface="+mj-lt"/>
              <a:buAutoNum type="arabicPeriod"/>
            </a:pPr>
            <a:r>
              <a:rPr lang="en-US" b="1" dirty="0"/>
              <a:t>Wide Compatibility</a:t>
            </a:r>
            <a:r>
              <a:rPr lang="en-US" dirty="0"/>
              <a:t>: SCSI supports a variety of devices, from storage to input/output devices.</a:t>
            </a:r>
          </a:p>
          <a:p>
            <a:pPr>
              <a:buFont typeface="+mj-lt"/>
              <a:buAutoNum type="arabicPeriod"/>
            </a:pPr>
            <a:r>
              <a:rPr lang="en-US" b="1" dirty="0"/>
              <a:t>Intelligent Communication</a:t>
            </a:r>
            <a:r>
              <a:rPr lang="en-US" dirty="0"/>
              <a:t>: Devices on the SCSI bus can negotiate </a:t>
            </a:r>
            <a:r>
              <a:rPr lang="en-US" u="sng" dirty="0"/>
              <a:t>data transfer speeds</a:t>
            </a:r>
            <a:r>
              <a:rPr lang="en-US" dirty="0"/>
              <a:t> and modes for optimal performance.</a:t>
            </a:r>
          </a:p>
          <a:p>
            <a:pPr>
              <a:buFont typeface="+mj-lt"/>
              <a:buAutoNum type="arabicPeriod"/>
            </a:pPr>
            <a:r>
              <a:rPr lang="en-US" b="1" dirty="0"/>
              <a:t>Independent Operation</a:t>
            </a:r>
            <a:r>
              <a:rPr lang="en-US" dirty="0"/>
              <a:t>: Devices can </a:t>
            </a:r>
            <a:r>
              <a:rPr lang="en-US" u="sng" dirty="0"/>
              <a:t>operate independently, allowing simultaneous data transfers between the CPU and multiple devices</a:t>
            </a:r>
            <a:r>
              <a:rPr lang="en-US" dirty="0"/>
              <a:t>.</a:t>
            </a:r>
          </a:p>
          <a:p>
            <a:endParaRPr lang="en-IN" dirty="0"/>
          </a:p>
        </p:txBody>
      </p:sp>
    </p:spTree>
    <p:extLst>
      <p:ext uri="{BB962C8B-B14F-4D97-AF65-F5344CB8AC3E}">
        <p14:creationId xmlns:p14="http://schemas.microsoft.com/office/powerpoint/2010/main" val="18628044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07CD77-9FAC-66E9-3750-DFBB8CC2C985}"/>
              </a:ext>
            </a:extLst>
          </p:cNvPr>
          <p:cNvSpPr>
            <a:spLocks noGrp="1"/>
          </p:cNvSpPr>
          <p:nvPr>
            <p:ph idx="1"/>
          </p:nvPr>
        </p:nvSpPr>
        <p:spPr>
          <a:xfrm>
            <a:off x="209862" y="1409076"/>
            <a:ext cx="11842230" cy="5448924"/>
          </a:xfrm>
        </p:spPr>
        <p:txBody>
          <a:bodyPr>
            <a:normAutofit fontScale="92500" lnSpcReduction="20000"/>
          </a:bodyPr>
          <a:lstStyle/>
          <a:p>
            <a:r>
              <a:rPr lang="en-US" b="1" dirty="0"/>
              <a:t>Example of SCSI in Action</a:t>
            </a:r>
          </a:p>
          <a:p>
            <a:r>
              <a:rPr lang="en-US" dirty="0"/>
              <a:t>Suppose a computer has a SCSI hard drive, a SCSI scanner, and a SCSI printer connected to a single SCSI bus.</a:t>
            </a:r>
          </a:p>
          <a:p>
            <a:pPr>
              <a:buFont typeface="+mj-lt"/>
              <a:buAutoNum type="arabicPeriod"/>
            </a:pPr>
            <a:r>
              <a:rPr lang="en-US" b="1" dirty="0"/>
              <a:t>Device Initialization</a:t>
            </a:r>
            <a:r>
              <a:rPr lang="en-US" dirty="0"/>
              <a:t>:</a:t>
            </a:r>
          </a:p>
          <a:p>
            <a:pPr marL="742950" lvl="1" indent="-285750">
              <a:buFont typeface="+mj-lt"/>
              <a:buAutoNum type="arabicPeriod"/>
            </a:pPr>
            <a:r>
              <a:rPr lang="en-US" dirty="0"/>
              <a:t>Each device is assigned a unique SCSI ID during setup.</a:t>
            </a:r>
          </a:p>
          <a:p>
            <a:pPr marL="742950" lvl="1" indent="-285750">
              <a:buFont typeface="+mj-lt"/>
              <a:buAutoNum type="arabicPeriod"/>
            </a:pPr>
            <a:r>
              <a:rPr lang="en-US" dirty="0"/>
              <a:t>The host adapter scans the bus during startup to identify all connected devices.</a:t>
            </a:r>
          </a:p>
          <a:p>
            <a:pPr>
              <a:buFont typeface="+mj-lt"/>
              <a:buAutoNum type="arabicPeriod"/>
            </a:pPr>
            <a:r>
              <a:rPr lang="en-US" b="1" dirty="0"/>
              <a:t>Hard Drive Access</a:t>
            </a:r>
            <a:r>
              <a:rPr lang="en-US" dirty="0"/>
              <a:t>:</a:t>
            </a:r>
          </a:p>
          <a:p>
            <a:pPr marL="742950" lvl="1" indent="-285750">
              <a:buFont typeface="+mj-lt"/>
              <a:buAutoNum type="arabicPeriod"/>
            </a:pPr>
            <a:r>
              <a:rPr lang="en-US" dirty="0"/>
              <a:t>The CPU, through the SCSI host adapter, issues a </a:t>
            </a:r>
            <a:r>
              <a:rPr lang="en-US" b="1" dirty="0"/>
              <a:t>read command</a:t>
            </a:r>
            <a:r>
              <a:rPr lang="en-US" dirty="0"/>
              <a:t> to the hard drive (target).</a:t>
            </a:r>
          </a:p>
          <a:p>
            <a:pPr marL="742950" lvl="1" indent="-285750">
              <a:buFont typeface="+mj-lt"/>
              <a:buAutoNum type="arabicPeriod"/>
            </a:pPr>
            <a:r>
              <a:rPr lang="en-US" dirty="0"/>
              <a:t>The hard drive reads the data and sends it back to the CPU via the SCSI bus.</a:t>
            </a:r>
          </a:p>
          <a:p>
            <a:pPr>
              <a:buFont typeface="+mj-lt"/>
              <a:buAutoNum type="arabicPeriod"/>
            </a:pPr>
            <a:r>
              <a:rPr lang="en-US" b="1" dirty="0"/>
              <a:t>Simultaneous Operations</a:t>
            </a:r>
            <a:r>
              <a:rPr lang="en-US" dirty="0"/>
              <a:t>:</a:t>
            </a:r>
          </a:p>
          <a:p>
            <a:pPr marL="742950" lvl="1" indent="-285750">
              <a:buFont typeface="+mj-lt"/>
              <a:buAutoNum type="arabicPeriod"/>
            </a:pPr>
            <a:r>
              <a:rPr lang="en-US" dirty="0"/>
              <a:t>While the hard drive transfers data to the CPU, the scanner may begin scanning a document, and the printer can start printing a job.</a:t>
            </a:r>
          </a:p>
          <a:p>
            <a:pPr marL="742950" lvl="1" indent="-285750">
              <a:buFont typeface="+mj-lt"/>
              <a:buAutoNum type="arabicPeriod"/>
            </a:pPr>
            <a:r>
              <a:rPr lang="en-US" dirty="0"/>
              <a:t>The SCSI bus's capability to handle independent operations allows this parallel processing.</a:t>
            </a:r>
          </a:p>
          <a:p>
            <a:pPr>
              <a:buFont typeface="+mj-lt"/>
              <a:buAutoNum type="arabicPeriod"/>
            </a:pPr>
            <a:r>
              <a:rPr lang="en-US" b="1" dirty="0"/>
              <a:t>Bus Arbitration</a:t>
            </a:r>
            <a:r>
              <a:rPr lang="en-US" dirty="0"/>
              <a:t>:</a:t>
            </a:r>
          </a:p>
          <a:p>
            <a:pPr marL="742950" lvl="1" indent="-285750">
              <a:buFont typeface="+mj-lt"/>
              <a:buAutoNum type="arabicPeriod"/>
            </a:pPr>
            <a:r>
              <a:rPr lang="en-US" dirty="0"/>
              <a:t>If both the scanner and printer request the bus simultaneously, the device with the higher priority (lower SCSI ID) gains access first.</a:t>
            </a:r>
          </a:p>
          <a:p>
            <a:pPr>
              <a:buFont typeface="+mj-lt"/>
              <a:buAutoNum type="arabicPeriod"/>
            </a:pPr>
            <a:r>
              <a:rPr lang="en-US" b="1" dirty="0"/>
              <a:t>Efficient Termination</a:t>
            </a:r>
            <a:r>
              <a:rPr lang="en-US" dirty="0"/>
              <a:t>:</a:t>
            </a:r>
          </a:p>
          <a:p>
            <a:pPr marL="742950" lvl="1" indent="-285750">
              <a:buFont typeface="+mj-lt"/>
              <a:buAutoNum type="arabicPeriod"/>
            </a:pPr>
            <a:r>
              <a:rPr lang="en-US" dirty="0"/>
              <a:t>The bus is terminated at both ends, ensuring smooth communication without data corruption.</a:t>
            </a:r>
          </a:p>
          <a:p>
            <a:endParaRPr lang="en-IN" dirty="0"/>
          </a:p>
        </p:txBody>
      </p:sp>
    </p:spTree>
    <p:extLst>
      <p:ext uri="{BB962C8B-B14F-4D97-AF65-F5344CB8AC3E}">
        <p14:creationId xmlns:p14="http://schemas.microsoft.com/office/powerpoint/2010/main" val="1009259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39-D7D8-5047-13A0-2742DB5184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5DED27-6129-7A49-1679-87B9161A54EB}"/>
              </a:ext>
            </a:extLst>
          </p:cNvPr>
          <p:cNvSpPr>
            <a:spLocks noGrp="1"/>
          </p:cNvSpPr>
          <p:nvPr>
            <p:ph idx="1"/>
          </p:nvPr>
        </p:nvSpPr>
        <p:spPr/>
        <p:txBody>
          <a:bodyPr/>
          <a:lstStyle/>
          <a:p>
            <a:r>
              <a:rPr lang="en-US" b="1" dirty="0"/>
              <a:t>3) USB</a:t>
            </a:r>
          </a:p>
          <a:p>
            <a:r>
              <a:rPr lang="en-US" dirty="0"/>
              <a:t>Supports plug and play</a:t>
            </a:r>
          </a:p>
          <a:p>
            <a:endParaRPr lang="en-US" dirty="0"/>
          </a:p>
          <a:p>
            <a:r>
              <a:rPr lang="en-US" dirty="0"/>
              <a:t>Supports dual speed of operation(1.5 megabits/12 megabits)</a:t>
            </a:r>
          </a:p>
          <a:p>
            <a:endParaRPr lang="en-US" dirty="0"/>
          </a:p>
          <a:p>
            <a:r>
              <a:rPr lang="en-US" dirty="0"/>
              <a:t>Also supports high speed-USB(2.0)(480 megabits/s)</a:t>
            </a:r>
            <a:endParaRPr lang="en-IN" dirty="0"/>
          </a:p>
        </p:txBody>
      </p:sp>
    </p:spTree>
    <p:extLst>
      <p:ext uri="{BB962C8B-B14F-4D97-AF65-F5344CB8AC3E}">
        <p14:creationId xmlns:p14="http://schemas.microsoft.com/office/powerpoint/2010/main" val="14690998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D24D37-E8C4-0887-6FB8-D80A5D1249E8}"/>
              </a:ext>
            </a:extLst>
          </p:cNvPr>
          <p:cNvSpPr>
            <a:spLocks noGrp="1"/>
          </p:cNvSpPr>
          <p:nvPr>
            <p:ph idx="1"/>
          </p:nvPr>
        </p:nvSpPr>
        <p:spPr>
          <a:xfrm>
            <a:off x="685800" y="1678898"/>
            <a:ext cx="10820400" cy="4539787"/>
          </a:xfrm>
        </p:spPr>
        <p:txBody>
          <a:bodyPr/>
          <a:lstStyle/>
          <a:p>
            <a:r>
              <a:rPr lang="en-US" b="1" dirty="0"/>
              <a:t>Features of USB:</a:t>
            </a:r>
          </a:p>
          <a:p>
            <a:pPr>
              <a:buFont typeface="+mj-lt"/>
              <a:buAutoNum type="arabicPeriod"/>
            </a:pPr>
            <a:r>
              <a:rPr lang="en-US" b="1" dirty="0"/>
              <a:t>Plug-and-Play</a:t>
            </a:r>
            <a:r>
              <a:rPr lang="en-US" dirty="0"/>
              <a:t>: Devices are detected and configured automatically upon connection, without requiring a system restart.</a:t>
            </a:r>
          </a:p>
          <a:p>
            <a:pPr>
              <a:buFont typeface="+mj-lt"/>
              <a:buAutoNum type="arabicPeriod"/>
            </a:pPr>
            <a:r>
              <a:rPr lang="en-US" b="1" dirty="0"/>
              <a:t>Hot-Swapping</a:t>
            </a:r>
            <a:r>
              <a:rPr lang="en-US" dirty="0"/>
              <a:t>: Devices can be connected or disconnected while the computer is running.</a:t>
            </a:r>
          </a:p>
          <a:p>
            <a:pPr>
              <a:buFont typeface="+mj-lt"/>
              <a:buAutoNum type="arabicPeriod"/>
            </a:pPr>
            <a:r>
              <a:rPr lang="en-US" b="1" dirty="0"/>
              <a:t>Versatility</a:t>
            </a:r>
            <a:r>
              <a:rPr lang="en-US" dirty="0"/>
              <a:t>: Supports a wide range of devices, from storage to audio and video peripherals.</a:t>
            </a:r>
          </a:p>
          <a:p>
            <a:pPr>
              <a:buFont typeface="+mj-lt"/>
              <a:buAutoNum type="arabicPeriod"/>
            </a:pPr>
            <a:r>
              <a:rPr lang="en-US" b="1" dirty="0"/>
              <a:t>Power Delivery</a:t>
            </a:r>
            <a:r>
              <a:rPr lang="en-US" dirty="0"/>
              <a:t>: USB can supply power to devices, eliminating the need for separate power sources for smaller peripherals.</a:t>
            </a:r>
          </a:p>
          <a:p>
            <a:pPr>
              <a:buFont typeface="+mj-lt"/>
              <a:buAutoNum type="arabicPeriod"/>
            </a:pPr>
            <a:r>
              <a:rPr lang="en-US" b="1" dirty="0"/>
              <a:t>Scalability</a:t>
            </a:r>
            <a:r>
              <a:rPr lang="en-US" dirty="0"/>
              <a:t>: Supports multiple devices using hubs.</a:t>
            </a:r>
          </a:p>
          <a:p>
            <a:endParaRPr lang="en-IN" dirty="0"/>
          </a:p>
        </p:txBody>
      </p:sp>
    </p:spTree>
    <p:extLst>
      <p:ext uri="{BB962C8B-B14F-4D97-AF65-F5344CB8AC3E}">
        <p14:creationId xmlns:p14="http://schemas.microsoft.com/office/powerpoint/2010/main" val="22624451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F520C1-5FAB-0D10-9D66-401763820511}"/>
              </a:ext>
            </a:extLst>
          </p:cNvPr>
          <p:cNvSpPr>
            <a:spLocks noGrp="1"/>
          </p:cNvSpPr>
          <p:nvPr>
            <p:ph idx="1"/>
          </p:nvPr>
        </p:nvSpPr>
        <p:spPr>
          <a:xfrm>
            <a:off x="685800" y="494675"/>
            <a:ext cx="10820400" cy="5724011"/>
          </a:xfrm>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2E74562-52CD-9F1B-FA92-96AC4C135E7F}"/>
                  </a:ext>
                </a:extLst>
              </p14:cNvPr>
              <p14:cNvContentPartPr/>
              <p14:nvPr/>
            </p14:nvContentPartPr>
            <p14:xfrm>
              <a:off x="4167124" y="778928"/>
              <a:ext cx="360" cy="853920"/>
            </p14:xfrm>
          </p:contentPart>
        </mc:Choice>
        <mc:Fallback>
          <p:pic>
            <p:nvPicPr>
              <p:cNvPr id="4" name="Ink 3">
                <a:extLst>
                  <a:ext uri="{FF2B5EF4-FFF2-40B4-BE49-F238E27FC236}">
                    <a16:creationId xmlns:a16="http://schemas.microsoft.com/office/drawing/2014/main" id="{F2E74562-52CD-9F1B-FA92-96AC4C135E7F}"/>
                  </a:ext>
                </a:extLst>
              </p:cNvPr>
              <p:cNvPicPr/>
              <p:nvPr/>
            </p:nvPicPr>
            <p:blipFill>
              <a:blip r:embed="rId3"/>
              <a:stretch>
                <a:fillRect/>
              </a:stretch>
            </p:blipFill>
            <p:spPr>
              <a:xfrm>
                <a:off x="4161004" y="772808"/>
                <a:ext cx="12600" cy="866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20ED994-C662-CC41-CB39-8565DBC53F42}"/>
                  </a:ext>
                </a:extLst>
              </p14:cNvPr>
              <p14:cNvContentPartPr/>
              <p14:nvPr/>
            </p14:nvContentPartPr>
            <p14:xfrm>
              <a:off x="4163524" y="793688"/>
              <a:ext cx="5154120" cy="1155960"/>
            </p14:xfrm>
          </p:contentPart>
        </mc:Choice>
        <mc:Fallback>
          <p:pic>
            <p:nvPicPr>
              <p:cNvPr id="5" name="Ink 4">
                <a:extLst>
                  <a:ext uri="{FF2B5EF4-FFF2-40B4-BE49-F238E27FC236}">
                    <a16:creationId xmlns:a16="http://schemas.microsoft.com/office/drawing/2014/main" id="{D20ED994-C662-CC41-CB39-8565DBC53F42}"/>
                  </a:ext>
                </a:extLst>
              </p:cNvPr>
              <p:cNvPicPr/>
              <p:nvPr/>
            </p:nvPicPr>
            <p:blipFill>
              <a:blip r:embed="rId5"/>
              <a:stretch>
                <a:fillRect/>
              </a:stretch>
            </p:blipFill>
            <p:spPr>
              <a:xfrm>
                <a:off x="4157404" y="787568"/>
                <a:ext cx="5166360" cy="1168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837A074-0171-5C4D-E540-33FB35C8BBC8}"/>
                  </a:ext>
                </a:extLst>
              </p14:cNvPr>
              <p14:cNvContentPartPr/>
              <p14:nvPr/>
            </p14:nvContentPartPr>
            <p14:xfrm>
              <a:off x="2790124" y="1918328"/>
              <a:ext cx="3715920" cy="555480"/>
            </p14:xfrm>
          </p:contentPart>
        </mc:Choice>
        <mc:Fallback>
          <p:pic>
            <p:nvPicPr>
              <p:cNvPr id="6" name="Ink 5">
                <a:extLst>
                  <a:ext uri="{FF2B5EF4-FFF2-40B4-BE49-F238E27FC236}">
                    <a16:creationId xmlns:a16="http://schemas.microsoft.com/office/drawing/2014/main" id="{F837A074-0171-5C4D-E540-33FB35C8BBC8}"/>
                  </a:ext>
                </a:extLst>
              </p:cNvPr>
              <p:cNvPicPr/>
              <p:nvPr/>
            </p:nvPicPr>
            <p:blipFill>
              <a:blip r:embed="rId7"/>
              <a:stretch>
                <a:fillRect/>
              </a:stretch>
            </p:blipFill>
            <p:spPr>
              <a:xfrm>
                <a:off x="2784004" y="1912208"/>
                <a:ext cx="3728160" cy="567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369CE6A3-8B85-E31A-1858-1979DA82C622}"/>
                  </a:ext>
                </a:extLst>
              </p14:cNvPr>
              <p14:cNvContentPartPr/>
              <p14:nvPr/>
            </p14:nvContentPartPr>
            <p14:xfrm>
              <a:off x="2203324" y="2755688"/>
              <a:ext cx="211680" cy="256680"/>
            </p14:xfrm>
          </p:contentPart>
        </mc:Choice>
        <mc:Fallback>
          <p:pic>
            <p:nvPicPr>
              <p:cNvPr id="10" name="Ink 9">
                <a:extLst>
                  <a:ext uri="{FF2B5EF4-FFF2-40B4-BE49-F238E27FC236}">
                    <a16:creationId xmlns:a16="http://schemas.microsoft.com/office/drawing/2014/main" id="{369CE6A3-8B85-E31A-1858-1979DA82C622}"/>
                  </a:ext>
                </a:extLst>
              </p:cNvPr>
              <p:cNvPicPr/>
              <p:nvPr/>
            </p:nvPicPr>
            <p:blipFill>
              <a:blip r:embed="rId9"/>
              <a:stretch>
                <a:fillRect/>
              </a:stretch>
            </p:blipFill>
            <p:spPr>
              <a:xfrm>
                <a:off x="2197204" y="2749568"/>
                <a:ext cx="22392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CED7F5EF-2BD6-F57E-7200-6559A9974ABC}"/>
                  </a:ext>
                </a:extLst>
              </p14:cNvPr>
              <p14:cNvContentPartPr/>
              <p14:nvPr/>
            </p14:nvContentPartPr>
            <p14:xfrm>
              <a:off x="2095684" y="2337368"/>
              <a:ext cx="1112400" cy="798480"/>
            </p14:xfrm>
          </p:contentPart>
        </mc:Choice>
        <mc:Fallback>
          <p:pic>
            <p:nvPicPr>
              <p:cNvPr id="15" name="Ink 14">
                <a:extLst>
                  <a:ext uri="{FF2B5EF4-FFF2-40B4-BE49-F238E27FC236}">
                    <a16:creationId xmlns:a16="http://schemas.microsoft.com/office/drawing/2014/main" id="{CED7F5EF-2BD6-F57E-7200-6559A9974ABC}"/>
                  </a:ext>
                </a:extLst>
              </p:cNvPr>
              <p:cNvPicPr/>
              <p:nvPr/>
            </p:nvPicPr>
            <p:blipFill>
              <a:blip r:embed="rId11"/>
              <a:stretch>
                <a:fillRect/>
              </a:stretch>
            </p:blipFill>
            <p:spPr>
              <a:xfrm>
                <a:off x="2089564" y="2331248"/>
                <a:ext cx="1124640" cy="810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B4D9B87F-8E4E-CE77-EE22-EE76C4017D8D}"/>
                  </a:ext>
                </a:extLst>
              </p14:cNvPr>
              <p14:cNvContentPartPr/>
              <p14:nvPr/>
            </p14:nvContentPartPr>
            <p14:xfrm>
              <a:off x="2892724" y="3132608"/>
              <a:ext cx="360720" cy="313200"/>
            </p14:xfrm>
          </p:contentPart>
        </mc:Choice>
        <mc:Fallback>
          <p:pic>
            <p:nvPicPr>
              <p:cNvPr id="17" name="Ink 16">
                <a:extLst>
                  <a:ext uri="{FF2B5EF4-FFF2-40B4-BE49-F238E27FC236}">
                    <a16:creationId xmlns:a16="http://schemas.microsoft.com/office/drawing/2014/main" id="{B4D9B87F-8E4E-CE77-EE22-EE76C4017D8D}"/>
                  </a:ext>
                </a:extLst>
              </p:cNvPr>
              <p:cNvPicPr/>
              <p:nvPr/>
            </p:nvPicPr>
            <p:blipFill>
              <a:blip r:embed="rId13"/>
              <a:stretch>
                <a:fillRect/>
              </a:stretch>
            </p:blipFill>
            <p:spPr>
              <a:xfrm>
                <a:off x="2886604" y="3126488"/>
                <a:ext cx="37296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 name="Ink 24">
                <a:extLst>
                  <a:ext uri="{FF2B5EF4-FFF2-40B4-BE49-F238E27FC236}">
                    <a16:creationId xmlns:a16="http://schemas.microsoft.com/office/drawing/2014/main" id="{F0813744-5FAF-238D-BCB7-5E40A9E56DC6}"/>
                  </a:ext>
                </a:extLst>
              </p14:cNvPr>
              <p14:cNvContentPartPr/>
              <p14:nvPr/>
            </p14:nvContentPartPr>
            <p14:xfrm>
              <a:off x="3131764" y="3252848"/>
              <a:ext cx="961920" cy="841320"/>
            </p14:xfrm>
          </p:contentPart>
        </mc:Choice>
        <mc:Fallback>
          <p:pic>
            <p:nvPicPr>
              <p:cNvPr id="25" name="Ink 24">
                <a:extLst>
                  <a:ext uri="{FF2B5EF4-FFF2-40B4-BE49-F238E27FC236}">
                    <a16:creationId xmlns:a16="http://schemas.microsoft.com/office/drawing/2014/main" id="{F0813744-5FAF-238D-BCB7-5E40A9E56DC6}"/>
                  </a:ext>
                </a:extLst>
              </p:cNvPr>
              <p:cNvPicPr/>
              <p:nvPr/>
            </p:nvPicPr>
            <p:blipFill>
              <a:blip r:embed="rId15"/>
              <a:stretch>
                <a:fillRect/>
              </a:stretch>
            </p:blipFill>
            <p:spPr>
              <a:xfrm>
                <a:off x="3125644" y="3246728"/>
                <a:ext cx="974160" cy="853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2" name="Ink 31">
                <a:extLst>
                  <a:ext uri="{FF2B5EF4-FFF2-40B4-BE49-F238E27FC236}">
                    <a16:creationId xmlns:a16="http://schemas.microsoft.com/office/drawing/2014/main" id="{D52557FD-D0E6-9EA1-2962-B44C506EF963}"/>
                  </a:ext>
                </a:extLst>
              </p14:cNvPr>
              <p14:cNvContentPartPr/>
              <p14:nvPr/>
            </p14:nvContentPartPr>
            <p14:xfrm>
              <a:off x="1334284" y="3856568"/>
              <a:ext cx="602280" cy="328320"/>
            </p14:xfrm>
          </p:contentPart>
        </mc:Choice>
        <mc:Fallback>
          <p:pic>
            <p:nvPicPr>
              <p:cNvPr id="32" name="Ink 31">
                <a:extLst>
                  <a:ext uri="{FF2B5EF4-FFF2-40B4-BE49-F238E27FC236}">
                    <a16:creationId xmlns:a16="http://schemas.microsoft.com/office/drawing/2014/main" id="{D52557FD-D0E6-9EA1-2962-B44C506EF963}"/>
                  </a:ext>
                </a:extLst>
              </p:cNvPr>
              <p:cNvPicPr/>
              <p:nvPr/>
            </p:nvPicPr>
            <p:blipFill>
              <a:blip r:embed="rId17"/>
              <a:stretch>
                <a:fillRect/>
              </a:stretch>
            </p:blipFill>
            <p:spPr>
              <a:xfrm>
                <a:off x="1328164" y="3850448"/>
                <a:ext cx="614520" cy="340560"/>
              </a:xfrm>
              <a:prstGeom prst="rect">
                <a:avLst/>
              </a:prstGeom>
            </p:spPr>
          </p:pic>
        </mc:Fallback>
      </mc:AlternateContent>
      <p:grpSp>
        <p:nvGrpSpPr>
          <p:cNvPr id="59" name="Group 58">
            <a:extLst>
              <a:ext uri="{FF2B5EF4-FFF2-40B4-BE49-F238E27FC236}">
                <a16:creationId xmlns:a16="http://schemas.microsoft.com/office/drawing/2014/main" id="{0AF00F3B-BC8F-3099-6209-E4CA66107C55}"/>
              </a:ext>
            </a:extLst>
          </p:cNvPr>
          <p:cNvGrpSpPr/>
          <p:nvPr/>
        </p:nvGrpSpPr>
        <p:grpSpPr>
          <a:xfrm>
            <a:off x="568204" y="2547968"/>
            <a:ext cx="3271680" cy="3479760"/>
            <a:chOff x="568204" y="2547968"/>
            <a:chExt cx="3271680" cy="3479760"/>
          </a:xfrm>
        </p:grpSpPr>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073B2719-EB00-37B9-AA9B-7298719779AC}"/>
                    </a:ext>
                  </a:extLst>
                </p14:cNvPr>
                <p14:cNvContentPartPr/>
                <p14:nvPr/>
              </p14:nvContentPartPr>
              <p14:xfrm>
                <a:off x="3417604" y="3477488"/>
                <a:ext cx="22320" cy="217800"/>
              </p14:xfrm>
            </p:contentPart>
          </mc:Choice>
          <mc:Fallback>
            <p:pic>
              <p:nvPicPr>
                <p:cNvPr id="19" name="Ink 18">
                  <a:extLst>
                    <a:ext uri="{FF2B5EF4-FFF2-40B4-BE49-F238E27FC236}">
                      <a16:creationId xmlns:a16="http://schemas.microsoft.com/office/drawing/2014/main" id="{073B2719-EB00-37B9-AA9B-7298719779AC}"/>
                    </a:ext>
                  </a:extLst>
                </p:cNvPr>
                <p:cNvPicPr/>
                <p:nvPr/>
              </p:nvPicPr>
              <p:blipFill>
                <a:blip r:embed="rId19"/>
                <a:stretch>
                  <a:fillRect/>
                </a:stretch>
              </p:blipFill>
              <p:spPr>
                <a:xfrm>
                  <a:off x="3411484" y="3471368"/>
                  <a:ext cx="3456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DADB4CC2-E9B8-A89F-554F-9188C21C6A21}"/>
                    </a:ext>
                  </a:extLst>
                </p14:cNvPr>
                <p14:cNvContentPartPr/>
                <p14:nvPr/>
              </p14:nvContentPartPr>
              <p14:xfrm>
                <a:off x="3312484" y="3447608"/>
                <a:ext cx="178920" cy="360"/>
              </p14:xfrm>
            </p:contentPart>
          </mc:Choice>
          <mc:Fallback>
            <p:pic>
              <p:nvPicPr>
                <p:cNvPr id="20" name="Ink 19">
                  <a:extLst>
                    <a:ext uri="{FF2B5EF4-FFF2-40B4-BE49-F238E27FC236}">
                      <a16:creationId xmlns:a16="http://schemas.microsoft.com/office/drawing/2014/main" id="{DADB4CC2-E9B8-A89F-554F-9188C21C6A21}"/>
                    </a:ext>
                  </a:extLst>
                </p:cNvPr>
                <p:cNvPicPr/>
                <p:nvPr/>
              </p:nvPicPr>
              <p:blipFill>
                <a:blip r:embed="rId21"/>
                <a:stretch>
                  <a:fillRect/>
                </a:stretch>
              </p:blipFill>
              <p:spPr>
                <a:xfrm>
                  <a:off x="3306364" y="3441488"/>
                  <a:ext cx="19116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k 20">
                  <a:extLst>
                    <a:ext uri="{FF2B5EF4-FFF2-40B4-BE49-F238E27FC236}">
                      <a16:creationId xmlns:a16="http://schemas.microsoft.com/office/drawing/2014/main" id="{28449AA7-F09B-F3EA-DA43-D19942003A39}"/>
                    </a:ext>
                  </a:extLst>
                </p14:cNvPr>
                <p14:cNvContentPartPr/>
                <p14:nvPr/>
              </p14:nvContentPartPr>
              <p14:xfrm>
                <a:off x="3252724" y="3733808"/>
                <a:ext cx="314280" cy="29520"/>
              </p14:xfrm>
            </p:contentPart>
          </mc:Choice>
          <mc:Fallback>
            <p:pic>
              <p:nvPicPr>
                <p:cNvPr id="21" name="Ink 20">
                  <a:extLst>
                    <a:ext uri="{FF2B5EF4-FFF2-40B4-BE49-F238E27FC236}">
                      <a16:creationId xmlns:a16="http://schemas.microsoft.com/office/drawing/2014/main" id="{28449AA7-F09B-F3EA-DA43-D19942003A39}"/>
                    </a:ext>
                  </a:extLst>
                </p:cNvPr>
                <p:cNvPicPr/>
                <p:nvPr/>
              </p:nvPicPr>
              <p:blipFill>
                <a:blip r:embed="rId23"/>
                <a:stretch>
                  <a:fillRect/>
                </a:stretch>
              </p:blipFill>
              <p:spPr>
                <a:xfrm>
                  <a:off x="3246604" y="3727688"/>
                  <a:ext cx="32652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2" name="Ink 21">
                  <a:extLst>
                    <a:ext uri="{FF2B5EF4-FFF2-40B4-BE49-F238E27FC236}">
                      <a16:creationId xmlns:a16="http://schemas.microsoft.com/office/drawing/2014/main" id="{48965A0A-346B-190B-950B-4AAB0A1B9532}"/>
                    </a:ext>
                  </a:extLst>
                </p14:cNvPr>
                <p14:cNvContentPartPr/>
                <p14:nvPr/>
              </p14:nvContentPartPr>
              <p14:xfrm>
                <a:off x="3521644" y="3447608"/>
                <a:ext cx="106560" cy="523080"/>
              </p14:xfrm>
            </p:contentPart>
          </mc:Choice>
          <mc:Fallback>
            <p:pic>
              <p:nvPicPr>
                <p:cNvPr id="22" name="Ink 21">
                  <a:extLst>
                    <a:ext uri="{FF2B5EF4-FFF2-40B4-BE49-F238E27FC236}">
                      <a16:creationId xmlns:a16="http://schemas.microsoft.com/office/drawing/2014/main" id="{48965A0A-346B-190B-950B-4AAB0A1B9532}"/>
                    </a:ext>
                  </a:extLst>
                </p:cNvPr>
                <p:cNvPicPr/>
                <p:nvPr/>
              </p:nvPicPr>
              <p:blipFill>
                <a:blip r:embed="rId25"/>
                <a:stretch>
                  <a:fillRect/>
                </a:stretch>
              </p:blipFill>
              <p:spPr>
                <a:xfrm>
                  <a:off x="3515524" y="3441488"/>
                  <a:ext cx="118800" cy="535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4" name="Ink 23">
                  <a:extLst>
                    <a:ext uri="{FF2B5EF4-FFF2-40B4-BE49-F238E27FC236}">
                      <a16:creationId xmlns:a16="http://schemas.microsoft.com/office/drawing/2014/main" id="{2F38482A-1FB0-F967-2839-85BD3FEB2BFE}"/>
                    </a:ext>
                  </a:extLst>
                </p14:cNvPr>
                <p14:cNvContentPartPr/>
                <p14:nvPr/>
              </p14:nvContentPartPr>
              <p14:xfrm>
                <a:off x="3581404" y="3730928"/>
                <a:ext cx="258480" cy="214560"/>
              </p14:xfrm>
            </p:contentPart>
          </mc:Choice>
          <mc:Fallback>
            <p:pic>
              <p:nvPicPr>
                <p:cNvPr id="24" name="Ink 23">
                  <a:extLst>
                    <a:ext uri="{FF2B5EF4-FFF2-40B4-BE49-F238E27FC236}">
                      <a16:creationId xmlns:a16="http://schemas.microsoft.com/office/drawing/2014/main" id="{2F38482A-1FB0-F967-2839-85BD3FEB2BFE}"/>
                    </a:ext>
                  </a:extLst>
                </p:cNvPr>
                <p:cNvPicPr/>
                <p:nvPr/>
              </p:nvPicPr>
              <p:blipFill>
                <a:blip r:embed="rId27"/>
                <a:stretch>
                  <a:fillRect/>
                </a:stretch>
              </p:blipFill>
              <p:spPr>
                <a:xfrm>
                  <a:off x="3575284" y="3724808"/>
                  <a:ext cx="2707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 name="Ink 6">
                  <a:extLst>
                    <a:ext uri="{FF2B5EF4-FFF2-40B4-BE49-F238E27FC236}">
                      <a16:creationId xmlns:a16="http://schemas.microsoft.com/office/drawing/2014/main" id="{42091138-D3E1-FBD8-FA7D-8707B613D18D}"/>
                    </a:ext>
                  </a:extLst>
                </p14:cNvPr>
                <p14:cNvContentPartPr/>
                <p14:nvPr/>
              </p14:nvContentPartPr>
              <p14:xfrm>
                <a:off x="2203324" y="2667848"/>
                <a:ext cx="6480" cy="313920"/>
              </p14:xfrm>
            </p:contentPart>
          </mc:Choice>
          <mc:Fallback>
            <p:pic>
              <p:nvPicPr>
                <p:cNvPr id="7" name="Ink 6">
                  <a:extLst>
                    <a:ext uri="{FF2B5EF4-FFF2-40B4-BE49-F238E27FC236}">
                      <a16:creationId xmlns:a16="http://schemas.microsoft.com/office/drawing/2014/main" id="{42091138-D3E1-FBD8-FA7D-8707B613D18D}"/>
                    </a:ext>
                  </a:extLst>
                </p:cNvPr>
                <p:cNvPicPr/>
                <p:nvPr/>
              </p:nvPicPr>
              <p:blipFill>
                <a:blip r:embed="rId29"/>
                <a:stretch>
                  <a:fillRect/>
                </a:stretch>
              </p:blipFill>
              <p:spPr>
                <a:xfrm>
                  <a:off x="2197204" y="2661728"/>
                  <a:ext cx="1872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 name="Ink 7">
                  <a:extLst>
                    <a:ext uri="{FF2B5EF4-FFF2-40B4-BE49-F238E27FC236}">
                      <a16:creationId xmlns:a16="http://schemas.microsoft.com/office/drawing/2014/main" id="{A78C50A0-C373-F30D-EAE9-8DCC0AE74302}"/>
                    </a:ext>
                  </a:extLst>
                </p14:cNvPr>
                <p14:cNvContentPartPr/>
                <p14:nvPr/>
              </p14:nvContentPartPr>
              <p14:xfrm>
                <a:off x="2398084" y="2698088"/>
                <a:ext cx="360" cy="178920"/>
              </p14:xfrm>
            </p:contentPart>
          </mc:Choice>
          <mc:Fallback>
            <p:pic>
              <p:nvPicPr>
                <p:cNvPr id="8" name="Ink 7">
                  <a:extLst>
                    <a:ext uri="{FF2B5EF4-FFF2-40B4-BE49-F238E27FC236}">
                      <a16:creationId xmlns:a16="http://schemas.microsoft.com/office/drawing/2014/main" id="{A78C50A0-C373-F30D-EAE9-8DCC0AE74302}"/>
                    </a:ext>
                  </a:extLst>
                </p:cNvPr>
                <p:cNvPicPr/>
                <p:nvPr/>
              </p:nvPicPr>
              <p:blipFill>
                <a:blip r:embed="rId31"/>
                <a:stretch>
                  <a:fillRect/>
                </a:stretch>
              </p:blipFill>
              <p:spPr>
                <a:xfrm>
                  <a:off x="2391964" y="2691968"/>
                  <a:ext cx="126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1" name="Ink 10">
                  <a:extLst>
                    <a:ext uri="{FF2B5EF4-FFF2-40B4-BE49-F238E27FC236}">
                      <a16:creationId xmlns:a16="http://schemas.microsoft.com/office/drawing/2014/main" id="{B863DF3B-C623-2D56-F0B8-08C37BDEAD1E}"/>
                    </a:ext>
                  </a:extLst>
                </p14:cNvPr>
                <p14:cNvContentPartPr/>
                <p14:nvPr/>
              </p14:nvContentPartPr>
              <p14:xfrm>
                <a:off x="2472964" y="2779808"/>
                <a:ext cx="212040" cy="145440"/>
              </p14:xfrm>
            </p:contentPart>
          </mc:Choice>
          <mc:Fallback>
            <p:pic>
              <p:nvPicPr>
                <p:cNvPr id="11" name="Ink 10">
                  <a:extLst>
                    <a:ext uri="{FF2B5EF4-FFF2-40B4-BE49-F238E27FC236}">
                      <a16:creationId xmlns:a16="http://schemas.microsoft.com/office/drawing/2014/main" id="{B863DF3B-C623-2D56-F0B8-08C37BDEAD1E}"/>
                    </a:ext>
                  </a:extLst>
                </p:cNvPr>
                <p:cNvPicPr/>
                <p:nvPr/>
              </p:nvPicPr>
              <p:blipFill>
                <a:blip r:embed="rId33"/>
                <a:stretch>
                  <a:fillRect/>
                </a:stretch>
              </p:blipFill>
              <p:spPr>
                <a:xfrm>
                  <a:off x="2466844" y="2773688"/>
                  <a:ext cx="2242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2" name="Ink 11">
                  <a:extLst>
                    <a:ext uri="{FF2B5EF4-FFF2-40B4-BE49-F238E27FC236}">
                      <a16:creationId xmlns:a16="http://schemas.microsoft.com/office/drawing/2014/main" id="{C05A6AA7-CD9B-1DD9-AF3B-DE8A08E4C234}"/>
                    </a:ext>
                  </a:extLst>
                </p14:cNvPr>
                <p14:cNvContentPartPr/>
                <p14:nvPr/>
              </p14:nvContentPartPr>
              <p14:xfrm>
                <a:off x="2727844" y="2547968"/>
                <a:ext cx="214200" cy="385200"/>
              </p14:xfrm>
            </p:contentPart>
          </mc:Choice>
          <mc:Fallback>
            <p:pic>
              <p:nvPicPr>
                <p:cNvPr id="12" name="Ink 11">
                  <a:extLst>
                    <a:ext uri="{FF2B5EF4-FFF2-40B4-BE49-F238E27FC236}">
                      <a16:creationId xmlns:a16="http://schemas.microsoft.com/office/drawing/2014/main" id="{C05A6AA7-CD9B-1DD9-AF3B-DE8A08E4C234}"/>
                    </a:ext>
                  </a:extLst>
                </p:cNvPr>
                <p:cNvPicPr/>
                <p:nvPr/>
              </p:nvPicPr>
              <p:blipFill>
                <a:blip r:embed="rId35"/>
                <a:stretch>
                  <a:fillRect/>
                </a:stretch>
              </p:blipFill>
              <p:spPr>
                <a:xfrm>
                  <a:off x="2721724" y="2541848"/>
                  <a:ext cx="22644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Ink 26">
                  <a:extLst>
                    <a:ext uri="{FF2B5EF4-FFF2-40B4-BE49-F238E27FC236}">
                      <a16:creationId xmlns:a16="http://schemas.microsoft.com/office/drawing/2014/main" id="{41116749-5027-E004-E318-3D051A7E02CF}"/>
                    </a:ext>
                  </a:extLst>
                </p14:cNvPr>
                <p14:cNvContentPartPr/>
                <p14:nvPr/>
              </p14:nvContentPartPr>
              <p14:xfrm>
                <a:off x="1717324" y="2997608"/>
                <a:ext cx="381240" cy="609120"/>
              </p14:xfrm>
            </p:contentPart>
          </mc:Choice>
          <mc:Fallback>
            <p:pic>
              <p:nvPicPr>
                <p:cNvPr id="27" name="Ink 26">
                  <a:extLst>
                    <a:ext uri="{FF2B5EF4-FFF2-40B4-BE49-F238E27FC236}">
                      <a16:creationId xmlns:a16="http://schemas.microsoft.com/office/drawing/2014/main" id="{41116749-5027-E004-E318-3D051A7E02CF}"/>
                    </a:ext>
                  </a:extLst>
                </p:cNvPr>
                <p:cNvPicPr/>
                <p:nvPr/>
              </p:nvPicPr>
              <p:blipFill>
                <a:blip r:embed="rId37"/>
                <a:stretch>
                  <a:fillRect/>
                </a:stretch>
              </p:blipFill>
              <p:spPr>
                <a:xfrm>
                  <a:off x="1711204" y="2991488"/>
                  <a:ext cx="393480" cy="621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BD041808-0BF9-B24F-A33E-5E94A361A49C}"/>
                    </a:ext>
                  </a:extLst>
                </p14:cNvPr>
                <p14:cNvContentPartPr/>
                <p14:nvPr/>
              </p14:nvContentPartPr>
              <p14:xfrm>
                <a:off x="1032964" y="3732728"/>
                <a:ext cx="46800" cy="508320"/>
              </p14:xfrm>
            </p:contentPart>
          </mc:Choice>
          <mc:Fallback>
            <p:pic>
              <p:nvPicPr>
                <p:cNvPr id="28" name="Ink 27">
                  <a:extLst>
                    <a:ext uri="{FF2B5EF4-FFF2-40B4-BE49-F238E27FC236}">
                      <a16:creationId xmlns:a16="http://schemas.microsoft.com/office/drawing/2014/main" id="{BD041808-0BF9-B24F-A33E-5E94A361A49C}"/>
                    </a:ext>
                  </a:extLst>
                </p:cNvPr>
                <p:cNvPicPr/>
                <p:nvPr/>
              </p:nvPicPr>
              <p:blipFill>
                <a:blip r:embed="rId39"/>
                <a:stretch>
                  <a:fillRect/>
                </a:stretch>
              </p:blipFill>
              <p:spPr>
                <a:xfrm>
                  <a:off x="1026844" y="3726608"/>
                  <a:ext cx="59040" cy="520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91BE68C3-7DDD-0D60-3351-89FB762D3FFD}"/>
                    </a:ext>
                  </a:extLst>
                </p14:cNvPr>
                <p14:cNvContentPartPr/>
                <p14:nvPr/>
              </p14:nvContentPartPr>
              <p14:xfrm>
                <a:off x="1035844" y="3822008"/>
                <a:ext cx="209880" cy="354960"/>
              </p14:xfrm>
            </p:contentPart>
          </mc:Choice>
          <mc:Fallback>
            <p:pic>
              <p:nvPicPr>
                <p:cNvPr id="29" name="Ink 28">
                  <a:extLst>
                    <a:ext uri="{FF2B5EF4-FFF2-40B4-BE49-F238E27FC236}">
                      <a16:creationId xmlns:a16="http://schemas.microsoft.com/office/drawing/2014/main" id="{91BE68C3-7DDD-0D60-3351-89FB762D3FFD}"/>
                    </a:ext>
                  </a:extLst>
                </p:cNvPr>
                <p:cNvPicPr/>
                <p:nvPr/>
              </p:nvPicPr>
              <p:blipFill>
                <a:blip r:embed="rId41"/>
                <a:stretch>
                  <a:fillRect/>
                </a:stretch>
              </p:blipFill>
              <p:spPr>
                <a:xfrm>
                  <a:off x="1029724" y="3815888"/>
                  <a:ext cx="22212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329B8B7A-0F9E-9CF7-10BA-DB90DFF9F277}"/>
                    </a:ext>
                  </a:extLst>
                </p14:cNvPr>
                <p14:cNvContentPartPr/>
                <p14:nvPr/>
              </p14:nvContentPartPr>
              <p14:xfrm>
                <a:off x="897964" y="3461288"/>
                <a:ext cx="1203840" cy="1009080"/>
              </p14:xfrm>
            </p:contentPart>
          </mc:Choice>
          <mc:Fallback>
            <p:pic>
              <p:nvPicPr>
                <p:cNvPr id="33" name="Ink 32">
                  <a:extLst>
                    <a:ext uri="{FF2B5EF4-FFF2-40B4-BE49-F238E27FC236}">
                      <a16:creationId xmlns:a16="http://schemas.microsoft.com/office/drawing/2014/main" id="{329B8B7A-0F9E-9CF7-10BA-DB90DFF9F277}"/>
                    </a:ext>
                  </a:extLst>
                </p:cNvPr>
                <p:cNvPicPr/>
                <p:nvPr/>
              </p:nvPicPr>
              <p:blipFill>
                <a:blip r:embed="rId43"/>
                <a:stretch>
                  <a:fillRect/>
                </a:stretch>
              </p:blipFill>
              <p:spPr>
                <a:xfrm>
                  <a:off x="891844" y="3455168"/>
                  <a:ext cx="1216080" cy="1021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6" name="Ink 35">
                  <a:extLst>
                    <a:ext uri="{FF2B5EF4-FFF2-40B4-BE49-F238E27FC236}">
                      <a16:creationId xmlns:a16="http://schemas.microsoft.com/office/drawing/2014/main" id="{15F85E64-D0EB-0421-0D7B-6D9C26B7E0C0}"/>
                    </a:ext>
                  </a:extLst>
                </p14:cNvPr>
                <p14:cNvContentPartPr/>
                <p14:nvPr/>
              </p14:nvContentPartPr>
              <p14:xfrm>
                <a:off x="1111804" y="4482248"/>
                <a:ext cx="312480" cy="523080"/>
              </p14:xfrm>
            </p:contentPart>
          </mc:Choice>
          <mc:Fallback>
            <p:pic>
              <p:nvPicPr>
                <p:cNvPr id="36" name="Ink 35">
                  <a:extLst>
                    <a:ext uri="{FF2B5EF4-FFF2-40B4-BE49-F238E27FC236}">
                      <a16:creationId xmlns:a16="http://schemas.microsoft.com/office/drawing/2014/main" id="{15F85E64-D0EB-0421-0D7B-6D9C26B7E0C0}"/>
                    </a:ext>
                  </a:extLst>
                </p:cNvPr>
                <p:cNvPicPr/>
                <p:nvPr/>
              </p:nvPicPr>
              <p:blipFill>
                <a:blip r:embed="rId45"/>
                <a:stretch>
                  <a:fillRect/>
                </a:stretch>
              </p:blipFill>
              <p:spPr>
                <a:xfrm>
                  <a:off x="1105684" y="4476128"/>
                  <a:ext cx="324720" cy="535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7" name="Ink 36">
                  <a:extLst>
                    <a:ext uri="{FF2B5EF4-FFF2-40B4-BE49-F238E27FC236}">
                      <a16:creationId xmlns:a16="http://schemas.microsoft.com/office/drawing/2014/main" id="{1A5AD266-4A1C-AEB5-0796-904FCF4D6ECA}"/>
                    </a:ext>
                  </a:extLst>
                </p14:cNvPr>
                <p14:cNvContentPartPr/>
                <p14:nvPr/>
              </p14:nvContentPartPr>
              <p14:xfrm>
                <a:off x="914524" y="5036648"/>
                <a:ext cx="30960" cy="253440"/>
              </p14:xfrm>
            </p:contentPart>
          </mc:Choice>
          <mc:Fallback>
            <p:pic>
              <p:nvPicPr>
                <p:cNvPr id="37" name="Ink 36">
                  <a:extLst>
                    <a:ext uri="{FF2B5EF4-FFF2-40B4-BE49-F238E27FC236}">
                      <a16:creationId xmlns:a16="http://schemas.microsoft.com/office/drawing/2014/main" id="{1A5AD266-4A1C-AEB5-0796-904FCF4D6ECA}"/>
                    </a:ext>
                  </a:extLst>
                </p:cNvPr>
                <p:cNvPicPr/>
                <p:nvPr/>
              </p:nvPicPr>
              <p:blipFill>
                <a:blip r:embed="rId47"/>
                <a:stretch>
                  <a:fillRect/>
                </a:stretch>
              </p:blipFill>
              <p:spPr>
                <a:xfrm>
                  <a:off x="908404" y="5030528"/>
                  <a:ext cx="4320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9" name="Ink 38">
                  <a:extLst>
                    <a:ext uri="{FF2B5EF4-FFF2-40B4-BE49-F238E27FC236}">
                      <a16:creationId xmlns:a16="http://schemas.microsoft.com/office/drawing/2014/main" id="{965DE9AA-904F-AFB5-0251-4FA5513B84AF}"/>
                    </a:ext>
                  </a:extLst>
                </p14:cNvPr>
                <p14:cNvContentPartPr/>
                <p14:nvPr/>
              </p14:nvContentPartPr>
              <p14:xfrm>
                <a:off x="838924" y="5082368"/>
                <a:ext cx="73440" cy="44280"/>
              </p14:xfrm>
            </p:contentPart>
          </mc:Choice>
          <mc:Fallback>
            <p:pic>
              <p:nvPicPr>
                <p:cNvPr id="39" name="Ink 38">
                  <a:extLst>
                    <a:ext uri="{FF2B5EF4-FFF2-40B4-BE49-F238E27FC236}">
                      <a16:creationId xmlns:a16="http://schemas.microsoft.com/office/drawing/2014/main" id="{965DE9AA-904F-AFB5-0251-4FA5513B84AF}"/>
                    </a:ext>
                  </a:extLst>
                </p:cNvPr>
                <p:cNvPicPr/>
                <p:nvPr/>
              </p:nvPicPr>
              <p:blipFill>
                <a:blip r:embed="rId49"/>
                <a:stretch>
                  <a:fillRect/>
                </a:stretch>
              </p:blipFill>
              <p:spPr>
                <a:xfrm>
                  <a:off x="832804" y="5076248"/>
                  <a:ext cx="8568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1" name="Ink 40">
                  <a:extLst>
                    <a:ext uri="{FF2B5EF4-FFF2-40B4-BE49-F238E27FC236}">
                      <a16:creationId xmlns:a16="http://schemas.microsoft.com/office/drawing/2014/main" id="{8D1947EC-0062-0C0F-173F-C55957FB9077}"/>
                    </a:ext>
                  </a:extLst>
                </p14:cNvPr>
                <p14:cNvContentPartPr/>
                <p14:nvPr/>
              </p14:nvContentPartPr>
              <p14:xfrm>
                <a:off x="781324" y="5291168"/>
                <a:ext cx="208080" cy="88560"/>
              </p14:xfrm>
            </p:contentPart>
          </mc:Choice>
          <mc:Fallback>
            <p:pic>
              <p:nvPicPr>
                <p:cNvPr id="41" name="Ink 40">
                  <a:extLst>
                    <a:ext uri="{FF2B5EF4-FFF2-40B4-BE49-F238E27FC236}">
                      <a16:creationId xmlns:a16="http://schemas.microsoft.com/office/drawing/2014/main" id="{8D1947EC-0062-0C0F-173F-C55957FB9077}"/>
                    </a:ext>
                  </a:extLst>
                </p:cNvPr>
                <p:cNvPicPr/>
                <p:nvPr/>
              </p:nvPicPr>
              <p:blipFill>
                <a:blip r:embed="rId51"/>
                <a:stretch>
                  <a:fillRect/>
                </a:stretch>
              </p:blipFill>
              <p:spPr>
                <a:xfrm>
                  <a:off x="775204" y="5285048"/>
                  <a:ext cx="22032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2" name="Ink 41">
                  <a:extLst>
                    <a:ext uri="{FF2B5EF4-FFF2-40B4-BE49-F238E27FC236}">
                      <a16:creationId xmlns:a16="http://schemas.microsoft.com/office/drawing/2014/main" id="{8E204DCA-5FB5-3C1C-76AC-36B33F7E2123}"/>
                    </a:ext>
                  </a:extLst>
                </p14:cNvPr>
                <p14:cNvContentPartPr/>
                <p14:nvPr/>
              </p14:nvContentPartPr>
              <p14:xfrm>
                <a:off x="1088044" y="4886528"/>
                <a:ext cx="36360" cy="697680"/>
              </p14:xfrm>
            </p:contentPart>
          </mc:Choice>
          <mc:Fallback>
            <p:pic>
              <p:nvPicPr>
                <p:cNvPr id="42" name="Ink 41">
                  <a:extLst>
                    <a:ext uri="{FF2B5EF4-FFF2-40B4-BE49-F238E27FC236}">
                      <a16:creationId xmlns:a16="http://schemas.microsoft.com/office/drawing/2014/main" id="{8E204DCA-5FB5-3C1C-76AC-36B33F7E2123}"/>
                    </a:ext>
                  </a:extLst>
                </p:cNvPr>
                <p:cNvPicPr/>
                <p:nvPr/>
              </p:nvPicPr>
              <p:blipFill>
                <a:blip r:embed="rId53"/>
                <a:stretch>
                  <a:fillRect/>
                </a:stretch>
              </p:blipFill>
              <p:spPr>
                <a:xfrm>
                  <a:off x="1081924" y="4880408"/>
                  <a:ext cx="48600" cy="709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4" name="Ink 43">
                  <a:extLst>
                    <a:ext uri="{FF2B5EF4-FFF2-40B4-BE49-F238E27FC236}">
                      <a16:creationId xmlns:a16="http://schemas.microsoft.com/office/drawing/2014/main" id="{B8983990-E8D8-733F-FBF7-6965CAAF45EF}"/>
                    </a:ext>
                  </a:extLst>
                </p14:cNvPr>
                <p14:cNvContentPartPr/>
                <p14:nvPr/>
              </p14:nvContentPartPr>
              <p14:xfrm>
                <a:off x="1229524" y="5256968"/>
                <a:ext cx="226080" cy="232200"/>
              </p14:xfrm>
            </p:contentPart>
          </mc:Choice>
          <mc:Fallback>
            <p:pic>
              <p:nvPicPr>
                <p:cNvPr id="44" name="Ink 43">
                  <a:extLst>
                    <a:ext uri="{FF2B5EF4-FFF2-40B4-BE49-F238E27FC236}">
                      <a16:creationId xmlns:a16="http://schemas.microsoft.com/office/drawing/2014/main" id="{B8983990-E8D8-733F-FBF7-6965CAAF45EF}"/>
                    </a:ext>
                  </a:extLst>
                </p:cNvPr>
                <p:cNvPicPr/>
                <p:nvPr/>
              </p:nvPicPr>
              <p:blipFill>
                <a:blip r:embed="rId55"/>
                <a:stretch>
                  <a:fillRect/>
                </a:stretch>
              </p:blipFill>
              <p:spPr>
                <a:xfrm>
                  <a:off x="1223404" y="5250848"/>
                  <a:ext cx="23832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6" name="Ink 45">
                  <a:extLst>
                    <a:ext uri="{FF2B5EF4-FFF2-40B4-BE49-F238E27FC236}">
                      <a16:creationId xmlns:a16="http://schemas.microsoft.com/office/drawing/2014/main" id="{4BA349DD-BB3D-15BC-8CB3-B23F7624D719}"/>
                    </a:ext>
                  </a:extLst>
                </p14:cNvPr>
                <p14:cNvContentPartPr/>
                <p14:nvPr/>
              </p14:nvContentPartPr>
              <p14:xfrm>
                <a:off x="901204" y="5036648"/>
                <a:ext cx="118440" cy="27000"/>
              </p14:xfrm>
            </p:contentPart>
          </mc:Choice>
          <mc:Fallback>
            <p:pic>
              <p:nvPicPr>
                <p:cNvPr id="46" name="Ink 45">
                  <a:extLst>
                    <a:ext uri="{FF2B5EF4-FFF2-40B4-BE49-F238E27FC236}">
                      <a16:creationId xmlns:a16="http://schemas.microsoft.com/office/drawing/2014/main" id="{4BA349DD-BB3D-15BC-8CB3-B23F7624D719}"/>
                    </a:ext>
                  </a:extLst>
                </p:cNvPr>
                <p:cNvPicPr/>
                <p:nvPr/>
              </p:nvPicPr>
              <p:blipFill>
                <a:blip r:embed="rId57"/>
                <a:stretch>
                  <a:fillRect/>
                </a:stretch>
              </p:blipFill>
              <p:spPr>
                <a:xfrm>
                  <a:off x="895084" y="5030528"/>
                  <a:ext cx="1306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7" name="Ink 46">
                  <a:extLst>
                    <a:ext uri="{FF2B5EF4-FFF2-40B4-BE49-F238E27FC236}">
                      <a16:creationId xmlns:a16="http://schemas.microsoft.com/office/drawing/2014/main" id="{2B4BEFE4-25CD-2B53-E8D4-74A7E3EA5FE9}"/>
                    </a:ext>
                  </a:extLst>
                </p14:cNvPr>
                <p14:cNvContentPartPr/>
                <p14:nvPr/>
              </p14:nvContentPartPr>
              <p14:xfrm>
                <a:off x="568204" y="4749728"/>
                <a:ext cx="1022040" cy="1008720"/>
              </p14:xfrm>
            </p:contentPart>
          </mc:Choice>
          <mc:Fallback>
            <p:pic>
              <p:nvPicPr>
                <p:cNvPr id="47" name="Ink 46">
                  <a:extLst>
                    <a:ext uri="{FF2B5EF4-FFF2-40B4-BE49-F238E27FC236}">
                      <a16:creationId xmlns:a16="http://schemas.microsoft.com/office/drawing/2014/main" id="{2B4BEFE4-25CD-2B53-E8D4-74A7E3EA5FE9}"/>
                    </a:ext>
                  </a:extLst>
                </p:cNvPr>
                <p:cNvPicPr/>
                <p:nvPr/>
              </p:nvPicPr>
              <p:blipFill>
                <a:blip r:embed="rId59"/>
                <a:stretch>
                  <a:fillRect/>
                </a:stretch>
              </p:blipFill>
              <p:spPr>
                <a:xfrm>
                  <a:off x="562084" y="4743608"/>
                  <a:ext cx="1034280" cy="1020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9" name="Ink 48">
                  <a:extLst>
                    <a:ext uri="{FF2B5EF4-FFF2-40B4-BE49-F238E27FC236}">
                      <a16:creationId xmlns:a16="http://schemas.microsoft.com/office/drawing/2014/main" id="{547295D8-9D94-B4AA-C757-BEE29F8418BA}"/>
                    </a:ext>
                  </a:extLst>
                </p14:cNvPr>
                <p14:cNvContentPartPr/>
                <p14:nvPr/>
              </p14:nvContentPartPr>
              <p14:xfrm>
                <a:off x="1828924" y="4422128"/>
                <a:ext cx="539640" cy="898200"/>
              </p14:xfrm>
            </p:contentPart>
          </mc:Choice>
          <mc:Fallback>
            <p:pic>
              <p:nvPicPr>
                <p:cNvPr id="49" name="Ink 48">
                  <a:extLst>
                    <a:ext uri="{FF2B5EF4-FFF2-40B4-BE49-F238E27FC236}">
                      <a16:creationId xmlns:a16="http://schemas.microsoft.com/office/drawing/2014/main" id="{547295D8-9D94-B4AA-C757-BEE29F8418BA}"/>
                    </a:ext>
                  </a:extLst>
                </p:cNvPr>
                <p:cNvPicPr/>
                <p:nvPr/>
              </p:nvPicPr>
              <p:blipFill>
                <a:blip r:embed="rId61"/>
                <a:stretch>
                  <a:fillRect/>
                </a:stretch>
              </p:blipFill>
              <p:spPr>
                <a:xfrm>
                  <a:off x="1822804" y="4416008"/>
                  <a:ext cx="551880" cy="910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1" name="Ink 50">
                  <a:extLst>
                    <a:ext uri="{FF2B5EF4-FFF2-40B4-BE49-F238E27FC236}">
                      <a16:creationId xmlns:a16="http://schemas.microsoft.com/office/drawing/2014/main" id="{B5A7D8D9-1FF6-E92E-B324-41F34B53F118}"/>
                    </a:ext>
                  </a:extLst>
                </p14:cNvPr>
                <p14:cNvContentPartPr/>
                <p14:nvPr/>
              </p14:nvContentPartPr>
              <p14:xfrm>
                <a:off x="2548204" y="5306288"/>
                <a:ext cx="95760" cy="291960"/>
              </p14:xfrm>
            </p:contentPart>
          </mc:Choice>
          <mc:Fallback>
            <p:pic>
              <p:nvPicPr>
                <p:cNvPr id="51" name="Ink 50">
                  <a:extLst>
                    <a:ext uri="{FF2B5EF4-FFF2-40B4-BE49-F238E27FC236}">
                      <a16:creationId xmlns:a16="http://schemas.microsoft.com/office/drawing/2014/main" id="{B5A7D8D9-1FF6-E92E-B324-41F34B53F118}"/>
                    </a:ext>
                  </a:extLst>
                </p:cNvPr>
                <p:cNvPicPr/>
                <p:nvPr/>
              </p:nvPicPr>
              <p:blipFill>
                <a:blip r:embed="rId63"/>
                <a:stretch>
                  <a:fillRect/>
                </a:stretch>
              </p:blipFill>
              <p:spPr>
                <a:xfrm>
                  <a:off x="2542084" y="5300168"/>
                  <a:ext cx="10800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3" name="Ink 52">
                  <a:extLst>
                    <a:ext uri="{FF2B5EF4-FFF2-40B4-BE49-F238E27FC236}">
                      <a16:creationId xmlns:a16="http://schemas.microsoft.com/office/drawing/2014/main" id="{84FB2B9B-ED66-A6E6-7950-63AD13D64FED}"/>
                    </a:ext>
                  </a:extLst>
                </p14:cNvPr>
                <p14:cNvContentPartPr/>
                <p14:nvPr/>
              </p14:nvContentPartPr>
              <p14:xfrm>
                <a:off x="2428324" y="5274968"/>
                <a:ext cx="223560" cy="91800"/>
              </p14:xfrm>
            </p:contentPart>
          </mc:Choice>
          <mc:Fallback>
            <p:pic>
              <p:nvPicPr>
                <p:cNvPr id="53" name="Ink 52">
                  <a:extLst>
                    <a:ext uri="{FF2B5EF4-FFF2-40B4-BE49-F238E27FC236}">
                      <a16:creationId xmlns:a16="http://schemas.microsoft.com/office/drawing/2014/main" id="{84FB2B9B-ED66-A6E6-7950-63AD13D64FED}"/>
                    </a:ext>
                  </a:extLst>
                </p:cNvPr>
                <p:cNvPicPr/>
                <p:nvPr/>
              </p:nvPicPr>
              <p:blipFill>
                <a:blip r:embed="rId65"/>
                <a:stretch>
                  <a:fillRect/>
                </a:stretch>
              </p:blipFill>
              <p:spPr>
                <a:xfrm>
                  <a:off x="2422204" y="5268848"/>
                  <a:ext cx="23580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4" name="Ink 53">
                  <a:extLst>
                    <a:ext uri="{FF2B5EF4-FFF2-40B4-BE49-F238E27FC236}">
                      <a16:creationId xmlns:a16="http://schemas.microsoft.com/office/drawing/2014/main" id="{EB6A03CE-085C-AC80-98B1-01AB4E87C599}"/>
                    </a:ext>
                  </a:extLst>
                </p14:cNvPr>
                <p14:cNvContentPartPr/>
                <p14:nvPr/>
              </p14:nvContentPartPr>
              <p14:xfrm>
                <a:off x="2398084" y="5531288"/>
                <a:ext cx="413640" cy="61560"/>
              </p14:xfrm>
            </p:contentPart>
          </mc:Choice>
          <mc:Fallback>
            <p:pic>
              <p:nvPicPr>
                <p:cNvPr id="54" name="Ink 53">
                  <a:extLst>
                    <a:ext uri="{FF2B5EF4-FFF2-40B4-BE49-F238E27FC236}">
                      <a16:creationId xmlns:a16="http://schemas.microsoft.com/office/drawing/2014/main" id="{EB6A03CE-085C-AC80-98B1-01AB4E87C599}"/>
                    </a:ext>
                  </a:extLst>
                </p:cNvPr>
                <p:cNvPicPr/>
                <p:nvPr/>
              </p:nvPicPr>
              <p:blipFill>
                <a:blip r:embed="rId67"/>
                <a:stretch>
                  <a:fillRect/>
                </a:stretch>
              </p:blipFill>
              <p:spPr>
                <a:xfrm>
                  <a:off x="2391964" y="5525168"/>
                  <a:ext cx="42588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5" name="Ink 54">
                  <a:extLst>
                    <a:ext uri="{FF2B5EF4-FFF2-40B4-BE49-F238E27FC236}">
                      <a16:creationId xmlns:a16="http://schemas.microsoft.com/office/drawing/2014/main" id="{78CBD00B-0500-31C5-BA5F-EB710B44D4A6}"/>
                    </a:ext>
                  </a:extLst>
                </p14:cNvPr>
                <p14:cNvContentPartPr/>
                <p14:nvPr/>
              </p14:nvContentPartPr>
              <p14:xfrm>
                <a:off x="2712004" y="5291168"/>
                <a:ext cx="106200" cy="613440"/>
              </p14:xfrm>
            </p:contentPart>
          </mc:Choice>
          <mc:Fallback>
            <p:pic>
              <p:nvPicPr>
                <p:cNvPr id="55" name="Ink 54">
                  <a:extLst>
                    <a:ext uri="{FF2B5EF4-FFF2-40B4-BE49-F238E27FC236}">
                      <a16:creationId xmlns:a16="http://schemas.microsoft.com/office/drawing/2014/main" id="{78CBD00B-0500-31C5-BA5F-EB710B44D4A6}"/>
                    </a:ext>
                  </a:extLst>
                </p:cNvPr>
                <p:cNvPicPr/>
                <p:nvPr/>
              </p:nvPicPr>
              <p:blipFill>
                <a:blip r:embed="rId69"/>
                <a:stretch>
                  <a:fillRect/>
                </a:stretch>
              </p:blipFill>
              <p:spPr>
                <a:xfrm>
                  <a:off x="2705884" y="5285048"/>
                  <a:ext cx="118440" cy="625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6" name="Ink 55">
                  <a:extLst>
                    <a:ext uri="{FF2B5EF4-FFF2-40B4-BE49-F238E27FC236}">
                      <a16:creationId xmlns:a16="http://schemas.microsoft.com/office/drawing/2014/main" id="{CD156BEC-E297-B269-4548-7891B77F585B}"/>
                    </a:ext>
                  </a:extLst>
                </p14:cNvPr>
                <p14:cNvContentPartPr/>
                <p14:nvPr/>
              </p14:nvContentPartPr>
              <p14:xfrm>
                <a:off x="2861044" y="5709848"/>
                <a:ext cx="286920" cy="244440"/>
              </p14:xfrm>
            </p:contentPart>
          </mc:Choice>
          <mc:Fallback>
            <p:pic>
              <p:nvPicPr>
                <p:cNvPr id="56" name="Ink 55">
                  <a:extLst>
                    <a:ext uri="{FF2B5EF4-FFF2-40B4-BE49-F238E27FC236}">
                      <a16:creationId xmlns:a16="http://schemas.microsoft.com/office/drawing/2014/main" id="{CD156BEC-E297-B269-4548-7891B77F585B}"/>
                    </a:ext>
                  </a:extLst>
                </p:cNvPr>
                <p:cNvPicPr/>
                <p:nvPr/>
              </p:nvPicPr>
              <p:blipFill>
                <a:blip r:embed="rId71"/>
                <a:stretch>
                  <a:fillRect/>
                </a:stretch>
              </p:blipFill>
              <p:spPr>
                <a:xfrm>
                  <a:off x="2854924" y="5703728"/>
                  <a:ext cx="29916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8" name="Ink 57">
                  <a:extLst>
                    <a:ext uri="{FF2B5EF4-FFF2-40B4-BE49-F238E27FC236}">
                      <a16:creationId xmlns:a16="http://schemas.microsoft.com/office/drawing/2014/main" id="{ED5BCC28-FC0E-60A6-E311-E1D57AF36E80}"/>
                    </a:ext>
                  </a:extLst>
                </p14:cNvPr>
                <p14:cNvContentPartPr/>
                <p14:nvPr/>
              </p14:nvContentPartPr>
              <p14:xfrm>
                <a:off x="2111884" y="5036288"/>
                <a:ext cx="1081800" cy="991440"/>
              </p14:xfrm>
            </p:contentPart>
          </mc:Choice>
          <mc:Fallback>
            <p:pic>
              <p:nvPicPr>
                <p:cNvPr id="58" name="Ink 57">
                  <a:extLst>
                    <a:ext uri="{FF2B5EF4-FFF2-40B4-BE49-F238E27FC236}">
                      <a16:creationId xmlns:a16="http://schemas.microsoft.com/office/drawing/2014/main" id="{ED5BCC28-FC0E-60A6-E311-E1D57AF36E80}"/>
                    </a:ext>
                  </a:extLst>
                </p:cNvPr>
                <p:cNvPicPr/>
                <p:nvPr/>
              </p:nvPicPr>
              <p:blipFill>
                <a:blip r:embed="rId73"/>
                <a:stretch>
                  <a:fillRect/>
                </a:stretch>
              </p:blipFill>
              <p:spPr>
                <a:xfrm>
                  <a:off x="2105764" y="5030168"/>
                  <a:ext cx="1094040" cy="1003680"/>
                </a:xfrm>
                <a:prstGeom prst="rect">
                  <a:avLst/>
                </a:prstGeom>
              </p:spPr>
            </p:pic>
          </mc:Fallback>
        </mc:AlternateContent>
      </p:grpSp>
      <p:grpSp>
        <p:nvGrpSpPr>
          <p:cNvPr id="80" name="Group 79">
            <a:extLst>
              <a:ext uri="{FF2B5EF4-FFF2-40B4-BE49-F238E27FC236}">
                <a16:creationId xmlns:a16="http://schemas.microsoft.com/office/drawing/2014/main" id="{0419674F-5A34-9F23-14CC-3E489CF5AD38}"/>
              </a:ext>
            </a:extLst>
          </p:cNvPr>
          <p:cNvGrpSpPr/>
          <p:nvPr/>
        </p:nvGrpSpPr>
        <p:grpSpPr>
          <a:xfrm>
            <a:off x="4360804" y="959288"/>
            <a:ext cx="2112840" cy="733320"/>
            <a:chOff x="4360804" y="959288"/>
            <a:chExt cx="2112840" cy="733320"/>
          </a:xfrm>
        </p:grpSpPr>
        <mc:AlternateContent xmlns:mc="http://schemas.openxmlformats.org/markup-compatibility/2006">
          <mc:Choice xmlns:p14="http://schemas.microsoft.com/office/powerpoint/2010/main" Requires="p14">
            <p:contentPart p14:bwMode="auto" r:id="rId74">
              <p14:nvContentPartPr>
                <p14:cNvPr id="60" name="Ink 59">
                  <a:extLst>
                    <a:ext uri="{FF2B5EF4-FFF2-40B4-BE49-F238E27FC236}">
                      <a16:creationId xmlns:a16="http://schemas.microsoft.com/office/drawing/2014/main" id="{E3D233CF-7093-28F5-2BF6-9B4B90C4DB34}"/>
                    </a:ext>
                  </a:extLst>
                </p14:cNvPr>
                <p14:cNvContentPartPr/>
                <p14:nvPr/>
              </p14:nvContentPartPr>
              <p14:xfrm>
                <a:off x="4360804" y="959288"/>
                <a:ext cx="22320" cy="457920"/>
              </p14:xfrm>
            </p:contentPart>
          </mc:Choice>
          <mc:Fallback>
            <p:pic>
              <p:nvPicPr>
                <p:cNvPr id="60" name="Ink 59">
                  <a:extLst>
                    <a:ext uri="{FF2B5EF4-FFF2-40B4-BE49-F238E27FC236}">
                      <a16:creationId xmlns:a16="http://schemas.microsoft.com/office/drawing/2014/main" id="{E3D233CF-7093-28F5-2BF6-9B4B90C4DB34}"/>
                    </a:ext>
                  </a:extLst>
                </p:cNvPr>
                <p:cNvPicPr/>
                <p:nvPr/>
              </p:nvPicPr>
              <p:blipFill>
                <a:blip r:embed="rId75"/>
                <a:stretch>
                  <a:fillRect/>
                </a:stretch>
              </p:blipFill>
              <p:spPr>
                <a:xfrm>
                  <a:off x="4354684" y="953168"/>
                  <a:ext cx="34560" cy="4701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1" name="Ink 60">
                  <a:extLst>
                    <a:ext uri="{FF2B5EF4-FFF2-40B4-BE49-F238E27FC236}">
                      <a16:creationId xmlns:a16="http://schemas.microsoft.com/office/drawing/2014/main" id="{8F6CFA70-0DCE-7C0B-2174-AC6E948DC318}"/>
                    </a:ext>
                  </a:extLst>
                </p14:cNvPr>
                <p14:cNvContentPartPr/>
                <p14:nvPr/>
              </p14:nvContentPartPr>
              <p14:xfrm>
                <a:off x="4393564" y="1019408"/>
                <a:ext cx="210240" cy="423720"/>
              </p14:xfrm>
            </p:contentPart>
          </mc:Choice>
          <mc:Fallback>
            <p:pic>
              <p:nvPicPr>
                <p:cNvPr id="61" name="Ink 60">
                  <a:extLst>
                    <a:ext uri="{FF2B5EF4-FFF2-40B4-BE49-F238E27FC236}">
                      <a16:creationId xmlns:a16="http://schemas.microsoft.com/office/drawing/2014/main" id="{8F6CFA70-0DCE-7C0B-2174-AC6E948DC318}"/>
                    </a:ext>
                  </a:extLst>
                </p:cNvPr>
                <p:cNvPicPr/>
                <p:nvPr/>
              </p:nvPicPr>
              <p:blipFill>
                <a:blip r:embed="rId77"/>
                <a:stretch>
                  <a:fillRect/>
                </a:stretch>
              </p:blipFill>
              <p:spPr>
                <a:xfrm>
                  <a:off x="4387444" y="1013288"/>
                  <a:ext cx="22248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1" name="Ink 70">
                  <a:extLst>
                    <a:ext uri="{FF2B5EF4-FFF2-40B4-BE49-F238E27FC236}">
                      <a16:creationId xmlns:a16="http://schemas.microsoft.com/office/drawing/2014/main" id="{713641E2-B60F-7811-495B-35A7310658DC}"/>
                    </a:ext>
                  </a:extLst>
                </p14:cNvPr>
                <p14:cNvContentPartPr/>
                <p14:nvPr/>
              </p14:nvContentPartPr>
              <p14:xfrm>
                <a:off x="4718284" y="1079888"/>
                <a:ext cx="531360" cy="612720"/>
              </p14:xfrm>
            </p:contentPart>
          </mc:Choice>
          <mc:Fallback>
            <p:pic>
              <p:nvPicPr>
                <p:cNvPr id="71" name="Ink 70">
                  <a:extLst>
                    <a:ext uri="{FF2B5EF4-FFF2-40B4-BE49-F238E27FC236}">
                      <a16:creationId xmlns:a16="http://schemas.microsoft.com/office/drawing/2014/main" id="{713641E2-B60F-7811-495B-35A7310658DC}"/>
                    </a:ext>
                  </a:extLst>
                </p:cNvPr>
                <p:cNvPicPr/>
                <p:nvPr/>
              </p:nvPicPr>
              <p:blipFill>
                <a:blip r:embed="rId79"/>
                <a:stretch>
                  <a:fillRect/>
                </a:stretch>
              </p:blipFill>
              <p:spPr>
                <a:xfrm>
                  <a:off x="4712164" y="1073768"/>
                  <a:ext cx="543600" cy="624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3" name="Ink 72">
                  <a:extLst>
                    <a:ext uri="{FF2B5EF4-FFF2-40B4-BE49-F238E27FC236}">
                      <a16:creationId xmlns:a16="http://schemas.microsoft.com/office/drawing/2014/main" id="{BA102E4A-C4E7-2D93-5F18-BC6FE293CC89}"/>
                    </a:ext>
                  </a:extLst>
                </p14:cNvPr>
                <p14:cNvContentPartPr/>
                <p14:nvPr/>
              </p14:nvContentPartPr>
              <p14:xfrm>
                <a:off x="5335324" y="1093928"/>
                <a:ext cx="176400" cy="512280"/>
              </p14:xfrm>
            </p:contentPart>
          </mc:Choice>
          <mc:Fallback>
            <p:pic>
              <p:nvPicPr>
                <p:cNvPr id="73" name="Ink 72">
                  <a:extLst>
                    <a:ext uri="{FF2B5EF4-FFF2-40B4-BE49-F238E27FC236}">
                      <a16:creationId xmlns:a16="http://schemas.microsoft.com/office/drawing/2014/main" id="{BA102E4A-C4E7-2D93-5F18-BC6FE293CC89}"/>
                    </a:ext>
                  </a:extLst>
                </p:cNvPr>
                <p:cNvPicPr/>
                <p:nvPr/>
              </p:nvPicPr>
              <p:blipFill>
                <a:blip r:embed="rId81"/>
                <a:stretch>
                  <a:fillRect/>
                </a:stretch>
              </p:blipFill>
              <p:spPr>
                <a:xfrm>
                  <a:off x="5329204" y="1087808"/>
                  <a:ext cx="188640" cy="5245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4" name="Ink 73">
                  <a:extLst>
                    <a:ext uri="{FF2B5EF4-FFF2-40B4-BE49-F238E27FC236}">
                      <a16:creationId xmlns:a16="http://schemas.microsoft.com/office/drawing/2014/main" id="{2264830D-F97C-15A3-9FC9-FAFA49CF4E7E}"/>
                    </a:ext>
                  </a:extLst>
                </p14:cNvPr>
                <p14:cNvContentPartPr/>
                <p14:nvPr/>
              </p14:nvContentPartPr>
              <p14:xfrm>
                <a:off x="5269084" y="1283288"/>
                <a:ext cx="247320" cy="6120"/>
              </p14:xfrm>
            </p:contentPart>
          </mc:Choice>
          <mc:Fallback>
            <p:pic>
              <p:nvPicPr>
                <p:cNvPr id="74" name="Ink 73">
                  <a:extLst>
                    <a:ext uri="{FF2B5EF4-FFF2-40B4-BE49-F238E27FC236}">
                      <a16:creationId xmlns:a16="http://schemas.microsoft.com/office/drawing/2014/main" id="{2264830D-F97C-15A3-9FC9-FAFA49CF4E7E}"/>
                    </a:ext>
                  </a:extLst>
                </p:cNvPr>
                <p:cNvPicPr/>
                <p:nvPr/>
              </p:nvPicPr>
              <p:blipFill>
                <a:blip r:embed="rId83"/>
                <a:stretch>
                  <a:fillRect/>
                </a:stretch>
              </p:blipFill>
              <p:spPr>
                <a:xfrm>
                  <a:off x="5262964" y="1277168"/>
                  <a:ext cx="2595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5" name="Ink 74">
                  <a:extLst>
                    <a:ext uri="{FF2B5EF4-FFF2-40B4-BE49-F238E27FC236}">
                      <a16:creationId xmlns:a16="http://schemas.microsoft.com/office/drawing/2014/main" id="{CE1D57B5-4D63-0841-016F-6009495996F4}"/>
                    </a:ext>
                  </a:extLst>
                </p14:cNvPr>
                <p14:cNvContentPartPr/>
                <p14:nvPr/>
              </p14:nvContentPartPr>
              <p14:xfrm>
                <a:off x="5621524" y="1468688"/>
                <a:ext cx="462960" cy="16200"/>
              </p14:xfrm>
            </p:contentPart>
          </mc:Choice>
          <mc:Fallback>
            <p:pic>
              <p:nvPicPr>
                <p:cNvPr id="75" name="Ink 74">
                  <a:extLst>
                    <a:ext uri="{FF2B5EF4-FFF2-40B4-BE49-F238E27FC236}">
                      <a16:creationId xmlns:a16="http://schemas.microsoft.com/office/drawing/2014/main" id="{CE1D57B5-4D63-0841-016F-6009495996F4}"/>
                    </a:ext>
                  </a:extLst>
                </p:cNvPr>
                <p:cNvPicPr/>
                <p:nvPr/>
              </p:nvPicPr>
              <p:blipFill>
                <a:blip r:embed="rId85"/>
                <a:stretch>
                  <a:fillRect/>
                </a:stretch>
              </p:blipFill>
              <p:spPr>
                <a:xfrm>
                  <a:off x="5615404" y="1462568"/>
                  <a:ext cx="47520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8" name="Ink 77">
                  <a:extLst>
                    <a:ext uri="{FF2B5EF4-FFF2-40B4-BE49-F238E27FC236}">
                      <a16:creationId xmlns:a16="http://schemas.microsoft.com/office/drawing/2014/main" id="{A11860A8-3209-DA93-A0B8-100EDDB87EE3}"/>
                    </a:ext>
                  </a:extLst>
                </p14:cNvPr>
                <p14:cNvContentPartPr/>
                <p14:nvPr/>
              </p14:nvContentPartPr>
              <p14:xfrm>
                <a:off x="6215524" y="1124528"/>
                <a:ext cx="258120" cy="483120"/>
              </p14:xfrm>
            </p:contentPart>
          </mc:Choice>
          <mc:Fallback>
            <p:pic>
              <p:nvPicPr>
                <p:cNvPr id="78" name="Ink 77">
                  <a:extLst>
                    <a:ext uri="{FF2B5EF4-FFF2-40B4-BE49-F238E27FC236}">
                      <a16:creationId xmlns:a16="http://schemas.microsoft.com/office/drawing/2014/main" id="{A11860A8-3209-DA93-A0B8-100EDDB87EE3}"/>
                    </a:ext>
                  </a:extLst>
                </p:cNvPr>
                <p:cNvPicPr/>
                <p:nvPr/>
              </p:nvPicPr>
              <p:blipFill>
                <a:blip r:embed="rId87"/>
                <a:stretch>
                  <a:fillRect/>
                </a:stretch>
              </p:blipFill>
              <p:spPr>
                <a:xfrm>
                  <a:off x="6209404" y="1118408"/>
                  <a:ext cx="270360" cy="495360"/>
                </a:xfrm>
                <a:prstGeom prst="rect">
                  <a:avLst/>
                </a:prstGeom>
              </p:spPr>
            </p:pic>
          </mc:Fallback>
        </mc:AlternateContent>
      </p:grpSp>
      <p:grpSp>
        <p:nvGrpSpPr>
          <p:cNvPr id="84" name="Group 83">
            <a:extLst>
              <a:ext uri="{FF2B5EF4-FFF2-40B4-BE49-F238E27FC236}">
                <a16:creationId xmlns:a16="http://schemas.microsoft.com/office/drawing/2014/main" id="{5E1646D4-6A39-BDC6-93E4-6BDE656BAA90}"/>
              </a:ext>
            </a:extLst>
          </p:cNvPr>
          <p:cNvGrpSpPr/>
          <p:nvPr/>
        </p:nvGrpSpPr>
        <p:grpSpPr>
          <a:xfrm>
            <a:off x="6565444" y="1006088"/>
            <a:ext cx="2027520" cy="629280"/>
            <a:chOff x="6565444" y="1006088"/>
            <a:chExt cx="2027520" cy="629280"/>
          </a:xfrm>
        </p:grpSpPr>
        <mc:AlternateContent xmlns:mc="http://schemas.openxmlformats.org/markup-compatibility/2006">
          <mc:Choice xmlns:p14="http://schemas.microsoft.com/office/powerpoint/2010/main" Requires="p14">
            <p:contentPart p14:bwMode="auto" r:id="rId88">
              <p14:nvContentPartPr>
                <p14:cNvPr id="79" name="Ink 78">
                  <a:extLst>
                    <a:ext uri="{FF2B5EF4-FFF2-40B4-BE49-F238E27FC236}">
                      <a16:creationId xmlns:a16="http://schemas.microsoft.com/office/drawing/2014/main" id="{3525877F-1055-B3BF-B4A3-F81274F51874}"/>
                    </a:ext>
                  </a:extLst>
                </p14:cNvPr>
                <p14:cNvContentPartPr/>
                <p14:nvPr/>
              </p14:nvContentPartPr>
              <p14:xfrm>
                <a:off x="6565444" y="1199768"/>
                <a:ext cx="747720" cy="435600"/>
              </p14:xfrm>
            </p:contentPart>
          </mc:Choice>
          <mc:Fallback>
            <p:pic>
              <p:nvPicPr>
                <p:cNvPr id="79" name="Ink 78">
                  <a:extLst>
                    <a:ext uri="{FF2B5EF4-FFF2-40B4-BE49-F238E27FC236}">
                      <a16:creationId xmlns:a16="http://schemas.microsoft.com/office/drawing/2014/main" id="{3525877F-1055-B3BF-B4A3-F81274F51874}"/>
                    </a:ext>
                  </a:extLst>
                </p:cNvPr>
                <p:cNvPicPr/>
                <p:nvPr/>
              </p:nvPicPr>
              <p:blipFill>
                <a:blip r:embed="rId89"/>
                <a:stretch>
                  <a:fillRect/>
                </a:stretch>
              </p:blipFill>
              <p:spPr>
                <a:xfrm>
                  <a:off x="6559324" y="1193648"/>
                  <a:ext cx="759960" cy="4478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81" name="Ink 80">
                  <a:extLst>
                    <a:ext uri="{FF2B5EF4-FFF2-40B4-BE49-F238E27FC236}">
                      <a16:creationId xmlns:a16="http://schemas.microsoft.com/office/drawing/2014/main" id="{2E37531A-8AE6-0A89-5ADD-D81BAA17D2A4}"/>
                    </a:ext>
                  </a:extLst>
                </p14:cNvPr>
                <p14:cNvContentPartPr/>
                <p14:nvPr/>
              </p14:nvContentPartPr>
              <p14:xfrm>
                <a:off x="6912124" y="1288328"/>
                <a:ext cx="358560" cy="31320"/>
              </p14:xfrm>
            </p:contentPart>
          </mc:Choice>
          <mc:Fallback>
            <p:pic>
              <p:nvPicPr>
                <p:cNvPr id="81" name="Ink 80">
                  <a:extLst>
                    <a:ext uri="{FF2B5EF4-FFF2-40B4-BE49-F238E27FC236}">
                      <a16:creationId xmlns:a16="http://schemas.microsoft.com/office/drawing/2014/main" id="{2E37531A-8AE6-0A89-5ADD-D81BAA17D2A4}"/>
                    </a:ext>
                  </a:extLst>
                </p:cNvPr>
                <p:cNvPicPr/>
                <p:nvPr/>
              </p:nvPicPr>
              <p:blipFill>
                <a:blip r:embed="rId91"/>
                <a:stretch>
                  <a:fillRect/>
                </a:stretch>
              </p:blipFill>
              <p:spPr>
                <a:xfrm>
                  <a:off x="6906004" y="1282208"/>
                  <a:ext cx="3708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83" name="Ink 82">
                  <a:extLst>
                    <a:ext uri="{FF2B5EF4-FFF2-40B4-BE49-F238E27FC236}">
                      <a16:creationId xmlns:a16="http://schemas.microsoft.com/office/drawing/2014/main" id="{46EC3322-CC59-2D69-8D73-EF9C39D85689}"/>
                    </a:ext>
                  </a:extLst>
                </p14:cNvPr>
                <p14:cNvContentPartPr/>
                <p14:nvPr/>
              </p14:nvContentPartPr>
              <p14:xfrm>
                <a:off x="7555084" y="1006088"/>
                <a:ext cx="1037880" cy="570600"/>
              </p14:xfrm>
            </p:contentPart>
          </mc:Choice>
          <mc:Fallback>
            <p:pic>
              <p:nvPicPr>
                <p:cNvPr id="83" name="Ink 82">
                  <a:extLst>
                    <a:ext uri="{FF2B5EF4-FFF2-40B4-BE49-F238E27FC236}">
                      <a16:creationId xmlns:a16="http://schemas.microsoft.com/office/drawing/2014/main" id="{46EC3322-CC59-2D69-8D73-EF9C39D85689}"/>
                    </a:ext>
                  </a:extLst>
                </p:cNvPr>
                <p:cNvPicPr/>
                <p:nvPr/>
              </p:nvPicPr>
              <p:blipFill>
                <a:blip r:embed="rId93"/>
                <a:stretch>
                  <a:fillRect/>
                </a:stretch>
              </p:blipFill>
              <p:spPr>
                <a:xfrm>
                  <a:off x="7548964" y="999968"/>
                  <a:ext cx="1050120" cy="582840"/>
                </a:xfrm>
                <a:prstGeom prst="rect">
                  <a:avLst/>
                </a:prstGeom>
              </p:spPr>
            </p:pic>
          </mc:Fallback>
        </mc:AlternateContent>
      </p:grpSp>
      <p:grpSp>
        <p:nvGrpSpPr>
          <p:cNvPr id="118" name="Group 117">
            <a:extLst>
              <a:ext uri="{FF2B5EF4-FFF2-40B4-BE49-F238E27FC236}">
                <a16:creationId xmlns:a16="http://schemas.microsoft.com/office/drawing/2014/main" id="{B27791D9-E242-9AC0-60D1-6DF21495FA1D}"/>
              </a:ext>
            </a:extLst>
          </p:cNvPr>
          <p:cNvGrpSpPr/>
          <p:nvPr/>
        </p:nvGrpSpPr>
        <p:grpSpPr>
          <a:xfrm>
            <a:off x="6939484" y="1993928"/>
            <a:ext cx="3974760" cy="3329640"/>
            <a:chOff x="6939484" y="1993928"/>
            <a:chExt cx="3974760" cy="3329640"/>
          </a:xfrm>
        </p:grpSpPr>
        <mc:AlternateContent xmlns:mc="http://schemas.openxmlformats.org/markup-compatibility/2006">
          <mc:Choice xmlns:p14="http://schemas.microsoft.com/office/powerpoint/2010/main" Requires="p14">
            <p:contentPart p14:bwMode="auto" r:id="rId94">
              <p14:nvContentPartPr>
                <p14:cNvPr id="85" name="Ink 84">
                  <a:extLst>
                    <a:ext uri="{FF2B5EF4-FFF2-40B4-BE49-F238E27FC236}">
                      <a16:creationId xmlns:a16="http://schemas.microsoft.com/office/drawing/2014/main" id="{62981B66-8D4A-C662-3B60-B0E89D5ABDCF}"/>
                    </a:ext>
                  </a:extLst>
                </p14:cNvPr>
                <p14:cNvContentPartPr/>
                <p14:nvPr/>
              </p14:nvContentPartPr>
              <p14:xfrm>
                <a:off x="7225324" y="1993928"/>
                <a:ext cx="1081080" cy="523080"/>
              </p14:xfrm>
            </p:contentPart>
          </mc:Choice>
          <mc:Fallback>
            <p:pic>
              <p:nvPicPr>
                <p:cNvPr id="85" name="Ink 84">
                  <a:extLst>
                    <a:ext uri="{FF2B5EF4-FFF2-40B4-BE49-F238E27FC236}">
                      <a16:creationId xmlns:a16="http://schemas.microsoft.com/office/drawing/2014/main" id="{62981B66-8D4A-C662-3B60-B0E89D5ABDCF}"/>
                    </a:ext>
                  </a:extLst>
                </p:cNvPr>
                <p:cNvPicPr/>
                <p:nvPr/>
              </p:nvPicPr>
              <p:blipFill>
                <a:blip r:embed="rId95"/>
                <a:stretch>
                  <a:fillRect/>
                </a:stretch>
              </p:blipFill>
              <p:spPr>
                <a:xfrm>
                  <a:off x="7219204" y="1987808"/>
                  <a:ext cx="1093320" cy="535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86" name="Ink 85">
                  <a:extLst>
                    <a:ext uri="{FF2B5EF4-FFF2-40B4-BE49-F238E27FC236}">
                      <a16:creationId xmlns:a16="http://schemas.microsoft.com/office/drawing/2014/main" id="{AC96837B-9AED-764D-0A1F-93CC898C0041}"/>
                    </a:ext>
                  </a:extLst>
                </p14:cNvPr>
                <p14:cNvContentPartPr/>
                <p14:nvPr/>
              </p14:nvContentPartPr>
              <p14:xfrm>
                <a:off x="8454004" y="2623208"/>
                <a:ext cx="360" cy="433440"/>
              </p14:xfrm>
            </p:contentPart>
          </mc:Choice>
          <mc:Fallback>
            <p:pic>
              <p:nvPicPr>
                <p:cNvPr id="86" name="Ink 85">
                  <a:extLst>
                    <a:ext uri="{FF2B5EF4-FFF2-40B4-BE49-F238E27FC236}">
                      <a16:creationId xmlns:a16="http://schemas.microsoft.com/office/drawing/2014/main" id="{AC96837B-9AED-764D-0A1F-93CC898C0041}"/>
                    </a:ext>
                  </a:extLst>
                </p:cNvPr>
                <p:cNvPicPr/>
                <p:nvPr/>
              </p:nvPicPr>
              <p:blipFill>
                <a:blip r:embed="rId97"/>
                <a:stretch>
                  <a:fillRect/>
                </a:stretch>
              </p:blipFill>
              <p:spPr>
                <a:xfrm>
                  <a:off x="8447884" y="2617088"/>
                  <a:ext cx="1260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8" name="Ink 87">
                  <a:extLst>
                    <a:ext uri="{FF2B5EF4-FFF2-40B4-BE49-F238E27FC236}">
                      <a16:creationId xmlns:a16="http://schemas.microsoft.com/office/drawing/2014/main" id="{DCFD5D03-F1B8-C276-8166-119CA2BF651E}"/>
                    </a:ext>
                  </a:extLst>
                </p14:cNvPr>
                <p14:cNvContentPartPr/>
                <p14:nvPr/>
              </p14:nvContentPartPr>
              <p14:xfrm>
                <a:off x="8439604" y="2667848"/>
                <a:ext cx="312840" cy="320040"/>
              </p14:xfrm>
            </p:contentPart>
          </mc:Choice>
          <mc:Fallback>
            <p:pic>
              <p:nvPicPr>
                <p:cNvPr id="88" name="Ink 87">
                  <a:extLst>
                    <a:ext uri="{FF2B5EF4-FFF2-40B4-BE49-F238E27FC236}">
                      <a16:creationId xmlns:a16="http://schemas.microsoft.com/office/drawing/2014/main" id="{DCFD5D03-F1B8-C276-8166-119CA2BF651E}"/>
                    </a:ext>
                  </a:extLst>
                </p:cNvPr>
                <p:cNvPicPr/>
                <p:nvPr/>
              </p:nvPicPr>
              <p:blipFill>
                <a:blip r:embed="rId99"/>
                <a:stretch>
                  <a:fillRect/>
                </a:stretch>
              </p:blipFill>
              <p:spPr>
                <a:xfrm>
                  <a:off x="8433484" y="2661728"/>
                  <a:ext cx="32508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90" name="Ink 89">
                  <a:extLst>
                    <a:ext uri="{FF2B5EF4-FFF2-40B4-BE49-F238E27FC236}">
                      <a16:creationId xmlns:a16="http://schemas.microsoft.com/office/drawing/2014/main" id="{D093E355-EAAE-CD27-8014-17BE41A1E0CE}"/>
                    </a:ext>
                  </a:extLst>
                </p14:cNvPr>
                <p14:cNvContentPartPr/>
                <p14:nvPr/>
              </p14:nvContentPartPr>
              <p14:xfrm>
                <a:off x="8783764" y="2909408"/>
                <a:ext cx="360" cy="178920"/>
              </p14:xfrm>
            </p:contentPart>
          </mc:Choice>
          <mc:Fallback>
            <p:pic>
              <p:nvPicPr>
                <p:cNvPr id="90" name="Ink 89">
                  <a:extLst>
                    <a:ext uri="{FF2B5EF4-FFF2-40B4-BE49-F238E27FC236}">
                      <a16:creationId xmlns:a16="http://schemas.microsoft.com/office/drawing/2014/main" id="{D093E355-EAAE-CD27-8014-17BE41A1E0CE}"/>
                    </a:ext>
                  </a:extLst>
                </p:cNvPr>
                <p:cNvPicPr/>
                <p:nvPr/>
              </p:nvPicPr>
              <p:blipFill>
                <a:blip r:embed="rId31"/>
                <a:stretch>
                  <a:fillRect/>
                </a:stretch>
              </p:blipFill>
              <p:spPr>
                <a:xfrm>
                  <a:off x="8777644" y="2903288"/>
                  <a:ext cx="126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92" name="Ink 91">
                  <a:extLst>
                    <a:ext uri="{FF2B5EF4-FFF2-40B4-BE49-F238E27FC236}">
                      <a16:creationId xmlns:a16="http://schemas.microsoft.com/office/drawing/2014/main" id="{9886734F-D3B8-6A9E-029F-783C726D46CC}"/>
                    </a:ext>
                  </a:extLst>
                </p14:cNvPr>
                <p14:cNvContentPartPr/>
                <p14:nvPr/>
              </p14:nvContentPartPr>
              <p14:xfrm>
                <a:off x="8993284" y="2892848"/>
                <a:ext cx="242280" cy="243000"/>
              </p14:xfrm>
            </p:contentPart>
          </mc:Choice>
          <mc:Fallback>
            <p:pic>
              <p:nvPicPr>
                <p:cNvPr id="92" name="Ink 91">
                  <a:extLst>
                    <a:ext uri="{FF2B5EF4-FFF2-40B4-BE49-F238E27FC236}">
                      <a16:creationId xmlns:a16="http://schemas.microsoft.com/office/drawing/2014/main" id="{9886734F-D3B8-6A9E-029F-783C726D46CC}"/>
                    </a:ext>
                  </a:extLst>
                </p:cNvPr>
                <p:cNvPicPr/>
                <p:nvPr/>
              </p:nvPicPr>
              <p:blipFill>
                <a:blip r:embed="rId102"/>
                <a:stretch>
                  <a:fillRect/>
                </a:stretch>
              </p:blipFill>
              <p:spPr>
                <a:xfrm>
                  <a:off x="8987164" y="2886728"/>
                  <a:ext cx="25452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94" name="Ink 93">
                  <a:extLst>
                    <a:ext uri="{FF2B5EF4-FFF2-40B4-BE49-F238E27FC236}">
                      <a16:creationId xmlns:a16="http://schemas.microsoft.com/office/drawing/2014/main" id="{F47A4980-E6F4-F276-2333-7A889CD9F117}"/>
                    </a:ext>
                  </a:extLst>
                </p14:cNvPr>
                <p14:cNvContentPartPr/>
                <p14:nvPr/>
              </p14:nvContentPartPr>
              <p14:xfrm>
                <a:off x="9368404" y="2502968"/>
                <a:ext cx="139320" cy="662040"/>
              </p14:xfrm>
            </p:contentPart>
          </mc:Choice>
          <mc:Fallback>
            <p:pic>
              <p:nvPicPr>
                <p:cNvPr id="94" name="Ink 93">
                  <a:extLst>
                    <a:ext uri="{FF2B5EF4-FFF2-40B4-BE49-F238E27FC236}">
                      <a16:creationId xmlns:a16="http://schemas.microsoft.com/office/drawing/2014/main" id="{F47A4980-E6F4-F276-2333-7A889CD9F117}"/>
                    </a:ext>
                  </a:extLst>
                </p:cNvPr>
                <p:cNvPicPr/>
                <p:nvPr/>
              </p:nvPicPr>
              <p:blipFill>
                <a:blip r:embed="rId104"/>
                <a:stretch>
                  <a:fillRect/>
                </a:stretch>
              </p:blipFill>
              <p:spPr>
                <a:xfrm>
                  <a:off x="9362284" y="2496848"/>
                  <a:ext cx="151560" cy="6742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96" name="Ink 95">
                  <a:extLst>
                    <a:ext uri="{FF2B5EF4-FFF2-40B4-BE49-F238E27FC236}">
                      <a16:creationId xmlns:a16="http://schemas.microsoft.com/office/drawing/2014/main" id="{397A7AE1-B3F2-77D4-682E-49E51D50E3BB}"/>
                    </a:ext>
                  </a:extLst>
                </p14:cNvPr>
                <p14:cNvContentPartPr/>
                <p14:nvPr/>
              </p14:nvContentPartPr>
              <p14:xfrm>
                <a:off x="8331244" y="2322248"/>
                <a:ext cx="1444320" cy="1082160"/>
              </p14:xfrm>
            </p:contentPart>
          </mc:Choice>
          <mc:Fallback>
            <p:pic>
              <p:nvPicPr>
                <p:cNvPr id="96" name="Ink 95">
                  <a:extLst>
                    <a:ext uri="{FF2B5EF4-FFF2-40B4-BE49-F238E27FC236}">
                      <a16:creationId xmlns:a16="http://schemas.microsoft.com/office/drawing/2014/main" id="{397A7AE1-B3F2-77D4-682E-49E51D50E3BB}"/>
                    </a:ext>
                  </a:extLst>
                </p:cNvPr>
                <p:cNvPicPr/>
                <p:nvPr/>
              </p:nvPicPr>
              <p:blipFill>
                <a:blip r:embed="rId106"/>
                <a:stretch>
                  <a:fillRect/>
                </a:stretch>
              </p:blipFill>
              <p:spPr>
                <a:xfrm>
                  <a:off x="8325124" y="2316128"/>
                  <a:ext cx="1456560" cy="10944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98" name="Ink 97">
                  <a:extLst>
                    <a:ext uri="{FF2B5EF4-FFF2-40B4-BE49-F238E27FC236}">
                      <a16:creationId xmlns:a16="http://schemas.microsoft.com/office/drawing/2014/main" id="{2FD16B16-993B-0BF5-68E9-EF6E811DDE3D}"/>
                    </a:ext>
                  </a:extLst>
                </p14:cNvPr>
                <p14:cNvContentPartPr/>
                <p14:nvPr/>
              </p14:nvContentPartPr>
              <p14:xfrm>
                <a:off x="7744444" y="3342848"/>
                <a:ext cx="1009800" cy="671760"/>
              </p14:xfrm>
            </p:contentPart>
          </mc:Choice>
          <mc:Fallback>
            <p:pic>
              <p:nvPicPr>
                <p:cNvPr id="98" name="Ink 97">
                  <a:extLst>
                    <a:ext uri="{FF2B5EF4-FFF2-40B4-BE49-F238E27FC236}">
                      <a16:creationId xmlns:a16="http://schemas.microsoft.com/office/drawing/2014/main" id="{2FD16B16-993B-0BF5-68E9-EF6E811DDE3D}"/>
                    </a:ext>
                  </a:extLst>
                </p:cNvPr>
                <p:cNvPicPr/>
                <p:nvPr/>
              </p:nvPicPr>
              <p:blipFill>
                <a:blip r:embed="rId108"/>
                <a:stretch>
                  <a:fillRect/>
                </a:stretch>
              </p:blipFill>
              <p:spPr>
                <a:xfrm>
                  <a:off x="7738324" y="3336728"/>
                  <a:ext cx="1022040" cy="6840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99" name="Ink 98">
                  <a:extLst>
                    <a:ext uri="{FF2B5EF4-FFF2-40B4-BE49-F238E27FC236}">
                      <a16:creationId xmlns:a16="http://schemas.microsoft.com/office/drawing/2014/main" id="{09816709-9146-2B2E-7749-222431B3A5FA}"/>
                    </a:ext>
                  </a:extLst>
                </p14:cNvPr>
                <p14:cNvContentPartPr/>
                <p14:nvPr/>
              </p14:nvContentPartPr>
              <p14:xfrm>
                <a:off x="7390204" y="4032248"/>
                <a:ext cx="360" cy="313560"/>
              </p14:xfrm>
            </p:contentPart>
          </mc:Choice>
          <mc:Fallback>
            <p:pic>
              <p:nvPicPr>
                <p:cNvPr id="99" name="Ink 98">
                  <a:extLst>
                    <a:ext uri="{FF2B5EF4-FFF2-40B4-BE49-F238E27FC236}">
                      <a16:creationId xmlns:a16="http://schemas.microsoft.com/office/drawing/2014/main" id="{09816709-9146-2B2E-7749-222431B3A5FA}"/>
                    </a:ext>
                  </a:extLst>
                </p:cNvPr>
                <p:cNvPicPr/>
                <p:nvPr/>
              </p:nvPicPr>
              <p:blipFill>
                <a:blip r:embed="rId110"/>
                <a:stretch>
                  <a:fillRect/>
                </a:stretch>
              </p:blipFill>
              <p:spPr>
                <a:xfrm>
                  <a:off x="7384084" y="4026128"/>
                  <a:ext cx="1260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01" name="Ink 100">
                  <a:extLst>
                    <a:ext uri="{FF2B5EF4-FFF2-40B4-BE49-F238E27FC236}">
                      <a16:creationId xmlns:a16="http://schemas.microsoft.com/office/drawing/2014/main" id="{59A287C0-8194-7DF3-E684-04B366E211F4}"/>
                    </a:ext>
                  </a:extLst>
                </p14:cNvPr>
                <p14:cNvContentPartPr/>
                <p14:nvPr/>
              </p14:nvContentPartPr>
              <p14:xfrm>
                <a:off x="7225324" y="4047008"/>
                <a:ext cx="283320" cy="360"/>
              </p14:xfrm>
            </p:contentPart>
          </mc:Choice>
          <mc:Fallback>
            <p:pic>
              <p:nvPicPr>
                <p:cNvPr id="101" name="Ink 100">
                  <a:extLst>
                    <a:ext uri="{FF2B5EF4-FFF2-40B4-BE49-F238E27FC236}">
                      <a16:creationId xmlns:a16="http://schemas.microsoft.com/office/drawing/2014/main" id="{59A287C0-8194-7DF3-E684-04B366E211F4}"/>
                    </a:ext>
                  </a:extLst>
                </p:cNvPr>
                <p:cNvPicPr/>
                <p:nvPr/>
              </p:nvPicPr>
              <p:blipFill>
                <a:blip r:embed="rId112"/>
                <a:stretch>
                  <a:fillRect/>
                </a:stretch>
              </p:blipFill>
              <p:spPr>
                <a:xfrm>
                  <a:off x="7219204" y="4040888"/>
                  <a:ext cx="29556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02" name="Ink 101">
                  <a:extLst>
                    <a:ext uri="{FF2B5EF4-FFF2-40B4-BE49-F238E27FC236}">
                      <a16:creationId xmlns:a16="http://schemas.microsoft.com/office/drawing/2014/main" id="{53AA2220-F9D9-8D16-B23F-A0AD0C8C4645}"/>
                    </a:ext>
                  </a:extLst>
                </p14:cNvPr>
                <p14:cNvContentPartPr/>
                <p14:nvPr/>
              </p14:nvContentPartPr>
              <p14:xfrm>
                <a:off x="7179964" y="4359488"/>
                <a:ext cx="298800" cy="17280"/>
              </p14:xfrm>
            </p:contentPart>
          </mc:Choice>
          <mc:Fallback>
            <p:pic>
              <p:nvPicPr>
                <p:cNvPr id="102" name="Ink 101">
                  <a:extLst>
                    <a:ext uri="{FF2B5EF4-FFF2-40B4-BE49-F238E27FC236}">
                      <a16:creationId xmlns:a16="http://schemas.microsoft.com/office/drawing/2014/main" id="{53AA2220-F9D9-8D16-B23F-A0AD0C8C4645}"/>
                    </a:ext>
                  </a:extLst>
                </p:cNvPr>
                <p:cNvPicPr/>
                <p:nvPr/>
              </p:nvPicPr>
              <p:blipFill>
                <a:blip r:embed="rId114"/>
                <a:stretch>
                  <a:fillRect/>
                </a:stretch>
              </p:blipFill>
              <p:spPr>
                <a:xfrm>
                  <a:off x="7173844" y="4353368"/>
                  <a:ext cx="31104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03" name="Ink 102">
                  <a:extLst>
                    <a:ext uri="{FF2B5EF4-FFF2-40B4-BE49-F238E27FC236}">
                      <a16:creationId xmlns:a16="http://schemas.microsoft.com/office/drawing/2014/main" id="{93B039DD-366A-FCB3-453E-7FBFE7587DAE}"/>
                    </a:ext>
                  </a:extLst>
                </p14:cNvPr>
                <p14:cNvContentPartPr/>
                <p14:nvPr/>
              </p14:nvContentPartPr>
              <p14:xfrm>
                <a:off x="7437724" y="3837488"/>
                <a:ext cx="297360" cy="1037160"/>
              </p14:xfrm>
            </p:contentPart>
          </mc:Choice>
          <mc:Fallback>
            <p:pic>
              <p:nvPicPr>
                <p:cNvPr id="103" name="Ink 102">
                  <a:extLst>
                    <a:ext uri="{FF2B5EF4-FFF2-40B4-BE49-F238E27FC236}">
                      <a16:creationId xmlns:a16="http://schemas.microsoft.com/office/drawing/2014/main" id="{93B039DD-366A-FCB3-453E-7FBFE7587DAE}"/>
                    </a:ext>
                  </a:extLst>
                </p:cNvPr>
                <p:cNvPicPr/>
                <p:nvPr/>
              </p:nvPicPr>
              <p:blipFill>
                <a:blip r:embed="rId116"/>
                <a:stretch>
                  <a:fillRect/>
                </a:stretch>
              </p:blipFill>
              <p:spPr>
                <a:xfrm>
                  <a:off x="7431604" y="3831368"/>
                  <a:ext cx="309600" cy="10494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05" name="Ink 104">
                  <a:extLst>
                    <a:ext uri="{FF2B5EF4-FFF2-40B4-BE49-F238E27FC236}">
                      <a16:creationId xmlns:a16="http://schemas.microsoft.com/office/drawing/2014/main" id="{A075D163-C8E8-F743-4976-0398D22B97C3}"/>
                    </a:ext>
                  </a:extLst>
                </p14:cNvPr>
                <p14:cNvContentPartPr/>
                <p14:nvPr/>
              </p14:nvContentPartPr>
              <p14:xfrm>
                <a:off x="7672444" y="4439048"/>
                <a:ext cx="365040" cy="345960"/>
              </p14:xfrm>
            </p:contentPart>
          </mc:Choice>
          <mc:Fallback>
            <p:pic>
              <p:nvPicPr>
                <p:cNvPr id="105" name="Ink 104">
                  <a:extLst>
                    <a:ext uri="{FF2B5EF4-FFF2-40B4-BE49-F238E27FC236}">
                      <a16:creationId xmlns:a16="http://schemas.microsoft.com/office/drawing/2014/main" id="{A075D163-C8E8-F743-4976-0398D22B97C3}"/>
                    </a:ext>
                  </a:extLst>
                </p:cNvPr>
                <p:cNvPicPr/>
                <p:nvPr/>
              </p:nvPicPr>
              <p:blipFill>
                <a:blip r:embed="rId118"/>
                <a:stretch>
                  <a:fillRect/>
                </a:stretch>
              </p:blipFill>
              <p:spPr>
                <a:xfrm>
                  <a:off x="7666324" y="4432928"/>
                  <a:ext cx="37728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07" name="Ink 106">
                  <a:extLst>
                    <a:ext uri="{FF2B5EF4-FFF2-40B4-BE49-F238E27FC236}">
                      <a16:creationId xmlns:a16="http://schemas.microsoft.com/office/drawing/2014/main" id="{5043D429-9595-BB41-B28D-8A0379BBFAD5}"/>
                    </a:ext>
                  </a:extLst>
                </p14:cNvPr>
                <p14:cNvContentPartPr/>
                <p14:nvPr/>
              </p14:nvContentPartPr>
              <p14:xfrm>
                <a:off x="6939484" y="3865208"/>
                <a:ext cx="1216800" cy="1232280"/>
              </p14:xfrm>
            </p:contentPart>
          </mc:Choice>
          <mc:Fallback>
            <p:pic>
              <p:nvPicPr>
                <p:cNvPr id="107" name="Ink 106">
                  <a:extLst>
                    <a:ext uri="{FF2B5EF4-FFF2-40B4-BE49-F238E27FC236}">
                      <a16:creationId xmlns:a16="http://schemas.microsoft.com/office/drawing/2014/main" id="{5043D429-9595-BB41-B28D-8A0379BBFAD5}"/>
                    </a:ext>
                  </a:extLst>
                </p:cNvPr>
                <p:cNvPicPr/>
                <p:nvPr/>
              </p:nvPicPr>
              <p:blipFill>
                <a:blip r:embed="rId120"/>
                <a:stretch>
                  <a:fillRect/>
                </a:stretch>
              </p:blipFill>
              <p:spPr>
                <a:xfrm>
                  <a:off x="6933364" y="3859088"/>
                  <a:ext cx="1229040" cy="12445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09" name="Ink 108">
                  <a:extLst>
                    <a:ext uri="{FF2B5EF4-FFF2-40B4-BE49-F238E27FC236}">
                      <a16:creationId xmlns:a16="http://schemas.microsoft.com/office/drawing/2014/main" id="{5AE21142-35A5-2913-2856-333BE8D95D2D}"/>
                    </a:ext>
                  </a:extLst>
                </p14:cNvPr>
                <p14:cNvContentPartPr/>
                <p14:nvPr/>
              </p14:nvContentPartPr>
              <p14:xfrm>
                <a:off x="9248884" y="3417728"/>
                <a:ext cx="772200" cy="561600"/>
              </p14:xfrm>
            </p:contentPart>
          </mc:Choice>
          <mc:Fallback>
            <p:pic>
              <p:nvPicPr>
                <p:cNvPr id="109" name="Ink 108">
                  <a:extLst>
                    <a:ext uri="{FF2B5EF4-FFF2-40B4-BE49-F238E27FC236}">
                      <a16:creationId xmlns:a16="http://schemas.microsoft.com/office/drawing/2014/main" id="{5AE21142-35A5-2913-2856-333BE8D95D2D}"/>
                    </a:ext>
                  </a:extLst>
                </p:cNvPr>
                <p:cNvPicPr/>
                <p:nvPr/>
              </p:nvPicPr>
              <p:blipFill>
                <a:blip r:embed="rId122"/>
                <a:stretch>
                  <a:fillRect/>
                </a:stretch>
              </p:blipFill>
              <p:spPr>
                <a:xfrm>
                  <a:off x="9242764" y="3411608"/>
                  <a:ext cx="784440" cy="57384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10" name="Ink 109">
                  <a:extLst>
                    <a:ext uri="{FF2B5EF4-FFF2-40B4-BE49-F238E27FC236}">
                      <a16:creationId xmlns:a16="http://schemas.microsoft.com/office/drawing/2014/main" id="{9FF61D81-499F-8FA4-6628-4C0CAC06ED6B}"/>
                    </a:ext>
                  </a:extLst>
                </p14:cNvPr>
                <p14:cNvContentPartPr/>
                <p14:nvPr/>
              </p14:nvContentPartPr>
              <p14:xfrm>
                <a:off x="10013164" y="4047008"/>
                <a:ext cx="360" cy="239400"/>
              </p14:xfrm>
            </p:contentPart>
          </mc:Choice>
          <mc:Fallback>
            <p:pic>
              <p:nvPicPr>
                <p:cNvPr id="110" name="Ink 109">
                  <a:extLst>
                    <a:ext uri="{FF2B5EF4-FFF2-40B4-BE49-F238E27FC236}">
                      <a16:creationId xmlns:a16="http://schemas.microsoft.com/office/drawing/2014/main" id="{9FF61D81-499F-8FA4-6628-4C0CAC06ED6B}"/>
                    </a:ext>
                  </a:extLst>
                </p:cNvPr>
                <p:cNvPicPr/>
                <p:nvPr/>
              </p:nvPicPr>
              <p:blipFill>
                <a:blip r:embed="rId124"/>
                <a:stretch>
                  <a:fillRect/>
                </a:stretch>
              </p:blipFill>
              <p:spPr>
                <a:xfrm>
                  <a:off x="10007044" y="4040888"/>
                  <a:ext cx="126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11" name="Ink 110">
                  <a:extLst>
                    <a:ext uri="{FF2B5EF4-FFF2-40B4-BE49-F238E27FC236}">
                      <a16:creationId xmlns:a16="http://schemas.microsoft.com/office/drawing/2014/main" id="{2129E352-91CD-811D-33F1-E196F400001A}"/>
                    </a:ext>
                  </a:extLst>
                </p14:cNvPr>
                <p14:cNvContentPartPr/>
                <p14:nvPr/>
              </p14:nvContentPartPr>
              <p14:xfrm>
                <a:off x="9878524" y="4060328"/>
                <a:ext cx="298440" cy="17280"/>
              </p14:xfrm>
            </p:contentPart>
          </mc:Choice>
          <mc:Fallback>
            <p:pic>
              <p:nvPicPr>
                <p:cNvPr id="111" name="Ink 110">
                  <a:extLst>
                    <a:ext uri="{FF2B5EF4-FFF2-40B4-BE49-F238E27FC236}">
                      <a16:creationId xmlns:a16="http://schemas.microsoft.com/office/drawing/2014/main" id="{2129E352-91CD-811D-33F1-E196F400001A}"/>
                    </a:ext>
                  </a:extLst>
                </p:cNvPr>
                <p:cNvPicPr/>
                <p:nvPr/>
              </p:nvPicPr>
              <p:blipFill>
                <a:blip r:embed="rId126"/>
                <a:stretch>
                  <a:fillRect/>
                </a:stretch>
              </p:blipFill>
              <p:spPr>
                <a:xfrm>
                  <a:off x="9872404" y="4054208"/>
                  <a:ext cx="31068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13" name="Ink 112">
                  <a:extLst>
                    <a:ext uri="{FF2B5EF4-FFF2-40B4-BE49-F238E27FC236}">
                      <a16:creationId xmlns:a16="http://schemas.microsoft.com/office/drawing/2014/main" id="{889A581A-4849-335E-29BA-B6A5C62C31B3}"/>
                    </a:ext>
                  </a:extLst>
                </p14:cNvPr>
                <p14:cNvContentPartPr/>
                <p14:nvPr/>
              </p14:nvContentPartPr>
              <p14:xfrm>
                <a:off x="9863044" y="4281008"/>
                <a:ext cx="322560" cy="6480"/>
              </p14:xfrm>
            </p:contentPart>
          </mc:Choice>
          <mc:Fallback>
            <p:pic>
              <p:nvPicPr>
                <p:cNvPr id="113" name="Ink 112">
                  <a:extLst>
                    <a:ext uri="{FF2B5EF4-FFF2-40B4-BE49-F238E27FC236}">
                      <a16:creationId xmlns:a16="http://schemas.microsoft.com/office/drawing/2014/main" id="{889A581A-4849-335E-29BA-B6A5C62C31B3}"/>
                    </a:ext>
                  </a:extLst>
                </p:cNvPr>
                <p:cNvPicPr/>
                <p:nvPr/>
              </p:nvPicPr>
              <p:blipFill>
                <a:blip r:embed="rId128"/>
                <a:stretch>
                  <a:fillRect/>
                </a:stretch>
              </p:blipFill>
              <p:spPr>
                <a:xfrm>
                  <a:off x="9856924" y="4274888"/>
                  <a:ext cx="33480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14" name="Ink 113">
                  <a:extLst>
                    <a:ext uri="{FF2B5EF4-FFF2-40B4-BE49-F238E27FC236}">
                      <a16:creationId xmlns:a16="http://schemas.microsoft.com/office/drawing/2014/main" id="{C6B6A905-E815-F2DB-DE4C-BA2539D3F9C3}"/>
                    </a:ext>
                  </a:extLst>
                </p14:cNvPr>
                <p14:cNvContentPartPr/>
                <p14:nvPr/>
              </p14:nvContentPartPr>
              <p14:xfrm>
                <a:off x="10073644" y="3957368"/>
                <a:ext cx="314280" cy="1077120"/>
              </p14:xfrm>
            </p:contentPart>
          </mc:Choice>
          <mc:Fallback>
            <p:pic>
              <p:nvPicPr>
                <p:cNvPr id="114" name="Ink 113">
                  <a:extLst>
                    <a:ext uri="{FF2B5EF4-FFF2-40B4-BE49-F238E27FC236}">
                      <a16:creationId xmlns:a16="http://schemas.microsoft.com/office/drawing/2014/main" id="{C6B6A905-E815-F2DB-DE4C-BA2539D3F9C3}"/>
                    </a:ext>
                  </a:extLst>
                </p:cNvPr>
                <p:cNvPicPr/>
                <p:nvPr/>
              </p:nvPicPr>
              <p:blipFill>
                <a:blip r:embed="rId130"/>
                <a:stretch>
                  <a:fillRect/>
                </a:stretch>
              </p:blipFill>
              <p:spPr>
                <a:xfrm>
                  <a:off x="10067524" y="3951248"/>
                  <a:ext cx="326520" cy="10893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15" name="Ink 114">
                  <a:extLst>
                    <a:ext uri="{FF2B5EF4-FFF2-40B4-BE49-F238E27FC236}">
                      <a16:creationId xmlns:a16="http://schemas.microsoft.com/office/drawing/2014/main" id="{7F799C0D-375C-7034-1D14-9E550C179773}"/>
                    </a:ext>
                  </a:extLst>
                </p14:cNvPr>
                <p14:cNvContentPartPr/>
                <p14:nvPr/>
              </p14:nvContentPartPr>
              <p14:xfrm>
                <a:off x="10266604" y="4661168"/>
                <a:ext cx="318960" cy="347400"/>
              </p14:xfrm>
            </p:contentPart>
          </mc:Choice>
          <mc:Fallback>
            <p:pic>
              <p:nvPicPr>
                <p:cNvPr id="115" name="Ink 114">
                  <a:extLst>
                    <a:ext uri="{FF2B5EF4-FFF2-40B4-BE49-F238E27FC236}">
                      <a16:creationId xmlns:a16="http://schemas.microsoft.com/office/drawing/2014/main" id="{7F799C0D-375C-7034-1D14-9E550C179773}"/>
                    </a:ext>
                  </a:extLst>
                </p:cNvPr>
                <p:cNvPicPr/>
                <p:nvPr/>
              </p:nvPicPr>
              <p:blipFill>
                <a:blip r:embed="rId132"/>
                <a:stretch>
                  <a:fillRect/>
                </a:stretch>
              </p:blipFill>
              <p:spPr>
                <a:xfrm>
                  <a:off x="10260484" y="4655048"/>
                  <a:ext cx="33120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17" name="Ink 116">
                  <a:extLst>
                    <a:ext uri="{FF2B5EF4-FFF2-40B4-BE49-F238E27FC236}">
                      <a16:creationId xmlns:a16="http://schemas.microsoft.com/office/drawing/2014/main" id="{7AE2AE6B-27D3-F3BC-01B7-BD035AC7E2A9}"/>
                    </a:ext>
                  </a:extLst>
                </p14:cNvPr>
                <p14:cNvContentPartPr/>
                <p14:nvPr/>
              </p14:nvContentPartPr>
              <p14:xfrm>
                <a:off x="9530764" y="3926768"/>
                <a:ext cx="1383480" cy="1396800"/>
              </p14:xfrm>
            </p:contentPart>
          </mc:Choice>
          <mc:Fallback>
            <p:pic>
              <p:nvPicPr>
                <p:cNvPr id="117" name="Ink 116">
                  <a:extLst>
                    <a:ext uri="{FF2B5EF4-FFF2-40B4-BE49-F238E27FC236}">
                      <a16:creationId xmlns:a16="http://schemas.microsoft.com/office/drawing/2014/main" id="{7AE2AE6B-27D3-F3BC-01B7-BD035AC7E2A9}"/>
                    </a:ext>
                  </a:extLst>
                </p:cNvPr>
                <p:cNvPicPr/>
                <p:nvPr/>
              </p:nvPicPr>
              <p:blipFill>
                <a:blip r:embed="rId134"/>
                <a:stretch>
                  <a:fillRect/>
                </a:stretch>
              </p:blipFill>
              <p:spPr>
                <a:xfrm>
                  <a:off x="9524644" y="3920648"/>
                  <a:ext cx="1395720" cy="1409040"/>
                </a:xfrm>
                <a:prstGeom prst="rect">
                  <a:avLst/>
                </a:prstGeom>
              </p:spPr>
            </p:pic>
          </mc:Fallback>
        </mc:AlternateContent>
      </p:grpSp>
    </p:spTree>
    <p:extLst>
      <p:ext uri="{BB962C8B-B14F-4D97-AF65-F5344CB8AC3E}">
        <p14:creationId xmlns:p14="http://schemas.microsoft.com/office/powerpoint/2010/main" val="25812474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24AC6-AC7B-F382-FD04-83D0235CC6E8}"/>
              </a:ext>
            </a:extLst>
          </p:cNvPr>
          <p:cNvSpPr>
            <a:spLocks noGrp="1"/>
          </p:cNvSpPr>
          <p:nvPr>
            <p:ph idx="1"/>
          </p:nvPr>
        </p:nvSpPr>
        <p:spPr>
          <a:xfrm>
            <a:off x="434715" y="1439056"/>
            <a:ext cx="11437495" cy="5201587"/>
          </a:xfrm>
        </p:spPr>
        <p:txBody>
          <a:bodyPr>
            <a:normAutofit fontScale="77500" lnSpcReduction="20000"/>
          </a:bodyPr>
          <a:lstStyle/>
          <a:p>
            <a:r>
              <a:rPr lang="en-US" b="1" dirty="0"/>
              <a:t>Working of USB:</a:t>
            </a:r>
          </a:p>
          <a:p>
            <a:pPr>
              <a:buFont typeface="+mj-lt"/>
              <a:buAutoNum type="arabicPeriod"/>
            </a:pPr>
            <a:r>
              <a:rPr lang="en-US" b="1" dirty="0"/>
              <a:t>Host and Device</a:t>
            </a:r>
            <a:r>
              <a:rPr lang="en-US" dirty="0"/>
              <a:t>:</a:t>
            </a:r>
          </a:p>
          <a:p>
            <a:pPr marL="742950" lvl="1" indent="-285750">
              <a:buFont typeface="+mj-lt"/>
              <a:buAutoNum type="arabicPeriod"/>
            </a:pPr>
            <a:r>
              <a:rPr lang="en-US" dirty="0"/>
              <a:t>USB uses a </a:t>
            </a:r>
            <a:r>
              <a:rPr lang="en-US" b="1" dirty="0"/>
              <a:t>master-slave architecture</a:t>
            </a:r>
            <a:r>
              <a:rPr lang="en-US" dirty="0"/>
              <a:t> where the computer acts as the </a:t>
            </a:r>
            <a:r>
              <a:rPr lang="en-US" b="1" dirty="0"/>
              <a:t>host</a:t>
            </a:r>
            <a:r>
              <a:rPr lang="en-US" dirty="0"/>
              <a:t> and the connected devices act as </a:t>
            </a:r>
            <a:r>
              <a:rPr lang="en-US" b="1" dirty="0"/>
              <a:t>slaves</a:t>
            </a:r>
            <a:r>
              <a:rPr lang="en-US" dirty="0"/>
              <a:t>.</a:t>
            </a:r>
          </a:p>
          <a:p>
            <a:pPr marL="742950" lvl="1" indent="-285750">
              <a:buFont typeface="+mj-lt"/>
              <a:buAutoNum type="arabicPeriod"/>
            </a:pPr>
            <a:r>
              <a:rPr lang="en-US" dirty="0"/>
              <a:t>The host controls the communication and manages data transfers.</a:t>
            </a:r>
          </a:p>
          <a:p>
            <a:pPr>
              <a:buFont typeface="+mj-lt"/>
              <a:buAutoNum type="arabicPeriod"/>
            </a:pPr>
            <a:r>
              <a:rPr lang="en-US" b="1" dirty="0"/>
              <a:t>Communication Protocols</a:t>
            </a:r>
            <a:r>
              <a:rPr lang="en-US" dirty="0"/>
              <a:t>:</a:t>
            </a:r>
          </a:p>
          <a:p>
            <a:pPr marL="742950" lvl="1" indent="-285750">
              <a:buFont typeface="+mj-lt"/>
              <a:buAutoNum type="arabicPeriod"/>
            </a:pPr>
            <a:r>
              <a:rPr lang="en-US" dirty="0"/>
              <a:t>USB communication is based on </a:t>
            </a:r>
            <a:r>
              <a:rPr lang="en-US" b="1" dirty="0"/>
              <a:t>packets</a:t>
            </a:r>
            <a:r>
              <a:rPr lang="en-US" dirty="0"/>
              <a:t> containing data and instructions.</a:t>
            </a:r>
          </a:p>
          <a:p>
            <a:pPr marL="742950" lvl="1" indent="-285750">
              <a:buFont typeface="+mj-lt"/>
              <a:buAutoNum type="arabicPeriod"/>
            </a:pPr>
            <a:r>
              <a:rPr lang="en-US" dirty="0"/>
              <a:t>The host initiates communication and assigns </a:t>
            </a:r>
            <a:r>
              <a:rPr lang="en-US" b="1" dirty="0"/>
              <a:t>bandwidth</a:t>
            </a:r>
            <a:r>
              <a:rPr lang="en-US" dirty="0"/>
              <a:t> to each connected device.</a:t>
            </a:r>
          </a:p>
          <a:p>
            <a:pPr>
              <a:buFont typeface="+mj-lt"/>
              <a:buAutoNum type="arabicPeriod"/>
            </a:pPr>
            <a:r>
              <a:rPr lang="en-US" b="1" dirty="0"/>
              <a:t>Data Transfer Modes</a:t>
            </a:r>
            <a:r>
              <a:rPr lang="en-US" dirty="0"/>
              <a:t>:</a:t>
            </a:r>
          </a:p>
          <a:p>
            <a:pPr marL="742950" lvl="1" indent="-285750">
              <a:buFont typeface="+mj-lt"/>
              <a:buAutoNum type="arabicPeriod"/>
            </a:pPr>
            <a:r>
              <a:rPr lang="en-US" b="1" dirty="0"/>
              <a:t>Control Transfers</a:t>
            </a:r>
            <a:r>
              <a:rPr lang="en-US" dirty="0"/>
              <a:t>: Used for device configuration.</a:t>
            </a:r>
          </a:p>
          <a:p>
            <a:pPr marL="742950" lvl="1" indent="-285750">
              <a:buFont typeface="+mj-lt"/>
              <a:buAutoNum type="arabicPeriod"/>
            </a:pPr>
            <a:r>
              <a:rPr lang="en-US" b="1" dirty="0"/>
              <a:t>Bulk Transfers</a:t>
            </a:r>
            <a:r>
              <a:rPr lang="en-US" dirty="0"/>
              <a:t>: For large amounts of data (e.g., file transfers to a USB drive).</a:t>
            </a:r>
          </a:p>
          <a:p>
            <a:pPr marL="742950" lvl="1" indent="-285750">
              <a:buFont typeface="+mj-lt"/>
              <a:buAutoNum type="arabicPeriod"/>
            </a:pPr>
            <a:r>
              <a:rPr lang="en-US" b="1" dirty="0"/>
              <a:t>Interrupt Transfers</a:t>
            </a:r>
            <a:r>
              <a:rPr lang="en-US" dirty="0"/>
              <a:t>: For low-latency communication (e.g., mouse or keyboard input).</a:t>
            </a:r>
          </a:p>
          <a:p>
            <a:pPr marL="742950" lvl="1" indent="-285750">
              <a:buFont typeface="+mj-lt"/>
              <a:buAutoNum type="arabicPeriod"/>
            </a:pPr>
            <a:r>
              <a:rPr lang="en-US" b="1" dirty="0"/>
              <a:t>Isochronous Transfers</a:t>
            </a:r>
            <a:r>
              <a:rPr lang="en-US" dirty="0"/>
              <a:t>: For real-time applications (e.g., audio and video streaming).</a:t>
            </a:r>
          </a:p>
          <a:p>
            <a:pPr>
              <a:buFont typeface="+mj-lt"/>
              <a:buAutoNum type="arabicPeriod"/>
            </a:pPr>
            <a:r>
              <a:rPr lang="en-US" b="1" dirty="0"/>
              <a:t>Bus Power</a:t>
            </a:r>
            <a:r>
              <a:rPr lang="en-US" dirty="0"/>
              <a:t>:</a:t>
            </a:r>
          </a:p>
          <a:p>
            <a:pPr marL="742950" lvl="1" indent="-285750">
              <a:buFont typeface="+mj-lt"/>
              <a:buAutoNum type="arabicPeriod"/>
            </a:pPr>
            <a:r>
              <a:rPr lang="en-US" dirty="0"/>
              <a:t>USB provides power through the cable, allowing small devices to operate without external power supplies.</a:t>
            </a:r>
          </a:p>
          <a:p>
            <a:pPr>
              <a:buFont typeface="+mj-lt"/>
              <a:buAutoNum type="arabicPeriod"/>
            </a:pPr>
            <a:r>
              <a:rPr lang="en-US" b="1" dirty="0"/>
              <a:t>Speeds and Versions</a:t>
            </a:r>
            <a:r>
              <a:rPr lang="en-US" dirty="0"/>
              <a:t>:</a:t>
            </a:r>
          </a:p>
          <a:p>
            <a:pPr marL="742950" lvl="1" indent="-285750">
              <a:buFont typeface="+mj-lt"/>
              <a:buAutoNum type="arabicPeriod"/>
            </a:pPr>
            <a:r>
              <a:rPr lang="en-US" dirty="0"/>
              <a:t>USB has evolved through multiple versions, each offering higher data transfer rates:</a:t>
            </a:r>
          </a:p>
          <a:p>
            <a:pPr marL="1143000" lvl="2" indent="-228600">
              <a:buFont typeface="+mj-lt"/>
              <a:buAutoNum type="arabicPeriod"/>
            </a:pPr>
            <a:r>
              <a:rPr lang="en-US" b="1" dirty="0"/>
              <a:t>USB 1.0/1.1</a:t>
            </a:r>
            <a:r>
              <a:rPr lang="en-US" dirty="0"/>
              <a:t>: 1.5 Mbps (Low Speed) / 12 Mbps (Full Speed)</a:t>
            </a:r>
          </a:p>
          <a:p>
            <a:pPr marL="1143000" lvl="2" indent="-228600">
              <a:buFont typeface="+mj-lt"/>
              <a:buAutoNum type="arabicPeriod"/>
            </a:pPr>
            <a:r>
              <a:rPr lang="en-US" b="1" dirty="0"/>
              <a:t>USB 2.0</a:t>
            </a:r>
            <a:r>
              <a:rPr lang="en-US" dirty="0"/>
              <a:t>: 480 Mbps (High Speed)</a:t>
            </a:r>
          </a:p>
          <a:p>
            <a:pPr marL="1143000" lvl="2" indent="-228600">
              <a:buFont typeface="+mj-lt"/>
              <a:buAutoNum type="arabicPeriod"/>
            </a:pPr>
            <a:r>
              <a:rPr lang="en-US" b="1" dirty="0"/>
              <a:t>USB 3.0/3.1</a:t>
            </a:r>
            <a:r>
              <a:rPr lang="en-US" dirty="0"/>
              <a:t>: 5 Gbps (SuperSpeed) / 10 Gbps (SuperSpeed+)</a:t>
            </a:r>
          </a:p>
          <a:p>
            <a:pPr marL="1143000" lvl="2" indent="-228600">
              <a:buFont typeface="+mj-lt"/>
              <a:buAutoNum type="arabicPeriod"/>
            </a:pPr>
            <a:r>
              <a:rPr lang="en-US" b="1" dirty="0"/>
              <a:t>USB 4.0</a:t>
            </a:r>
            <a:r>
              <a:rPr lang="en-US" dirty="0"/>
              <a:t>: Up to 40 Gbps (similar to Thunderbolt 3/4)</a:t>
            </a:r>
          </a:p>
          <a:p>
            <a:endParaRPr lang="en-IN" dirty="0"/>
          </a:p>
        </p:txBody>
      </p:sp>
    </p:spTree>
    <p:extLst>
      <p:ext uri="{BB962C8B-B14F-4D97-AF65-F5344CB8AC3E}">
        <p14:creationId xmlns:p14="http://schemas.microsoft.com/office/powerpoint/2010/main" val="40335903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50EF58-70A5-B405-23AE-80887372A83F}"/>
              </a:ext>
            </a:extLst>
          </p:cNvPr>
          <p:cNvPicPr>
            <a:picLocks noChangeAspect="1"/>
          </p:cNvPicPr>
          <p:nvPr/>
        </p:nvPicPr>
        <p:blipFill>
          <a:blip r:embed="rId2"/>
          <a:stretch>
            <a:fillRect/>
          </a:stretch>
        </p:blipFill>
        <p:spPr>
          <a:xfrm>
            <a:off x="710784" y="1571916"/>
            <a:ext cx="10396927" cy="4304227"/>
          </a:xfrm>
          <a:prstGeom prst="rect">
            <a:avLst/>
          </a:prstGeom>
        </p:spPr>
      </p:pic>
    </p:spTree>
    <p:extLst>
      <p:ext uri="{BB962C8B-B14F-4D97-AF65-F5344CB8AC3E}">
        <p14:creationId xmlns:p14="http://schemas.microsoft.com/office/powerpoint/2010/main" val="3071924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85E3-08E7-1789-2712-F5359D54FFE4}"/>
              </a:ext>
            </a:extLst>
          </p:cNvPr>
          <p:cNvSpPr>
            <a:spLocks noGrp="1"/>
          </p:cNvSpPr>
          <p:nvPr>
            <p:ph type="title"/>
          </p:nvPr>
        </p:nvSpPr>
        <p:spPr/>
        <p:txBody>
          <a:bodyPr/>
          <a:lstStyle/>
          <a:p>
            <a:r>
              <a:rPr lang="en-US" b="1" dirty="0">
                <a:solidFill>
                  <a:schemeClr val="accent1">
                    <a:lumMod val="75000"/>
                  </a:schemeClr>
                </a:solidFill>
              </a:rPr>
              <a:t>Programmed I/O</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343A2836-BB40-5D00-7F5D-9A8ED452F1FB}"/>
              </a:ext>
            </a:extLst>
          </p:cNvPr>
          <p:cNvSpPr>
            <a:spLocks noGrp="1"/>
          </p:cNvSpPr>
          <p:nvPr>
            <p:ph idx="1"/>
          </p:nvPr>
        </p:nvSpPr>
        <p:spPr>
          <a:xfrm>
            <a:off x="685800" y="1873770"/>
            <a:ext cx="10820400" cy="4344915"/>
          </a:xfrm>
        </p:spPr>
        <p:txBody>
          <a:bodyPr>
            <a:normAutofit lnSpcReduction="10000"/>
          </a:bodyPr>
          <a:lstStyle/>
          <a:p>
            <a:r>
              <a:rPr lang="en-US" dirty="0"/>
              <a:t>Programmed I/O: It is one simplest form of I/O </a:t>
            </a:r>
            <a:r>
              <a:rPr lang="en-US" u="sng" dirty="0"/>
              <a:t>where CPU has to do all the work.</a:t>
            </a:r>
          </a:p>
          <a:p>
            <a:endParaRPr lang="en-US" dirty="0"/>
          </a:p>
          <a:p>
            <a:r>
              <a:rPr lang="en-US" dirty="0"/>
              <a:t>This technique transfer the data </a:t>
            </a:r>
            <a:r>
              <a:rPr lang="en-US" u="sng" dirty="0"/>
              <a:t>between the processor and the I/O module.</a:t>
            </a:r>
          </a:p>
          <a:p>
            <a:endParaRPr lang="en-US" u="sng" dirty="0"/>
          </a:p>
          <a:p>
            <a:r>
              <a:rPr lang="en-US" dirty="0"/>
              <a:t>It is due to the </a:t>
            </a:r>
            <a:r>
              <a:rPr lang="en-US" u="sng" dirty="0"/>
              <a:t>result of the I/O instruction that are written in the computer program.</a:t>
            </a:r>
          </a:p>
          <a:p>
            <a:endParaRPr lang="en-US" dirty="0"/>
          </a:p>
          <a:p>
            <a:r>
              <a:rPr lang="en-US" dirty="0"/>
              <a:t>Each </a:t>
            </a:r>
            <a:r>
              <a:rPr lang="en-US" u="sng" dirty="0"/>
              <a:t>data item transfer is initiated by an instruction in the program</a:t>
            </a:r>
            <a:r>
              <a:rPr lang="en-US" dirty="0"/>
              <a:t>.</a:t>
            </a:r>
          </a:p>
          <a:p>
            <a:endParaRPr lang="en-US" dirty="0"/>
          </a:p>
          <a:p>
            <a:r>
              <a:rPr lang="en-US" dirty="0"/>
              <a:t>In this case it </a:t>
            </a:r>
            <a:r>
              <a:rPr lang="en-US" u="sng" dirty="0"/>
              <a:t>requires constant monitoring by the CPU of the peripheral devices by using interface</a:t>
            </a:r>
            <a:endParaRPr lang="en-IN" u="sng" dirty="0"/>
          </a:p>
          <a:p>
            <a:endParaRPr lang="en-IN" dirty="0"/>
          </a:p>
        </p:txBody>
      </p:sp>
    </p:spTree>
    <p:extLst>
      <p:ext uri="{BB962C8B-B14F-4D97-AF65-F5344CB8AC3E}">
        <p14:creationId xmlns:p14="http://schemas.microsoft.com/office/powerpoint/2010/main" val="7862417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3C37-18E2-DDCA-315E-0ADA042523E9}"/>
              </a:ext>
            </a:extLst>
          </p:cNvPr>
          <p:cNvSpPr>
            <a:spLocks noGrp="1"/>
          </p:cNvSpPr>
          <p:nvPr>
            <p:ph type="title"/>
          </p:nvPr>
        </p:nvSpPr>
        <p:spPr>
          <a:xfrm>
            <a:off x="3285344" y="149777"/>
            <a:ext cx="8610600" cy="974485"/>
          </a:xfrm>
        </p:spPr>
        <p:txBody>
          <a:bodyPr>
            <a:normAutofit fontScale="90000"/>
          </a:bodyPr>
          <a:lstStyle/>
          <a:p>
            <a:r>
              <a:rPr lang="en-US" sz="40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O  Processors</a:t>
            </a:r>
            <a:br>
              <a:rPr lang="en-US" sz="4800" b="0" i="0" u="none" strike="noStrike"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F8FDD9D6-B685-A7FF-6A62-BC489CC91BC1}"/>
              </a:ext>
            </a:extLst>
          </p:cNvPr>
          <p:cNvSpPr>
            <a:spLocks noGrp="1"/>
          </p:cNvSpPr>
          <p:nvPr>
            <p:ph idx="1"/>
          </p:nvPr>
        </p:nvSpPr>
        <p:spPr>
          <a:xfrm>
            <a:off x="685800" y="1588958"/>
            <a:ext cx="10820400" cy="4629728"/>
          </a:xfrm>
        </p:spPr>
        <p:txBody>
          <a:bodyPr/>
          <a:lstStyle/>
          <a:p>
            <a:r>
              <a:rPr lang="en-US" b="0" i="0" dirty="0">
                <a:solidFill>
                  <a:srgbClr val="273239"/>
                </a:solidFill>
                <a:effectLst/>
                <a:highlight>
                  <a:srgbClr val="FFFFFF"/>
                </a:highlight>
                <a:latin typeface="Nunito" pitchFamily="2" charset="0"/>
              </a:rPr>
              <a:t>The concept of </a:t>
            </a:r>
            <a:r>
              <a:rPr lang="en-US" b="0" i="0" u="sng" dirty="0">
                <a:solidFill>
                  <a:srgbClr val="273239"/>
                </a:solidFill>
                <a:effectLst/>
                <a:highlight>
                  <a:srgbClr val="FFFFFF"/>
                </a:highlight>
                <a:latin typeface="Nunito" pitchFamily="2" charset="0"/>
              </a:rPr>
              <a:t>DMA operation can be extended to relieve the CPU further from getting involved with the execution of I/O operations</a:t>
            </a:r>
            <a:r>
              <a:rPr lang="en-US" b="0" i="0" dirty="0">
                <a:solidFill>
                  <a:srgbClr val="273239"/>
                </a:solidFill>
                <a:effectLst/>
                <a:highlight>
                  <a:srgbClr val="FFFFFF"/>
                </a:highlight>
                <a:latin typeface="Nunito" pitchFamily="2" charset="0"/>
              </a:rPr>
              <a:t>. </a:t>
            </a:r>
          </a:p>
          <a:p>
            <a:r>
              <a:rPr lang="en-US" b="0" i="0" dirty="0">
                <a:solidFill>
                  <a:srgbClr val="273239"/>
                </a:solidFill>
                <a:effectLst/>
                <a:highlight>
                  <a:srgbClr val="FFFFFF"/>
                </a:highlight>
                <a:latin typeface="Nunito" pitchFamily="2" charset="0"/>
              </a:rPr>
              <a:t>This gives rise to the development of special purpose processors </a:t>
            </a:r>
            <a:r>
              <a:rPr lang="en-US" b="0" i="0" u="sng" dirty="0">
                <a:solidFill>
                  <a:srgbClr val="273239"/>
                </a:solidFill>
                <a:effectLst/>
                <a:highlight>
                  <a:srgbClr val="FFFFFF"/>
                </a:highlight>
                <a:latin typeface="Nunito" pitchFamily="2" charset="0"/>
              </a:rPr>
              <a:t>called </a:t>
            </a:r>
            <a:r>
              <a:rPr lang="en-US" b="1" i="0" u="sng" dirty="0">
                <a:solidFill>
                  <a:srgbClr val="273239"/>
                </a:solidFill>
                <a:effectLst/>
                <a:highlight>
                  <a:srgbClr val="FFFFFF"/>
                </a:highlight>
                <a:latin typeface="Nunito" pitchFamily="2" charset="0"/>
              </a:rPr>
              <a:t>Input-Output Processor (IOP) or IO channels</a:t>
            </a:r>
            <a:r>
              <a:rPr lang="en-US" b="0" i="0" u="sng" dirty="0">
                <a:solidFill>
                  <a:srgbClr val="273239"/>
                </a:solidFill>
                <a:effectLst/>
                <a:highlight>
                  <a:srgbClr val="FFFFFF"/>
                </a:highlight>
                <a:latin typeface="Nunito" pitchFamily="2" charset="0"/>
              </a:rPr>
              <a:t>.</a:t>
            </a:r>
          </a:p>
          <a:p>
            <a:r>
              <a:rPr lang="en-US" b="0" i="0" dirty="0">
                <a:solidFill>
                  <a:srgbClr val="273239"/>
                </a:solidFill>
                <a:effectLst/>
                <a:highlight>
                  <a:srgbClr val="FFFFFF"/>
                </a:highlight>
                <a:latin typeface="Nunito" pitchFamily="2" charset="0"/>
              </a:rPr>
              <a:t>The Input-Output Processor (IOP) is just like a </a:t>
            </a:r>
            <a:r>
              <a:rPr lang="en-US" b="0" i="0" u="sng" dirty="0">
                <a:solidFill>
                  <a:srgbClr val="273239"/>
                </a:solidFill>
                <a:effectLst/>
                <a:highlight>
                  <a:srgbClr val="FFFFFF"/>
                </a:highlight>
                <a:latin typeface="Nunito" pitchFamily="2" charset="0"/>
              </a:rPr>
              <a:t>CPU that handles I/O operations</a:t>
            </a:r>
            <a:r>
              <a:rPr lang="en-US" b="0" i="0" dirty="0">
                <a:solidFill>
                  <a:srgbClr val="273239"/>
                </a:solidFill>
                <a:effectLst/>
                <a:highlight>
                  <a:srgbClr val="FFFFFF"/>
                </a:highlight>
                <a:latin typeface="Nunito" pitchFamily="2" charset="0"/>
              </a:rPr>
              <a:t>.</a:t>
            </a:r>
          </a:p>
          <a:p>
            <a:r>
              <a:rPr lang="en-US" b="0" i="0" dirty="0">
                <a:solidFill>
                  <a:srgbClr val="273239"/>
                </a:solidFill>
                <a:effectLst/>
                <a:highlight>
                  <a:srgbClr val="FFFFFF"/>
                </a:highlight>
                <a:latin typeface="Nunito" pitchFamily="2" charset="0"/>
              </a:rPr>
              <a:t>The IOP can </a:t>
            </a:r>
            <a:r>
              <a:rPr lang="en-US" b="0" i="0" u="sng" dirty="0">
                <a:solidFill>
                  <a:srgbClr val="273239"/>
                </a:solidFill>
                <a:effectLst/>
                <a:highlight>
                  <a:srgbClr val="FFFFFF"/>
                </a:highlight>
                <a:latin typeface="Nunito" pitchFamily="2" charset="0"/>
              </a:rPr>
              <a:t>fetch and execute instructions that are specifically related to  I/O transfers. </a:t>
            </a:r>
          </a:p>
          <a:p>
            <a:r>
              <a:rPr lang="en-US" b="0" i="0" dirty="0">
                <a:solidFill>
                  <a:srgbClr val="273239"/>
                </a:solidFill>
                <a:effectLst/>
                <a:highlight>
                  <a:srgbClr val="FFFFFF"/>
                </a:highlight>
                <a:latin typeface="Nunito" pitchFamily="2" charset="0"/>
              </a:rPr>
              <a:t>In addition to the I/O-related tasks, it </a:t>
            </a:r>
            <a:r>
              <a:rPr lang="en-US" b="0" i="0" u="sng" dirty="0">
                <a:solidFill>
                  <a:srgbClr val="273239"/>
                </a:solidFill>
                <a:effectLst/>
                <a:highlight>
                  <a:srgbClr val="FFFFFF"/>
                </a:highlight>
                <a:latin typeface="Nunito" pitchFamily="2" charset="0"/>
              </a:rPr>
              <a:t>can also perform other processing tasks like arithmetic, logic, branching, and code translation</a:t>
            </a:r>
            <a:r>
              <a:rPr lang="en-US" b="0" i="0" dirty="0">
                <a:solidFill>
                  <a:srgbClr val="273239"/>
                </a:solidFill>
                <a:effectLst/>
                <a:highlight>
                  <a:srgbClr val="FFFFFF"/>
                </a:highlight>
                <a:latin typeface="Nunito" pitchFamily="2" charset="0"/>
              </a:rPr>
              <a:t>.</a:t>
            </a:r>
          </a:p>
          <a:p>
            <a:r>
              <a:rPr lang="en-IN" b="0" i="0" dirty="0">
                <a:solidFill>
                  <a:srgbClr val="273239"/>
                </a:solidFill>
                <a:effectLst/>
                <a:highlight>
                  <a:srgbClr val="FFFFFF"/>
                </a:highlight>
                <a:latin typeface="Nunito" pitchFamily="2" charset="0"/>
              </a:rPr>
              <a:t>The main memory </a:t>
            </a:r>
            <a:r>
              <a:rPr lang="en-US" dirty="0">
                <a:solidFill>
                  <a:srgbClr val="273239"/>
                </a:solidFill>
                <a:highlight>
                  <a:srgbClr val="FFFFFF"/>
                </a:highlight>
                <a:latin typeface="Nunito" pitchFamily="2" charset="0"/>
              </a:rPr>
              <a:t>related to this, is communicated with processor via DMA.</a:t>
            </a:r>
            <a:endParaRPr lang="en-IN" u="sng" dirty="0"/>
          </a:p>
        </p:txBody>
      </p:sp>
    </p:spTree>
    <p:extLst>
      <p:ext uri="{BB962C8B-B14F-4D97-AF65-F5344CB8AC3E}">
        <p14:creationId xmlns:p14="http://schemas.microsoft.com/office/powerpoint/2010/main" val="28809892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7A813A-345F-0A7E-458F-AA501832CC05}"/>
              </a:ext>
            </a:extLst>
          </p:cNvPr>
          <p:cNvSpPr>
            <a:spLocks noGrp="1"/>
          </p:cNvSpPr>
          <p:nvPr>
            <p:ph idx="1"/>
          </p:nvPr>
        </p:nvSpPr>
        <p:spPr>
          <a:xfrm>
            <a:off x="685800" y="1558978"/>
            <a:ext cx="10820400" cy="4659708"/>
          </a:xfrm>
        </p:spPr>
        <p:txBody>
          <a:bodyPr/>
          <a:lstStyle/>
          <a:p>
            <a:r>
              <a:rPr lang="en-US" b="0" i="0" dirty="0">
                <a:solidFill>
                  <a:srgbClr val="273239"/>
                </a:solidFill>
                <a:effectLst/>
                <a:highlight>
                  <a:srgbClr val="FFFFFF"/>
                </a:highlight>
                <a:latin typeface="Nunito" pitchFamily="2" charset="0"/>
              </a:rPr>
              <a:t>The Input-Output Processor is a specialized </a:t>
            </a:r>
            <a:r>
              <a:rPr lang="en-US" b="0" i="0" u="sng" dirty="0">
                <a:solidFill>
                  <a:srgbClr val="273239"/>
                </a:solidFill>
                <a:effectLst/>
                <a:highlight>
                  <a:srgbClr val="FFFFFF"/>
                </a:highlight>
                <a:latin typeface="Nunito" pitchFamily="2" charset="0"/>
              </a:rPr>
              <a:t>processor which loads and stores data in memory along with the execution of I/O instructions.</a:t>
            </a:r>
          </a:p>
          <a:p>
            <a:pPr algn="just" rtl="0" fontAlgn="base"/>
            <a:r>
              <a:rPr lang="en-US" b="0" i="0" dirty="0">
                <a:solidFill>
                  <a:srgbClr val="273239"/>
                </a:solidFill>
                <a:effectLst/>
                <a:highlight>
                  <a:srgbClr val="FFFFFF"/>
                </a:highlight>
                <a:latin typeface="Nunito" pitchFamily="2" charset="0"/>
              </a:rPr>
              <a:t>It acts as an </a:t>
            </a:r>
            <a:r>
              <a:rPr lang="en-US" b="0" i="0" u="sng" dirty="0">
                <a:solidFill>
                  <a:srgbClr val="273239"/>
                </a:solidFill>
                <a:effectLst/>
                <a:highlight>
                  <a:srgbClr val="FFFFFF"/>
                </a:highlight>
                <a:latin typeface="Nunito" pitchFamily="2" charset="0"/>
              </a:rPr>
              <a:t>interface between the system and devices</a:t>
            </a:r>
            <a:r>
              <a:rPr lang="en-US" b="0" i="0" dirty="0">
                <a:solidFill>
                  <a:srgbClr val="273239"/>
                </a:solidFill>
                <a:effectLst/>
                <a:highlight>
                  <a:srgbClr val="FFFFFF"/>
                </a:highlight>
                <a:latin typeface="Nunito" pitchFamily="2" charset="0"/>
              </a:rPr>
              <a:t>. It involves a </a:t>
            </a:r>
            <a:r>
              <a:rPr lang="en-US" b="0" i="0" u="sng" dirty="0">
                <a:solidFill>
                  <a:srgbClr val="273239"/>
                </a:solidFill>
                <a:effectLst/>
                <a:highlight>
                  <a:srgbClr val="FFFFFF"/>
                </a:highlight>
                <a:latin typeface="Nunito" pitchFamily="2" charset="0"/>
              </a:rPr>
              <a:t>sequence of events to execute I/O operations and then store the results in memory</a:t>
            </a:r>
            <a:r>
              <a:rPr lang="en-US" b="0" i="0" dirty="0">
                <a:solidFill>
                  <a:srgbClr val="273239"/>
                </a:solidFill>
                <a:effectLst/>
                <a:highlight>
                  <a:srgbClr val="FFFFFF"/>
                </a:highlight>
                <a:latin typeface="Nunito" pitchFamily="2" charset="0"/>
              </a:rPr>
              <a:t>. </a:t>
            </a:r>
          </a:p>
          <a:p>
            <a:br>
              <a:rPr lang="en-US" dirty="0"/>
            </a:br>
            <a:endParaRPr lang="en-IN" u="sng" dirty="0"/>
          </a:p>
        </p:txBody>
      </p:sp>
      <p:pic>
        <p:nvPicPr>
          <p:cNvPr id="5" name="Picture 4">
            <a:extLst>
              <a:ext uri="{FF2B5EF4-FFF2-40B4-BE49-F238E27FC236}">
                <a16:creationId xmlns:a16="http://schemas.microsoft.com/office/drawing/2014/main" id="{7575B83F-4029-C7C2-DDD2-0745E0B02F13}"/>
              </a:ext>
            </a:extLst>
          </p:cNvPr>
          <p:cNvPicPr>
            <a:picLocks noChangeAspect="1"/>
          </p:cNvPicPr>
          <p:nvPr/>
        </p:nvPicPr>
        <p:blipFill>
          <a:blip r:embed="rId2"/>
          <a:stretch>
            <a:fillRect/>
          </a:stretch>
        </p:blipFill>
        <p:spPr>
          <a:xfrm>
            <a:off x="2758190" y="3429000"/>
            <a:ext cx="6310859" cy="3343088"/>
          </a:xfrm>
          <a:prstGeom prst="rect">
            <a:avLst/>
          </a:prstGeom>
        </p:spPr>
      </p:pic>
    </p:spTree>
    <p:extLst>
      <p:ext uri="{BB962C8B-B14F-4D97-AF65-F5344CB8AC3E}">
        <p14:creationId xmlns:p14="http://schemas.microsoft.com/office/powerpoint/2010/main" val="32149976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666CC7-4DB6-B6DF-E05C-1158702E1EDF}"/>
              </a:ext>
            </a:extLst>
          </p:cNvPr>
          <p:cNvSpPr>
            <a:spLocks noGrp="1"/>
          </p:cNvSpPr>
          <p:nvPr>
            <p:ph idx="1"/>
          </p:nvPr>
        </p:nvSpPr>
        <p:spPr>
          <a:xfrm>
            <a:off x="389743" y="1364105"/>
            <a:ext cx="11437495" cy="5276537"/>
          </a:xfrm>
        </p:spPr>
        <p:txBody>
          <a:bodyPr>
            <a:normAutofit/>
          </a:bodyPr>
          <a:lstStyle/>
          <a:p>
            <a:pPr algn="l" fontAlgn="base"/>
            <a:r>
              <a:rPr lang="en-US" b="1" i="0" dirty="0">
                <a:solidFill>
                  <a:srgbClr val="273239"/>
                </a:solidFill>
                <a:effectLst/>
                <a:highlight>
                  <a:srgbClr val="FFFFFF"/>
                </a:highlight>
                <a:latin typeface="Nunito" pitchFamily="2" charset="0"/>
              </a:rPr>
              <a:t>Features of an Input-Output Processor</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Specialized Hardware:</a:t>
            </a:r>
            <a:r>
              <a:rPr lang="en-US" b="0" i="0" dirty="0">
                <a:solidFill>
                  <a:srgbClr val="273239"/>
                </a:solidFill>
                <a:effectLst/>
                <a:highlight>
                  <a:srgbClr val="FFFFFF"/>
                </a:highlight>
                <a:latin typeface="Nunito" pitchFamily="2" charset="0"/>
              </a:rPr>
              <a:t> An IOP is equipped with specialized hardware that is optimized for handling input/output operations. This hardware includes input/output ports, DMA controllers, and interrupt controllers.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DMA Capability: </a:t>
            </a:r>
            <a:r>
              <a:rPr lang="en-US" b="0" i="0" dirty="0">
                <a:solidFill>
                  <a:srgbClr val="273239"/>
                </a:solidFill>
                <a:effectLst/>
                <a:highlight>
                  <a:srgbClr val="FFFFFF"/>
                </a:highlight>
                <a:latin typeface="Nunito" pitchFamily="2" charset="0"/>
              </a:rPr>
              <a:t>An IOP has the capability to perform Direct Memory Access (DMA) operations. DMA allows data to be transferred directly between peripheral devices and memory without going through the CPU, thereby freeing up the CPU for other tasks.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Interrupt Handling:</a:t>
            </a:r>
            <a:r>
              <a:rPr lang="en-US" b="0" i="0" dirty="0">
                <a:solidFill>
                  <a:srgbClr val="273239"/>
                </a:solidFill>
                <a:effectLst/>
                <a:highlight>
                  <a:srgbClr val="FFFFFF"/>
                </a:highlight>
                <a:latin typeface="Nunito" pitchFamily="2" charset="0"/>
              </a:rPr>
              <a:t> An IOP </a:t>
            </a:r>
            <a:r>
              <a:rPr lang="en-US" b="0" i="0" u="sng" dirty="0">
                <a:solidFill>
                  <a:srgbClr val="273239"/>
                </a:solidFill>
                <a:effectLst/>
                <a:highlight>
                  <a:srgbClr val="FFFFFF"/>
                </a:highlight>
                <a:latin typeface="Nunito" pitchFamily="2" charset="0"/>
              </a:rPr>
              <a:t>can handle interrupts from peripheral devices and manage them independently of the CPU</a:t>
            </a:r>
            <a:r>
              <a:rPr lang="en-US" b="0" i="0" dirty="0">
                <a:solidFill>
                  <a:srgbClr val="273239"/>
                </a:solidFill>
                <a:effectLst/>
                <a:highlight>
                  <a:srgbClr val="FFFFFF"/>
                </a:highlight>
                <a:latin typeface="Nunito" pitchFamily="2" charset="0"/>
              </a:rPr>
              <a:t>. This allows the CPU to focus on executing application programs while the IOP handles interrupts from peripheral devices.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Protocol Handling:</a:t>
            </a:r>
            <a:r>
              <a:rPr lang="en-US" b="0" i="0" dirty="0">
                <a:solidFill>
                  <a:srgbClr val="273239"/>
                </a:solidFill>
                <a:effectLst/>
                <a:highlight>
                  <a:srgbClr val="FFFFFF"/>
                </a:highlight>
                <a:latin typeface="Nunito" pitchFamily="2" charset="0"/>
              </a:rPr>
              <a:t> An IOP can handle </a:t>
            </a:r>
            <a:r>
              <a:rPr lang="en-US" b="0" i="0" u="sng" dirty="0">
                <a:solidFill>
                  <a:srgbClr val="273239"/>
                </a:solidFill>
                <a:effectLst/>
                <a:highlight>
                  <a:srgbClr val="FFFFFF"/>
                </a:highlight>
                <a:latin typeface="Nunito" pitchFamily="2" charset="0"/>
              </a:rPr>
              <a:t>communication protocols for different types of devices such as </a:t>
            </a:r>
            <a:r>
              <a:rPr lang="en-US" b="0" i="0" u="sng" dirty="0">
                <a:solidFill>
                  <a:srgbClr val="273239"/>
                </a:solidFill>
                <a:effectLst/>
                <a:highlight>
                  <a:srgbClr val="FFFFFF"/>
                </a:highlight>
                <a:latin typeface="Nunito" pitchFamily="2" charset="0"/>
                <a:hlinkClick r:id="rId2"/>
              </a:rPr>
              <a:t>Ethernet</a:t>
            </a:r>
            <a:r>
              <a:rPr lang="en-US" b="0" i="0" u="sng" dirty="0">
                <a:solidFill>
                  <a:srgbClr val="273239"/>
                </a:solidFill>
                <a:effectLst/>
                <a:highlight>
                  <a:srgbClr val="FFFFFF"/>
                </a:highlight>
                <a:latin typeface="Nunito" pitchFamily="2" charset="0"/>
              </a:rPr>
              <a:t>, USB, and SCSI</a:t>
            </a:r>
            <a:r>
              <a:rPr lang="en-US" b="0" i="0" dirty="0">
                <a:solidFill>
                  <a:srgbClr val="273239"/>
                </a:solidFill>
                <a:effectLst/>
                <a:highlight>
                  <a:srgbClr val="FFFFFF"/>
                </a:highlight>
                <a:latin typeface="Nunito" pitchFamily="2" charset="0"/>
              </a:rPr>
              <a:t>. This allows the IOP to interface with a wide </a:t>
            </a:r>
            <a:r>
              <a:rPr lang="en-US" b="0" i="0" u="sng" dirty="0">
                <a:solidFill>
                  <a:srgbClr val="273239"/>
                </a:solidFill>
                <a:effectLst/>
                <a:highlight>
                  <a:srgbClr val="FFFFFF"/>
                </a:highlight>
                <a:latin typeface="Nunito" pitchFamily="2" charset="0"/>
              </a:rPr>
              <a:t>range of devices without requiring additional software support from the CPU.</a:t>
            </a:r>
          </a:p>
          <a:p>
            <a:endParaRPr lang="en-IN" dirty="0"/>
          </a:p>
        </p:txBody>
      </p:sp>
    </p:spTree>
    <p:extLst>
      <p:ext uri="{BB962C8B-B14F-4D97-AF65-F5344CB8AC3E}">
        <p14:creationId xmlns:p14="http://schemas.microsoft.com/office/powerpoint/2010/main" val="38500761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D6501-8869-3881-2B83-6DE2706276A5}"/>
              </a:ext>
            </a:extLst>
          </p:cNvPr>
          <p:cNvSpPr>
            <a:spLocks noGrp="1"/>
          </p:cNvSpPr>
          <p:nvPr>
            <p:ph idx="1"/>
          </p:nvPr>
        </p:nvSpPr>
        <p:spPr>
          <a:xfrm>
            <a:off x="685800" y="1603948"/>
            <a:ext cx="10820400" cy="4614737"/>
          </a:xfrm>
        </p:spPr>
        <p:txBody>
          <a:bodyPr/>
          <a:lstStyle/>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Buffering: </a:t>
            </a:r>
            <a:r>
              <a:rPr lang="en-US" b="0" i="0" u="sng" dirty="0">
                <a:solidFill>
                  <a:srgbClr val="273239"/>
                </a:solidFill>
                <a:effectLst/>
                <a:highlight>
                  <a:srgbClr val="FFFFFF"/>
                </a:highlight>
                <a:latin typeface="Nunito" pitchFamily="2" charset="0"/>
              </a:rPr>
              <a:t>An IOP can buffer data between the CPU and peripheral devices</a:t>
            </a:r>
            <a:r>
              <a:rPr lang="en-US" b="0" i="0" dirty="0">
                <a:solidFill>
                  <a:srgbClr val="273239"/>
                </a:solidFill>
                <a:effectLst/>
                <a:highlight>
                  <a:srgbClr val="FFFFFF"/>
                </a:highlight>
                <a:latin typeface="Nunito" pitchFamily="2" charset="0"/>
              </a:rPr>
              <a:t>. This allows the IOP to </a:t>
            </a:r>
            <a:r>
              <a:rPr lang="en-US" b="0" i="0" u="sng" dirty="0">
                <a:solidFill>
                  <a:srgbClr val="273239"/>
                </a:solidFill>
                <a:effectLst/>
                <a:highlight>
                  <a:srgbClr val="FFFFFF"/>
                </a:highlight>
                <a:latin typeface="Nunito" pitchFamily="2" charset="0"/>
              </a:rPr>
              <a:t>handle large amounts of data without overloading the CPU </a:t>
            </a:r>
            <a:r>
              <a:rPr lang="en-US" b="0" i="0" dirty="0">
                <a:solidFill>
                  <a:srgbClr val="273239"/>
                </a:solidFill>
                <a:effectLst/>
                <a:highlight>
                  <a:srgbClr val="FFFFFF"/>
                </a:highlight>
                <a:latin typeface="Nunito" pitchFamily="2" charset="0"/>
              </a:rPr>
              <a:t>or the peripheral devices.</a:t>
            </a:r>
          </a:p>
          <a:p>
            <a:pPr algn="l" fontAlgn="base">
              <a:buFont typeface="Arial" panose="020B0604020202020204" pitchFamily="34" charset="0"/>
              <a:buChar char="•"/>
            </a:pPr>
            <a:endParaRPr lang="en-US" b="1"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Command Processing: </a:t>
            </a:r>
            <a:r>
              <a:rPr lang="en-US" b="0" i="0" dirty="0">
                <a:solidFill>
                  <a:srgbClr val="273239"/>
                </a:solidFill>
                <a:effectLst/>
                <a:highlight>
                  <a:srgbClr val="FFFFFF"/>
                </a:highlight>
                <a:latin typeface="Nunito" pitchFamily="2" charset="0"/>
              </a:rPr>
              <a:t>An </a:t>
            </a:r>
            <a:r>
              <a:rPr lang="en-US" b="0" i="0" u="sng" dirty="0">
                <a:solidFill>
                  <a:srgbClr val="273239"/>
                </a:solidFill>
                <a:effectLst/>
                <a:highlight>
                  <a:srgbClr val="FFFFFF"/>
                </a:highlight>
                <a:latin typeface="Nunito" pitchFamily="2" charset="0"/>
              </a:rPr>
              <a:t>IOP can process commands from peripheral devices independently of the CPU.</a:t>
            </a:r>
            <a:r>
              <a:rPr lang="en-US" b="0" i="0" dirty="0">
                <a:solidFill>
                  <a:srgbClr val="273239"/>
                </a:solidFill>
                <a:effectLst/>
                <a:highlight>
                  <a:srgbClr val="FFFFFF"/>
                </a:highlight>
                <a:latin typeface="Nunito" pitchFamily="2" charset="0"/>
              </a:rPr>
              <a:t> This allows the CPU to focus on executing application programs while the IOP handles peripheral device commands.</a:t>
            </a:r>
          </a:p>
          <a:p>
            <a:pPr algn="l" fontAlgn="base">
              <a:buFont typeface="Arial" panose="020B0604020202020204" pitchFamily="34" charset="0"/>
              <a:buChar char="•"/>
            </a:pPr>
            <a:endParaRPr lang="en-US" b="1"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Parallel Processing:</a:t>
            </a:r>
            <a:r>
              <a:rPr lang="en-US" b="0" i="0" dirty="0">
                <a:solidFill>
                  <a:srgbClr val="273239"/>
                </a:solidFill>
                <a:effectLst/>
                <a:highlight>
                  <a:srgbClr val="FFFFFF"/>
                </a:highlight>
                <a:latin typeface="Nunito" pitchFamily="2" charset="0"/>
              </a:rPr>
              <a:t> An </a:t>
            </a:r>
            <a:r>
              <a:rPr lang="en-US" b="0" i="0" u="sng" dirty="0">
                <a:solidFill>
                  <a:srgbClr val="273239"/>
                </a:solidFill>
                <a:effectLst/>
                <a:highlight>
                  <a:srgbClr val="FFFFFF"/>
                </a:highlight>
                <a:latin typeface="Nunito" pitchFamily="2" charset="0"/>
              </a:rPr>
              <a:t>IOP can perform input/output operations in parallel with the CPU.</a:t>
            </a:r>
            <a:r>
              <a:rPr lang="en-US" b="0" i="0" dirty="0">
                <a:solidFill>
                  <a:srgbClr val="273239"/>
                </a:solidFill>
                <a:effectLst/>
                <a:highlight>
                  <a:srgbClr val="FFFFFF"/>
                </a:highlight>
                <a:latin typeface="Nunito" pitchFamily="2" charset="0"/>
              </a:rPr>
              <a:t> This allows the system to handle multiple tasks simultaneously and improve overall system performance.</a:t>
            </a:r>
          </a:p>
          <a:p>
            <a:endParaRPr lang="en-IN" dirty="0"/>
          </a:p>
        </p:txBody>
      </p:sp>
    </p:spTree>
    <p:extLst>
      <p:ext uri="{BB962C8B-B14F-4D97-AF65-F5344CB8AC3E}">
        <p14:creationId xmlns:p14="http://schemas.microsoft.com/office/powerpoint/2010/main" val="3217467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FB9DF-896F-0139-14BE-519F9E629CE4}"/>
              </a:ext>
            </a:extLst>
          </p:cNvPr>
          <p:cNvSpPr>
            <a:spLocks noGrp="1"/>
          </p:cNvSpPr>
          <p:nvPr>
            <p:ph idx="1"/>
          </p:nvPr>
        </p:nvSpPr>
        <p:spPr>
          <a:xfrm>
            <a:off x="329783" y="1454046"/>
            <a:ext cx="11467475" cy="5216577"/>
          </a:xfrm>
        </p:spPr>
        <p:txBody>
          <a:bodyPr>
            <a:normAutofit fontScale="92500"/>
          </a:bodyPr>
          <a:lstStyle/>
          <a:p>
            <a:pPr algn="l" fontAlgn="base"/>
            <a:r>
              <a:rPr lang="en-US" b="1" i="0" dirty="0">
                <a:solidFill>
                  <a:srgbClr val="273239"/>
                </a:solidFill>
                <a:effectLst/>
                <a:highlight>
                  <a:srgbClr val="FFFFFF"/>
                </a:highlight>
                <a:latin typeface="Nunito" pitchFamily="2" charset="0"/>
              </a:rPr>
              <a:t>Applications of I/O Processors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Data Acquisition Systems:</a:t>
            </a:r>
            <a:r>
              <a:rPr lang="en-US" b="0" i="0" dirty="0">
                <a:solidFill>
                  <a:srgbClr val="273239"/>
                </a:solidFill>
                <a:effectLst/>
                <a:highlight>
                  <a:srgbClr val="FFFFFF"/>
                </a:highlight>
                <a:latin typeface="Nunito" pitchFamily="2" charset="0"/>
              </a:rPr>
              <a:t> I/O processors can be used in data acquisition systems to acquire and process data from various sensors and input devices. The I/O processor can handle high-speed data transfer and perform real-time processing of the acquired data.</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Industrial Control Systems: </a:t>
            </a:r>
            <a:r>
              <a:rPr lang="en-US" b="0" i="0" dirty="0">
                <a:solidFill>
                  <a:srgbClr val="273239"/>
                </a:solidFill>
                <a:effectLst/>
                <a:highlight>
                  <a:srgbClr val="FFFFFF"/>
                </a:highlight>
                <a:latin typeface="Nunito" pitchFamily="2" charset="0"/>
              </a:rPr>
              <a:t>I/O processors can be used in industrial control systems to interface with various control devices and sensors. The I/O processor can provide precise timing and control signals, and can also perform local processing of the input data.</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Multimedia Applications: </a:t>
            </a:r>
            <a:r>
              <a:rPr lang="en-US" b="0" i="0" dirty="0">
                <a:solidFill>
                  <a:srgbClr val="273239"/>
                </a:solidFill>
                <a:effectLst/>
                <a:highlight>
                  <a:srgbClr val="FFFFFF"/>
                </a:highlight>
                <a:latin typeface="Nunito" pitchFamily="2" charset="0"/>
              </a:rPr>
              <a:t>I/O processors can be used in multimedia applications to handle the input and output of multimedia data, such as audio and video. The I/O processor can perform real-time processing of multimedia data, including decoding, encoding, and compression.</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Network Communication Systems:</a:t>
            </a:r>
            <a:r>
              <a:rPr lang="en-US" b="0" i="0" dirty="0">
                <a:solidFill>
                  <a:srgbClr val="273239"/>
                </a:solidFill>
                <a:effectLst/>
                <a:highlight>
                  <a:srgbClr val="FFFFFF"/>
                </a:highlight>
                <a:latin typeface="Nunito" pitchFamily="2" charset="0"/>
              </a:rPr>
              <a:t> I/O processors can be used in network communication systems to handle the input and output of data packets. The I/O processor can perform packet routing, filtering, and processing, and can also perform encryption and decryption of the data.</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Storage Systems:</a:t>
            </a:r>
            <a:r>
              <a:rPr lang="en-US" b="0" i="0" dirty="0">
                <a:solidFill>
                  <a:srgbClr val="273239"/>
                </a:solidFill>
                <a:effectLst/>
                <a:highlight>
                  <a:srgbClr val="FFFFFF"/>
                </a:highlight>
                <a:latin typeface="Nunito" pitchFamily="2" charset="0"/>
              </a:rPr>
              <a:t> I/O processors can be used in storage systems to handle the input and output of data to and from storage devices. The I/O processor can handle high-speed data transfer and perform data caching and prefetching operations.</a:t>
            </a:r>
          </a:p>
          <a:p>
            <a:endParaRPr lang="en-IN" dirty="0"/>
          </a:p>
        </p:txBody>
      </p:sp>
    </p:spTree>
    <p:extLst>
      <p:ext uri="{BB962C8B-B14F-4D97-AF65-F5344CB8AC3E}">
        <p14:creationId xmlns:p14="http://schemas.microsoft.com/office/powerpoint/2010/main" val="12349702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9D0113-59B2-E640-EEBB-0B172C0528BA}"/>
              </a:ext>
            </a:extLst>
          </p:cNvPr>
          <p:cNvSpPr>
            <a:spLocks noGrp="1"/>
          </p:cNvSpPr>
          <p:nvPr>
            <p:ph idx="1"/>
          </p:nvPr>
        </p:nvSpPr>
        <p:spPr>
          <a:xfrm>
            <a:off x="224852" y="1409076"/>
            <a:ext cx="11692328" cy="5321508"/>
          </a:xfrm>
        </p:spPr>
        <p:txBody>
          <a:bodyPr>
            <a:normAutofit fontScale="92500" lnSpcReduction="10000"/>
          </a:bodyPr>
          <a:lstStyle/>
          <a:p>
            <a:pPr algn="just" fontAlgn="base"/>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Advantages of Input-Output Processor</a:t>
            </a:r>
          </a:p>
          <a:p>
            <a:pPr algn="just" fontAlgn="base">
              <a:buFont typeface="Arial" panose="020B0604020202020204" pitchFamily="34" charset="0"/>
              <a:buChar char="•"/>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The I/O devices can directly access the main memory without the intervention of the processor in I/O processor-based systems.</a:t>
            </a:r>
          </a:p>
          <a:p>
            <a:pPr algn="just" fontAlgn="base">
              <a:buFont typeface="Arial" panose="020B0604020202020204" pitchFamily="34" charset="0"/>
              <a:buChar char="•"/>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It is used to address the problems that arise in the Direct memory access method.</a:t>
            </a:r>
          </a:p>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Reduced Processor Workload: </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With an I/O processor, the main processor doesn’t have to deal with I/O operations, allowing it to focus on other tasks. This results in more efficient use of the processor’s resources and can lead to faster overall system performance.</a:t>
            </a:r>
          </a:p>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Improved Data Transfer Rates: </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Since the I/O processor can access memory directly, data transfers between I/O devices and memory can be faster and more efficient than with other methods.</a:t>
            </a:r>
          </a:p>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Increased System Reliability: </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By offloading I/O tasks to a dedicated processor, the system can be made more </a:t>
            </a:r>
            <a:r>
              <a:rPr lang="en-US" b="0" i="0" u="sng" dirty="0">
                <a:solidFill>
                  <a:srgbClr val="273239"/>
                </a:solidFill>
                <a:effectLst/>
                <a:highlight>
                  <a:srgbClr val="FFFFFF"/>
                </a:highlight>
                <a:latin typeface="Times New Roman" panose="02020603050405020304" pitchFamily="18" charset="0"/>
                <a:cs typeface="Times New Roman" panose="02020603050405020304" pitchFamily="18" charset="0"/>
                <a:hlinkClick r:id="rId2"/>
              </a:rPr>
              <a:t>fault-tolerant</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For example, if an I/O operation fails, it won’t affect other system processes.</a:t>
            </a:r>
          </a:p>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Scalability: </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I/O processor-based systems can be designed to scale easily, allowing for additional I/O processors to be added as needed. This can be particularly useful in large-scale data </a:t>
            </a:r>
            <a:r>
              <a:rPr lang="en-US" b="0" i="0" dirty="0" err="1">
                <a:solidFill>
                  <a:srgbClr val="273239"/>
                </a:solidFill>
                <a:effectLst/>
                <a:highlight>
                  <a:srgbClr val="FFFFFF"/>
                </a:highlight>
                <a:latin typeface="Times New Roman" panose="02020603050405020304" pitchFamily="18" charset="0"/>
                <a:cs typeface="Times New Roman" panose="02020603050405020304" pitchFamily="18" charset="0"/>
              </a:rPr>
              <a:t>centres</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 or other environments where the number of I/O devices is constantly changing.</a:t>
            </a:r>
          </a:p>
          <a:p>
            <a:pPr algn="just" fontAlgn="base">
              <a:buFont typeface="Arial" panose="020B0604020202020204" pitchFamily="34" charset="0"/>
              <a:buChar char="•"/>
            </a:pPr>
            <a:r>
              <a:rPr lang="en-US" b="1" i="0" dirty="0">
                <a:solidFill>
                  <a:srgbClr val="273239"/>
                </a:solidFill>
                <a:effectLst/>
                <a:highlight>
                  <a:srgbClr val="FFFFFF"/>
                </a:highlight>
                <a:latin typeface="Times New Roman" panose="02020603050405020304" pitchFamily="18" charset="0"/>
                <a:cs typeface="Times New Roman" panose="02020603050405020304" pitchFamily="18" charset="0"/>
              </a:rPr>
              <a:t>Flexibility: </a:t>
            </a: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I/O processor-based systems can be designed to handle a wide range of I/O devices and interfaces, providing more flexibility in system design and allowing for better customization to meet specific requirements.</a:t>
            </a:r>
          </a:p>
          <a:p>
            <a:endParaRPr lang="en-IN" dirty="0"/>
          </a:p>
        </p:txBody>
      </p:sp>
    </p:spTree>
    <p:extLst>
      <p:ext uri="{BB962C8B-B14F-4D97-AF65-F5344CB8AC3E}">
        <p14:creationId xmlns:p14="http://schemas.microsoft.com/office/powerpoint/2010/main" val="20716268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E2050-F1A2-A2A4-27E9-C65A82B6545C}"/>
              </a:ext>
            </a:extLst>
          </p:cNvPr>
          <p:cNvSpPr>
            <a:spLocks noGrp="1"/>
          </p:cNvSpPr>
          <p:nvPr>
            <p:ph idx="1"/>
          </p:nvPr>
        </p:nvSpPr>
        <p:spPr>
          <a:xfrm>
            <a:off x="224851" y="1349115"/>
            <a:ext cx="11557417" cy="5321507"/>
          </a:xfrm>
        </p:spPr>
        <p:txBody>
          <a:bodyPr>
            <a:normAutofit lnSpcReduction="10000"/>
          </a:bodyPr>
          <a:lstStyle/>
          <a:p>
            <a:pPr algn="l" fontAlgn="base"/>
            <a:r>
              <a:rPr lang="en-US" b="1" i="0" dirty="0">
                <a:solidFill>
                  <a:srgbClr val="273239"/>
                </a:solidFill>
                <a:effectLst/>
                <a:highlight>
                  <a:srgbClr val="FFFFFF"/>
                </a:highlight>
                <a:latin typeface="Nunito" pitchFamily="2" charset="0"/>
              </a:rPr>
              <a:t>Disadvantages of Input-Output Processor</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Cost:</a:t>
            </a:r>
            <a:r>
              <a:rPr lang="en-US" b="0" i="0" dirty="0">
                <a:solidFill>
                  <a:srgbClr val="273239"/>
                </a:solidFill>
                <a:effectLst/>
                <a:highlight>
                  <a:srgbClr val="FFFFFF"/>
                </a:highlight>
                <a:latin typeface="Nunito" pitchFamily="2" charset="0"/>
              </a:rPr>
              <a:t> I/O processors can add significant costs to a system due to the additional hardware and complexity required. This can be a barrier to adoption, especially for smaller systems.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Increased Complexity: </a:t>
            </a:r>
            <a:r>
              <a:rPr lang="en-US" b="0" i="0" dirty="0">
                <a:solidFill>
                  <a:srgbClr val="273239"/>
                </a:solidFill>
                <a:effectLst/>
                <a:highlight>
                  <a:srgbClr val="FFFFFF"/>
                </a:highlight>
                <a:latin typeface="Nunito" pitchFamily="2" charset="0"/>
              </a:rPr>
              <a:t>The addition of an I/O processor can increase the overall complexity of a system, making it more difficult to design, build, and maintain. This can also make it harder to diagnose and troubleshoot issues.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Limited Performance Gains:</a:t>
            </a:r>
            <a:r>
              <a:rPr lang="en-US" b="0" i="0" dirty="0">
                <a:solidFill>
                  <a:srgbClr val="273239"/>
                </a:solidFill>
                <a:effectLst/>
                <a:highlight>
                  <a:srgbClr val="FFFFFF"/>
                </a:highlight>
                <a:latin typeface="Nunito" pitchFamily="2" charset="0"/>
              </a:rPr>
              <a:t> While I/O processors can improve system performance by offloading I/O tasks from the main processor, the gains may not be significant in all cases. In some cases, the additional overhead of the I/O processor may actually slow down the system.</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Synchronization Issues:</a:t>
            </a:r>
            <a:r>
              <a:rPr lang="en-US" b="0" i="0" dirty="0">
                <a:solidFill>
                  <a:srgbClr val="273239"/>
                </a:solidFill>
                <a:effectLst/>
                <a:highlight>
                  <a:srgbClr val="FFFFFF"/>
                </a:highlight>
                <a:latin typeface="Nunito" pitchFamily="2" charset="0"/>
              </a:rPr>
              <a:t> With multiple processors accessing the same memory, synchronization issues can arise, leading to potential data corruption or other errors.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Lack of Standardization:</a:t>
            </a:r>
            <a:r>
              <a:rPr lang="en-US" b="0" i="0" dirty="0">
                <a:solidFill>
                  <a:srgbClr val="273239"/>
                </a:solidFill>
                <a:effectLst/>
                <a:highlight>
                  <a:srgbClr val="FFFFFF"/>
                </a:highlight>
                <a:latin typeface="Nunito" pitchFamily="2" charset="0"/>
              </a:rPr>
              <a:t> There are many different I/O processor architectures and interfaces available, which can make it difficult to develop standardized software and hardware solutions. This can limit interoperability and make it harder for vendors to develop compatible products.</a:t>
            </a:r>
          </a:p>
          <a:p>
            <a:endParaRPr lang="en-IN" dirty="0"/>
          </a:p>
        </p:txBody>
      </p:sp>
    </p:spTree>
    <p:extLst>
      <p:ext uri="{BB962C8B-B14F-4D97-AF65-F5344CB8AC3E}">
        <p14:creationId xmlns:p14="http://schemas.microsoft.com/office/powerpoint/2010/main" val="12730836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A72F-C969-EBB4-A13B-8B0E475845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004F25-BBD7-C685-10E5-D2CB5564B1F1}"/>
              </a:ext>
            </a:extLst>
          </p:cNvPr>
          <p:cNvSpPr>
            <a:spLocks noGrp="1"/>
          </p:cNvSpPr>
          <p:nvPr>
            <p:ph idx="1"/>
          </p:nvPr>
        </p:nvSpPr>
        <p:spPr/>
        <p:txBody>
          <a:bodyPr/>
          <a:lstStyle/>
          <a:p>
            <a:r>
              <a:rPr lang="en-US"/>
              <a:t>End of Unit-5</a:t>
            </a:r>
            <a:endParaRPr lang="en-IN"/>
          </a:p>
        </p:txBody>
      </p:sp>
    </p:spTree>
    <p:extLst>
      <p:ext uri="{BB962C8B-B14F-4D97-AF65-F5344CB8AC3E}">
        <p14:creationId xmlns:p14="http://schemas.microsoft.com/office/powerpoint/2010/main" val="199681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9CAE09-0FA4-843F-6B00-548BDD8EEFD1}"/>
              </a:ext>
            </a:extLst>
          </p:cNvPr>
          <p:cNvPicPr>
            <a:picLocks noChangeAspect="1"/>
          </p:cNvPicPr>
          <p:nvPr/>
        </p:nvPicPr>
        <p:blipFill>
          <a:blip r:embed="rId2"/>
          <a:stretch>
            <a:fillRect/>
          </a:stretch>
        </p:blipFill>
        <p:spPr>
          <a:xfrm>
            <a:off x="992730" y="404734"/>
            <a:ext cx="9957939" cy="5006715"/>
          </a:xfrm>
          <a:prstGeom prst="rect">
            <a:avLst/>
          </a:prstGeom>
        </p:spPr>
      </p:pic>
    </p:spTree>
    <p:extLst>
      <p:ext uri="{BB962C8B-B14F-4D97-AF65-F5344CB8AC3E}">
        <p14:creationId xmlns:p14="http://schemas.microsoft.com/office/powerpoint/2010/main" val="416879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1C54E6-8480-6B01-EC98-BE968A7CDD69}"/>
              </a:ext>
            </a:extLst>
          </p:cNvPr>
          <p:cNvSpPr>
            <a:spLocks noGrp="1"/>
          </p:cNvSpPr>
          <p:nvPr>
            <p:ph idx="1"/>
          </p:nvPr>
        </p:nvSpPr>
        <p:spPr>
          <a:xfrm>
            <a:off x="685800" y="1349116"/>
            <a:ext cx="10820400" cy="4869570"/>
          </a:xfrm>
        </p:spPr>
        <p:txBody>
          <a:bodyPr>
            <a:normAutofit fontScale="92500"/>
          </a:bodyPr>
          <a:lstStyle/>
          <a:p>
            <a:r>
              <a:rPr lang="en-US" b="1" dirty="0"/>
              <a:t>Example: Using Programmed I/O for Key Press Detection</a:t>
            </a:r>
          </a:p>
          <a:p>
            <a:r>
              <a:rPr lang="en-US" dirty="0"/>
              <a:t>CPU is </a:t>
            </a:r>
            <a:r>
              <a:rPr lang="en-US" u="sng" dirty="0"/>
              <a:t>waiting for you to press a button on a keyboard</a:t>
            </a:r>
            <a:r>
              <a:rPr lang="en-US" dirty="0"/>
              <a:t>. The CPU is tasked with detecting this key press and responding accordingly.</a:t>
            </a:r>
          </a:p>
          <a:p>
            <a:r>
              <a:rPr lang="en-US" b="1" dirty="0"/>
              <a:t>Scenario:</a:t>
            </a:r>
          </a:p>
          <a:p>
            <a:pPr>
              <a:buFont typeface="+mj-lt"/>
              <a:buAutoNum type="arabicPeriod"/>
            </a:pPr>
            <a:r>
              <a:rPr lang="en-US" b="1" dirty="0"/>
              <a:t>CPU Polling</a:t>
            </a:r>
            <a:r>
              <a:rPr lang="en-US" dirty="0"/>
              <a:t>: The </a:t>
            </a:r>
            <a:r>
              <a:rPr lang="en-US" u="sng" dirty="0"/>
              <a:t>CPU checks the keyboard status continuously</a:t>
            </a:r>
            <a:r>
              <a:rPr lang="en-US" dirty="0"/>
              <a:t>, asking, "Has a key been pressed?" This status check occurs repeatedly, at high speed.</a:t>
            </a:r>
          </a:p>
          <a:p>
            <a:pPr>
              <a:buFont typeface="+mj-lt"/>
              <a:buAutoNum type="arabicPeriod"/>
            </a:pPr>
            <a:r>
              <a:rPr lang="en-US" b="1" dirty="0"/>
              <a:t>Busy-Waiting</a:t>
            </a:r>
            <a:r>
              <a:rPr lang="en-US" dirty="0"/>
              <a:t>: </a:t>
            </a:r>
            <a:r>
              <a:rPr lang="en-US" u="sng" dirty="0"/>
              <a:t>As long as no key is pressed, the CPU is "busy-waiting</a:t>
            </a:r>
            <a:r>
              <a:rPr lang="en-US" dirty="0"/>
              <a:t>." It’s in a loop, </a:t>
            </a:r>
            <a:r>
              <a:rPr lang="en-US" u="sng" dirty="0"/>
              <a:t>constantly checking the keyboard status rather than performing other tasks. This keeps the CPU busy but unproductive.</a:t>
            </a:r>
          </a:p>
          <a:p>
            <a:pPr>
              <a:buFont typeface="+mj-lt"/>
              <a:buAutoNum type="arabicPeriod"/>
            </a:pPr>
            <a:r>
              <a:rPr lang="en-US" b="1" dirty="0"/>
              <a:t>Key Press Detected</a:t>
            </a:r>
            <a:r>
              <a:rPr lang="en-US" dirty="0"/>
              <a:t>: When a </a:t>
            </a:r>
            <a:r>
              <a:rPr lang="en-US" u="sng" dirty="0"/>
              <a:t>key is finally pressed, the keyboard status changes to indicate a key event. The CPU notices this change and then reads the key value (which key was pressed) from a specific memory address linked to the keyboard</a:t>
            </a:r>
            <a:r>
              <a:rPr lang="en-US" dirty="0"/>
              <a:t>.</a:t>
            </a:r>
          </a:p>
          <a:p>
            <a:pPr>
              <a:buFont typeface="+mj-lt"/>
              <a:buAutoNum type="arabicPeriod"/>
            </a:pPr>
            <a:r>
              <a:rPr lang="en-US" b="1" dirty="0"/>
              <a:t>CPU Action</a:t>
            </a:r>
            <a:r>
              <a:rPr lang="en-US" dirty="0"/>
              <a:t>: Once the </a:t>
            </a:r>
            <a:r>
              <a:rPr lang="en-US" u="sng" dirty="0"/>
              <a:t>CPU has read the key's value, it can process this input </a:t>
            </a:r>
            <a:r>
              <a:rPr lang="en-US" dirty="0"/>
              <a:t>(e.g., display the character on the screen).</a:t>
            </a:r>
          </a:p>
          <a:p>
            <a:endParaRPr lang="en-IN" dirty="0"/>
          </a:p>
        </p:txBody>
      </p:sp>
    </p:spTree>
    <p:extLst>
      <p:ext uri="{BB962C8B-B14F-4D97-AF65-F5344CB8AC3E}">
        <p14:creationId xmlns:p14="http://schemas.microsoft.com/office/powerpoint/2010/main" val="193884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C0CB95-0700-3097-0B5C-798CF9808137}"/>
              </a:ext>
            </a:extLst>
          </p:cNvPr>
          <p:cNvSpPr>
            <a:spLocks noGrp="1"/>
          </p:cNvSpPr>
          <p:nvPr>
            <p:ph idx="1"/>
          </p:nvPr>
        </p:nvSpPr>
        <p:spPr>
          <a:xfrm>
            <a:off x="685800" y="1304144"/>
            <a:ext cx="10820400" cy="4914541"/>
          </a:xfrm>
        </p:spPr>
        <p:txBody>
          <a:bodyPr/>
          <a:lstStyle/>
          <a:p>
            <a:r>
              <a:rPr lang="en-IN" dirty="0"/>
              <a:t>Solution 1: CPU Utilization</a:t>
            </a:r>
          </a:p>
          <a:p>
            <a:endParaRPr lang="en-IN" dirty="0"/>
          </a:p>
        </p:txBody>
      </p:sp>
      <p:pic>
        <p:nvPicPr>
          <p:cNvPr id="5" name="Picture 4">
            <a:extLst>
              <a:ext uri="{FF2B5EF4-FFF2-40B4-BE49-F238E27FC236}">
                <a16:creationId xmlns:a16="http://schemas.microsoft.com/office/drawing/2014/main" id="{4EEE433A-845D-469E-0AEF-741A4B569150}"/>
              </a:ext>
            </a:extLst>
          </p:cNvPr>
          <p:cNvPicPr>
            <a:picLocks noChangeAspect="1"/>
          </p:cNvPicPr>
          <p:nvPr/>
        </p:nvPicPr>
        <p:blipFill>
          <a:blip r:embed="rId2"/>
          <a:stretch>
            <a:fillRect/>
          </a:stretch>
        </p:blipFill>
        <p:spPr>
          <a:xfrm>
            <a:off x="1151835" y="1923684"/>
            <a:ext cx="4944165" cy="762106"/>
          </a:xfrm>
          <a:prstGeom prst="rect">
            <a:avLst/>
          </a:prstGeom>
        </p:spPr>
      </p:pic>
      <p:pic>
        <p:nvPicPr>
          <p:cNvPr id="7" name="Picture 6">
            <a:extLst>
              <a:ext uri="{FF2B5EF4-FFF2-40B4-BE49-F238E27FC236}">
                <a16:creationId xmlns:a16="http://schemas.microsoft.com/office/drawing/2014/main" id="{0D4D50C0-A62D-B419-F8E0-FFEF0975246A}"/>
              </a:ext>
            </a:extLst>
          </p:cNvPr>
          <p:cNvPicPr>
            <a:picLocks noChangeAspect="1"/>
          </p:cNvPicPr>
          <p:nvPr/>
        </p:nvPicPr>
        <p:blipFill>
          <a:blip r:embed="rId3"/>
          <a:stretch>
            <a:fillRect/>
          </a:stretch>
        </p:blipFill>
        <p:spPr>
          <a:xfrm>
            <a:off x="7250163" y="1952263"/>
            <a:ext cx="3101874" cy="733527"/>
          </a:xfrm>
          <a:prstGeom prst="rect">
            <a:avLst/>
          </a:prstGeom>
        </p:spPr>
      </p:pic>
      <p:pic>
        <p:nvPicPr>
          <p:cNvPr id="9" name="Picture 8">
            <a:extLst>
              <a:ext uri="{FF2B5EF4-FFF2-40B4-BE49-F238E27FC236}">
                <a16:creationId xmlns:a16="http://schemas.microsoft.com/office/drawing/2014/main" id="{A8CD63C8-9F5D-3D4F-5B73-3CDB8358AAB4}"/>
              </a:ext>
            </a:extLst>
          </p:cNvPr>
          <p:cNvPicPr>
            <a:picLocks noChangeAspect="1"/>
          </p:cNvPicPr>
          <p:nvPr/>
        </p:nvPicPr>
        <p:blipFill>
          <a:blip r:embed="rId4"/>
          <a:stretch>
            <a:fillRect/>
          </a:stretch>
        </p:blipFill>
        <p:spPr>
          <a:xfrm>
            <a:off x="407122" y="2484242"/>
            <a:ext cx="7623949" cy="1381318"/>
          </a:xfrm>
          <a:prstGeom prst="rect">
            <a:avLst/>
          </a:prstGeom>
        </p:spPr>
      </p:pic>
      <p:pic>
        <p:nvPicPr>
          <p:cNvPr id="11" name="Picture 10">
            <a:extLst>
              <a:ext uri="{FF2B5EF4-FFF2-40B4-BE49-F238E27FC236}">
                <a16:creationId xmlns:a16="http://schemas.microsoft.com/office/drawing/2014/main" id="{74E8FE44-604D-7B85-52A2-108A45449474}"/>
              </a:ext>
            </a:extLst>
          </p:cNvPr>
          <p:cNvPicPr>
            <a:picLocks noChangeAspect="1"/>
          </p:cNvPicPr>
          <p:nvPr/>
        </p:nvPicPr>
        <p:blipFill>
          <a:blip r:embed="rId5"/>
          <a:stretch>
            <a:fillRect/>
          </a:stretch>
        </p:blipFill>
        <p:spPr>
          <a:xfrm>
            <a:off x="685800" y="4054713"/>
            <a:ext cx="10661754" cy="2695951"/>
          </a:xfrm>
          <a:prstGeom prst="rect">
            <a:avLst/>
          </a:prstGeom>
        </p:spPr>
      </p:pic>
      <p:pic>
        <p:nvPicPr>
          <p:cNvPr id="13" name="Picture 12">
            <a:extLst>
              <a:ext uri="{FF2B5EF4-FFF2-40B4-BE49-F238E27FC236}">
                <a16:creationId xmlns:a16="http://schemas.microsoft.com/office/drawing/2014/main" id="{41CA4A18-89BA-7D30-6C50-4691DE974933}"/>
              </a:ext>
            </a:extLst>
          </p:cNvPr>
          <p:cNvPicPr>
            <a:picLocks noChangeAspect="1"/>
          </p:cNvPicPr>
          <p:nvPr/>
        </p:nvPicPr>
        <p:blipFill>
          <a:blip r:embed="rId6"/>
          <a:stretch>
            <a:fillRect/>
          </a:stretch>
        </p:blipFill>
        <p:spPr>
          <a:xfrm>
            <a:off x="0" y="-19268"/>
            <a:ext cx="6001588" cy="695422"/>
          </a:xfrm>
          <a:prstGeom prst="rect">
            <a:avLst/>
          </a:prstGeom>
        </p:spPr>
      </p:pic>
      <p:pic>
        <p:nvPicPr>
          <p:cNvPr id="15" name="Picture 14">
            <a:extLst>
              <a:ext uri="{FF2B5EF4-FFF2-40B4-BE49-F238E27FC236}">
                <a16:creationId xmlns:a16="http://schemas.microsoft.com/office/drawing/2014/main" id="{FB2D32BE-7F8C-9183-9F86-184C76E39431}"/>
              </a:ext>
            </a:extLst>
          </p:cNvPr>
          <p:cNvPicPr>
            <a:picLocks noChangeAspect="1"/>
          </p:cNvPicPr>
          <p:nvPr/>
        </p:nvPicPr>
        <p:blipFill>
          <a:blip r:embed="rId7"/>
          <a:stretch>
            <a:fillRect/>
          </a:stretch>
        </p:blipFill>
        <p:spPr>
          <a:xfrm>
            <a:off x="7105698" y="66678"/>
            <a:ext cx="4906060" cy="516662"/>
          </a:xfrm>
          <a:prstGeom prst="rect">
            <a:avLst/>
          </a:prstGeom>
        </p:spPr>
      </p:pic>
    </p:spTree>
    <p:extLst>
      <p:ext uri="{BB962C8B-B14F-4D97-AF65-F5344CB8AC3E}">
        <p14:creationId xmlns:p14="http://schemas.microsoft.com/office/powerpoint/2010/main" val="334069953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3212</TotalTime>
  <Words>5947</Words>
  <Application>Microsoft Office PowerPoint</Application>
  <PresentationFormat>Widescreen</PresentationFormat>
  <Paragraphs>368</Paragraphs>
  <Slides>67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Century Gothic</vt:lpstr>
      <vt:lpstr>Georgia</vt:lpstr>
      <vt:lpstr>Nunito</vt:lpstr>
      <vt:lpstr>Times New Roman</vt:lpstr>
      <vt:lpstr>Vapor Trail</vt:lpstr>
      <vt:lpstr>UNIT-5: I/O Organization </vt:lpstr>
      <vt:lpstr>Syllabus</vt:lpstr>
      <vt:lpstr>PowerPoint Presentation</vt:lpstr>
      <vt:lpstr>Different  I/O transfer schemes  </vt:lpstr>
      <vt:lpstr>PowerPoint Presentation</vt:lpstr>
      <vt:lpstr>Programmed I/O</vt:lpstr>
      <vt:lpstr>PowerPoint Presentation</vt:lpstr>
      <vt:lpstr>PowerPoint Presentation</vt:lpstr>
      <vt:lpstr>PowerPoint Presentation</vt:lpstr>
      <vt:lpstr>PowerPoint Presentation</vt:lpstr>
      <vt:lpstr>PowerPoint Presentation</vt:lpstr>
      <vt:lpstr>Interrupt –initiated I/O</vt:lpstr>
      <vt:lpstr>Cont..</vt:lpstr>
      <vt:lpstr>PowerPoint Presentation</vt:lpstr>
      <vt:lpstr>PowerPoint Presentation</vt:lpstr>
      <vt:lpstr>PowerPoint Presentation</vt:lpstr>
      <vt:lpstr>PowerPoint Presentation</vt:lpstr>
      <vt:lpstr>Direct Memory Access(DMA)</vt:lpstr>
      <vt:lpstr>PowerPoint Presentation</vt:lpstr>
      <vt:lpstr>PowerPoint Presentation</vt:lpstr>
      <vt:lpstr>PowerPoint Presentation</vt:lpstr>
      <vt:lpstr>PowerPoint Presentation</vt:lpstr>
      <vt:lpstr>PowerPoint Presentation</vt:lpstr>
      <vt:lpstr>PowerPoint Presentation</vt:lpstr>
      <vt:lpstr>Types of transfers in DMA</vt:lpstr>
      <vt:lpstr>PowerPoint Presentation</vt:lpstr>
      <vt:lpstr>PowerPoint Presentation</vt:lpstr>
      <vt:lpstr>PowerPoint Presentation</vt:lpstr>
      <vt:lpstr>PowerPoint Presentation</vt:lpstr>
      <vt:lpstr>CPU Utilization with DMA vs. Programmed I/O</vt:lpstr>
      <vt:lpstr>Cont…</vt:lpstr>
      <vt:lpstr>Interface circuits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Also learn about</vt:lpstr>
      <vt:lpstr>Standard I/O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 O  Processors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Sarvani Anandarao</dc:creator>
  <cp:lastModifiedBy>Sarvani Anandarao</cp:lastModifiedBy>
  <cp:revision>62</cp:revision>
  <dcterms:created xsi:type="dcterms:W3CDTF">2024-11-04T05:42:36Z</dcterms:created>
  <dcterms:modified xsi:type="dcterms:W3CDTF">2024-11-15T16:31:47Z</dcterms:modified>
</cp:coreProperties>
</file>