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07C3B-2A67-4559-8324-54B65D2F975B}" type="doc">
      <dgm:prSet loTypeId="urn:microsoft.com/office/officeart/2005/8/layout/matrix1" loCatId="matrix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76D25567-30C8-4DA6-B26F-280E5FBB7FE4}">
      <dgm:prSet phldrT="[Text]"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USP</a:t>
          </a:r>
        </a:p>
      </dgm:t>
    </dgm:pt>
    <dgm:pt modelId="{1A756417-D5D7-4F07-8CD2-37F27A6A2D83}" type="parTrans" cxnId="{D82A11D8-1916-4812-B607-CD1DC0C696B2}">
      <dgm:prSet/>
      <dgm:spPr/>
      <dgm:t>
        <a:bodyPr/>
        <a:lstStyle/>
        <a:p>
          <a:endParaRPr lang="en-IN"/>
        </a:p>
      </dgm:t>
    </dgm:pt>
    <dgm:pt modelId="{3CF9C71B-43CF-4A11-B634-58CED3442B6D}" type="sibTrans" cxnId="{D82A11D8-1916-4812-B607-CD1DC0C696B2}">
      <dgm:prSet/>
      <dgm:spPr/>
      <dgm:t>
        <a:bodyPr/>
        <a:lstStyle/>
        <a:p>
          <a:endParaRPr lang="en-IN"/>
        </a:p>
      </dgm:t>
    </dgm:pt>
    <dgm:pt modelId="{F973C332-8A22-4320-85D2-C28CF2C19A1E}">
      <dgm:prSet phldrT="[Text]" custT="1"/>
      <dgm:spPr/>
      <dgm:t>
        <a:bodyPr tIns="144000" anchor="t"/>
        <a:lstStyle/>
        <a:p>
          <a:pPr>
            <a:buFont typeface="Arial" panose="020B0604020202020204" pitchFamily="34" charset="0"/>
            <a:buChar char="•"/>
          </a:pPr>
          <a:r>
            <a:rPr lang="en-IN" sz="13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Eco-Friendly and Sustainable </a:t>
          </a:r>
        </a:p>
        <a:p>
          <a:pPr>
            <a:buNone/>
          </a:pPr>
          <a:r>
            <a:rPr lang="en-IN" sz="13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Devoid of Chemical</a:t>
          </a:r>
        </a:p>
      </dgm:t>
    </dgm:pt>
    <dgm:pt modelId="{C1E27E68-5ACE-4476-B67A-CC6290F79846}" type="parTrans" cxnId="{5F68B9F5-DFEE-4AB6-9D38-7030B99905F3}">
      <dgm:prSet/>
      <dgm:spPr/>
      <dgm:t>
        <a:bodyPr/>
        <a:lstStyle/>
        <a:p>
          <a:endParaRPr lang="en-IN"/>
        </a:p>
      </dgm:t>
    </dgm:pt>
    <dgm:pt modelId="{DFF62E85-D2A0-44A7-BA12-379357CDACE8}" type="sibTrans" cxnId="{5F68B9F5-DFEE-4AB6-9D38-7030B99905F3}">
      <dgm:prSet/>
      <dgm:spPr/>
      <dgm:t>
        <a:bodyPr/>
        <a:lstStyle/>
        <a:p>
          <a:endParaRPr lang="en-IN"/>
        </a:p>
      </dgm:t>
    </dgm:pt>
    <dgm:pt modelId="{D3D67656-F207-48BC-8FDC-CCFEA3D9DCA6}">
      <dgm:prSet phldrT="[Text]" custT="1"/>
      <dgm:spPr/>
      <dgm:t>
        <a:bodyPr tIns="36000" bIns="288000" anchor="t"/>
        <a:lstStyle/>
        <a:p>
          <a:pPr algn="ctr"/>
          <a:r>
            <a:rPr lang="en-IN" sz="13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Commercial Viability</a:t>
          </a:r>
        </a:p>
        <a:p>
          <a:pPr algn="ctr"/>
          <a:r>
            <a:rPr lang="en-IN" sz="13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gm:t>
    </dgm:pt>
    <dgm:pt modelId="{49E1E725-CB76-499A-BD1F-25EFF67558E0}" type="parTrans" cxnId="{FF319677-D268-4BCA-8E06-306FE887FDE8}">
      <dgm:prSet/>
      <dgm:spPr/>
      <dgm:t>
        <a:bodyPr/>
        <a:lstStyle/>
        <a:p>
          <a:endParaRPr lang="en-IN"/>
        </a:p>
      </dgm:t>
    </dgm:pt>
    <dgm:pt modelId="{C8EB409D-489D-422E-BF1E-311F5691DAB4}" type="sibTrans" cxnId="{FF319677-D268-4BCA-8E06-306FE887FDE8}">
      <dgm:prSet/>
      <dgm:spPr/>
      <dgm:t>
        <a:bodyPr/>
        <a:lstStyle/>
        <a:p>
          <a:endParaRPr lang="en-IN"/>
        </a:p>
      </dgm:t>
    </dgm:pt>
    <dgm:pt modelId="{DB5FB79F-29C3-4042-BA55-4CEDE1AC252D}">
      <dgm:prSet phldrT="[Text]" phldr="1"/>
      <dgm:spPr/>
      <dgm:t>
        <a:bodyPr/>
        <a:lstStyle/>
        <a:p>
          <a:endParaRPr lang="en-IN"/>
        </a:p>
      </dgm:t>
    </dgm:pt>
    <dgm:pt modelId="{8C8AD458-B663-478A-AED8-052C8E6A2612}" type="parTrans" cxnId="{905A8A7C-61E6-4F21-9F67-3BA824E5BFA7}">
      <dgm:prSet/>
      <dgm:spPr/>
      <dgm:t>
        <a:bodyPr/>
        <a:lstStyle/>
        <a:p>
          <a:endParaRPr lang="en-IN"/>
        </a:p>
      </dgm:t>
    </dgm:pt>
    <dgm:pt modelId="{3E5B6F8A-70F5-4232-AA05-0FAD048010EE}" type="sibTrans" cxnId="{905A8A7C-61E6-4F21-9F67-3BA824E5BFA7}">
      <dgm:prSet/>
      <dgm:spPr/>
      <dgm:t>
        <a:bodyPr/>
        <a:lstStyle/>
        <a:p>
          <a:endParaRPr lang="en-IN"/>
        </a:p>
      </dgm:t>
    </dgm:pt>
    <dgm:pt modelId="{FB266C89-B6FF-46EE-AAA6-61FC5E5DFAA3}">
      <dgm:prSet phldrT="[Text]" phldr="1"/>
      <dgm:spPr/>
      <dgm:t>
        <a:bodyPr/>
        <a:lstStyle/>
        <a:p>
          <a:endParaRPr lang="en-IN" dirty="0"/>
        </a:p>
      </dgm:t>
    </dgm:pt>
    <dgm:pt modelId="{F48D6B1E-230F-4078-92A4-D92019178DB3}" type="parTrans" cxnId="{10519CB2-9D8A-42E2-A29C-6B863D603D64}">
      <dgm:prSet/>
      <dgm:spPr/>
      <dgm:t>
        <a:bodyPr/>
        <a:lstStyle/>
        <a:p>
          <a:endParaRPr lang="en-IN"/>
        </a:p>
      </dgm:t>
    </dgm:pt>
    <dgm:pt modelId="{31A67BE3-1F4A-49F0-9B80-BAC522A3DCF5}" type="sibTrans" cxnId="{10519CB2-9D8A-42E2-A29C-6B863D603D64}">
      <dgm:prSet/>
      <dgm:spPr/>
      <dgm:t>
        <a:bodyPr/>
        <a:lstStyle/>
        <a:p>
          <a:endParaRPr lang="en-IN"/>
        </a:p>
      </dgm:t>
    </dgm:pt>
    <dgm:pt modelId="{2B7A7B0F-59DF-43E2-A22A-DB8D227D460F}">
      <dgm:prSet/>
      <dgm:spPr/>
      <dgm:t>
        <a:bodyPr/>
        <a:lstStyle/>
        <a:p>
          <a:endParaRPr lang="en-IN"/>
        </a:p>
      </dgm:t>
    </dgm:pt>
    <dgm:pt modelId="{B43DDAF0-9335-4D2D-B7C1-FD0144C25442}" type="parTrans" cxnId="{F5205985-C17E-4D4A-86E7-9B31AC86A17F}">
      <dgm:prSet/>
      <dgm:spPr/>
      <dgm:t>
        <a:bodyPr/>
        <a:lstStyle/>
        <a:p>
          <a:endParaRPr lang="en-IN"/>
        </a:p>
      </dgm:t>
    </dgm:pt>
    <dgm:pt modelId="{A8325B01-B91A-405B-958B-FCBE88BC3191}" type="sibTrans" cxnId="{F5205985-C17E-4D4A-86E7-9B31AC86A17F}">
      <dgm:prSet/>
      <dgm:spPr/>
      <dgm:t>
        <a:bodyPr/>
        <a:lstStyle/>
        <a:p>
          <a:endParaRPr lang="en-IN"/>
        </a:p>
      </dgm:t>
    </dgm:pt>
    <dgm:pt modelId="{E05516F2-092A-43C2-B79C-1D4ECDBA962E}">
      <dgm:prSet phldrT="[Text]" custT="1"/>
      <dgm:spPr/>
      <dgm:t>
        <a:bodyPr tIns="36000" anchor="t"/>
        <a:lstStyle/>
        <a:p>
          <a:r>
            <a:rPr lang="en-IN" sz="13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Ethylene-free Environment</a:t>
          </a:r>
        </a:p>
        <a:p>
          <a:r>
            <a:rPr lang="en-IN" sz="13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Quality Preservation</a:t>
          </a:r>
        </a:p>
      </dgm:t>
    </dgm:pt>
    <dgm:pt modelId="{6D1642EA-8A8D-4A79-8036-425E405C889E}" type="parTrans" cxnId="{A9BC89C0-D9C5-450D-BCBE-41AFCC708AD1}">
      <dgm:prSet/>
      <dgm:spPr/>
      <dgm:t>
        <a:bodyPr/>
        <a:lstStyle/>
        <a:p>
          <a:endParaRPr lang="en-IN"/>
        </a:p>
      </dgm:t>
    </dgm:pt>
    <dgm:pt modelId="{0207F4F4-4784-4FB0-B9C4-3F347076C46B}" type="sibTrans" cxnId="{A9BC89C0-D9C5-450D-BCBE-41AFCC708AD1}">
      <dgm:prSet/>
      <dgm:spPr/>
      <dgm:t>
        <a:bodyPr/>
        <a:lstStyle/>
        <a:p>
          <a:endParaRPr lang="en-IN"/>
        </a:p>
      </dgm:t>
    </dgm:pt>
    <dgm:pt modelId="{A42BE8E5-88C6-496A-87AC-7AE0DDB4A8DB}">
      <dgm:prSet phldrT="[Text]" custT="1"/>
      <dgm:spPr/>
      <dgm:t>
        <a:bodyPr lIns="72000" tIns="180000" rIns="72000" anchor="t"/>
        <a:lstStyle/>
        <a:p>
          <a:r>
            <a:rPr lang="en-IN" sz="13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Innovative Solution</a:t>
          </a:r>
        </a:p>
        <a:p>
          <a:r>
            <a:rPr lang="en-IN" sz="13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</a:t>
          </a:r>
          <a:r>
            <a:rPr lang="en-IN" sz="1300" b="1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Effective</a:t>
          </a:r>
        </a:p>
        <a:p>
          <a:endParaRPr lang="en-IN" sz="1000" baseline="0" dirty="0"/>
        </a:p>
        <a:p>
          <a:endParaRPr lang="en-IN" sz="1000" dirty="0"/>
        </a:p>
      </dgm:t>
    </dgm:pt>
    <dgm:pt modelId="{58BC97DC-B586-4424-842E-C92F33DD11A9}" type="parTrans" cxnId="{BD5370E6-A32B-4C43-A2F3-023DF85323EE}">
      <dgm:prSet/>
      <dgm:spPr/>
      <dgm:t>
        <a:bodyPr/>
        <a:lstStyle/>
        <a:p>
          <a:endParaRPr lang="en-IN"/>
        </a:p>
      </dgm:t>
    </dgm:pt>
    <dgm:pt modelId="{FD318253-9DAF-43CA-A2BF-E180EF2A82DE}" type="sibTrans" cxnId="{BD5370E6-A32B-4C43-A2F3-023DF85323EE}">
      <dgm:prSet/>
      <dgm:spPr/>
      <dgm:t>
        <a:bodyPr/>
        <a:lstStyle/>
        <a:p>
          <a:endParaRPr lang="en-IN"/>
        </a:p>
      </dgm:t>
    </dgm:pt>
    <dgm:pt modelId="{026F34FE-900B-42A9-983F-BFB624C9715A}" type="pres">
      <dgm:prSet presAssocID="{29107C3B-2A67-4559-8324-54B65D2F975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87B45D-B528-4DF4-AED3-B30C98CB3B3C}" type="pres">
      <dgm:prSet presAssocID="{29107C3B-2A67-4559-8324-54B65D2F975B}" presName="matrix" presStyleCnt="0"/>
      <dgm:spPr/>
    </dgm:pt>
    <dgm:pt modelId="{0FAD9E11-3054-4C0F-8E10-7FCD0FB71DD2}" type="pres">
      <dgm:prSet presAssocID="{29107C3B-2A67-4559-8324-54B65D2F975B}" presName="tile1" presStyleLbl="node1" presStyleIdx="0" presStyleCnt="4" custLinFactNeighborX="-1639" custLinFactNeighborY="-23639"/>
      <dgm:spPr/>
    </dgm:pt>
    <dgm:pt modelId="{370F1FCA-EAF8-4AF0-BE78-8D115731803F}" type="pres">
      <dgm:prSet presAssocID="{29107C3B-2A67-4559-8324-54B65D2F975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4F11AC4-2BD1-4DF7-8771-DBDD426F4216}" type="pres">
      <dgm:prSet presAssocID="{29107C3B-2A67-4559-8324-54B65D2F975B}" presName="tile2" presStyleLbl="node1" presStyleIdx="1" presStyleCnt="4"/>
      <dgm:spPr/>
    </dgm:pt>
    <dgm:pt modelId="{DB55D60C-1D94-441C-B416-6B268B3CA519}" type="pres">
      <dgm:prSet presAssocID="{29107C3B-2A67-4559-8324-54B65D2F975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37B0F3-6C61-4D5C-A238-AD4E2ABC32B1}" type="pres">
      <dgm:prSet presAssocID="{29107C3B-2A67-4559-8324-54B65D2F975B}" presName="tile3" presStyleLbl="node1" presStyleIdx="2" presStyleCnt="4"/>
      <dgm:spPr/>
    </dgm:pt>
    <dgm:pt modelId="{2B0EAFD4-41B3-43F6-B441-7D16F156C64F}" type="pres">
      <dgm:prSet presAssocID="{29107C3B-2A67-4559-8324-54B65D2F975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320E1BF-28CB-461B-8560-99EA4EDB33D1}" type="pres">
      <dgm:prSet presAssocID="{29107C3B-2A67-4559-8324-54B65D2F975B}" presName="tile4" presStyleLbl="node1" presStyleIdx="3" presStyleCnt="4"/>
      <dgm:spPr/>
    </dgm:pt>
    <dgm:pt modelId="{FAE9A85C-AC95-496C-B92A-9D6CCBEC70BF}" type="pres">
      <dgm:prSet presAssocID="{29107C3B-2A67-4559-8324-54B65D2F975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A30673A-0191-4004-B48E-CA3FDC0EB5B3}" type="pres">
      <dgm:prSet presAssocID="{29107C3B-2A67-4559-8324-54B65D2F975B}" presName="centerTile" presStyleLbl="fgShp" presStyleIdx="0" presStyleCnt="1" custScaleX="86657" custScaleY="97464">
        <dgm:presLayoutVars>
          <dgm:chMax val="0"/>
          <dgm:chPref val="0"/>
        </dgm:presLayoutVars>
      </dgm:prSet>
      <dgm:spPr/>
    </dgm:pt>
  </dgm:ptLst>
  <dgm:cxnLst>
    <dgm:cxn modelId="{73AFAD00-7001-4553-ADD1-20214F7188B3}" type="presOf" srcId="{29107C3B-2A67-4559-8324-54B65D2F975B}" destId="{026F34FE-900B-42A9-983F-BFB624C9715A}" srcOrd="0" destOrd="0" presId="urn:microsoft.com/office/officeart/2005/8/layout/matrix1"/>
    <dgm:cxn modelId="{4272070E-7FE9-4574-B60F-50ACBC744D35}" type="presOf" srcId="{E05516F2-092A-43C2-B79C-1D4ECDBA962E}" destId="{2B0EAFD4-41B3-43F6-B441-7D16F156C64F}" srcOrd="1" destOrd="0" presId="urn:microsoft.com/office/officeart/2005/8/layout/matrix1"/>
    <dgm:cxn modelId="{4011830E-E4CD-4683-B207-733A4CEC3AE1}" type="presOf" srcId="{F973C332-8A22-4320-85D2-C28CF2C19A1E}" destId="{0FAD9E11-3054-4C0F-8E10-7FCD0FB71DD2}" srcOrd="0" destOrd="0" presId="urn:microsoft.com/office/officeart/2005/8/layout/matrix1"/>
    <dgm:cxn modelId="{29A65B5F-EBCB-462C-8F08-C073A6998D35}" type="presOf" srcId="{A42BE8E5-88C6-496A-87AC-7AE0DDB4A8DB}" destId="{D4F11AC4-2BD1-4DF7-8771-DBDD426F4216}" srcOrd="0" destOrd="0" presId="urn:microsoft.com/office/officeart/2005/8/layout/matrix1"/>
    <dgm:cxn modelId="{1CB9415F-E0E0-4A54-90C8-62A477731B10}" type="presOf" srcId="{F973C332-8A22-4320-85D2-C28CF2C19A1E}" destId="{370F1FCA-EAF8-4AF0-BE78-8D115731803F}" srcOrd="1" destOrd="0" presId="urn:microsoft.com/office/officeart/2005/8/layout/matrix1"/>
    <dgm:cxn modelId="{2785E84A-D447-4E5E-91E4-384FD832F95E}" type="presOf" srcId="{76D25567-30C8-4DA6-B26F-280E5FBB7FE4}" destId="{5A30673A-0191-4004-B48E-CA3FDC0EB5B3}" srcOrd="0" destOrd="0" presId="urn:microsoft.com/office/officeart/2005/8/layout/matrix1"/>
    <dgm:cxn modelId="{2DB9646C-E671-4A12-8A11-579A3B35FB62}" type="presOf" srcId="{D3D67656-F207-48BC-8FDC-CCFEA3D9DCA6}" destId="{F320E1BF-28CB-461B-8560-99EA4EDB33D1}" srcOrd="0" destOrd="0" presId="urn:microsoft.com/office/officeart/2005/8/layout/matrix1"/>
    <dgm:cxn modelId="{FF319677-D268-4BCA-8E06-306FE887FDE8}" srcId="{76D25567-30C8-4DA6-B26F-280E5FBB7FE4}" destId="{D3D67656-F207-48BC-8FDC-CCFEA3D9DCA6}" srcOrd="3" destOrd="0" parTransId="{49E1E725-CB76-499A-BD1F-25EFF67558E0}" sibTransId="{C8EB409D-489D-422E-BF1E-311F5691DAB4}"/>
    <dgm:cxn modelId="{905A8A7C-61E6-4F21-9F67-3BA824E5BFA7}" srcId="{76D25567-30C8-4DA6-B26F-280E5FBB7FE4}" destId="{DB5FB79F-29C3-4042-BA55-4CEDE1AC252D}" srcOrd="5" destOrd="0" parTransId="{8C8AD458-B663-478A-AED8-052C8E6A2612}" sibTransId="{3E5B6F8A-70F5-4232-AA05-0FAD048010EE}"/>
    <dgm:cxn modelId="{F5205985-C17E-4D4A-86E7-9B31AC86A17F}" srcId="{76D25567-30C8-4DA6-B26F-280E5FBB7FE4}" destId="{2B7A7B0F-59DF-43E2-A22A-DB8D227D460F}" srcOrd="4" destOrd="0" parTransId="{B43DDAF0-9335-4D2D-B7C1-FD0144C25442}" sibTransId="{A8325B01-B91A-405B-958B-FCBE88BC3191}"/>
    <dgm:cxn modelId="{10519CB2-9D8A-42E2-A29C-6B863D603D64}" srcId="{76D25567-30C8-4DA6-B26F-280E5FBB7FE4}" destId="{FB266C89-B6FF-46EE-AAA6-61FC5E5DFAA3}" srcOrd="6" destOrd="0" parTransId="{F48D6B1E-230F-4078-92A4-D92019178DB3}" sibTransId="{31A67BE3-1F4A-49F0-9B80-BAC522A3DCF5}"/>
    <dgm:cxn modelId="{A9BC89C0-D9C5-450D-BCBE-41AFCC708AD1}" srcId="{76D25567-30C8-4DA6-B26F-280E5FBB7FE4}" destId="{E05516F2-092A-43C2-B79C-1D4ECDBA962E}" srcOrd="2" destOrd="0" parTransId="{6D1642EA-8A8D-4A79-8036-425E405C889E}" sibTransId="{0207F4F4-4784-4FB0-B9C4-3F347076C46B}"/>
    <dgm:cxn modelId="{C737A6CB-0BE3-4D13-8A2B-5251A70EAD64}" type="presOf" srcId="{D3D67656-F207-48BC-8FDC-CCFEA3D9DCA6}" destId="{FAE9A85C-AC95-496C-B92A-9D6CCBEC70BF}" srcOrd="1" destOrd="0" presId="urn:microsoft.com/office/officeart/2005/8/layout/matrix1"/>
    <dgm:cxn modelId="{475DADD1-ECD5-429B-9E96-882FC1FCAB42}" type="presOf" srcId="{A42BE8E5-88C6-496A-87AC-7AE0DDB4A8DB}" destId="{DB55D60C-1D94-441C-B416-6B268B3CA519}" srcOrd="1" destOrd="0" presId="urn:microsoft.com/office/officeart/2005/8/layout/matrix1"/>
    <dgm:cxn modelId="{D82A11D8-1916-4812-B607-CD1DC0C696B2}" srcId="{29107C3B-2A67-4559-8324-54B65D2F975B}" destId="{76D25567-30C8-4DA6-B26F-280E5FBB7FE4}" srcOrd="0" destOrd="0" parTransId="{1A756417-D5D7-4F07-8CD2-37F27A6A2D83}" sibTransId="{3CF9C71B-43CF-4A11-B634-58CED3442B6D}"/>
    <dgm:cxn modelId="{A8CBE1DB-5A84-40D7-8C0A-583608A8DF7B}" type="presOf" srcId="{E05516F2-092A-43C2-B79C-1D4ECDBA962E}" destId="{A537B0F3-6C61-4D5C-A238-AD4E2ABC32B1}" srcOrd="0" destOrd="0" presId="urn:microsoft.com/office/officeart/2005/8/layout/matrix1"/>
    <dgm:cxn modelId="{BD5370E6-A32B-4C43-A2F3-023DF85323EE}" srcId="{76D25567-30C8-4DA6-B26F-280E5FBB7FE4}" destId="{A42BE8E5-88C6-496A-87AC-7AE0DDB4A8DB}" srcOrd="1" destOrd="0" parTransId="{58BC97DC-B586-4424-842E-C92F33DD11A9}" sibTransId="{FD318253-9DAF-43CA-A2BF-E180EF2A82DE}"/>
    <dgm:cxn modelId="{5F68B9F5-DFEE-4AB6-9D38-7030B99905F3}" srcId="{76D25567-30C8-4DA6-B26F-280E5FBB7FE4}" destId="{F973C332-8A22-4320-85D2-C28CF2C19A1E}" srcOrd="0" destOrd="0" parTransId="{C1E27E68-5ACE-4476-B67A-CC6290F79846}" sibTransId="{DFF62E85-D2A0-44A7-BA12-379357CDACE8}"/>
    <dgm:cxn modelId="{5E1C6EAD-9502-4BD8-8AFC-15FECC6A8512}" type="presParOf" srcId="{026F34FE-900B-42A9-983F-BFB624C9715A}" destId="{6587B45D-B528-4DF4-AED3-B30C98CB3B3C}" srcOrd="0" destOrd="0" presId="urn:microsoft.com/office/officeart/2005/8/layout/matrix1"/>
    <dgm:cxn modelId="{9B0FD2A7-AECE-4143-BFE3-614AC62C1F62}" type="presParOf" srcId="{6587B45D-B528-4DF4-AED3-B30C98CB3B3C}" destId="{0FAD9E11-3054-4C0F-8E10-7FCD0FB71DD2}" srcOrd="0" destOrd="0" presId="urn:microsoft.com/office/officeart/2005/8/layout/matrix1"/>
    <dgm:cxn modelId="{637D39AE-0B87-4AE2-AB9E-CCF2A8B208B9}" type="presParOf" srcId="{6587B45D-B528-4DF4-AED3-B30C98CB3B3C}" destId="{370F1FCA-EAF8-4AF0-BE78-8D115731803F}" srcOrd="1" destOrd="0" presId="urn:microsoft.com/office/officeart/2005/8/layout/matrix1"/>
    <dgm:cxn modelId="{AD409CD9-01BF-40F9-A583-B8BBB6BF4A5F}" type="presParOf" srcId="{6587B45D-B528-4DF4-AED3-B30C98CB3B3C}" destId="{D4F11AC4-2BD1-4DF7-8771-DBDD426F4216}" srcOrd="2" destOrd="0" presId="urn:microsoft.com/office/officeart/2005/8/layout/matrix1"/>
    <dgm:cxn modelId="{15B02D47-9597-4607-B1C1-C6FD9596D8C2}" type="presParOf" srcId="{6587B45D-B528-4DF4-AED3-B30C98CB3B3C}" destId="{DB55D60C-1D94-441C-B416-6B268B3CA519}" srcOrd="3" destOrd="0" presId="urn:microsoft.com/office/officeart/2005/8/layout/matrix1"/>
    <dgm:cxn modelId="{6DA2B627-4372-4172-A888-290104DFED09}" type="presParOf" srcId="{6587B45D-B528-4DF4-AED3-B30C98CB3B3C}" destId="{A537B0F3-6C61-4D5C-A238-AD4E2ABC32B1}" srcOrd="4" destOrd="0" presId="urn:microsoft.com/office/officeart/2005/8/layout/matrix1"/>
    <dgm:cxn modelId="{0F4F64E2-F354-42F1-90B3-3CC5CCD3F615}" type="presParOf" srcId="{6587B45D-B528-4DF4-AED3-B30C98CB3B3C}" destId="{2B0EAFD4-41B3-43F6-B441-7D16F156C64F}" srcOrd="5" destOrd="0" presId="urn:microsoft.com/office/officeart/2005/8/layout/matrix1"/>
    <dgm:cxn modelId="{59FEB911-EA82-40EC-ADD0-144C6B7BEF46}" type="presParOf" srcId="{6587B45D-B528-4DF4-AED3-B30C98CB3B3C}" destId="{F320E1BF-28CB-461B-8560-99EA4EDB33D1}" srcOrd="6" destOrd="0" presId="urn:microsoft.com/office/officeart/2005/8/layout/matrix1"/>
    <dgm:cxn modelId="{B9F06F91-410B-4426-A447-D31F45113A26}" type="presParOf" srcId="{6587B45D-B528-4DF4-AED3-B30C98CB3B3C}" destId="{FAE9A85C-AC95-496C-B92A-9D6CCBEC70BF}" srcOrd="7" destOrd="0" presId="urn:microsoft.com/office/officeart/2005/8/layout/matrix1"/>
    <dgm:cxn modelId="{F1F14913-6119-411E-8E46-5B62ABDDD105}" type="presParOf" srcId="{026F34FE-900B-42A9-983F-BFB624C9715A}" destId="{5A30673A-0191-4004-B48E-CA3FDC0EB5B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367AA-725B-4964-92A7-C5C8AC6A6C5B}" type="doc">
      <dgm:prSet loTypeId="urn:microsoft.com/office/officeart/2005/8/layout/hierarchy2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707CD2F-27C0-402D-856A-80324F2A0C58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Nano Cellulose</a:t>
          </a:r>
        </a:p>
      </dgm:t>
    </dgm:pt>
    <dgm:pt modelId="{384699CF-CBEF-4A19-A63F-C3376F12878A}" type="parTrans" cxnId="{E29B5CC5-811A-4C9F-BDB3-089ACE6525C4}">
      <dgm:prSet/>
      <dgm:spPr/>
      <dgm:t>
        <a:bodyPr/>
        <a:lstStyle/>
        <a:p>
          <a:endParaRPr lang="en-US"/>
        </a:p>
      </dgm:t>
    </dgm:pt>
    <dgm:pt modelId="{6E487C1A-AE65-43AD-B8AE-54C6AF43092B}" type="sibTrans" cxnId="{E29B5CC5-811A-4C9F-BDB3-089ACE6525C4}">
      <dgm:prSet/>
      <dgm:spPr/>
      <dgm:t>
        <a:bodyPr/>
        <a:lstStyle/>
        <a:p>
          <a:endParaRPr lang="en-US"/>
        </a:p>
      </dgm:t>
    </dgm:pt>
    <dgm:pt modelId="{F5FF0D68-8DB5-4F1E-921D-0FB616C269BF}">
      <dgm:prSet phldrT="[Text]" custT="1"/>
      <dgm:spPr/>
      <dgm:t>
        <a:bodyPr/>
        <a:lstStyle/>
        <a:p>
          <a:r>
            <a:rPr lang="en-US" sz="1300" b="1" dirty="0">
              <a:latin typeface="Times New Roman" panose="02020603050405020304" pitchFamily="18" charset="0"/>
              <a:cs typeface="Times New Roman" panose="02020603050405020304" pitchFamily="18" charset="0"/>
            </a:rPr>
            <a:t>High Pressure Homogenization</a:t>
          </a:r>
        </a:p>
      </dgm:t>
    </dgm:pt>
    <dgm:pt modelId="{2C3F657F-2764-4D34-BA16-0E4D108AA137}" type="parTrans" cxnId="{F4EFBBF8-18FB-4912-AD41-E8E1CE3FFB93}">
      <dgm:prSet/>
      <dgm:spPr/>
      <dgm:t>
        <a:bodyPr/>
        <a:lstStyle/>
        <a:p>
          <a:endParaRPr lang="en-US"/>
        </a:p>
      </dgm:t>
    </dgm:pt>
    <dgm:pt modelId="{AE33E3D0-8346-42DF-A325-F2A781276987}" type="sibTrans" cxnId="{F4EFBBF8-18FB-4912-AD41-E8E1CE3FFB93}">
      <dgm:prSet/>
      <dgm:spPr/>
      <dgm:t>
        <a:bodyPr/>
        <a:lstStyle/>
        <a:p>
          <a:endParaRPr lang="en-US"/>
        </a:p>
      </dgm:t>
    </dgm:pt>
    <dgm:pt modelId="{5205D14D-C162-44E6-A500-B6238B96F1EB}">
      <dgm:prSet phldrT="[Text]" custT="1"/>
      <dgm:spPr/>
      <dgm:t>
        <a:bodyPr/>
        <a:lstStyle/>
        <a:p>
          <a:r>
            <a:rPr lang="en-US" sz="13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Microfluidization</a:t>
          </a:r>
          <a:endParaRPr lang="en-US" sz="13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CABB2D-F0CC-4845-8989-728EAF1308D7}" type="parTrans" cxnId="{1E331711-3D26-449A-B89A-FBF32E988A56}">
      <dgm:prSet/>
      <dgm:spPr/>
      <dgm:t>
        <a:bodyPr/>
        <a:lstStyle/>
        <a:p>
          <a:endParaRPr lang="en-US"/>
        </a:p>
      </dgm:t>
    </dgm:pt>
    <dgm:pt modelId="{58311565-02C5-480B-97ED-65703A658B9D}" type="sibTrans" cxnId="{1E331711-3D26-449A-B89A-FBF32E988A56}">
      <dgm:prSet/>
      <dgm:spPr/>
      <dgm:t>
        <a:bodyPr/>
        <a:lstStyle/>
        <a:p>
          <a:endParaRPr lang="en-US"/>
        </a:p>
      </dgm:t>
    </dgm:pt>
    <dgm:pt modelId="{F4FA965E-00C1-4938-9033-50BC450E9F6C}">
      <dgm:prSet phldrT="[Text]" custT="1"/>
      <dgm:spPr/>
      <dgm:t>
        <a:bodyPr/>
        <a:lstStyle/>
        <a:p>
          <a:r>
            <a:rPr lang="en-US" sz="1300" b="1" dirty="0">
              <a:latin typeface="Times New Roman" panose="02020603050405020304" pitchFamily="18" charset="0"/>
              <a:cs typeface="Times New Roman" panose="02020603050405020304" pitchFamily="18" charset="0"/>
            </a:rPr>
            <a:t>Grinding</a:t>
          </a:r>
        </a:p>
      </dgm:t>
    </dgm:pt>
    <dgm:pt modelId="{65964203-E83C-4D5E-B91A-4B41D8A73143}" type="parTrans" cxnId="{56117CA9-4F18-4F17-85AC-9B0271112E16}">
      <dgm:prSet/>
      <dgm:spPr/>
      <dgm:t>
        <a:bodyPr/>
        <a:lstStyle/>
        <a:p>
          <a:endParaRPr lang="en-US"/>
        </a:p>
      </dgm:t>
    </dgm:pt>
    <dgm:pt modelId="{A55B1E35-29CD-4C4A-8A32-F2AFB24D5D45}" type="sibTrans" cxnId="{56117CA9-4F18-4F17-85AC-9B0271112E16}">
      <dgm:prSet/>
      <dgm:spPr/>
      <dgm:t>
        <a:bodyPr/>
        <a:lstStyle/>
        <a:p>
          <a:endParaRPr lang="en-US"/>
        </a:p>
      </dgm:t>
    </dgm:pt>
    <dgm:pt modelId="{5A6857A5-F517-4949-BAFD-111759D2F24F}">
      <dgm:prSet phldrT="[Text]" custT="1"/>
      <dgm:spPr/>
      <dgm:t>
        <a:bodyPr/>
        <a:lstStyle/>
        <a:p>
          <a:r>
            <a:rPr lang="en-US" sz="13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Cryocrushing</a:t>
          </a:r>
          <a:endParaRPr lang="en-US" sz="13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445E34-6607-4DD2-80F9-16F3B6BD211F}" type="parTrans" cxnId="{DFFCAEF1-A915-429E-9D39-093FD8447E83}">
      <dgm:prSet/>
      <dgm:spPr/>
      <dgm:t>
        <a:bodyPr/>
        <a:lstStyle/>
        <a:p>
          <a:endParaRPr lang="en-US"/>
        </a:p>
      </dgm:t>
    </dgm:pt>
    <dgm:pt modelId="{6EA60C45-0A33-41F7-852C-7C134A2509F5}" type="sibTrans" cxnId="{DFFCAEF1-A915-429E-9D39-093FD8447E83}">
      <dgm:prSet/>
      <dgm:spPr/>
      <dgm:t>
        <a:bodyPr/>
        <a:lstStyle/>
        <a:p>
          <a:endParaRPr lang="en-US"/>
        </a:p>
      </dgm:t>
    </dgm:pt>
    <dgm:pt modelId="{AA743008-92F7-4771-8924-234B8B74BE8E}">
      <dgm:prSet phldrT="[Text]" custT="1"/>
      <dgm:spPr/>
      <dgm:t>
        <a:bodyPr/>
        <a:lstStyle/>
        <a:p>
          <a:r>
            <a:rPr lang="en-US" sz="13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Ball Milling process</a:t>
          </a:r>
        </a:p>
      </dgm:t>
    </dgm:pt>
    <dgm:pt modelId="{86D20222-E6EA-4169-B349-2BD0640C18E9}" type="parTrans" cxnId="{EC99DB19-73B5-41ED-8BDD-9AE2EC1893F9}">
      <dgm:prSet/>
      <dgm:spPr/>
      <dgm:t>
        <a:bodyPr/>
        <a:lstStyle/>
        <a:p>
          <a:endParaRPr lang="en-US"/>
        </a:p>
      </dgm:t>
    </dgm:pt>
    <dgm:pt modelId="{63C730AD-5863-4DF9-8C3D-520B3780BAE8}" type="sibTrans" cxnId="{EC99DB19-73B5-41ED-8BDD-9AE2EC1893F9}">
      <dgm:prSet/>
      <dgm:spPr/>
      <dgm:t>
        <a:bodyPr/>
        <a:lstStyle/>
        <a:p>
          <a:endParaRPr lang="en-US"/>
        </a:p>
      </dgm:t>
    </dgm:pt>
    <dgm:pt modelId="{273AD837-424F-48E5-97F0-C3829A76B5DB}" type="pres">
      <dgm:prSet presAssocID="{8EE367AA-725B-4964-92A7-C5C8AC6A6C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BAF6A8-B1F2-45A9-BC99-1E277B8716B6}" type="pres">
      <dgm:prSet presAssocID="{8707CD2F-27C0-402D-856A-80324F2A0C58}" presName="root1" presStyleCnt="0"/>
      <dgm:spPr/>
    </dgm:pt>
    <dgm:pt modelId="{CFEEEFEE-52BF-4F7C-96F2-5D1B99DBD778}" type="pres">
      <dgm:prSet presAssocID="{8707CD2F-27C0-402D-856A-80324F2A0C58}" presName="LevelOneTextNode" presStyleLbl="node0" presStyleIdx="0" presStyleCnt="1" custScaleX="215266" custLinFactX="-29264" custLinFactY="40972" custLinFactNeighborX="-100000" custLinFactNeighborY="100000">
        <dgm:presLayoutVars>
          <dgm:chPref val="3"/>
        </dgm:presLayoutVars>
      </dgm:prSet>
      <dgm:spPr/>
    </dgm:pt>
    <dgm:pt modelId="{7E19B247-6B00-4BF6-BC82-C43D00B292AF}" type="pres">
      <dgm:prSet presAssocID="{8707CD2F-27C0-402D-856A-80324F2A0C58}" presName="level2hierChild" presStyleCnt="0"/>
      <dgm:spPr/>
    </dgm:pt>
    <dgm:pt modelId="{5BD01554-3533-4303-9040-88A43F19A443}" type="pres">
      <dgm:prSet presAssocID="{2C3F657F-2764-4D34-BA16-0E4D108AA137}" presName="conn2-1" presStyleLbl="parChTrans1D2" presStyleIdx="0" presStyleCnt="5"/>
      <dgm:spPr/>
    </dgm:pt>
    <dgm:pt modelId="{62DC751E-28E1-42F5-B05D-41A12FBA474F}" type="pres">
      <dgm:prSet presAssocID="{2C3F657F-2764-4D34-BA16-0E4D108AA137}" presName="connTx" presStyleLbl="parChTrans1D2" presStyleIdx="0" presStyleCnt="5"/>
      <dgm:spPr/>
    </dgm:pt>
    <dgm:pt modelId="{01DF2176-43BA-463E-AE09-7ED28A0E914A}" type="pres">
      <dgm:prSet presAssocID="{F5FF0D68-8DB5-4F1E-921D-0FB616C269BF}" presName="root2" presStyleCnt="0"/>
      <dgm:spPr/>
    </dgm:pt>
    <dgm:pt modelId="{39275CDC-D2DD-4EF2-B98B-0BAC9E85CCBD}" type="pres">
      <dgm:prSet presAssocID="{F5FF0D68-8DB5-4F1E-921D-0FB616C269BF}" presName="LevelTwoTextNode" presStyleLbl="node2" presStyleIdx="0" presStyleCnt="5" custScaleX="201108" custScaleY="126542" custLinFactNeighborX="6246" custLinFactNeighborY="4654">
        <dgm:presLayoutVars>
          <dgm:chPref val="3"/>
        </dgm:presLayoutVars>
      </dgm:prSet>
      <dgm:spPr/>
    </dgm:pt>
    <dgm:pt modelId="{BC8B2F94-96F2-464A-8436-5D56E7310414}" type="pres">
      <dgm:prSet presAssocID="{F5FF0D68-8DB5-4F1E-921D-0FB616C269BF}" presName="level3hierChild" presStyleCnt="0"/>
      <dgm:spPr/>
    </dgm:pt>
    <dgm:pt modelId="{47087ED9-40B6-4655-9670-B65B4B007274}" type="pres">
      <dgm:prSet presAssocID="{B1CABB2D-F0CC-4845-8989-728EAF1308D7}" presName="conn2-1" presStyleLbl="parChTrans1D2" presStyleIdx="1" presStyleCnt="5"/>
      <dgm:spPr/>
    </dgm:pt>
    <dgm:pt modelId="{72BE990F-C5D2-431F-AC19-F119CB6E0CB6}" type="pres">
      <dgm:prSet presAssocID="{B1CABB2D-F0CC-4845-8989-728EAF1308D7}" presName="connTx" presStyleLbl="parChTrans1D2" presStyleIdx="1" presStyleCnt="5"/>
      <dgm:spPr/>
    </dgm:pt>
    <dgm:pt modelId="{D3154171-9198-48A9-A694-F4FD2421A5EA}" type="pres">
      <dgm:prSet presAssocID="{5205D14D-C162-44E6-A500-B6238B96F1EB}" presName="root2" presStyleCnt="0"/>
      <dgm:spPr/>
    </dgm:pt>
    <dgm:pt modelId="{4C752EA1-B5D7-4360-961E-2565F41AAE11}" type="pres">
      <dgm:prSet presAssocID="{5205D14D-C162-44E6-A500-B6238B96F1EB}" presName="LevelTwoTextNode" presStyleLbl="node2" presStyleIdx="1" presStyleCnt="5" custScaleX="201722" custScaleY="121063" custLinFactNeighborX="6246" custLinFactNeighborY="520">
        <dgm:presLayoutVars>
          <dgm:chPref val="3"/>
        </dgm:presLayoutVars>
      </dgm:prSet>
      <dgm:spPr/>
    </dgm:pt>
    <dgm:pt modelId="{D0DAC2C6-FA45-4131-852A-7DF3CBE1F579}" type="pres">
      <dgm:prSet presAssocID="{5205D14D-C162-44E6-A500-B6238B96F1EB}" presName="level3hierChild" presStyleCnt="0"/>
      <dgm:spPr/>
    </dgm:pt>
    <dgm:pt modelId="{5E6378EC-7AC7-4C19-98CE-36DFBA21034D}" type="pres">
      <dgm:prSet presAssocID="{65964203-E83C-4D5E-B91A-4B41D8A73143}" presName="conn2-1" presStyleLbl="parChTrans1D2" presStyleIdx="2" presStyleCnt="5"/>
      <dgm:spPr/>
    </dgm:pt>
    <dgm:pt modelId="{B28F99EE-5483-472B-A121-A6DBF050C9F1}" type="pres">
      <dgm:prSet presAssocID="{65964203-E83C-4D5E-B91A-4B41D8A73143}" presName="connTx" presStyleLbl="parChTrans1D2" presStyleIdx="2" presStyleCnt="5"/>
      <dgm:spPr/>
    </dgm:pt>
    <dgm:pt modelId="{94372520-1AA3-461A-AEBD-2804F90FDED9}" type="pres">
      <dgm:prSet presAssocID="{F4FA965E-00C1-4938-9033-50BC450E9F6C}" presName="root2" presStyleCnt="0"/>
      <dgm:spPr/>
    </dgm:pt>
    <dgm:pt modelId="{83771FA1-D7D1-4537-BA50-F63AF5C6B397}" type="pres">
      <dgm:prSet presAssocID="{F4FA965E-00C1-4938-9033-50BC450E9F6C}" presName="LevelTwoTextNode" presStyleLbl="node2" presStyleIdx="2" presStyleCnt="5" custScaleX="206080" custScaleY="102536" custLinFactNeighborX="5800" custLinFactNeighborY="-3863">
        <dgm:presLayoutVars>
          <dgm:chPref val="3"/>
        </dgm:presLayoutVars>
      </dgm:prSet>
      <dgm:spPr/>
    </dgm:pt>
    <dgm:pt modelId="{7EFA68C3-5AD9-4692-AD58-4C16FB9A0B89}" type="pres">
      <dgm:prSet presAssocID="{F4FA965E-00C1-4938-9033-50BC450E9F6C}" presName="level3hierChild" presStyleCnt="0"/>
      <dgm:spPr/>
    </dgm:pt>
    <dgm:pt modelId="{1C221237-6287-4090-BAC6-EA79419935C7}" type="pres">
      <dgm:prSet presAssocID="{24445E34-6607-4DD2-80F9-16F3B6BD211F}" presName="conn2-1" presStyleLbl="parChTrans1D2" presStyleIdx="3" presStyleCnt="5"/>
      <dgm:spPr/>
    </dgm:pt>
    <dgm:pt modelId="{21E0131D-4825-4D87-8F13-D7A2B107AF45}" type="pres">
      <dgm:prSet presAssocID="{24445E34-6607-4DD2-80F9-16F3B6BD211F}" presName="connTx" presStyleLbl="parChTrans1D2" presStyleIdx="3" presStyleCnt="5"/>
      <dgm:spPr/>
    </dgm:pt>
    <dgm:pt modelId="{AFDE1F38-D529-40C6-B8B0-C6BC985D8FD1}" type="pres">
      <dgm:prSet presAssocID="{5A6857A5-F517-4949-BAFD-111759D2F24F}" presName="root2" presStyleCnt="0"/>
      <dgm:spPr/>
    </dgm:pt>
    <dgm:pt modelId="{7A83C643-A6C9-43E2-AA3C-05C1301D9ACF}" type="pres">
      <dgm:prSet presAssocID="{5A6857A5-F517-4949-BAFD-111759D2F24F}" presName="LevelTwoTextNode" presStyleLbl="node2" presStyleIdx="3" presStyleCnt="5" custScaleX="206713" custScaleY="87137" custLinFactNeighborX="6246" custLinFactNeighborY="-11277">
        <dgm:presLayoutVars>
          <dgm:chPref val="3"/>
        </dgm:presLayoutVars>
      </dgm:prSet>
      <dgm:spPr/>
    </dgm:pt>
    <dgm:pt modelId="{B13F854D-384B-49DB-B247-05B34CF6827F}" type="pres">
      <dgm:prSet presAssocID="{5A6857A5-F517-4949-BAFD-111759D2F24F}" presName="level3hierChild" presStyleCnt="0"/>
      <dgm:spPr/>
    </dgm:pt>
    <dgm:pt modelId="{C4ED0EF5-D295-4B56-996A-072E43BB3D3E}" type="pres">
      <dgm:prSet presAssocID="{86D20222-E6EA-4169-B349-2BD0640C18E9}" presName="conn2-1" presStyleLbl="parChTrans1D2" presStyleIdx="4" presStyleCnt="5"/>
      <dgm:spPr/>
    </dgm:pt>
    <dgm:pt modelId="{73FD3DB1-2EFB-4F32-A797-9B6DE39DDC93}" type="pres">
      <dgm:prSet presAssocID="{86D20222-E6EA-4169-B349-2BD0640C18E9}" presName="connTx" presStyleLbl="parChTrans1D2" presStyleIdx="4" presStyleCnt="5"/>
      <dgm:spPr/>
    </dgm:pt>
    <dgm:pt modelId="{6B2325A1-A2AA-4B17-9600-E6F42BA2F107}" type="pres">
      <dgm:prSet presAssocID="{AA743008-92F7-4771-8924-234B8B74BE8E}" presName="root2" presStyleCnt="0"/>
      <dgm:spPr/>
    </dgm:pt>
    <dgm:pt modelId="{AC8AB9F1-F08B-44E8-8043-E1B722810E3A}" type="pres">
      <dgm:prSet presAssocID="{AA743008-92F7-4771-8924-234B8B74BE8E}" presName="LevelTwoTextNode" presStyleLbl="node2" presStyleIdx="4" presStyleCnt="5" custScaleX="204555" custScaleY="121062" custLinFactNeighborX="9049" custLinFactNeighborY="-15601">
        <dgm:presLayoutVars>
          <dgm:chPref val="3"/>
        </dgm:presLayoutVars>
      </dgm:prSet>
      <dgm:spPr/>
    </dgm:pt>
    <dgm:pt modelId="{D438FCDD-6D4C-48B1-8511-37AC4AF3BB89}" type="pres">
      <dgm:prSet presAssocID="{AA743008-92F7-4771-8924-234B8B74BE8E}" presName="level3hierChild" presStyleCnt="0"/>
      <dgm:spPr/>
    </dgm:pt>
  </dgm:ptLst>
  <dgm:cxnLst>
    <dgm:cxn modelId="{BA4EAC02-1822-4635-B392-96E43EC73D67}" type="presOf" srcId="{8EE367AA-725B-4964-92A7-C5C8AC6A6C5B}" destId="{273AD837-424F-48E5-97F0-C3829A76B5DB}" srcOrd="0" destOrd="0" presId="urn:microsoft.com/office/officeart/2005/8/layout/hierarchy2"/>
    <dgm:cxn modelId="{1E331711-3D26-449A-B89A-FBF32E988A56}" srcId="{8707CD2F-27C0-402D-856A-80324F2A0C58}" destId="{5205D14D-C162-44E6-A500-B6238B96F1EB}" srcOrd="1" destOrd="0" parTransId="{B1CABB2D-F0CC-4845-8989-728EAF1308D7}" sibTransId="{58311565-02C5-480B-97ED-65703A658B9D}"/>
    <dgm:cxn modelId="{EC99DB19-73B5-41ED-8BDD-9AE2EC1893F9}" srcId="{8707CD2F-27C0-402D-856A-80324F2A0C58}" destId="{AA743008-92F7-4771-8924-234B8B74BE8E}" srcOrd="4" destOrd="0" parTransId="{86D20222-E6EA-4169-B349-2BD0640C18E9}" sibTransId="{63C730AD-5863-4DF9-8C3D-520B3780BAE8}"/>
    <dgm:cxn modelId="{1607081F-E3BD-48CE-A66F-A71A31308991}" type="presOf" srcId="{65964203-E83C-4D5E-B91A-4B41D8A73143}" destId="{B28F99EE-5483-472B-A121-A6DBF050C9F1}" srcOrd="1" destOrd="0" presId="urn:microsoft.com/office/officeart/2005/8/layout/hierarchy2"/>
    <dgm:cxn modelId="{70564C29-DDBF-47F1-811D-4C86A552F252}" type="presOf" srcId="{5205D14D-C162-44E6-A500-B6238B96F1EB}" destId="{4C752EA1-B5D7-4360-961E-2565F41AAE11}" srcOrd="0" destOrd="0" presId="urn:microsoft.com/office/officeart/2005/8/layout/hierarchy2"/>
    <dgm:cxn modelId="{AC24882B-D6E7-4BF6-A6E2-CCA8CE77969C}" type="presOf" srcId="{24445E34-6607-4DD2-80F9-16F3B6BD211F}" destId="{21E0131D-4825-4D87-8F13-D7A2B107AF45}" srcOrd="1" destOrd="0" presId="urn:microsoft.com/office/officeart/2005/8/layout/hierarchy2"/>
    <dgm:cxn modelId="{7135BA5F-8580-49CA-B795-1FFCB0F61092}" type="presOf" srcId="{F4FA965E-00C1-4938-9033-50BC450E9F6C}" destId="{83771FA1-D7D1-4537-BA50-F63AF5C6B397}" srcOrd="0" destOrd="0" presId="urn:microsoft.com/office/officeart/2005/8/layout/hierarchy2"/>
    <dgm:cxn modelId="{E4BE9A6C-B406-488C-A3F5-45DE1F5017BF}" type="presOf" srcId="{5A6857A5-F517-4949-BAFD-111759D2F24F}" destId="{7A83C643-A6C9-43E2-AA3C-05C1301D9ACF}" srcOrd="0" destOrd="0" presId="urn:microsoft.com/office/officeart/2005/8/layout/hierarchy2"/>
    <dgm:cxn modelId="{32BA386F-7F3D-4141-B525-91F13E3ACEA1}" type="presOf" srcId="{AA743008-92F7-4771-8924-234B8B74BE8E}" destId="{AC8AB9F1-F08B-44E8-8043-E1B722810E3A}" srcOrd="0" destOrd="0" presId="urn:microsoft.com/office/officeart/2005/8/layout/hierarchy2"/>
    <dgm:cxn modelId="{0F74B07D-3A66-4510-A88A-D315A1EC94F2}" type="presOf" srcId="{B1CABB2D-F0CC-4845-8989-728EAF1308D7}" destId="{47087ED9-40B6-4655-9670-B65B4B007274}" srcOrd="0" destOrd="0" presId="urn:microsoft.com/office/officeart/2005/8/layout/hierarchy2"/>
    <dgm:cxn modelId="{F566EF7E-CA7A-40BD-A68F-0196AC02005A}" type="presOf" srcId="{2C3F657F-2764-4D34-BA16-0E4D108AA137}" destId="{5BD01554-3533-4303-9040-88A43F19A443}" srcOrd="0" destOrd="0" presId="urn:microsoft.com/office/officeart/2005/8/layout/hierarchy2"/>
    <dgm:cxn modelId="{D8EDF281-8DC8-40DB-BB65-C4B81A3B972D}" type="presOf" srcId="{F5FF0D68-8DB5-4F1E-921D-0FB616C269BF}" destId="{39275CDC-D2DD-4EF2-B98B-0BAC9E85CCBD}" srcOrd="0" destOrd="0" presId="urn:microsoft.com/office/officeart/2005/8/layout/hierarchy2"/>
    <dgm:cxn modelId="{A6B82D88-5A1E-4D22-BD4B-D295A52687A3}" type="presOf" srcId="{65964203-E83C-4D5E-B91A-4B41D8A73143}" destId="{5E6378EC-7AC7-4C19-98CE-36DFBA21034D}" srcOrd="0" destOrd="0" presId="urn:microsoft.com/office/officeart/2005/8/layout/hierarchy2"/>
    <dgm:cxn modelId="{86767FA5-B3CE-4E7E-966B-B06260A61291}" type="presOf" srcId="{8707CD2F-27C0-402D-856A-80324F2A0C58}" destId="{CFEEEFEE-52BF-4F7C-96F2-5D1B99DBD778}" srcOrd="0" destOrd="0" presId="urn:microsoft.com/office/officeart/2005/8/layout/hierarchy2"/>
    <dgm:cxn modelId="{56117CA9-4F18-4F17-85AC-9B0271112E16}" srcId="{8707CD2F-27C0-402D-856A-80324F2A0C58}" destId="{F4FA965E-00C1-4938-9033-50BC450E9F6C}" srcOrd="2" destOrd="0" parTransId="{65964203-E83C-4D5E-B91A-4B41D8A73143}" sibTransId="{A55B1E35-29CD-4C4A-8A32-F2AFB24D5D45}"/>
    <dgm:cxn modelId="{DB3653B7-C4EE-487C-BFF0-23CEDBA00814}" type="presOf" srcId="{86D20222-E6EA-4169-B349-2BD0640C18E9}" destId="{73FD3DB1-2EFB-4F32-A797-9B6DE39DDC93}" srcOrd="1" destOrd="0" presId="urn:microsoft.com/office/officeart/2005/8/layout/hierarchy2"/>
    <dgm:cxn modelId="{E29B5CC5-811A-4C9F-BDB3-089ACE6525C4}" srcId="{8EE367AA-725B-4964-92A7-C5C8AC6A6C5B}" destId="{8707CD2F-27C0-402D-856A-80324F2A0C58}" srcOrd="0" destOrd="0" parTransId="{384699CF-CBEF-4A19-A63F-C3376F12878A}" sibTransId="{6E487C1A-AE65-43AD-B8AE-54C6AF43092B}"/>
    <dgm:cxn modelId="{8613B7C8-D977-4CE0-BAF4-A5932EA6B446}" type="presOf" srcId="{2C3F657F-2764-4D34-BA16-0E4D108AA137}" destId="{62DC751E-28E1-42F5-B05D-41A12FBA474F}" srcOrd="1" destOrd="0" presId="urn:microsoft.com/office/officeart/2005/8/layout/hierarchy2"/>
    <dgm:cxn modelId="{CC0FC1C8-A039-465F-9CB7-CE4CAA63C995}" type="presOf" srcId="{B1CABB2D-F0CC-4845-8989-728EAF1308D7}" destId="{72BE990F-C5D2-431F-AC19-F119CB6E0CB6}" srcOrd="1" destOrd="0" presId="urn:microsoft.com/office/officeart/2005/8/layout/hierarchy2"/>
    <dgm:cxn modelId="{CA3078CD-8F83-4385-8C57-3AF40C9D2509}" type="presOf" srcId="{24445E34-6607-4DD2-80F9-16F3B6BD211F}" destId="{1C221237-6287-4090-BAC6-EA79419935C7}" srcOrd="0" destOrd="0" presId="urn:microsoft.com/office/officeart/2005/8/layout/hierarchy2"/>
    <dgm:cxn modelId="{DFFCAEF1-A915-429E-9D39-093FD8447E83}" srcId="{8707CD2F-27C0-402D-856A-80324F2A0C58}" destId="{5A6857A5-F517-4949-BAFD-111759D2F24F}" srcOrd="3" destOrd="0" parTransId="{24445E34-6607-4DD2-80F9-16F3B6BD211F}" sibTransId="{6EA60C45-0A33-41F7-852C-7C134A2509F5}"/>
    <dgm:cxn modelId="{15E542F7-D434-4A39-999D-D6A361EBDF3F}" type="presOf" srcId="{86D20222-E6EA-4169-B349-2BD0640C18E9}" destId="{C4ED0EF5-D295-4B56-996A-072E43BB3D3E}" srcOrd="0" destOrd="0" presId="urn:microsoft.com/office/officeart/2005/8/layout/hierarchy2"/>
    <dgm:cxn modelId="{F4EFBBF8-18FB-4912-AD41-E8E1CE3FFB93}" srcId="{8707CD2F-27C0-402D-856A-80324F2A0C58}" destId="{F5FF0D68-8DB5-4F1E-921D-0FB616C269BF}" srcOrd="0" destOrd="0" parTransId="{2C3F657F-2764-4D34-BA16-0E4D108AA137}" sibTransId="{AE33E3D0-8346-42DF-A325-F2A781276987}"/>
    <dgm:cxn modelId="{8B89A7B4-836B-4F80-8DC2-279605E14520}" type="presParOf" srcId="{273AD837-424F-48E5-97F0-C3829A76B5DB}" destId="{6FBAF6A8-B1F2-45A9-BC99-1E277B8716B6}" srcOrd="0" destOrd="0" presId="urn:microsoft.com/office/officeart/2005/8/layout/hierarchy2"/>
    <dgm:cxn modelId="{636C1350-7678-41F1-BB55-3F8C083F2D71}" type="presParOf" srcId="{6FBAF6A8-B1F2-45A9-BC99-1E277B8716B6}" destId="{CFEEEFEE-52BF-4F7C-96F2-5D1B99DBD778}" srcOrd="0" destOrd="0" presId="urn:microsoft.com/office/officeart/2005/8/layout/hierarchy2"/>
    <dgm:cxn modelId="{93170230-8CBC-44D8-804E-BDF2B8207506}" type="presParOf" srcId="{6FBAF6A8-B1F2-45A9-BC99-1E277B8716B6}" destId="{7E19B247-6B00-4BF6-BC82-C43D00B292AF}" srcOrd="1" destOrd="0" presId="urn:microsoft.com/office/officeart/2005/8/layout/hierarchy2"/>
    <dgm:cxn modelId="{DA60091B-76E3-4655-8935-6E0B2ABE6400}" type="presParOf" srcId="{7E19B247-6B00-4BF6-BC82-C43D00B292AF}" destId="{5BD01554-3533-4303-9040-88A43F19A443}" srcOrd="0" destOrd="0" presId="urn:microsoft.com/office/officeart/2005/8/layout/hierarchy2"/>
    <dgm:cxn modelId="{CE08EF98-EFCD-4F43-A528-EF1BB2AAF438}" type="presParOf" srcId="{5BD01554-3533-4303-9040-88A43F19A443}" destId="{62DC751E-28E1-42F5-B05D-41A12FBA474F}" srcOrd="0" destOrd="0" presId="urn:microsoft.com/office/officeart/2005/8/layout/hierarchy2"/>
    <dgm:cxn modelId="{D8208FF6-8001-4C28-8667-7F3EA88A81B1}" type="presParOf" srcId="{7E19B247-6B00-4BF6-BC82-C43D00B292AF}" destId="{01DF2176-43BA-463E-AE09-7ED28A0E914A}" srcOrd="1" destOrd="0" presId="urn:microsoft.com/office/officeart/2005/8/layout/hierarchy2"/>
    <dgm:cxn modelId="{F988B98A-BA17-43E3-94AC-E3FF5AE63ECC}" type="presParOf" srcId="{01DF2176-43BA-463E-AE09-7ED28A0E914A}" destId="{39275CDC-D2DD-4EF2-B98B-0BAC9E85CCBD}" srcOrd="0" destOrd="0" presId="urn:microsoft.com/office/officeart/2005/8/layout/hierarchy2"/>
    <dgm:cxn modelId="{7C3FF228-0F8A-40AF-BF92-1E548BFBADF5}" type="presParOf" srcId="{01DF2176-43BA-463E-AE09-7ED28A0E914A}" destId="{BC8B2F94-96F2-464A-8436-5D56E7310414}" srcOrd="1" destOrd="0" presId="urn:microsoft.com/office/officeart/2005/8/layout/hierarchy2"/>
    <dgm:cxn modelId="{DE610109-7764-49D1-A257-D281372382CB}" type="presParOf" srcId="{7E19B247-6B00-4BF6-BC82-C43D00B292AF}" destId="{47087ED9-40B6-4655-9670-B65B4B007274}" srcOrd="2" destOrd="0" presId="urn:microsoft.com/office/officeart/2005/8/layout/hierarchy2"/>
    <dgm:cxn modelId="{6BCAC508-0D2E-4BBE-9FD5-60779766C4EC}" type="presParOf" srcId="{47087ED9-40B6-4655-9670-B65B4B007274}" destId="{72BE990F-C5D2-431F-AC19-F119CB6E0CB6}" srcOrd="0" destOrd="0" presId="urn:microsoft.com/office/officeart/2005/8/layout/hierarchy2"/>
    <dgm:cxn modelId="{4E07B19B-6EE5-41D3-A7CA-048B3AF7130B}" type="presParOf" srcId="{7E19B247-6B00-4BF6-BC82-C43D00B292AF}" destId="{D3154171-9198-48A9-A694-F4FD2421A5EA}" srcOrd="3" destOrd="0" presId="urn:microsoft.com/office/officeart/2005/8/layout/hierarchy2"/>
    <dgm:cxn modelId="{0E55D8DD-7C1D-4C42-ADF5-983AAA7DDAE2}" type="presParOf" srcId="{D3154171-9198-48A9-A694-F4FD2421A5EA}" destId="{4C752EA1-B5D7-4360-961E-2565F41AAE11}" srcOrd="0" destOrd="0" presId="urn:microsoft.com/office/officeart/2005/8/layout/hierarchy2"/>
    <dgm:cxn modelId="{5BE9CF43-1351-4566-BB76-E926F45D3D36}" type="presParOf" srcId="{D3154171-9198-48A9-A694-F4FD2421A5EA}" destId="{D0DAC2C6-FA45-4131-852A-7DF3CBE1F579}" srcOrd="1" destOrd="0" presId="urn:microsoft.com/office/officeart/2005/8/layout/hierarchy2"/>
    <dgm:cxn modelId="{AF4C00A2-68AC-4539-B1C7-DAD6B50686CD}" type="presParOf" srcId="{7E19B247-6B00-4BF6-BC82-C43D00B292AF}" destId="{5E6378EC-7AC7-4C19-98CE-36DFBA21034D}" srcOrd="4" destOrd="0" presId="urn:microsoft.com/office/officeart/2005/8/layout/hierarchy2"/>
    <dgm:cxn modelId="{52FD910F-AD39-49E1-815E-2264BD910D19}" type="presParOf" srcId="{5E6378EC-7AC7-4C19-98CE-36DFBA21034D}" destId="{B28F99EE-5483-472B-A121-A6DBF050C9F1}" srcOrd="0" destOrd="0" presId="urn:microsoft.com/office/officeart/2005/8/layout/hierarchy2"/>
    <dgm:cxn modelId="{6120B385-1E75-4A2C-8F67-C25DCA3A6048}" type="presParOf" srcId="{7E19B247-6B00-4BF6-BC82-C43D00B292AF}" destId="{94372520-1AA3-461A-AEBD-2804F90FDED9}" srcOrd="5" destOrd="0" presId="urn:microsoft.com/office/officeart/2005/8/layout/hierarchy2"/>
    <dgm:cxn modelId="{EA46D936-47B7-4458-B061-0A582A0BF9F7}" type="presParOf" srcId="{94372520-1AA3-461A-AEBD-2804F90FDED9}" destId="{83771FA1-D7D1-4537-BA50-F63AF5C6B397}" srcOrd="0" destOrd="0" presId="urn:microsoft.com/office/officeart/2005/8/layout/hierarchy2"/>
    <dgm:cxn modelId="{1ABB5270-1503-4A65-BD82-B0A8BF9638B1}" type="presParOf" srcId="{94372520-1AA3-461A-AEBD-2804F90FDED9}" destId="{7EFA68C3-5AD9-4692-AD58-4C16FB9A0B89}" srcOrd="1" destOrd="0" presId="urn:microsoft.com/office/officeart/2005/8/layout/hierarchy2"/>
    <dgm:cxn modelId="{73621DE6-6F30-41C8-9B3A-9FBC4C8806C9}" type="presParOf" srcId="{7E19B247-6B00-4BF6-BC82-C43D00B292AF}" destId="{1C221237-6287-4090-BAC6-EA79419935C7}" srcOrd="6" destOrd="0" presId="urn:microsoft.com/office/officeart/2005/8/layout/hierarchy2"/>
    <dgm:cxn modelId="{F5D50132-9971-4262-B1C7-BE0915B80E61}" type="presParOf" srcId="{1C221237-6287-4090-BAC6-EA79419935C7}" destId="{21E0131D-4825-4D87-8F13-D7A2B107AF45}" srcOrd="0" destOrd="0" presId="urn:microsoft.com/office/officeart/2005/8/layout/hierarchy2"/>
    <dgm:cxn modelId="{AB4C86F5-9D3F-4D80-A82B-52F030FBFE10}" type="presParOf" srcId="{7E19B247-6B00-4BF6-BC82-C43D00B292AF}" destId="{AFDE1F38-D529-40C6-B8B0-C6BC985D8FD1}" srcOrd="7" destOrd="0" presId="urn:microsoft.com/office/officeart/2005/8/layout/hierarchy2"/>
    <dgm:cxn modelId="{C261287A-31E7-4AA5-A4EA-967C85CCFE4D}" type="presParOf" srcId="{AFDE1F38-D529-40C6-B8B0-C6BC985D8FD1}" destId="{7A83C643-A6C9-43E2-AA3C-05C1301D9ACF}" srcOrd="0" destOrd="0" presId="urn:microsoft.com/office/officeart/2005/8/layout/hierarchy2"/>
    <dgm:cxn modelId="{D594487F-30AF-4850-BFD5-955556F05567}" type="presParOf" srcId="{AFDE1F38-D529-40C6-B8B0-C6BC985D8FD1}" destId="{B13F854D-384B-49DB-B247-05B34CF6827F}" srcOrd="1" destOrd="0" presId="urn:microsoft.com/office/officeart/2005/8/layout/hierarchy2"/>
    <dgm:cxn modelId="{65A7A5B4-80EA-474A-9B23-197E9A76FD8F}" type="presParOf" srcId="{7E19B247-6B00-4BF6-BC82-C43D00B292AF}" destId="{C4ED0EF5-D295-4B56-996A-072E43BB3D3E}" srcOrd="8" destOrd="0" presId="urn:microsoft.com/office/officeart/2005/8/layout/hierarchy2"/>
    <dgm:cxn modelId="{34DA5BE2-F6FF-4E0B-B34E-4CA4B3C8E5D7}" type="presParOf" srcId="{C4ED0EF5-D295-4B56-996A-072E43BB3D3E}" destId="{73FD3DB1-2EFB-4F32-A797-9B6DE39DDC93}" srcOrd="0" destOrd="0" presId="urn:microsoft.com/office/officeart/2005/8/layout/hierarchy2"/>
    <dgm:cxn modelId="{46FA671C-A519-4DF2-A1B7-8A7534FF9FCF}" type="presParOf" srcId="{7E19B247-6B00-4BF6-BC82-C43D00B292AF}" destId="{6B2325A1-A2AA-4B17-9600-E6F42BA2F107}" srcOrd="9" destOrd="0" presId="urn:microsoft.com/office/officeart/2005/8/layout/hierarchy2"/>
    <dgm:cxn modelId="{8B5F8AB6-A48F-4BF5-8006-C595F73A8143}" type="presParOf" srcId="{6B2325A1-A2AA-4B17-9600-E6F42BA2F107}" destId="{AC8AB9F1-F08B-44E8-8043-E1B722810E3A}" srcOrd="0" destOrd="0" presId="urn:microsoft.com/office/officeart/2005/8/layout/hierarchy2"/>
    <dgm:cxn modelId="{BD10F6CA-30A2-4DD9-A817-E5FD2FB5D551}" type="presParOf" srcId="{6B2325A1-A2AA-4B17-9600-E6F42BA2F107}" destId="{D438FCDD-6D4C-48B1-8511-37AC4AF3BB8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ADC788-E9E6-453A-BB73-C4946BC89513}" type="doc">
      <dgm:prSet loTypeId="urn:microsoft.com/office/officeart/2005/8/layout/b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0D5288CA-B9C4-4789-9199-FC1D2CE736A1}">
      <dgm:prSet phldrT="[Text]" custT="1"/>
      <dgm:spPr/>
      <dgm:t>
        <a:bodyPr/>
        <a:lstStyle/>
        <a:p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Biomass Suppliers</a:t>
          </a:r>
        </a:p>
        <a:p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 (Agricultural Residue) </a:t>
          </a:r>
        </a:p>
      </dgm:t>
    </dgm:pt>
    <dgm:pt modelId="{A2EF7B49-46B7-4CFD-837B-0FB43C73431D}" type="parTrans" cxnId="{6FD5A16D-F7D2-4FFB-89D7-9DE1CFE05543}">
      <dgm:prSet/>
      <dgm:spPr/>
      <dgm:t>
        <a:bodyPr/>
        <a:lstStyle/>
        <a:p>
          <a:endParaRPr lang="en-IN"/>
        </a:p>
      </dgm:t>
    </dgm:pt>
    <dgm:pt modelId="{AD649E86-6E52-43DF-B572-137EF93B35F2}" type="sibTrans" cxnId="{6FD5A16D-F7D2-4FFB-89D7-9DE1CFE05543}">
      <dgm:prSet/>
      <dgm:spPr/>
      <dgm:t>
        <a:bodyPr/>
        <a:lstStyle/>
        <a:p>
          <a:endParaRPr lang="en-IN"/>
        </a:p>
      </dgm:t>
    </dgm:pt>
    <dgm:pt modelId="{360F0BAE-41F3-488E-90FD-D197845E6666}">
      <dgm:prSet phldrT="[Text]" custT="1"/>
      <dgm:spPr/>
      <dgm:t>
        <a:bodyPr/>
        <a:lstStyle/>
        <a:p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Pre-treatment Facility</a:t>
          </a:r>
        </a:p>
        <a:p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(Extraction of Cellulose)</a:t>
          </a:r>
        </a:p>
      </dgm:t>
    </dgm:pt>
    <dgm:pt modelId="{B8AC96AD-61BB-4B70-8881-C7362F5CF369}" type="parTrans" cxnId="{A4CC8E33-F5B5-4F0E-9AE8-FFBE89BDB08F}">
      <dgm:prSet/>
      <dgm:spPr/>
      <dgm:t>
        <a:bodyPr/>
        <a:lstStyle/>
        <a:p>
          <a:endParaRPr lang="en-IN"/>
        </a:p>
      </dgm:t>
    </dgm:pt>
    <dgm:pt modelId="{1E5B2014-C8B4-4F70-8D9A-53550BC9F657}" type="sibTrans" cxnId="{A4CC8E33-F5B5-4F0E-9AE8-FFBE89BDB08F}">
      <dgm:prSet/>
      <dgm:spPr/>
      <dgm:t>
        <a:bodyPr/>
        <a:lstStyle/>
        <a:p>
          <a:endParaRPr lang="en-IN"/>
        </a:p>
      </dgm:t>
    </dgm:pt>
    <dgm:pt modelId="{5A1F7E45-71F2-49EB-8ACE-43497685AC22}">
      <dgm:prSet phldrT="[Text]" custT="1"/>
      <dgm:spPr/>
      <dgm:t>
        <a:bodyPr/>
        <a:lstStyle/>
        <a:p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Nanocellulose Synthesis                               </a:t>
          </a:r>
        </a:p>
      </dgm:t>
    </dgm:pt>
    <dgm:pt modelId="{63BE3DA2-7ACB-4F36-A489-5CD98BD927D6}" type="parTrans" cxnId="{0388E528-B32C-4B53-8228-361349553A64}">
      <dgm:prSet/>
      <dgm:spPr/>
      <dgm:t>
        <a:bodyPr/>
        <a:lstStyle/>
        <a:p>
          <a:endParaRPr lang="en-IN"/>
        </a:p>
      </dgm:t>
    </dgm:pt>
    <dgm:pt modelId="{F6CC711C-BE0E-4460-832D-0918005D60AB}" type="sibTrans" cxnId="{0388E528-B32C-4B53-8228-361349553A64}">
      <dgm:prSet/>
      <dgm:spPr/>
      <dgm:t>
        <a:bodyPr/>
        <a:lstStyle/>
        <a:p>
          <a:endParaRPr lang="en-IN"/>
        </a:p>
      </dgm:t>
    </dgm:pt>
    <dgm:pt modelId="{6A272641-C010-4ABA-A7C1-5992D0E50AA5}">
      <dgm:prSet phldrT="[Text]" custT="1"/>
      <dgm:spPr/>
      <dgm:t>
        <a:bodyPr/>
        <a:lstStyle/>
        <a:p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Additive Mixing Facility</a:t>
          </a:r>
        </a:p>
      </dgm:t>
    </dgm:pt>
    <dgm:pt modelId="{8B8A70F8-4355-4825-8C84-2DC02A20CA07}" type="parTrans" cxnId="{A6CDD968-3B4F-4526-8134-3E83587E0AFA}">
      <dgm:prSet/>
      <dgm:spPr/>
      <dgm:t>
        <a:bodyPr/>
        <a:lstStyle/>
        <a:p>
          <a:endParaRPr lang="en-IN"/>
        </a:p>
      </dgm:t>
    </dgm:pt>
    <dgm:pt modelId="{80EF9460-FB32-42F2-A2A1-2419553BC804}" type="sibTrans" cxnId="{A6CDD968-3B4F-4526-8134-3E83587E0AFA}">
      <dgm:prSet/>
      <dgm:spPr/>
      <dgm:t>
        <a:bodyPr/>
        <a:lstStyle/>
        <a:p>
          <a:endParaRPr lang="en-IN"/>
        </a:p>
      </dgm:t>
    </dgm:pt>
    <dgm:pt modelId="{F5614919-9645-4AB1-A811-2FC63A9CC854}">
      <dgm:prSet phldrT="[Text]" custT="1"/>
      <dgm:spPr/>
      <dgm:t>
        <a:bodyPr/>
        <a:lstStyle/>
        <a:p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Film Casting </a:t>
          </a:r>
        </a:p>
      </dgm:t>
    </dgm:pt>
    <dgm:pt modelId="{9C2741F6-4687-448D-92DC-12F8E2F45F7F}" type="parTrans" cxnId="{67E5BEC3-A59A-4314-8FA2-AA69DE07DDFD}">
      <dgm:prSet/>
      <dgm:spPr/>
      <dgm:t>
        <a:bodyPr/>
        <a:lstStyle/>
        <a:p>
          <a:endParaRPr lang="en-IN"/>
        </a:p>
      </dgm:t>
    </dgm:pt>
    <dgm:pt modelId="{854347B0-97C3-4CBE-90CE-66D8EC87FF7F}" type="sibTrans" cxnId="{67E5BEC3-A59A-4314-8FA2-AA69DE07DDFD}">
      <dgm:prSet/>
      <dgm:spPr/>
      <dgm:t>
        <a:bodyPr/>
        <a:lstStyle/>
        <a:p>
          <a:endParaRPr lang="en-IN"/>
        </a:p>
      </dgm:t>
    </dgm:pt>
    <dgm:pt modelId="{17F18B65-E98D-4EA2-94F9-E702BE796C5F}">
      <dgm:prSet phldrT="[Text]" custT="1"/>
      <dgm:spPr/>
      <dgm:t>
        <a:bodyPr/>
        <a:lstStyle/>
        <a:p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Logistics and Transport</a:t>
          </a:r>
        </a:p>
      </dgm:t>
    </dgm:pt>
    <dgm:pt modelId="{64649783-38B1-4F66-968B-B3EFCF41492A}" type="parTrans" cxnId="{D9452802-CF46-456B-A029-D1252AEB0C85}">
      <dgm:prSet/>
      <dgm:spPr/>
      <dgm:t>
        <a:bodyPr/>
        <a:lstStyle/>
        <a:p>
          <a:endParaRPr lang="en-IN"/>
        </a:p>
      </dgm:t>
    </dgm:pt>
    <dgm:pt modelId="{BB8C6DDE-A939-48AE-9750-12932BCCDF7E}" type="sibTrans" cxnId="{D9452802-CF46-456B-A029-D1252AEB0C85}">
      <dgm:prSet/>
      <dgm:spPr/>
      <dgm:t>
        <a:bodyPr/>
        <a:lstStyle/>
        <a:p>
          <a:endParaRPr lang="en-IN"/>
        </a:p>
      </dgm:t>
    </dgm:pt>
    <dgm:pt modelId="{DEFEED52-C9FE-40A7-8AEB-BC301EDECCF0}">
      <dgm:prSet phldrT="[Text]" custT="1"/>
      <dgm:spPr/>
      <dgm:t>
        <a:bodyPr/>
        <a:lstStyle/>
        <a:p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Packaging Integration Facility</a:t>
          </a:r>
        </a:p>
      </dgm:t>
    </dgm:pt>
    <dgm:pt modelId="{B453A8C9-6031-4EBA-9A83-F1C81E3336BD}" type="parTrans" cxnId="{F7C62C93-2594-41B3-830C-546138CF03D1}">
      <dgm:prSet/>
      <dgm:spPr/>
      <dgm:t>
        <a:bodyPr/>
        <a:lstStyle/>
        <a:p>
          <a:endParaRPr lang="en-IN"/>
        </a:p>
      </dgm:t>
    </dgm:pt>
    <dgm:pt modelId="{23D9BD61-D0FD-4EA9-ACFE-0B08FB5524D5}" type="sibTrans" cxnId="{F7C62C93-2594-41B3-830C-546138CF03D1}">
      <dgm:prSet/>
      <dgm:spPr/>
      <dgm:t>
        <a:bodyPr/>
        <a:lstStyle/>
        <a:p>
          <a:endParaRPr lang="en-IN"/>
        </a:p>
      </dgm:t>
    </dgm:pt>
    <dgm:pt modelId="{16E33893-A45D-4715-9585-D0647ABDC6BD}">
      <dgm:prSet phldrT="[Text]" custT="1"/>
      <dgm:spPr/>
      <dgm:t>
        <a:bodyPr/>
        <a:lstStyle/>
        <a:p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Retail Outlets</a:t>
          </a:r>
        </a:p>
      </dgm:t>
    </dgm:pt>
    <dgm:pt modelId="{F86B3AE1-C459-4049-AE15-3B9C86B024CE}" type="parTrans" cxnId="{7E26E3D2-D232-4777-A93F-DB06D4050CE2}">
      <dgm:prSet/>
      <dgm:spPr/>
      <dgm:t>
        <a:bodyPr/>
        <a:lstStyle/>
        <a:p>
          <a:endParaRPr lang="en-IN"/>
        </a:p>
      </dgm:t>
    </dgm:pt>
    <dgm:pt modelId="{0C1F7352-60DE-4217-858C-CB4E55B26614}" type="sibTrans" cxnId="{7E26E3D2-D232-4777-A93F-DB06D4050CE2}">
      <dgm:prSet/>
      <dgm:spPr/>
      <dgm:t>
        <a:bodyPr/>
        <a:lstStyle/>
        <a:p>
          <a:endParaRPr lang="en-IN"/>
        </a:p>
      </dgm:t>
    </dgm:pt>
    <dgm:pt modelId="{7702CF35-A5EC-4094-9D18-84CC62955C6A}">
      <dgm:prSet phldrT="[Text]" custT="1"/>
      <dgm:spPr/>
      <dgm:t>
        <a:bodyPr/>
        <a:lstStyle/>
        <a:p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End Consumer </a:t>
          </a:r>
        </a:p>
      </dgm:t>
    </dgm:pt>
    <dgm:pt modelId="{B8B78C19-4211-4BA2-9203-99E430F656F5}" type="parTrans" cxnId="{920A12E1-5ABA-4DEA-956C-631D6E6EC21D}">
      <dgm:prSet/>
      <dgm:spPr/>
      <dgm:t>
        <a:bodyPr/>
        <a:lstStyle/>
        <a:p>
          <a:endParaRPr lang="en-IN"/>
        </a:p>
      </dgm:t>
    </dgm:pt>
    <dgm:pt modelId="{83DA8B1B-C2D9-43D1-B631-32691E010B77}" type="sibTrans" cxnId="{920A12E1-5ABA-4DEA-956C-631D6E6EC21D}">
      <dgm:prSet/>
      <dgm:spPr/>
      <dgm:t>
        <a:bodyPr/>
        <a:lstStyle/>
        <a:p>
          <a:endParaRPr lang="en-IN"/>
        </a:p>
      </dgm:t>
    </dgm:pt>
    <dgm:pt modelId="{E8A382BF-2DC4-45EC-842B-48D8CB2C8C00}" type="pres">
      <dgm:prSet presAssocID="{7FADC788-E9E6-453A-BB73-C4946BC89513}" presName="Name0" presStyleCnt="0">
        <dgm:presLayoutVars>
          <dgm:dir/>
          <dgm:resizeHandles val="exact"/>
        </dgm:presLayoutVars>
      </dgm:prSet>
      <dgm:spPr/>
    </dgm:pt>
    <dgm:pt modelId="{D0209DE6-1E27-469F-8D6E-D3804D171937}" type="pres">
      <dgm:prSet presAssocID="{0D5288CA-B9C4-4789-9199-FC1D2CE736A1}" presName="node" presStyleLbl="node1" presStyleIdx="0" presStyleCnt="9" custScaleX="83857" custScaleY="48170">
        <dgm:presLayoutVars>
          <dgm:bulletEnabled val="1"/>
        </dgm:presLayoutVars>
      </dgm:prSet>
      <dgm:spPr/>
    </dgm:pt>
    <dgm:pt modelId="{99237463-32E8-4C7E-9819-89D25D21CA37}" type="pres">
      <dgm:prSet presAssocID="{AD649E86-6E52-43DF-B572-137EF93B35F2}" presName="sibTrans" presStyleLbl="sibTrans1D1" presStyleIdx="0" presStyleCnt="8"/>
      <dgm:spPr/>
    </dgm:pt>
    <dgm:pt modelId="{DFD53AE0-BE07-426A-A2E4-D5618B5CAB12}" type="pres">
      <dgm:prSet presAssocID="{AD649E86-6E52-43DF-B572-137EF93B35F2}" presName="connectorText" presStyleLbl="sibTrans1D1" presStyleIdx="0" presStyleCnt="8"/>
      <dgm:spPr/>
    </dgm:pt>
    <dgm:pt modelId="{22BE0496-BFD6-4F14-A9AD-D25FABF553CC}" type="pres">
      <dgm:prSet presAssocID="{360F0BAE-41F3-488E-90FD-D197845E6666}" presName="node" presStyleLbl="node1" presStyleIdx="1" presStyleCnt="9" custScaleX="92811" custScaleY="54418">
        <dgm:presLayoutVars>
          <dgm:bulletEnabled val="1"/>
        </dgm:presLayoutVars>
      </dgm:prSet>
      <dgm:spPr/>
    </dgm:pt>
    <dgm:pt modelId="{2BF82804-5F19-4B34-AC1C-CF931A537410}" type="pres">
      <dgm:prSet presAssocID="{1E5B2014-C8B4-4F70-8D9A-53550BC9F657}" presName="sibTrans" presStyleLbl="sibTrans1D1" presStyleIdx="1" presStyleCnt="8"/>
      <dgm:spPr/>
    </dgm:pt>
    <dgm:pt modelId="{E61EA565-CF60-4C28-A3DD-F59DA978AD52}" type="pres">
      <dgm:prSet presAssocID="{1E5B2014-C8B4-4F70-8D9A-53550BC9F657}" presName="connectorText" presStyleLbl="sibTrans1D1" presStyleIdx="1" presStyleCnt="8"/>
      <dgm:spPr/>
    </dgm:pt>
    <dgm:pt modelId="{52FAD2F2-F4EC-44D1-97D8-EE7E0FC3A43F}" type="pres">
      <dgm:prSet presAssocID="{5A1F7E45-71F2-49EB-8ACE-43497685AC22}" presName="node" presStyleLbl="node1" presStyleIdx="2" presStyleCnt="9" custScaleX="95991" custScaleY="56204">
        <dgm:presLayoutVars>
          <dgm:bulletEnabled val="1"/>
        </dgm:presLayoutVars>
      </dgm:prSet>
      <dgm:spPr/>
    </dgm:pt>
    <dgm:pt modelId="{00EFCCD6-2ADF-4768-9515-EB8C035623E2}" type="pres">
      <dgm:prSet presAssocID="{F6CC711C-BE0E-4460-832D-0918005D60AB}" presName="sibTrans" presStyleLbl="sibTrans1D1" presStyleIdx="2" presStyleCnt="8"/>
      <dgm:spPr/>
    </dgm:pt>
    <dgm:pt modelId="{896EC18C-7BB6-4732-B4A8-C87B390FC9CF}" type="pres">
      <dgm:prSet presAssocID="{F6CC711C-BE0E-4460-832D-0918005D60AB}" presName="connectorText" presStyleLbl="sibTrans1D1" presStyleIdx="2" presStyleCnt="8"/>
      <dgm:spPr/>
    </dgm:pt>
    <dgm:pt modelId="{BEF53DD1-CA94-4C74-8730-999041C4FF24}" type="pres">
      <dgm:prSet presAssocID="{6A272641-C010-4ABA-A7C1-5992D0E50AA5}" presName="node" presStyleLbl="node1" presStyleIdx="3" presStyleCnt="9" custScaleX="92166" custScaleY="54481">
        <dgm:presLayoutVars>
          <dgm:bulletEnabled val="1"/>
        </dgm:presLayoutVars>
      </dgm:prSet>
      <dgm:spPr/>
    </dgm:pt>
    <dgm:pt modelId="{383C9D92-DD95-41F6-965D-B77006D65A43}" type="pres">
      <dgm:prSet presAssocID="{80EF9460-FB32-42F2-A2A1-2419553BC804}" presName="sibTrans" presStyleLbl="sibTrans1D1" presStyleIdx="3" presStyleCnt="8"/>
      <dgm:spPr/>
    </dgm:pt>
    <dgm:pt modelId="{E3C2BA58-D124-441A-81F5-EA0704D7C117}" type="pres">
      <dgm:prSet presAssocID="{80EF9460-FB32-42F2-A2A1-2419553BC804}" presName="connectorText" presStyleLbl="sibTrans1D1" presStyleIdx="3" presStyleCnt="8"/>
      <dgm:spPr/>
    </dgm:pt>
    <dgm:pt modelId="{EE5EE6F0-ADB2-4D22-B8E9-4F31A4FA8A00}" type="pres">
      <dgm:prSet presAssocID="{F5614919-9645-4AB1-A811-2FC63A9CC854}" presName="node" presStyleLbl="node1" presStyleIdx="4" presStyleCnt="9" custScaleX="72239" custScaleY="52992">
        <dgm:presLayoutVars>
          <dgm:bulletEnabled val="1"/>
        </dgm:presLayoutVars>
      </dgm:prSet>
      <dgm:spPr/>
    </dgm:pt>
    <dgm:pt modelId="{3956B367-25A5-4D79-8400-9D5B4CDEFEE1}" type="pres">
      <dgm:prSet presAssocID="{854347B0-97C3-4CBE-90CE-66D8EC87FF7F}" presName="sibTrans" presStyleLbl="sibTrans1D1" presStyleIdx="4" presStyleCnt="8"/>
      <dgm:spPr/>
    </dgm:pt>
    <dgm:pt modelId="{60545A6D-C875-414D-BCFC-8C9B8EB67DD3}" type="pres">
      <dgm:prSet presAssocID="{854347B0-97C3-4CBE-90CE-66D8EC87FF7F}" presName="connectorText" presStyleLbl="sibTrans1D1" presStyleIdx="4" presStyleCnt="8"/>
      <dgm:spPr/>
    </dgm:pt>
    <dgm:pt modelId="{420D4661-E8D0-410E-BA59-C0FBBFA319BD}" type="pres">
      <dgm:prSet presAssocID="{17F18B65-E98D-4EA2-94F9-E702BE796C5F}" presName="node" presStyleLbl="node1" presStyleIdx="5" presStyleCnt="9" custScaleX="75201" custScaleY="58426">
        <dgm:presLayoutVars>
          <dgm:bulletEnabled val="1"/>
        </dgm:presLayoutVars>
      </dgm:prSet>
      <dgm:spPr/>
    </dgm:pt>
    <dgm:pt modelId="{0564A007-B591-4F70-8F31-D739DF5AA402}" type="pres">
      <dgm:prSet presAssocID="{BB8C6DDE-A939-48AE-9750-12932BCCDF7E}" presName="sibTrans" presStyleLbl="sibTrans1D1" presStyleIdx="5" presStyleCnt="8"/>
      <dgm:spPr/>
    </dgm:pt>
    <dgm:pt modelId="{69B1E56F-BC2E-4617-BC06-1C43268C6355}" type="pres">
      <dgm:prSet presAssocID="{BB8C6DDE-A939-48AE-9750-12932BCCDF7E}" presName="connectorText" presStyleLbl="sibTrans1D1" presStyleIdx="5" presStyleCnt="8"/>
      <dgm:spPr/>
    </dgm:pt>
    <dgm:pt modelId="{0D2C4EEB-5A9D-4276-B5CA-24B32F1E0C2E}" type="pres">
      <dgm:prSet presAssocID="{DEFEED52-C9FE-40A7-8AEB-BC301EDECCF0}" presName="node" presStyleLbl="node1" presStyleIdx="6" presStyleCnt="9" custScaleX="75201" custScaleY="58426">
        <dgm:presLayoutVars>
          <dgm:bulletEnabled val="1"/>
        </dgm:presLayoutVars>
      </dgm:prSet>
      <dgm:spPr/>
    </dgm:pt>
    <dgm:pt modelId="{45F21081-B175-4D99-AD90-5549CAD48CAB}" type="pres">
      <dgm:prSet presAssocID="{23D9BD61-D0FD-4EA9-ACFE-0B08FB5524D5}" presName="sibTrans" presStyleLbl="sibTrans1D1" presStyleIdx="6" presStyleCnt="8"/>
      <dgm:spPr/>
    </dgm:pt>
    <dgm:pt modelId="{31744D29-51AD-494E-AC3B-4C33158C11D3}" type="pres">
      <dgm:prSet presAssocID="{23D9BD61-D0FD-4EA9-ACFE-0B08FB5524D5}" presName="connectorText" presStyleLbl="sibTrans1D1" presStyleIdx="6" presStyleCnt="8"/>
      <dgm:spPr/>
    </dgm:pt>
    <dgm:pt modelId="{912DC9D7-3490-4F2C-BDCA-0513305FC353}" type="pres">
      <dgm:prSet presAssocID="{16E33893-A45D-4715-9585-D0647ABDC6BD}" presName="node" presStyleLbl="node1" presStyleIdx="7" presStyleCnt="9" custScaleX="95991" custScaleY="56204">
        <dgm:presLayoutVars>
          <dgm:bulletEnabled val="1"/>
        </dgm:presLayoutVars>
      </dgm:prSet>
      <dgm:spPr/>
    </dgm:pt>
    <dgm:pt modelId="{0496D5F6-416E-4B20-96CE-4726E6216EEA}" type="pres">
      <dgm:prSet presAssocID="{0C1F7352-60DE-4217-858C-CB4E55B26614}" presName="sibTrans" presStyleLbl="sibTrans1D1" presStyleIdx="7" presStyleCnt="8"/>
      <dgm:spPr/>
    </dgm:pt>
    <dgm:pt modelId="{F17DF173-1C3D-4ECF-B85F-E93ACC850D3D}" type="pres">
      <dgm:prSet presAssocID="{0C1F7352-60DE-4217-858C-CB4E55B26614}" presName="connectorText" presStyleLbl="sibTrans1D1" presStyleIdx="7" presStyleCnt="8"/>
      <dgm:spPr/>
    </dgm:pt>
    <dgm:pt modelId="{5810B2B4-E6DE-46DF-A9FB-6EC1285E0045}" type="pres">
      <dgm:prSet presAssocID="{7702CF35-A5EC-4094-9D18-84CC62955C6A}" presName="node" presStyleLbl="node1" presStyleIdx="8" presStyleCnt="9" custScaleX="72239" custScaleY="52992">
        <dgm:presLayoutVars>
          <dgm:bulletEnabled val="1"/>
        </dgm:presLayoutVars>
      </dgm:prSet>
      <dgm:spPr/>
    </dgm:pt>
  </dgm:ptLst>
  <dgm:cxnLst>
    <dgm:cxn modelId="{52319901-9496-48A9-B205-63C2783A4D20}" type="presOf" srcId="{854347B0-97C3-4CBE-90CE-66D8EC87FF7F}" destId="{60545A6D-C875-414D-BCFC-8C9B8EB67DD3}" srcOrd="1" destOrd="0" presId="urn:microsoft.com/office/officeart/2005/8/layout/bProcess3"/>
    <dgm:cxn modelId="{D9452802-CF46-456B-A029-D1252AEB0C85}" srcId="{7FADC788-E9E6-453A-BB73-C4946BC89513}" destId="{17F18B65-E98D-4EA2-94F9-E702BE796C5F}" srcOrd="5" destOrd="0" parTransId="{64649783-38B1-4F66-968B-B3EFCF41492A}" sibTransId="{BB8C6DDE-A939-48AE-9750-12932BCCDF7E}"/>
    <dgm:cxn modelId="{54566F03-49DC-42C8-AF3D-61687D53E18B}" type="presOf" srcId="{F5614919-9645-4AB1-A811-2FC63A9CC854}" destId="{EE5EE6F0-ADB2-4D22-B8E9-4F31A4FA8A00}" srcOrd="0" destOrd="0" presId="urn:microsoft.com/office/officeart/2005/8/layout/bProcess3"/>
    <dgm:cxn modelId="{C8C8600A-C388-4A81-9B31-755B6229C69F}" type="presOf" srcId="{23D9BD61-D0FD-4EA9-ACFE-0B08FB5524D5}" destId="{31744D29-51AD-494E-AC3B-4C33158C11D3}" srcOrd="1" destOrd="0" presId="urn:microsoft.com/office/officeart/2005/8/layout/bProcess3"/>
    <dgm:cxn modelId="{DAAF590E-DB67-4D44-ABD8-F2C110BBB608}" type="presOf" srcId="{360F0BAE-41F3-488E-90FD-D197845E6666}" destId="{22BE0496-BFD6-4F14-A9AD-D25FABF553CC}" srcOrd="0" destOrd="0" presId="urn:microsoft.com/office/officeart/2005/8/layout/bProcess3"/>
    <dgm:cxn modelId="{9CC82819-5583-4C7B-8285-C751698ED000}" type="presOf" srcId="{0C1F7352-60DE-4217-858C-CB4E55B26614}" destId="{0496D5F6-416E-4B20-96CE-4726E6216EEA}" srcOrd="0" destOrd="0" presId="urn:microsoft.com/office/officeart/2005/8/layout/bProcess3"/>
    <dgm:cxn modelId="{DAE81D1A-0979-40FD-90E2-71ECA979EE8C}" type="presOf" srcId="{F6CC711C-BE0E-4460-832D-0918005D60AB}" destId="{896EC18C-7BB6-4732-B4A8-C87B390FC9CF}" srcOrd="1" destOrd="0" presId="urn:microsoft.com/office/officeart/2005/8/layout/bProcess3"/>
    <dgm:cxn modelId="{3483AE1B-A3D7-42A3-AA99-28635901ED56}" type="presOf" srcId="{BB8C6DDE-A939-48AE-9750-12932BCCDF7E}" destId="{69B1E56F-BC2E-4617-BC06-1C43268C6355}" srcOrd="1" destOrd="0" presId="urn:microsoft.com/office/officeart/2005/8/layout/bProcess3"/>
    <dgm:cxn modelId="{C9CE5D25-82AE-4187-9F34-46C461755BB9}" type="presOf" srcId="{BB8C6DDE-A939-48AE-9750-12932BCCDF7E}" destId="{0564A007-B591-4F70-8F31-D739DF5AA402}" srcOrd="0" destOrd="0" presId="urn:microsoft.com/office/officeart/2005/8/layout/bProcess3"/>
    <dgm:cxn modelId="{88C43226-18F8-41AE-A7EB-A1A391F607D0}" type="presOf" srcId="{80EF9460-FB32-42F2-A2A1-2419553BC804}" destId="{383C9D92-DD95-41F6-965D-B77006D65A43}" srcOrd="0" destOrd="0" presId="urn:microsoft.com/office/officeart/2005/8/layout/bProcess3"/>
    <dgm:cxn modelId="{0388E528-B32C-4B53-8228-361349553A64}" srcId="{7FADC788-E9E6-453A-BB73-C4946BC89513}" destId="{5A1F7E45-71F2-49EB-8ACE-43497685AC22}" srcOrd="2" destOrd="0" parTransId="{63BE3DA2-7ACB-4F36-A489-5CD98BD927D6}" sibTransId="{F6CC711C-BE0E-4460-832D-0918005D60AB}"/>
    <dgm:cxn modelId="{A4CC8E33-F5B5-4F0E-9AE8-FFBE89BDB08F}" srcId="{7FADC788-E9E6-453A-BB73-C4946BC89513}" destId="{360F0BAE-41F3-488E-90FD-D197845E6666}" srcOrd="1" destOrd="0" parTransId="{B8AC96AD-61BB-4B70-8881-C7362F5CF369}" sibTransId="{1E5B2014-C8B4-4F70-8D9A-53550BC9F657}"/>
    <dgm:cxn modelId="{404B0D34-7779-427D-9AAC-01E556084D5F}" type="presOf" srcId="{7FADC788-E9E6-453A-BB73-C4946BC89513}" destId="{E8A382BF-2DC4-45EC-842B-48D8CB2C8C00}" srcOrd="0" destOrd="0" presId="urn:microsoft.com/office/officeart/2005/8/layout/bProcess3"/>
    <dgm:cxn modelId="{60F98734-1040-43B2-95B7-2896F2E08F4C}" type="presOf" srcId="{0D5288CA-B9C4-4789-9199-FC1D2CE736A1}" destId="{D0209DE6-1E27-469F-8D6E-D3804D171937}" srcOrd="0" destOrd="0" presId="urn:microsoft.com/office/officeart/2005/8/layout/bProcess3"/>
    <dgm:cxn modelId="{F1EC9B3B-FFE6-446F-B25E-EB1AE7409390}" type="presOf" srcId="{854347B0-97C3-4CBE-90CE-66D8EC87FF7F}" destId="{3956B367-25A5-4D79-8400-9D5B4CDEFEE1}" srcOrd="0" destOrd="0" presId="urn:microsoft.com/office/officeart/2005/8/layout/bProcess3"/>
    <dgm:cxn modelId="{4D4D2C45-A61B-4443-A957-7101C8144E7C}" type="presOf" srcId="{17F18B65-E98D-4EA2-94F9-E702BE796C5F}" destId="{420D4661-E8D0-410E-BA59-C0FBBFA319BD}" srcOrd="0" destOrd="0" presId="urn:microsoft.com/office/officeart/2005/8/layout/bProcess3"/>
    <dgm:cxn modelId="{A6CDD968-3B4F-4526-8134-3E83587E0AFA}" srcId="{7FADC788-E9E6-453A-BB73-C4946BC89513}" destId="{6A272641-C010-4ABA-A7C1-5992D0E50AA5}" srcOrd="3" destOrd="0" parTransId="{8B8A70F8-4355-4825-8C84-2DC02A20CA07}" sibTransId="{80EF9460-FB32-42F2-A2A1-2419553BC804}"/>
    <dgm:cxn modelId="{62DB0D69-1E29-4FD8-934C-C1A087EF0072}" type="presOf" srcId="{23D9BD61-D0FD-4EA9-ACFE-0B08FB5524D5}" destId="{45F21081-B175-4D99-AD90-5549CAD48CAB}" srcOrd="0" destOrd="0" presId="urn:microsoft.com/office/officeart/2005/8/layout/bProcess3"/>
    <dgm:cxn modelId="{6FD5A16D-F7D2-4FFB-89D7-9DE1CFE05543}" srcId="{7FADC788-E9E6-453A-BB73-C4946BC89513}" destId="{0D5288CA-B9C4-4789-9199-FC1D2CE736A1}" srcOrd="0" destOrd="0" parTransId="{A2EF7B49-46B7-4CFD-837B-0FB43C73431D}" sibTransId="{AD649E86-6E52-43DF-B572-137EF93B35F2}"/>
    <dgm:cxn modelId="{1B74BE50-F4F1-48B5-B89A-BEEC2F648F38}" type="presOf" srcId="{AD649E86-6E52-43DF-B572-137EF93B35F2}" destId="{99237463-32E8-4C7E-9819-89D25D21CA37}" srcOrd="0" destOrd="0" presId="urn:microsoft.com/office/officeart/2005/8/layout/bProcess3"/>
    <dgm:cxn modelId="{899C727C-8019-4D11-B65D-AFFE34BA8E9F}" type="presOf" srcId="{1E5B2014-C8B4-4F70-8D9A-53550BC9F657}" destId="{2BF82804-5F19-4B34-AC1C-CF931A537410}" srcOrd="0" destOrd="0" presId="urn:microsoft.com/office/officeart/2005/8/layout/bProcess3"/>
    <dgm:cxn modelId="{F7C62C93-2594-41B3-830C-546138CF03D1}" srcId="{7FADC788-E9E6-453A-BB73-C4946BC89513}" destId="{DEFEED52-C9FE-40A7-8AEB-BC301EDECCF0}" srcOrd="6" destOrd="0" parTransId="{B453A8C9-6031-4EBA-9A83-F1C81E3336BD}" sibTransId="{23D9BD61-D0FD-4EA9-ACFE-0B08FB5524D5}"/>
    <dgm:cxn modelId="{68D2E89D-E7FA-4A07-8DC5-A8EB9A694B7A}" type="presOf" srcId="{7702CF35-A5EC-4094-9D18-84CC62955C6A}" destId="{5810B2B4-E6DE-46DF-A9FB-6EC1285E0045}" srcOrd="0" destOrd="0" presId="urn:microsoft.com/office/officeart/2005/8/layout/bProcess3"/>
    <dgm:cxn modelId="{8A4D50AB-0B6D-437B-8A92-A3E04636BF89}" type="presOf" srcId="{5A1F7E45-71F2-49EB-8ACE-43497685AC22}" destId="{52FAD2F2-F4EC-44D1-97D8-EE7E0FC3A43F}" srcOrd="0" destOrd="0" presId="urn:microsoft.com/office/officeart/2005/8/layout/bProcess3"/>
    <dgm:cxn modelId="{DEEF37C0-53E8-4567-B0A4-828C33AD7C7A}" type="presOf" srcId="{F6CC711C-BE0E-4460-832D-0918005D60AB}" destId="{00EFCCD6-2ADF-4768-9515-EB8C035623E2}" srcOrd="0" destOrd="0" presId="urn:microsoft.com/office/officeart/2005/8/layout/bProcess3"/>
    <dgm:cxn modelId="{67E5BEC3-A59A-4314-8FA2-AA69DE07DDFD}" srcId="{7FADC788-E9E6-453A-BB73-C4946BC89513}" destId="{F5614919-9645-4AB1-A811-2FC63A9CC854}" srcOrd="4" destOrd="0" parTransId="{9C2741F6-4687-448D-92DC-12F8E2F45F7F}" sibTransId="{854347B0-97C3-4CBE-90CE-66D8EC87FF7F}"/>
    <dgm:cxn modelId="{DC4A88C9-D5B9-4910-B0BB-1BB0C5ECF2A5}" type="presOf" srcId="{80EF9460-FB32-42F2-A2A1-2419553BC804}" destId="{E3C2BA58-D124-441A-81F5-EA0704D7C117}" srcOrd="1" destOrd="0" presId="urn:microsoft.com/office/officeart/2005/8/layout/bProcess3"/>
    <dgm:cxn modelId="{36332FCC-031A-429A-9421-43149D30B320}" type="presOf" srcId="{16E33893-A45D-4715-9585-D0647ABDC6BD}" destId="{912DC9D7-3490-4F2C-BDCA-0513305FC353}" srcOrd="0" destOrd="0" presId="urn:microsoft.com/office/officeart/2005/8/layout/bProcess3"/>
    <dgm:cxn modelId="{BE07B6CF-8C0C-4E42-B9D3-B2D85524256D}" type="presOf" srcId="{1E5B2014-C8B4-4F70-8D9A-53550BC9F657}" destId="{E61EA565-CF60-4C28-A3DD-F59DA978AD52}" srcOrd="1" destOrd="0" presId="urn:microsoft.com/office/officeart/2005/8/layout/bProcess3"/>
    <dgm:cxn modelId="{302B8FD0-3FCE-41A6-B2F9-B66FA515CBAA}" type="presOf" srcId="{DEFEED52-C9FE-40A7-8AEB-BC301EDECCF0}" destId="{0D2C4EEB-5A9D-4276-B5CA-24B32F1E0C2E}" srcOrd="0" destOrd="0" presId="urn:microsoft.com/office/officeart/2005/8/layout/bProcess3"/>
    <dgm:cxn modelId="{7E26E3D2-D232-4777-A93F-DB06D4050CE2}" srcId="{7FADC788-E9E6-453A-BB73-C4946BC89513}" destId="{16E33893-A45D-4715-9585-D0647ABDC6BD}" srcOrd="7" destOrd="0" parTransId="{F86B3AE1-C459-4049-AE15-3B9C86B024CE}" sibTransId="{0C1F7352-60DE-4217-858C-CB4E55B26614}"/>
    <dgm:cxn modelId="{920A12E1-5ABA-4DEA-956C-631D6E6EC21D}" srcId="{7FADC788-E9E6-453A-BB73-C4946BC89513}" destId="{7702CF35-A5EC-4094-9D18-84CC62955C6A}" srcOrd="8" destOrd="0" parTransId="{B8B78C19-4211-4BA2-9203-99E430F656F5}" sibTransId="{83DA8B1B-C2D9-43D1-B631-32691E010B77}"/>
    <dgm:cxn modelId="{A5209BE8-1380-456D-9C89-9302C11AE099}" type="presOf" srcId="{0C1F7352-60DE-4217-858C-CB4E55B26614}" destId="{F17DF173-1C3D-4ECF-B85F-E93ACC850D3D}" srcOrd="1" destOrd="0" presId="urn:microsoft.com/office/officeart/2005/8/layout/bProcess3"/>
    <dgm:cxn modelId="{A99E77EB-B531-420B-823D-58061ADED03C}" type="presOf" srcId="{AD649E86-6E52-43DF-B572-137EF93B35F2}" destId="{DFD53AE0-BE07-426A-A2E4-D5618B5CAB12}" srcOrd="1" destOrd="0" presId="urn:microsoft.com/office/officeart/2005/8/layout/bProcess3"/>
    <dgm:cxn modelId="{58E24FED-01EB-49EE-8F90-CB5B59B3AAC9}" type="presOf" srcId="{6A272641-C010-4ABA-A7C1-5992D0E50AA5}" destId="{BEF53DD1-CA94-4C74-8730-999041C4FF24}" srcOrd="0" destOrd="0" presId="urn:microsoft.com/office/officeart/2005/8/layout/bProcess3"/>
    <dgm:cxn modelId="{6C5ACB0D-0DCF-48AB-9F0A-92E1417A843A}" type="presParOf" srcId="{E8A382BF-2DC4-45EC-842B-48D8CB2C8C00}" destId="{D0209DE6-1E27-469F-8D6E-D3804D171937}" srcOrd="0" destOrd="0" presId="urn:microsoft.com/office/officeart/2005/8/layout/bProcess3"/>
    <dgm:cxn modelId="{3B967F2B-0667-4711-B770-04E51F5EE842}" type="presParOf" srcId="{E8A382BF-2DC4-45EC-842B-48D8CB2C8C00}" destId="{99237463-32E8-4C7E-9819-89D25D21CA37}" srcOrd="1" destOrd="0" presId="urn:microsoft.com/office/officeart/2005/8/layout/bProcess3"/>
    <dgm:cxn modelId="{288A897D-8CE9-48D4-84B4-435DDE78272E}" type="presParOf" srcId="{99237463-32E8-4C7E-9819-89D25D21CA37}" destId="{DFD53AE0-BE07-426A-A2E4-D5618B5CAB12}" srcOrd="0" destOrd="0" presId="urn:microsoft.com/office/officeart/2005/8/layout/bProcess3"/>
    <dgm:cxn modelId="{05A06425-32D0-492A-874C-4388C52766DA}" type="presParOf" srcId="{E8A382BF-2DC4-45EC-842B-48D8CB2C8C00}" destId="{22BE0496-BFD6-4F14-A9AD-D25FABF553CC}" srcOrd="2" destOrd="0" presId="urn:microsoft.com/office/officeart/2005/8/layout/bProcess3"/>
    <dgm:cxn modelId="{B0E99CB6-6FA2-4B5E-A8C6-773D53FA6040}" type="presParOf" srcId="{E8A382BF-2DC4-45EC-842B-48D8CB2C8C00}" destId="{2BF82804-5F19-4B34-AC1C-CF931A537410}" srcOrd="3" destOrd="0" presId="urn:microsoft.com/office/officeart/2005/8/layout/bProcess3"/>
    <dgm:cxn modelId="{F0ADF842-3FF6-4C8E-BED2-5740FDAA53A7}" type="presParOf" srcId="{2BF82804-5F19-4B34-AC1C-CF931A537410}" destId="{E61EA565-CF60-4C28-A3DD-F59DA978AD52}" srcOrd="0" destOrd="0" presId="urn:microsoft.com/office/officeart/2005/8/layout/bProcess3"/>
    <dgm:cxn modelId="{3F6810A4-3BF2-4D5C-9167-190217A07D26}" type="presParOf" srcId="{E8A382BF-2DC4-45EC-842B-48D8CB2C8C00}" destId="{52FAD2F2-F4EC-44D1-97D8-EE7E0FC3A43F}" srcOrd="4" destOrd="0" presId="urn:microsoft.com/office/officeart/2005/8/layout/bProcess3"/>
    <dgm:cxn modelId="{87D26214-60D0-49F9-9F11-B2D587CC6C0A}" type="presParOf" srcId="{E8A382BF-2DC4-45EC-842B-48D8CB2C8C00}" destId="{00EFCCD6-2ADF-4768-9515-EB8C035623E2}" srcOrd="5" destOrd="0" presId="urn:microsoft.com/office/officeart/2005/8/layout/bProcess3"/>
    <dgm:cxn modelId="{F4949B0B-E1F5-4F27-BF85-BF84815E4FA1}" type="presParOf" srcId="{00EFCCD6-2ADF-4768-9515-EB8C035623E2}" destId="{896EC18C-7BB6-4732-B4A8-C87B390FC9CF}" srcOrd="0" destOrd="0" presId="urn:microsoft.com/office/officeart/2005/8/layout/bProcess3"/>
    <dgm:cxn modelId="{ECD3FBC0-F533-4607-8A32-00AAAEB150FD}" type="presParOf" srcId="{E8A382BF-2DC4-45EC-842B-48D8CB2C8C00}" destId="{BEF53DD1-CA94-4C74-8730-999041C4FF24}" srcOrd="6" destOrd="0" presId="urn:microsoft.com/office/officeart/2005/8/layout/bProcess3"/>
    <dgm:cxn modelId="{5BCD58F8-460F-46CD-85FB-6ACEDBE5C5DD}" type="presParOf" srcId="{E8A382BF-2DC4-45EC-842B-48D8CB2C8C00}" destId="{383C9D92-DD95-41F6-965D-B77006D65A43}" srcOrd="7" destOrd="0" presId="urn:microsoft.com/office/officeart/2005/8/layout/bProcess3"/>
    <dgm:cxn modelId="{E5087E62-8F83-4937-9B98-A8876D3A1921}" type="presParOf" srcId="{383C9D92-DD95-41F6-965D-B77006D65A43}" destId="{E3C2BA58-D124-441A-81F5-EA0704D7C117}" srcOrd="0" destOrd="0" presId="urn:microsoft.com/office/officeart/2005/8/layout/bProcess3"/>
    <dgm:cxn modelId="{02D50DD6-3F8A-4C64-8152-A76611B0C91E}" type="presParOf" srcId="{E8A382BF-2DC4-45EC-842B-48D8CB2C8C00}" destId="{EE5EE6F0-ADB2-4D22-B8E9-4F31A4FA8A00}" srcOrd="8" destOrd="0" presId="urn:microsoft.com/office/officeart/2005/8/layout/bProcess3"/>
    <dgm:cxn modelId="{544596C2-F0EB-46B5-BCE6-AD111EEAADEC}" type="presParOf" srcId="{E8A382BF-2DC4-45EC-842B-48D8CB2C8C00}" destId="{3956B367-25A5-4D79-8400-9D5B4CDEFEE1}" srcOrd="9" destOrd="0" presId="urn:microsoft.com/office/officeart/2005/8/layout/bProcess3"/>
    <dgm:cxn modelId="{6879CB81-EE75-4AF1-ABD8-F818441036A4}" type="presParOf" srcId="{3956B367-25A5-4D79-8400-9D5B4CDEFEE1}" destId="{60545A6D-C875-414D-BCFC-8C9B8EB67DD3}" srcOrd="0" destOrd="0" presId="urn:microsoft.com/office/officeart/2005/8/layout/bProcess3"/>
    <dgm:cxn modelId="{40B7EBDE-0C1E-4C14-A733-864047D0EED5}" type="presParOf" srcId="{E8A382BF-2DC4-45EC-842B-48D8CB2C8C00}" destId="{420D4661-E8D0-410E-BA59-C0FBBFA319BD}" srcOrd="10" destOrd="0" presId="urn:microsoft.com/office/officeart/2005/8/layout/bProcess3"/>
    <dgm:cxn modelId="{D8F4C42F-DDD1-4732-A753-DB460A847D9B}" type="presParOf" srcId="{E8A382BF-2DC4-45EC-842B-48D8CB2C8C00}" destId="{0564A007-B591-4F70-8F31-D739DF5AA402}" srcOrd="11" destOrd="0" presId="urn:microsoft.com/office/officeart/2005/8/layout/bProcess3"/>
    <dgm:cxn modelId="{184C72F5-0878-4277-B268-6A3FEC2888C3}" type="presParOf" srcId="{0564A007-B591-4F70-8F31-D739DF5AA402}" destId="{69B1E56F-BC2E-4617-BC06-1C43268C6355}" srcOrd="0" destOrd="0" presId="urn:microsoft.com/office/officeart/2005/8/layout/bProcess3"/>
    <dgm:cxn modelId="{3AFB03AD-F8B1-45DE-A927-AE775E7DE9AC}" type="presParOf" srcId="{E8A382BF-2DC4-45EC-842B-48D8CB2C8C00}" destId="{0D2C4EEB-5A9D-4276-B5CA-24B32F1E0C2E}" srcOrd="12" destOrd="0" presId="urn:microsoft.com/office/officeart/2005/8/layout/bProcess3"/>
    <dgm:cxn modelId="{77460148-54A4-4F40-AB17-1C349C5F8E43}" type="presParOf" srcId="{E8A382BF-2DC4-45EC-842B-48D8CB2C8C00}" destId="{45F21081-B175-4D99-AD90-5549CAD48CAB}" srcOrd="13" destOrd="0" presId="urn:microsoft.com/office/officeart/2005/8/layout/bProcess3"/>
    <dgm:cxn modelId="{D4AC8646-D6BD-4DC7-B40E-62F0145C1DA5}" type="presParOf" srcId="{45F21081-B175-4D99-AD90-5549CAD48CAB}" destId="{31744D29-51AD-494E-AC3B-4C33158C11D3}" srcOrd="0" destOrd="0" presId="urn:microsoft.com/office/officeart/2005/8/layout/bProcess3"/>
    <dgm:cxn modelId="{8BE3C024-B030-45C0-9AE7-1EA94FA630DE}" type="presParOf" srcId="{E8A382BF-2DC4-45EC-842B-48D8CB2C8C00}" destId="{912DC9D7-3490-4F2C-BDCA-0513305FC353}" srcOrd="14" destOrd="0" presId="urn:microsoft.com/office/officeart/2005/8/layout/bProcess3"/>
    <dgm:cxn modelId="{AEB076EB-E96B-43C7-BDA6-8650802161FD}" type="presParOf" srcId="{E8A382BF-2DC4-45EC-842B-48D8CB2C8C00}" destId="{0496D5F6-416E-4B20-96CE-4726E6216EEA}" srcOrd="15" destOrd="0" presId="urn:microsoft.com/office/officeart/2005/8/layout/bProcess3"/>
    <dgm:cxn modelId="{7246AA4D-0A6C-49AB-9D40-93DA883235EB}" type="presParOf" srcId="{0496D5F6-416E-4B20-96CE-4726E6216EEA}" destId="{F17DF173-1C3D-4ECF-B85F-E93ACC850D3D}" srcOrd="0" destOrd="0" presId="urn:microsoft.com/office/officeart/2005/8/layout/bProcess3"/>
    <dgm:cxn modelId="{E8AA8023-5DA6-432B-9FDB-74DA79322455}" type="presParOf" srcId="{E8A382BF-2DC4-45EC-842B-48D8CB2C8C00}" destId="{5810B2B4-E6DE-46DF-A9FB-6EC1285E0045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1957B-5F37-4B57-91D7-E25FC8B95F74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AD01E0FB-EDA0-4286-A4C1-D46C5645CC1B}">
      <dgm:prSet phldrT="[Text]" custT="1"/>
      <dgm:spPr/>
      <dgm:t>
        <a:bodyPr/>
        <a:lstStyle/>
        <a:p>
          <a:endParaRPr lang="en-IN" sz="1600" dirty="0">
            <a:latin typeface="Times New Roman" pitchFamily="18" charset="0"/>
            <a:cs typeface="Times New Roman" pitchFamily="18" charset="0"/>
          </a:endParaRPr>
        </a:p>
        <a:p>
          <a:r>
            <a:rPr lang="en-IN" sz="1600" dirty="0">
              <a:latin typeface="Times New Roman" pitchFamily="18" charset="0"/>
              <a:cs typeface="Times New Roman" pitchFamily="18" charset="0"/>
            </a:rPr>
            <a:t>3</a:t>
          </a:r>
          <a:r>
            <a:rPr lang="en-IN" sz="1600" baseline="30000" dirty="0">
              <a:latin typeface="Times New Roman" pitchFamily="18" charset="0"/>
              <a:cs typeface="Times New Roman" pitchFamily="18" charset="0"/>
            </a:rPr>
            <a:t>rd</a:t>
          </a:r>
          <a:r>
            <a:rPr lang="en-IN" sz="1600" dirty="0">
              <a:latin typeface="Times New Roman" pitchFamily="18" charset="0"/>
              <a:cs typeface="Times New Roman" pitchFamily="18" charset="0"/>
            </a:rPr>
            <a:t>  month</a:t>
          </a:r>
        </a:p>
        <a:p>
          <a:r>
            <a:rPr lang="en-IN" sz="1600" dirty="0">
              <a:latin typeface="Times New Roman" pitchFamily="18" charset="0"/>
              <a:cs typeface="Times New Roman" pitchFamily="18" charset="0"/>
            </a:rPr>
            <a:t>Procurement of raw materials</a:t>
          </a:r>
        </a:p>
        <a:p>
          <a:endParaRPr lang="en-IN" sz="1200" dirty="0">
            <a:latin typeface="Times New Roman" pitchFamily="18" charset="0"/>
            <a:cs typeface="Times New Roman" pitchFamily="18" charset="0"/>
          </a:endParaRPr>
        </a:p>
        <a:p>
          <a:r>
            <a:rPr lang="en-IN" sz="1200" dirty="0"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0629235A-E661-43FD-9E1B-F39FA2B4F531}" type="parTrans" cxnId="{C98EE362-0F0D-46FE-9AED-B4CB0592A6D9}">
      <dgm:prSet/>
      <dgm:spPr/>
      <dgm:t>
        <a:bodyPr/>
        <a:lstStyle/>
        <a:p>
          <a:endParaRPr lang="en-IN"/>
        </a:p>
      </dgm:t>
    </dgm:pt>
    <dgm:pt modelId="{99C3A27A-8CF1-4604-858A-E8BF90ED95D6}" type="sibTrans" cxnId="{C98EE362-0F0D-46FE-9AED-B4CB0592A6D9}">
      <dgm:prSet/>
      <dgm:spPr/>
      <dgm:t>
        <a:bodyPr/>
        <a:lstStyle/>
        <a:p>
          <a:endParaRPr lang="en-IN"/>
        </a:p>
      </dgm:t>
    </dgm:pt>
    <dgm:pt modelId="{E615B9D0-8A23-4E1A-BC7A-8638AF2F0BAC}">
      <dgm:prSet phldrT="[Text]" custT="1"/>
      <dgm:spPr/>
      <dgm:t>
        <a:bodyPr/>
        <a:lstStyle/>
        <a:p>
          <a:r>
            <a:rPr lang="en-IN" sz="1600">
              <a:latin typeface="Times New Roman" pitchFamily="18" charset="0"/>
              <a:cs typeface="Times New Roman" pitchFamily="18" charset="0"/>
            </a:rPr>
            <a:t>6</a:t>
          </a:r>
          <a:r>
            <a:rPr lang="en-IN" sz="1600" baseline="30000">
              <a:latin typeface="Times New Roman" pitchFamily="18" charset="0"/>
              <a:cs typeface="Times New Roman" pitchFamily="18" charset="0"/>
            </a:rPr>
            <a:t>th</a:t>
          </a:r>
          <a:r>
            <a:rPr lang="en-IN" sz="1600">
              <a:latin typeface="Times New Roman" pitchFamily="18" charset="0"/>
              <a:cs typeface="Times New Roman" pitchFamily="18" charset="0"/>
            </a:rPr>
            <a:t> month</a:t>
          </a:r>
        </a:p>
        <a:p>
          <a:r>
            <a:rPr lang="en-IN" sz="1600">
              <a:latin typeface="Times New Roman" pitchFamily="18" charset="0"/>
              <a:cs typeface="Times New Roman" pitchFamily="18" charset="0"/>
            </a:rPr>
            <a:t>Extraction of cellulose</a:t>
          </a:r>
        </a:p>
        <a:p>
          <a:endParaRPr lang="en-IN" sz="1200">
            <a:latin typeface="Times New Roman" pitchFamily="18" charset="0"/>
            <a:cs typeface="Times New Roman" pitchFamily="18" charset="0"/>
          </a:endParaRPr>
        </a:p>
        <a:p>
          <a:r>
            <a:rPr lang="en-IN" sz="1200">
              <a:latin typeface="Times New Roman" pitchFamily="18" charset="0"/>
              <a:cs typeface="Times New Roman" pitchFamily="18" charset="0"/>
            </a:rPr>
            <a:t>                 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28FE0D8B-CF5A-4843-9343-9947C56F4F9B}" type="parTrans" cxnId="{D3575187-3CAE-4BE8-8B14-4F9B9E0B404F}">
      <dgm:prSet/>
      <dgm:spPr/>
      <dgm:t>
        <a:bodyPr/>
        <a:lstStyle/>
        <a:p>
          <a:endParaRPr lang="en-IN"/>
        </a:p>
      </dgm:t>
    </dgm:pt>
    <dgm:pt modelId="{65A42552-2BD6-4863-8879-7FDFBFFBCF5A}" type="sibTrans" cxnId="{D3575187-3CAE-4BE8-8B14-4F9B9E0B404F}">
      <dgm:prSet/>
      <dgm:spPr/>
      <dgm:t>
        <a:bodyPr/>
        <a:lstStyle/>
        <a:p>
          <a:endParaRPr lang="en-IN"/>
        </a:p>
      </dgm:t>
    </dgm:pt>
    <dgm:pt modelId="{B07F1DD2-420F-468E-9190-6C51C3F7FBF4}">
      <dgm:prSet phldrT="[Text]" custT="1"/>
      <dgm:spPr/>
      <dgm:t>
        <a:bodyPr/>
        <a:lstStyle/>
        <a:p>
          <a:r>
            <a:rPr lang="en-IN" sz="1600">
              <a:latin typeface="Times New Roman" pitchFamily="18" charset="0"/>
              <a:cs typeface="Times New Roman" pitchFamily="18" charset="0"/>
            </a:rPr>
            <a:t>9</a:t>
          </a:r>
          <a:r>
            <a:rPr lang="en-IN" sz="1600" baseline="30000">
              <a:latin typeface="Times New Roman" pitchFamily="18" charset="0"/>
              <a:cs typeface="Times New Roman" pitchFamily="18" charset="0"/>
            </a:rPr>
            <a:t>th</a:t>
          </a:r>
          <a:r>
            <a:rPr lang="en-IN" sz="1600">
              <a:latin typeface="Times New Roman" pitchFamily="18" charset="0"/>
              <a:cs typeface="Times New Roman" pitchFamily="18" charset="0"/>
            </a:rPr>
            <a:t>  month</a:t>
          </a:r>
        </a:p>
        <a:p>
          <a:r>
            <a:rPr lang="en-IN" sz="1600">
              <a:latin typeface="Times New Roman" pitchFamily="18" charset="0"/>
              <a:cs typeface="Times New Roman" pitchFamily="18" charset="0"/>
            </a:rPr>
            <a:t>Preparation of nano cellulose solution</a:t>
          </a:r>
        </a:p>
        <a:p>
          <a:endParaRPr lang="en-IN" sz="1400">
            <a:latin typeface="Times New Roman" pitchFamily="18" charset="0"/>
            <a:cs typeface="Times New Roman" pitchFamily="18" charset="0"/>
          </a:endParaRPr>
        </a:p>
        <a:p>
          <a:endParaRPr lang="en-IN" sz="1400" dirty="0">
            <a:latin typeface="Times New Roman" pitchFamily="18" charset="0"/>
            <a:cs typeface="Times New Roman" pitchFamily="18" charset="0"/>
          </a:endParaRPr>
        </a:p>
      </dgm:t>
    </dgm:pt>
    <dgm:pt modelId="{809E2A61-9501-4F62-8A42-1DEF850E0E0C}" type="parTrans" cxnId="{9C539DA9-EE72-4B68-B378-4889D43B79B2}">
      <dgm:prSet/>
      <dgm:spPr/>
      <dgm:t>
        <a:bodyPr/>
        <a:lstStyle/>
        <a:p>
          <a:endParaRPr lang="en-IN"/>
        </a:p>
      </dgm:t>
    </dgm:pt>
    <dgm:pt modelId="{BDBB38DC-80A5-4631-897B-F14ABBE7460C}" type="sibTrans" cxnId="{9C539DA9-EE72-4B68-B378-4889D43B79B2}">
      <dgm:prSet/>
      <dgm:spPr/>
      <dgm:t>
        <a:bodyPr/>
        <a:lstStyle/>
        <a:p>
          <a:endParaRPr lang="en-IN"/>
        </a:p>
      </dgm:t>
    </dgm:pt>
    <dgm:pt modelId="{36D0C2A1-F19C-472B-BD8C-DDCF9E7AC549}">
      <dgm:prSet custT="1"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  <a:p>
          <a:r>
            <a:rPr lang="en-IN" sz="1600">
              <a:latin typeface="Times New Roman" pitchFamily="18" charset="0"/>
              <a:cs typeface="Times New Roman" pitchFamily="18" charset="0"/>
            </a:rPr>
            <a:t>12</a:t>
          </a:r>
          <a:r>
            <a:rPr lang="en-IN" sz="1600" baseline="30000">
              <a:latin typeface="Times New Roman" pitchFamily="18" charset="0"/>
              <a:cs typeface="Times New Roman" pitchFamily="18" charset="0"/>
            </a:rPr>
            <a:t>th</a:t>
          </a:r>
          <a:r>
            <a:rPr lang="en-IN" sz="1600">
              <a:latin typeface="Times New Roman" pitchFamily="18" charset="0"/>
              <a:cs typeface="Times New Roman" pitchFamily="18" charset="0"/>
            </a:rPr>
            <a:t> month</a:t>
          </a:r>
        </a:p>
        <a:p>
          <a:r>
            <a:rPr lang="en-IN" sz="1600">
              <a:latin typeface="Times New Roman" pitchFamily="18" charset="0"/>
              <a:cs typeface="Times New Roman" pitchFamily="18" charset="0"/>
            </a:rPr>
            <a:t>Evaluation, testing and finalisation of product </a:t>
          </a:r>
        </a:p>
        <a:p>
          <a:endParaRPr lang="en-IN" sz="1500">
            <a:latin typeface="Times New Roman" pitchFamily="18" charset="0"/>
            <a:cs typeface="Times New Roman" pitchFamily="18" charset="0"/>
          </a:endParaRPr>
        </a:p>
        <a:p>
          <a:endParaRPr lang="en-IN" sz="1500" dirty="0">
            <a:latin typeface="Times New Roman" pitchFamily="18" charset="0"/>
            <a:cs typeface="Times New Roman" pitchFamily="18" charset="0"/>
          </a:endParaRPr>
        </a:p>
      </dgm:t>
    </dgm:pt>
    <dgm:pt modelId="{B13C2A2A-14B6-47D5-9A54-A4E78C08FDA4}" type="parTrans" cxnId="{BBA4B4DB-19A8-4E0D-9643-C0AAF4FC55AF}">
      <dgm:prSet/>
      <dgm:spPr/>
      <dgm:t>
        <a:bodyPr/>
        <a:lstStyle/>
        <a:p>
          <a:endParaRPr lang="en-IN"/>
        </a:p>
      </dgm:t>
    </dgm:pt>
    <dgm:pt modelId="{8E03F7AD-111F-4FA3-870F-4BA1348FF1DA}" type="sibTrans" cxnId="{BBA4B4DB-19A8-4E0D-9643-C0AAF4FC55AF}">
      <dgm:prSet/>
      <dgm:spPr/>
      <dgm:t>
        <a:bodyPr/>
        <a:lstStyle/>
        <a:p>
          <a:endParaRPr lang="en-IN"/>
        </a:p>
      </dgm:t>
    </dgm:pt>
    <dgm:pt modelId="{4DD8E0A0-8E0B-4BB9-A976-491D56D40EAF}" type="pres">
      <dgm:prSet presAssocID="{47A1957B-5F37-4B57-91D7-E25FC8B95F74}" presName="CompostProcess" presStyleCnt="0">
        <dgm:presLayoutVars>
          <dgm:dir/>
          <dgm:resizeHandles val="exact"/>
        </dgm:presLayoutVars>
      </dgm:prSet>
      <dgm:spPr/>
    </dgm:pt>
    <dgm:pt modelId="{E1D66B02-81B9-4670-AB93-0AA2ABCEB059}" type="pres">
      <dgm:prSet presAssocID="{47A1957B-5F37-4B57-91D7-E25FC8B95F74}" presName="arrow" presStyleLbl="bgShp" presStyleIdx="0" presStyleCnt="1"/>
      <dgm:spPr/>
    </dgm:pt>
    <dgm:pt modelId="{E89415EC-D875-47B5-ADF6-4848131CE026}" type="pres">
      <dgm:prSet presAssocID="{47A1957B-5F37-4B57-91D7-E25FC8B95F74}" presName="linearProcess" presStyleCnt="0"/>
      <dgm:spPr/>
    </dgm:pt>
    <dgm:pt modelId="{2E9013D9-6B0A-4604-A20B-02024FF2FD64}" type="pres">
      <dgm:prSet presAssocID="{AD01E0FB-EDA0-4286-A4C1-D46C5645CC1B}" presName="textNode" presStyleLbl="node1" presStyleIdx="0" presStyleCnt="4" custScaleX="109666" custScaleY="114630">
        <dgm:presLayoutVars>
          <dgm:bulletEnabled val="1"/>
        </dgm:presLayoutVars>
      </dgm:prSet>
      <dgm:spPr/>
    </dgm:pt>
    <dgm:pt modelId="{C6A5677D-204D-4FF0-8B64-8A95A2693E34}" type="pres">
      <dgm:prSet presAssocID="{99C3A27A-8CF1-4604-858A-E8BF90ED95D6}" presName="sibTrans" presStyleCnt="0"/>
      <dgm:spPr/>
    </dgm:pt>
    <dgm:pt modelId="{D85AE749-508D-4425-8AB0-52D533444818}" type="pres">
      <dgm:prSet presAssocID="{E615B9D0-8A23-4E1A-BC7A-8638AF2F0BAC}" presName="textNode" presStyleLbl="node1" presStyleIdx="1" presStyleCnt="4" custScaleX="106156" custScaleY="117975" custLinFactNeighborX="21845" custLinFactNeighborY="-751">
        <dgm:presLayoutVars>
          <dgm:bulletEnabled val="1"/>
        </dgm:presLayoutVars>
      </dgm:prSet>
      <dgm:spPr/>
    </dgm:pt>
    <dgm:pt modelId="{C4116929-252D-44F9-A76A-5F90FEF44940}" type="pres">
      <dgm:prSet presAssocID="{65A42552-2BD6-4863-8879-7FDFBFFBCF5A}" presName="sibTrans" presStyleCnt="0"/>
      <dgm:spPr/>
    </dgm:pt>
    <dgm:pt modelId="{F195D466-CE8A-4D9C-BA2B-3A024D721E98}" type="pres">
      <dgm:prSet presAssocID="{B07F1DD2-420F-468E-9190-6C51C3F7FBF4}" presName="textNode" presStyleLbl="node1" presStyleIdx="2" presStyleCnt="4" custScaleX="105917" custScaleY="118115">
        <dgm:presLayoutVars>
          <dgm:bulletEnabled val="1"/>
        </dgm:presLayoutVars>
      </dgm:prSet>
      <dgm:spPr/>
    </dgm:pt>
    <dgm:pt modelId="{2904A566-BC18-4476-9B86-B8C8C44EF3E4}" type="pres">
      <dgm:prSet presAssocID="{BDBB38DC-80A5-4631-897B-F14ABBE7460C}" presName="sibTrans" presStyleCnt="0"/>
      <dgm:spPr/>
    </dgm:pt>
    <dgm:pt modelId="{06C01874-6A5E-4FB1-ADAD-54C428F872D6}" type="pres">
      <dgm:prSet presAssocID="{36D0C2A1-F19C-472B-BD8C-DDCF9E7AC549}" presName="textNode" presStyleLbl="node1" presStyleIdx="3" presStyleCnt="4" custScaleX="106072" custScaleY="116753" custLinFactNeighborX="13893" custLinFactNeighborY="0">
        <dgm:presLayoutVars>
          <dgm:bulletEnabled val="1"/>
        </dgm:presLayoutVars>
      </dgm:prSet>
      <dgm:spPr/>
    </dgm:pt>
  </dgm:ptLst>
  <dgm:cxnLst>
    <dgm:cxn modelId="{C98EE362-0F0D-46FE-9AED-B4CB0592A6D9}" srcId="{47A1957B-5F37-4B57-91D7-E25FC8B95F74}" destId="{AD01E0FB-EDA0-4286-A4C1-D46C5645CC1B}" srcOrd="0" destOrd="0" parTransId="{0629235A-E661-43FD-9E1B-F39FA2B4F531}" sibTransId="{99C3A27A-8CF1-4604-858A-E8BF90ED95D6}"/>
    <dgm:cxn modelId="{B0D11C4D-B871-47C4-9FCD-9917EF51591C}" type="presOf" srcId="{E615B9D0-8A23-4E1A-BC7A-8638AF2F0BAC}" destId="{D85AE749-508D-4425-8AB0-52D533444818}" srcOrd="0" destOrd="0" presId="urn:microsoft.com/office/officeart/2005/8/layout/hProcess9"/>
    <dgm:cxn modelId="{F9DA7C76-7883-44C9-BDD9-0A50374F50D8}" type="presOf" srcId="{47A1957B-5F37-4B57-91D7-E25FC8B95F74}" destId="{4DD8E0A0-8E0B-4BB9-A976-491D56D40EAF}" srcOrd="0" destOrd="0" presId="urn:microsoft.com/office/officeart/2005/8/layout/hProcess9"/>
    <dgm:cxn modelId="{D3575187-3CAE-4BE8-8B14-4F9B9E0B404F}" srcId="{47A1957B-5F37-4B57-91D7-E25FC8B95F74}" destId="{E615B9D0-8A23-4E1A-BC7A-8638AF2F0BAC}" srcOrd="1" destOrd="0" parTransId="{28FE0D8B-CF5A-4843-9343-9947C56F4F9B}" sibTransId="{65A42552-2BD6-4863-8879-7FDFBFFBCF5A}"/>
    <dgm:cxn modelId="{2A43E496-EABE-4C04-9738-7BE4205AF17C}" type="presOf" srcId="{36D0C2A1-F19C-472B-BD8C-DDCF9E7AC549}" destId="{06C01874-6A5E-4FB1-ADAD-54C428F872D6}" srcOrd="0" destOrd="0" presId="urn:microsoft.com/office/officeart/2005/8/layout/hProcess9"/>
    <dgm:cxn modelId="{9C539DA9-EE72-4B68-B378-4889D43B79B2}" srcId="{47A1957B-5F37-4B57-91D7-E25FC8B95F74}" destId="{B07F1DD2-420F-468E-9190-6C51C3F7FBF4}" srcOrd="2" destOrd="0" parTransId="{809E2A61-9501-4F62-8A42-1DEF850E0E0C}" sibTransId="{BDBB38DC-80A5-4631-897B-F14ABBE7460C}"/>
    <dgm:cxn modelId="{BBA4B4DB-19A8-4E0D-9643-C0AAF4FC55AF}" srcId="{47A1957B-5F37-4B57-91D7-E25FC8B95F74}" destId="{36D0C2A1-F19C-472B-BD8C-DDCF9E7AC549}" srcOrd="3" destOrd="0" parTransId="{B13C2A2A-14B6-47D5-9A54-A4E78C08FDA4}" sibTransId="{8E03F7AD-111F-4FA3-870F-4BA1348FF1DA}"/>
    <dgm:cxn modelId="{E86D30F5-A7A0-4E13-930D-150DEF58087F}" type="presOf" srcId="{AD01E0FB-EDA0-4286-A4C1-D46C5645CC1B}" destId="{2E9013D9-6B0A-4604-A20B-02024FF2FD64}" srcOrd="0" destOrd="0" presId="urn:microsoft.com/office/officeart/2005/8/layout/hProcess9"/>
    <dgm:cxn modelId="{61B471F5-D6E8-4521-97E3-20C930B4B457}" type="presOf" srcId="{B07F1DD2-420F-468E-9190-6C51C3F7FBF4}" destId="{F195D466-CE8A-4D9C-BA2B-3A024D721E98}" srcOrd="0" destOrd="0" presId="urn:microsoft.com/office/officeart/2005/8/layout/hProcess9"/>
    <dgm:cxn modelId="{2D2CCFFB-BF6F-4CD3-BD09-D0278EC77BC8}" type="presParOf" srcId="{4DD8E0A0-8E0B-4BB9-A976-491D56D40EAF}" destId="{E1D66B02-81B9-4670-AB93-0AA2ABCEB059}" srcOrd="0" destOrd="0" presId="urn:microsoft.com/office/officeart/2005/8/layout/hProcess9"/>
    <dgm:cxn modelId="{B5C879C4-1F30-4044-8F2C-8415A0679D4E}" type="presParOf" srcId="{4DD8E0A0-8E0B-4BB9-A976-491D56D40EAF}" destId="{E89415EC-D875-47B5-ADF6-4848131CE026}" srcOrd="1" destOrd="0" presId="urn:microsoft.com/office/officeart/2005/8/layout/hProcess9"/>
    <dgm:cxn modelId="{D3994A12-2620-4F22-AB2F-839C015BB294}" type="presParOf" srcId="{E89415EC-D875-47B5-ADF6-4848131CE026}" destId="{2E9013D9-6B0A-4604-A20B-02024FF2FD64}" srcOrd="0" destOrd="0" presId="urn:microsoft.com/office/officeart/2005/8/layout/hProcess9"/>
    <dgm:cxn modelId="{C3F482F7-FFB4-49F4-9216-63D37ECDD52C}" type="presParOf" srcId="{E89415EC-D875-47B5-ADF6-4848131CE026}" destId="{C6A5677D-204D-4FF0-8B64-8A95A2693E34}" srcOrd="1" destOrd="0" presId="urn:microsoft.com/office/officeart/2005/8/layout/hProcess9"/>
    <dgm:cxn modelId="{A0AF83AE-84FD-4487-9DEB-142FBB1085A9}" type="presParOf" srcId="{E89415EC-D875-47B5-ADF6-4848131CE026}" destId="{D85AE749-508D-4425-8AB0-52D533444818}" srcOrd="2" destOrd="0" presId="urn:microsoft.com/office/officeart/2005/8/layout/hProcess9"/>
    <dgm:cxn modelId="{8FF42A1A-3D25-4453-AAF0-C6F0124D0C98}" type="presParOf" srcId="{E89415EC-D875-47B5-ADF6-4848131CE026}" destId="{C4116929-252D-44F9-A76A-5F90FEF44940}" srcOrd="3" destOrd="0" presId="urn:microsoft.com/office/officeart/2005/8/layout/hProcess9"/>
    <dgm:cxn modelId="{6E6AAD98-A15A-4BAF-AA73-822727362ECA}" type="presParOf" srcId="{E89415EC-D875-47B5-ADF6-4848131CE026}" destId="{F195D466-CE8A-4D9C-BA2B-3A024D721E98}" srcOrd="4" destOrd="0" presId="urn:microsoft.com/office/officeart/2005/8/layout/hProcess9"/>
    <dgm:cxn modelId="{76DF89E4-58F7-4B07-967C-C1049F0DFC12}" type="presParOf" srcId="{E89415EC-D875-47B5-ADF6-4848131CE026}" destId="{2904A566-BC18-4476-9B86-B8C8C44EF3E4}" srcOrd="5" destOrd="0" presId="urn:microsoft.com/office/officeart/2005/8/layout/hProcess9"/>
    <dgm:cxn modelId="{FDC7C83E-5DD6-421B-B0C8-ED9256EE67E2}" type="presParOf" srcId="{E89415EC-D875-47B5-ADF6-4848131CE026}" destId="{06C01874-6A5E-4FB1-ADAD-54C428F872D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D9E11-3054-4C0F-8E10-7FCD0FB71DD2}">
      <dsp:nvSpPr>
        <dsp:cNvPr id="0" name=""/>
        <dsp:cNvSpPr/>
      </dsp:nvSpPr>
      <dsp:spPr>
        <a:xfrm rot="16200000">
          <a:off x="624021" y="-624021"/>
          <a:ext cx="1026300" cy="227434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144000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Eco-Friendly and Sustainable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Devoid of Chemical</a:t>
          </a:r>
        </a:p>
      </dsp:txBody>
      <dsp:txXfrm rot="5400000">
        <a:off x="0" y="0"/>
        <a:ext cx="2274342" cy="769725"/>
      </dsp:txXfrm>
    </dsp:sp>
    <dsp:sp modelId="{D4F11AC4-2BD1-4DF7-8771-DBDD426F4216}">
      <dsp:nvSpPr>
        <dsp:cNvPr id="0" name=""/>
        <dsp:cNvSpPr/>
      </dsp:nvSpPr>
      <dsp:spPr>
        <a:xfrm>
          <a:off x="2274342" y="0"/>
          <a:ext cx="2274342" cy="10263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80000" rIns="72000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Innovative Solution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</a:t>
          </a:r>
          <a:r>
            <a:rPr lang="en-IN" sz="1300" b="1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Effective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baseline="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2274342" y="0"/>
        <a:ext cx="2274342" cy="769725"/>
      </dsp:txXfrm>
    </dsp:sp>
    <dsp:sp modelId="{A537B0F3-6C61-4D5C-A238-AD4E2ABC32B1}">
      <dsp:nvSpPr>
        <dsp:cNvPr id="0" name=""/>
        <dsp:cNvSpPr/>
      </dsp:nvSpPr>
      <dsp:spPr>
        <a:xfrm rot="10800000">
          <a:off x="0" y="1026300"/>
          <a:ext cx="2274342" cy="10263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36000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Ethylene-free Environment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Quality Preservation</a:t>
          </a:r>
        </a:p>
      </dsp:txBody>
      <dsp:txXfrm rot="10800000">
        <a:off x="0" y="1282875"/>
        <a:ext cx="2274342" cy="769725"/>
      </dsp:txXfrm>
    </dsp:sp>
    <dsp:sp modelId="{F320E1BF-28CB-461B-8560-99EA4EDB33D1}">
      <dsp:nvSpPr>
        <dsp:cNvPr id="0" name=""/>
        <dsp:cNvSpPr/>
      </dsp:nvSpPr>
      <dsp:spPr>
        <a:xfrm rot="5400000">
          <a:off x="2898363" y="402278"/>
          <a:ext cx="1026300" cy="227434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36000" rIns="92456" bIns="2880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Commercial Viability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sp:txBody>
      <dsp:txXfrm rot="-5400000">
        <a:off x="2274343" y="1282874"/>
        <a:ext cx="2274342" cy="769725"/>
      </dsp:txXfrm>
    </dsp:sp>
    <dsp:sp modelId="{5A30673A-0191-4004-B48E-CA3FDC0EB5B3}">
      <dsp:nvSpPr>
        <dsp:cNvPr id="0" name=""/>
        <dsp:cNvSpPr/>
      </dsp:nvSpPr>
      <dsp:spPr>
        <a:xfrm>
          <a:off x="1683079" y="776231"/>
          <a:ext cx="1182526" cy="500136"/>
        </a:xfrm>
        <a:prstGeom prst="round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USP</a:t>
          </a:r>
        </a:p>
      </dsp:txBody>
      <dsp:txXfrm>
        <a:off x="1707494" y="800646"/>
        <a:ext cx="1133696" cy="451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EEFEE-52BF-4F7C-96F2-5D1B99DBD778}">
      <dsp:nvSpPr>
        <dsp:cNvPr id="0" name=""/>
        <dsp:cNvSpPr/>
      </dsp:nvSpPr>
      <dsp:spPr>
        <a:xfrm>
          <a:off x="197156" y="1327798"/>
          <a:ext cx="1426866" cy="331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Nano Cellulose</a:t>
          </a:r>
        </a:p>
      </dsp:txBody>
      <dsp:txXfrm>
        <a:off x="206863" y="1337505"/>
        <a:ext cx="1407452" cy="312005"/>
      </dsp:txXfrm>
    </dsp:sp>
    <dsp:sp modelId="{5BD01554-3533-4303-9040-88A43F19A443}">
      <dsp:nvSpPr>
        <dsp:cNvPr id="0" name=""/>
        <dsp:cNvSpPr/>
      </dsp:nvSpPr>
      <dsp:spPr>
        <a:xfrm rot="18753823">
          <a:off x="1345754" y="845606"/>
          <a:ext cx="1719887" cy="29063"/>
        </a:xfrm>
        <a:custGeom>
          <a:avLst/>
          <a:gdLst/>
          <a:ahLst/>
          <a:cxnLst/>
          <a:rect l="0" t="0" r="0" b="0"/>
          <a:pathLst>
            <a:path>
              <a:moveTo>
                <a:pt x="0" y="14531"/>
              </a:moveTo>
              <a:lnTo>
                <a:pt x="1719887" y="14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162700" y="817140"/>
        <a:ext cx="85994" cy="85994"/>
      </dsp:txXfrm>
    </dsp:sp>
    <dsp:sp modelId="{39275CDC-D2DD-4EF2-B98B-0BAC9E85CCBD}">
      <dsp:nvSpPr>
        <dsp:cNvPr id="0" name=""/>
        <dsp:cNvSpPr/>
      </dsp:nvSpPr>
      <dsp:spPr>
        <a:xfrm>
          <a:off x="2787372" y="17074"/>
          <a:ext cx="1333022" cy="419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Pressure Homogenization</a:t>
          </a:r>
        </a:p>
      </dsp:txBody>
      <dsp:txXfrm>
        <a:off x="2799655" y="29357"/>
        <a:ext cx="1308456" cy="394818"/>
      </dsp:txXfrm>
    </dsp:sp>
    <dsp:sp modelId="{47087ED9-40B6-4655-9670-B65B4B007274}">
      <dsp:nvSpPr>
        <dsp:cNvPr id="0" name=""/>
        <dsp:cNvSpPr/>
      </dsp:nvSpPr>
      <dsp:spPr>
        <a:xfrm rot="19488450">
          <a:off x="1493926" y="1068765"/>
          <a:ext cx="1423543" cy="29063"/>
        </a:xfrm>
        <a:custGeom>
          <a:avLst/>
          <a:gdLst/>
          <a:ahLst/>
          <a:cxnLst/>
          <a:rect l="0" t="0" r="0" b="0"/>
          <a:pathLst>
            <a:path>
              <a:moveTo>
                <a:pt x="0" y="14531"/>
              </a:moveTo>
              <a:lnTo>
                <a:pt x="1423543" y="14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0109" y="1047708"/>
        <a:ext cx="71177" cy="71177"/>
      </dsp:txXfrm>
    </dsp:sp>
    <dsp:sp modelId="{4C752EA1-B5D7-4360-961E-2565F41AAE11}">
      <dsp:nvSpPr>
        <dsp:cNvPr id="0" name=""/>
        <dsp:cNvSpPr/>
      </dsp:nvSpPr>
      <dsp:spPr>
        <a:xfrm>
          <a:off x="2787372" y="472471"/>
          <a:ext cx="1337092" cy="401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Microfluidization</a:t>
          </a:r>
          <a:endParaRPr lang="en-US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99124" y="484223"/>
        <a:ext cx="1313588" cy="377722"/>
      </dsp:txXfrm>
    </dsp:sp>
    <dsp:sp modelId="{5E6378EC-7AC7-4C19-98CE-36DFBA21034D}">
      <dsp:nvSpPr>
        <dsp:cNvPr id="0" name=""/>
        <dsp:cNvSpPr/>
      </dsp:nvSpPr>
      <dsp:spPr>
        <a:xfrm rot="20420019">
          <a:off x="1588083" y="1271621"/>
          <a:ext cx="1232272" cy="29063"/>
        </a:xfrm>
        <a:custGeom>
          <a:avLst/>
          <a:gdLst/>
          <a:ahLst/>
          <a:cxnLst/>
          <a:rect l="0" t="0" r="0" b="0"/>
          <a:pathLst>
            <a:path>
              <a:moveTo>
                <a:pt x="0" y="14531"/>
              </a:moveTo>
              <a:lnTo>
                <a:pt x="1232272" y="14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3413" y="1255345"/>
        <a:ext cx="61613" cy="61613"/>
      </dsp:txXfrm>
    </dsp:sp>
    <dsp:sp modelId="{83771FA1-D7D1-4537-BA50-F63AF5C6B397}">
      <dsp:nvSpPr>
        <dsp:cNvPr id="0" name=""/>
        <dsp:cNvSpPr/>
      </dsp:nvSpPr>
      <dsp:spPr>
        <a:xfrm>
          <a:off x="2784416" y="908884"/>
          <a:ext cx="1365978" cy="339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Grinding</a:t>
          </a:r>
        </a:p>
      </dsp:txBody>
      <dsp:txXfrm>
        <a:off x="2794369" y="918837"/>
        <a:ext cx="1346072" cy="319918"/>
      </dsp:txXfrm>
    </dsp:sp>
    <dsp:sp modelId="{1C221237-6287-4090-BAC6-EA79419935C7}">
      <dsp:nvSpPr>
        <dsp:cNvPr id="0" name=""/>
        <dsp:cNvSpPr/>
      </dsp:nvSpPr>
      <dsp:spPr>
        <a:xfrm rot="21377902">
          <a:off x="1622807" y="1441345"/>
          <a:ext cx="1165780" cy="29063"/>
        </a:xfrm>
        <a:custGeom>
          <a:avLst/>
          <a:gdLst/>
          <a:ahLst/>
          <a:cxnLst/>
          <a:rect l="0" t="0" r="0" b="0"/>
          <a:pathLst>
            <a:path>
              <a:moveTo>
                <a:pt x="0" y="14531"/>
              </a:moveTo>
              <a:lnTo>
                <a:pt x="1165780" y="14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6553" y="1426732"/>
        <a:ext cx="58289" cy="58289"/>
      </dsp:txXfrm>
    </dsp:sp>
    <dsp:sp modelId="{7A83C643-A6C9-43E2-AA3C-05C1301D9ACF}">
      <dsp:nvSpPr>
        <dsp:cNvPr id="0" name=""/>
        <dsp:cNvSpPr/>
      </dsp:nvSpPr>
      <dsp:spPr>
        <a:xfrm>
          <a:off x="2787372" y="1273850"/>
          <a:ext cx="1370174" cy="288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Cryocrushing</a:t>
          </a:r>
          <a:endParaRPr lang="en-US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95830" y="1282308"/>
        <a:ext cx="1353258" cy="271872"/>
      </dsp:txXfrm>
    </dsp:sp>
    <dsp:sp modelId="{C4ED0EF5-D295-4B56-996A-072E43BB3D3E}">
      <dsp:nvSpPr>
        <dsp:cNvPr id="0" name=""/>
        <dsp:cNvSpPr/>
      </dsp:nvSpPr>
      <dsp:spPr>
        <a:xfrm rot="868520">
          <a:off x="1604648" y="1631539"/>
          <a:ext cx="1220678" cy="29063"/>
        </a:xfrm>
        <a:custGeom>
          <a:avLst/>
          <a:gdLst/>
          <a:ahLst/>
          <a:cxnLst/>
          <a:rect l="0" t="0" r="0" b="0"/>
          <a:pathLst>
            <a:path>
              <a:moveTo>
                <a:pt x="0" y="14531"/>
              </a:moveTo>
              <a:lnTo>
                <a:pt x="1220678" y="14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4470" y="1615554"/>
        <a:ext cx="61033" cy="61033"/>
      </dsp:txXfrm>
    </dsp:sp>
    <dsp:sp modelId="{AC8AB9F1-F08B-44E8-8043-E1B722810E3A}">
      <dsp:nvSpPr>
        <dsp:cNvPr id="0" name=""/>
        <dsp:cNvSpPr/>
      </dsp:nvSpPr>
      <dsp:spPr>
        <a:xfrm>
          <a:off x="2805951" y="1598021"/>
          <a:ext cx="1355870" cy="401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Ball Milling process</a:t>
          </a:r>
        </a:p>
      </dsp:txBody>
      <dsp:txXfrm>
        <a:off x="2817702" y="1609772"/>
        <a:ext cx="1332368" cy="3777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37463-32E8-4C7E-9819-89D25D21CA37}">
      <dsp:nvSpPr>
        <dsp:cNvPr id="0" name=""/>
        <dsp:cNvSpPr/>
      </dsp:nvSpPr>
      <dsp:spPr>
        <a:xfrm>
          <a:off x="1831516" y="319294"/>
          <a:ext cx="4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66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52415" y="362528"/>
        <a:ext cx="24863" cy="4972"/>
      </dsp:txXfrm>
    </dsp:sp>
    <dsp:sp modelId="{D0209DE6-1E27-469F-8D6E-D3804D171937}">
      <dsp:nvSpPr>
        <dsp:cNvPr id="0" name=""/>
        <dsp:cNvSpPr/>
      </dsp:nvSpPr>
      <dsp:spPr>
        <a:xfrm>
          <a:off x="20326" y="52584"/>
          <a:ext cx="1812989" cy="624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Biomass Suppliers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(Agricultural Residue) </a:t>
          </a:r>
        </a:p>
      </dsp:txBody>
      <dsp:txXfrm>
        <a:off x="20326" y="52584"/>
        <a:ext cx="1812989" cy="624861"/>
      </dsp:txXfrm>
    </dsp:sp>
    <dsp:sp modelId="{2BF82804-5F19-4B34-AC1C-CF931A537410}">
      <dsp:nvSpPr>
        <dsp:cNvPr id="0" name=""/>
        <dsp:cNvSpPr/>
      </dsp:nvSpPr>
      <dsp:spPr>
        <a:xfrm>
          <a:off x="4335352" y="319294"/>
          <a:ext cx="4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66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556250" y="362528"/>
        <a:ext cx="24863" cy="4972"/>
      </dsp:txXfrm>
    </dsp:sp>
    <dsp:sp modelId="{22BE0496-BFD6-4F14-A9AD-D25FABF553CC}">
      <dsp:nvSpPr>
        <dsp:cNvPr id="0" name=""/>
        <dsp:cNvSpPr/>
      </dsp:nvSpPr>
      <dsp:spPr>
        <a:xfrm>
          <a:off x="2330576" y="12059"/>
          <a:ext cx="2006575" cy="7059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Pre-treatment Facility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(Extraction of Cellulose)</a:t>
          </a:r>
        </a:p>
      </dsp:txBody>
      <dsp:txXfrm>
        <a:off x="2330576" y="12059"/>
        <a:ext cx="2006575" cy="705910"/>
      </dsp:txXfrm>
    </dsp:sp>
    <dsp:sp modelId="{00EFCCD6-2ADF-4768-9515-EB8C035623E2}">
      <dsp:nvSpPr>
        <dsp:cNvPr id="0" name=""/>
        <dsp:cNvSpPr/>
      </dsp:nvSpPr>
      <dsp:spPr>
        <a:xfrm>
          <a:off x="1016642" y="727754"/>
          <a:ext cx="4855433" cy="492247"/>
        </a:xfrm>
        <a:custGeom>
          <a:avLst/>
          <a:gdLst/>
          <a:ahLst/>
          <a:cxnLst/>
          <a:rect l="0" t="0" r="0" b="0"/>
          <a:pathLst>
            <a:path>
              <a:moveTo>
                <a:pt x="4855433" y="0"/>
              </a:moveTo>
              <a:lnTo>
                <a:pt x="4855433" y="263223"/>
              </a:lnTo>
              <a:lnTo>
                <a:pt x="0" y="263223"/>
              </a:lnTo>
              <a:lnTo>
                <a:pt x="0" y="49224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22271" y="971391"/>
        <a:ext cx="244175" cy="4972"/>
      </dsp:txXfrm>
    </dsp:sp>
    <dsp:sp modelId="{52FAD2F2-F4EC-44D1-97D8-EE7E0FC3A43F}">
      <dsp:nvSpPr>
        <dsp:cNvPr id="0" name=""/>
        <dsp:cNvSpPr/>
      </dsp:nvSpPr>
      <dsp:spPr>
        <a:xfrm>
          <a:off x="4834412" y="475"/>
          <a:ext cx="2075326" cy="729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Nanocellulose Synthesis                               </a:t>
          </a:r>
        </a:p>
      </dsp:txBody>
      <dsp:txXfrm>
        <a:off x="4834412" y="475"/>
        <a:ext cx="2075326" cy="729078"/>
      </dsp:txXfrm>
    </dsp:sp>
    <dsp:sp modelId="{383C9D92-DD95-41F6-965D-B77006D65A43}">
      <dsp:nvSpPr>
        <dsp:cNvPr id="0" name=""/>
        <dsp:cNvSpPr/>
      </dsp:nvSpPr>
      <dsp:spPr>
        <a:xfrm>
          <a:off x="2011157" y="1560046"/>
          <a:ext cx="4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66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32055" y="1603279"/>
        <a:ext cx="24863" cy="4972"/>
      </dsp:txXfrm>
    </dsp:sp>
    <dsp:sp modelId="{BEF53DD1-CA94-4C74-8730-999041C4FF24}">
      <dsp:nvSpPr>
        <dsp:cNvPr id="0" name=""/>
        <dsp:cNvSpPr/>
      </dsp:nvSpPr>
      <dsp:spPr>
        <a:xfrm>
          <a:off x="20326" y="1252401"/>
          <a:ext cx="1992630" cy="7067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Additive Mixing Facility</a:t>
          </a:r>
        </a:p>
      </dsp:txBody>
      <dsp:txXfrm>
        <a:off x="20326" y="1252401"/>
        <a:ext cx="1992630" cy="706728"/>
      </dsp:txXfrm>
    </dsp:sp>
    <dsp:sp modelId="{3956B367-25A5-4D79-8400-9D5B4CDEFEE1}">
      <dsp:nvSpPr>
        <dsp:cNvPr id="0" name=""/>
        <dsp:cNvSpPr/>
      </dsp:nvSpPr>
      <dsp:spPr>
        <a:xfrm>
          <a:off x="4070225" y="1560046"/>
          <a:ext cx="4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66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91124" y="1603279"/>
        <a:ext cx="24863" cy="4972"/>
      </dsp:txXfrm>
    </dsp:sp>
    <dsp:sp modelId="{EE5EE6F0-ADB2-4D22-B8E9-4F31A4FA8A00}">
      <dsp:nvSpPr>
        <dsp:cNvPr id="0" name=""/>
        <dsp:cNvSpPr/>
      </dsp:nvSpPr>
      <dsp:spPr>
        <a:xfrm>
          <a:off x="2510217" y="1262059"/>
          <a:ext cx="1561808" cy="687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Film Casting </a:t>
          </a:r>
        </a:p>
      </dsp:txBody>
      <dsp:txXfrm>
        <a:off x="2510217" y="1262059"/>
        <a:ext cx="1561808" cy="687412"/>
      </dsp:txXfrm>
    </dsp:sp>
    <dsp:sp modelId="{0564A007-B591-4F70-8F31-D739DF5AA402}">
      <dsp:nvSpPr>
        <dsp:cNvPr id="0" name=""/>
        <dsp:cNvSpPr/>
      </dsp:nvSpPr>
      <dsp:spPr>
        <a:xfrm>
          <a:off x="6193332" y="1560046"/>
          <a:ext cx="4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66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14231" y="1603279"/>
        <a:ext cx="24863" cy="4972"/>
      </dsp:txXfrm>
    </dsp:sp>
    <dsp:sp modelId="{420D4661-E8D0-410E-BA59-C0FBBFA319BD}">
      <dsp:nvSpPr>
        <dsp:cNvPr id="0" name=""/>
        <dsp:cNvSpPr/>
      </dsp:nvSpPr>
      <dsp:spPr>
        <a:xfrm>
          <a:off x="4569286" y="1226814"/>
          <a:ext cx="1625846" cy="757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Logistics and Transport</a:t>
          </a:r>
        </a:p>
      </dsp:txBody>
      <dsp:txXfrm>
        <a:off x="4569286" y="1226814"/>
        <a:ext cx="1625846" cy="757902"/>
      </dsp:txXfrm>
    </dsp:sp>
    <dsp:sp modelId="{45F21081-B175-4D99-AD90-5549CAD48CAB}">
      <dsp:nvSpPr>
        <dsp:cNvPr id="0" name=""/>
        <dsp:cNvSpPr/>
      </dsp:nvSpPr>
      <dsp:spPr>
        <a:xfrm>
          <a:off x="1057990" y="1982917"/>
          <a:ext cx="6447326" cy="466660"/>
        </a:xfrm>
        <a:custGeom>
          <a:avLst/>
          <a:gdLst/>
          <a:ahLst/>
          <a:cxnLst/>
          <a:rect l="0" t="0" r="0" b="0"/>
          <a:pathLst>
            <a:path>
              <a:moveTo>
                <a:pt x="6447326" y="0"/>
              </a:moveTo>
              <a:lnTo>
                <a:pt x="6447326" y="250430"/>
              </a:lnTo>
              <a:lnTo>
                <a:pt x="0" y="250430"/>
              </a:lnTo>
              <a:lnTo>
                <a:pt x="0" y="46666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119991" y="2213761"/>
        <a:ext cx="323323" cy="4972"/>
      </dsp:txXfrm>
    </dsp:sp>
    <dsp:sp modelId="{0D2C4EEB-5A9D-4276-B5CA-24B32F1E0C2E}">
      <dsp:nvSpPr>
        <dsp:cNvPr id="0" name=""/>
        <dsp:cNvSpPr/>
      </dsp:nvSpPr>
      <dsp:spPr>
        <a:xfrm>
          <a:off x="6692393" y="1226814"/>
          <a:ext cx="1625846" cy="757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Packaging Integration Facility</a:t>
          </a:r>
        </a:p>
      </dsp:txBody>
      <dsp:txXfrm>
        <a:off x="6692393" y="1226814"/>
        <a:ext cx="1625846" cy="757902"/>
      </dsp:txXfrm>
    </dsp:sp>
    <dsp:sp modelId="{0496D5F6-416E-4B20-96CE-4726E6216EEA}">
      <dsp:nvSpPr>
        <dsp:cNvPr id="0" name=""/>
        <dsp:cNvSpPr/>
      </dsp:nvSpPr>
      <dsp:spPr>
        <a:xfrm>
          <a:off x="2093853" y="2800797"/>
          <a:ext cx="4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66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14752" y="2844030"/>
        <a:ext cx="24863" cy="4972"/>
      </dsp:txXfrm>
    </dsp:sp>
    <dsp:sp modelId="{912DC9D7-3490-4F2C-BDCA-0513305FC353}">
      <dsp:nvSpPr>
        <dsp:cNvPr id="0" name=""/>
        <dsp:cNvSpPr/>
      </dsp:nvSpPr>
      <dsp:spPr>
        <a:xfrm>
          <a:off x="20326" y="2481977"/>
          <a:ext cx="2075326" cy="729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Retail Outlets</a:t>
          </a:r>
        </a:p>
      </dsp:txBody>
      <dsp:txXfrm>
        <a:off x="20326" y="2481977"/>
        <a:ext cx="2075326" cy="729078"/>
      </dsp:txXfrm>
    </dsp:sp>
    <dsp:sp modelId="{5810B2B4-E6DE-46DF-A9FB-6EC1285E0045}">
      <dsp:nvSpPr>
        <dsp:cNvPr id="0" name=""/>
        <dsp:cNvSpPr/>
      </dsp:nvSpPr>
      <dsp:spPr>
        <a:xfrm>
          <a:off x="2592914" y="2502810"/>
          <a:ext cx="1561808" cy="687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End Consumer </a:t>
          </a:r>
        </a:p>
      </dsp:txBody>
      <dsp:txXfrm>
        <a:off x="2592914" y="2502810"/>
        <a:ext cx="1561808" cy="687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66B02-81B9-4670-AB93-0AA2ABCEB059}">
      <dsp:nvSpPr>
        <dsp:cNvPr id="0" name=""/>
        <dsp:cNvSpPr/>
      </dsp:nvSpPr>
      <dsp:spPr>
        <a:xfrm>
          <a:off x="617367" y="0"/>
          <a:ext cx="6996835" cy="28061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013D9-6B0A-4604-A20B-02024FF2FD64}">
      <dsp:nvSpPr>
        <dsp:cNvPr id="0" name=""/>
        <dsp:cNvSpPr/>
      </dsp:nvSpPr>
      <dsp:spPr>
        <a:xfrm>
          <a:off x="3270" y="759725"/>
          <a:ext cx="1969792" cy="128665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itchFamily="18" charset="0"/>
              <a:cs typeface="Times New Roman" pitchFamily="18" charset="0"/>
            </a:rPr>
            <a:t>3</a:t>
          </a:r>
          <a:r>
            <a:rPr lang="en-IN" sz="1600" kern="1200" baseline="30000" dirty="0">
              <a:latin typeface="Times New Roman" pitchFamily="18" charset="0"/>
              <a:cs typeface="Times New Roman" pitchFamily="18" charset="0"/>
            </a:rPr>
            <a:t>rd</a:t>
          </a:r>
          <a:r>
            <a:rPr lang="en-IN" sz="1600" kern="1200" dirty="0">
              <a:latin typeface="Times New Roman" pitchFamily="18" charset="0"/>
              <a:cs typeface="Times New Roman" pitchFamily="18" charset="0"/>
            </a:rPr>
            <a:t>  month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itchFamily="18" charset="0"/>
              <a:cs typeface="Times New Roman" pitchFamily="18" charset="0"/>
            </a:rPr>
            <a:t>Procurement of raw materials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itchFamily="18" charset="0"/>
              <a:cs typeface="Times New Roman" pitchFamily="18" charset="0"/>
            </a:rPr>
            <a:t> </a:t>
          </a:r>
        </a:p>
      </dsp:txBody>
      <dsp:txXfrm>
        <a:off x="66079" y="822534"/>
        <a:ext cx="1844174" cy="1161039"/>
      </dsp:txXfrm>
    </dsp:sp>
    <dsp:sp modelId="{D85AE749-508D-4425-8AB0-52D533444818}">
      <dsp:nvSpPr>
        <dsp:cNvPr id="0" name=""/>
        <dsp:cNvSpPr/>
      </dsp:nvSpPr>
      <dsp:spPr>
        <a:xfrm>
          <a:off x="2192708" y="732523"/>
          <a:ext cx="1906746" cy="13242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itchFamily="18" charset="0"/>
              <a:cs typeface="Times New Roman" pitchFamily="18" charset="0"/>
            </a:rPr>
            <a:t>6</a:t>
          </a:r>
          <a:r>
            <a:rPr lang="en-IN" sz="1600" kern="1200" baseline="30000">
              <a:latin typeface="Times New Roman" pitchFamily="18" charset="0"/>
              <a:cs typeface="Times New Roman" pitchFamily="18" charset="0"/>
            </a:rPr>
            <a:t>th</a:t>
          </a:r>
          <a:r>
            <a:rPr lang="en-IN" sz="1600" kern="1200">
              <a:latin typeface="Times New Roman" pitchFamily="18" charset="0"/>
              <a:cs typeface="Times New Roman" pitchFamily="18" charset="0"/>
            </a:rPr>
            <a:t> month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itchFamily="18" charset="0"/>
              <a:cs typeface="Times New Roman" pitchFamily="18" charset="0"/>
            </a:rPr>
            <a:t>Extraction of cellulose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>
              <a:latin typeface="Times New Roman" pitchFamily="18" charset="0"/>
              <a:cs typeface="Times New Roman" pitchFamily="18" charset="0"/>
            </a:rPr>
            <a:t>                 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57350" y="797165"/>
        <a:ext cx="1777462" cy="1194918"/>
      </dsp:txXfrm>
    </dsp:sp>
    <dsp:sp modelId="{F195D466-CE8A-4D9C-BA2B-3A024D721E98}">
      <dsp:nvSpPr>
        <dsp:cNvPr id="0" name=""/>
        <dsp:cNvSpPr/>
      </dsp:nvSpPr>
      <dsp:spPr>
        <a:xfrm>
          <a:off x="4240342" y="740167"/>
          <a:ext cx="1902453" cy="1325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itchFamily="18" charset="0"/>
              <a:cs typeface="Times New Roman" pitchFamily="18" charset="0"/>
            </a:rPr>
            <a:t>9</a:t>
          </a:r>
          <a:r>
            <a:rPr lang="en-IN" sz="1600" kern="1200" baseline="30000">
              <a:latin typeface="Times New Roman" pitchFamily="18" charset="0"/>
              <a:cs typeface="Times New Roman" pitchFamily="18" charset="0"/>
            </a:rPr>
            <a:t>th</a:t>
          </a:r>
          <a:r>
            <a:rPr lang="en-IN" sz="1600" kern="1200">
              <a:latin typeface="Times New Roman" pitchFamily="18" charset="0"/>
              <a:cs typeface="Times New Roman" pitchFamily="18" charset="0"/>
            </a:rPr>
            <a:t>  month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itchFamily="18" charset="0"/>
              <a:cs typeface="Times New Roman" pitchFamily="18" charset="0"/>
            </a:rPr>
            <a:t>Preparation of nano cellulose solution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05061" y="804886"/>
        <a:ext cx="1773015" cy="1196336"/>
      </dsp:txXfrm>
    </dsp:sp>
    <dsp:sp modelId="{06C01874-6A5E-4FB1-ADAD-54C428F872D6}">
      <dsp:nvSpPr>
        <dsp:cNvPr id="0" name=""/>
        <dsp:cNvSpPr/>
      </dsp:nvSpPr>
      <dsp:spPr>
        <a:xfrm>
          <a:off x="6326333" y="747811"/>
          <a:ext cx="1905237" cy="13104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itchFamily="18" charset="0"/>
              <a:cs typeface="Times New Roman" pitchFamily="18" charset="0"/>
            </a:rPr>
            <a:t>12</a:t>
          </a:r>
          <a:r>
            <a:rPr lang="en-IN" sz="1600" kern="1200" baseline="30000">
              <a:latin typeface="Times New Roman" pitchFamily="18" charset="0"/>
              <a:cs typeface="Times New Roman" pitchFamily="18" charset="0"/>
            </a:rPr>
            <a:t>th</a:t>
          </a:r>
          <a:r>
            <a:rPr lang="en-IN" sz="1600" kern="1200">
              <a:latin typeface="Times New Roman" pitchFamily="18" charset="0"/>
              <a:cs typeface="Times New Roman" pitchFamily="18" charset="0"/>
            </a:rPr>
            <a:t> month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itchFamily="18" charset="0"/>
              <a:cs typeface="Times New Roman" pitchFamily="18" charset="0"/>
            </a:rPr>
            <a:t>Evaluation, testing and finalisation of product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390306" y="811784"/>
        <a:ext cx="1777291" cy="118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bee9230e4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bee9230e4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bec2e12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bec2e12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bec2e12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bec2e12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ee9230e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ee9230e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bee9230e4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bee9230e4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89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ee9230e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ee9230e4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bee9230e4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bee9230e4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ee9230e4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ee9230e4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ee9230e4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ee9230e4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bee9230e4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bee9230e4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microsoft.com/office/2007/relationships/diagramDrawing" Target="../diagrams/drawing2.xml"/><Relationship Id="rId5" Type="http://schemas.openxmlformats.org/officeDocument/2006/relationships/image" Target="../media/image4.jp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6C49D3-23B9-BFF1-2A64-8B06A1DDCEFE}"/>
              </a:ext>
            </a:extLst>
          </p:cNvPr>
          <p:cNvSpPr txBox="1"/>
          <p:nvPr/>
        </p:nvSpPr>
        <p:spPr>
          <a:xfrm>
            <a:off x="74341" y="2716493"/>
            <a:ext cx="89953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1" dirty="0">
                <a:solidFill>
                  <a:srgbClr val="00B0F0"/>
                </a:solidFill>
              </a:rPr>
              <a:t>Team Details</a:t>
            </a:r>
          </a:p>
          <a:p>
            <a:pPr algn="just"/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/>
              <a:t>Team Name</a:t>
            </a:r>
            <a:r>
              <a:rPr lang="en-IN" sz="1800" dirty="0"/>
              <a:t>: </a:t>
            </a:r>
            <a:r>
              <a:rPr lang="en-IN" sz="1800" b="1" dirty="0">
                <a:solidFill>
                  <a:srgbClr val="FF0000"/>
                </a:solidFill>
              </a:rPr>
              <a:t>Cello-fence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/>
              <a:t>Team Leader Name</a:t>
            </a:r>
            <a:r>
              <a:rPr lang="en-IN" sz="1800" dirty="0"/>
              <a:t>: Diptesh Pradhan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/>
              <a:t>Problem Statement</a:t>
            </a:r>
            <a:r>
              <a:rPr lang="en-IN" sz="1800" dirty="0"/>
              <a:t>:</a:t>
            </a:r>
          </a:p>
          <a:p>
            <a:pPr lvl="5" algn="just"/>
            <a:r>
              <a:rPr lang="en-US" dirty="0"/>
              <a:t>	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proper storage for high-cost agricultural produce</a:t>
            </a:r>
          </a:p>
          <a:p>
            <a:pPr lvl="5" algn="just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use of potassium permanganate in packing materials creating a health hazard</a:t>
            </a:r>
          </a:p>
          <a:p>
            <a:pPr lvl="5" algn="just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Burning of agricultural waste and residues causing serious environmental pollution</a:t>
            </a:r>
          </a:p>
          <a:p>
            <a:pPr lvl="5" algn="just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6343CAB2-1AD1-7BB8-E0F5-0849F16D5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459050"/>
              </p:ext>
            </p:extLst>
          </p:nvPr>
        </p:nvGraphicFramePr>
        <p:xfrm>
          <a:off x="456214" y="1394120"/>
          <a:ext cx="8231571" cy="2806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88AB2E-2FB5-38D5-8667-5088B9DECAFD}"/>
              </a:ext>
            </a:extLst>
          </p:cNvPr>
          <p:cNvSpPr txBox="1"/>
          <p:nvPr/>
        </p:nvSpPr>
        <p:spPr>
          <a:xfrm>
            <a:off x="0" y="9370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Roadmap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05975" y="744852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about the idea</a:t>
            </a:r>
            <a:endParaRPr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225" y="1268717"/>
            <a:ext cx="8833200" cy="358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proper storage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facilities and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inadequate packaging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to significant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post-harvest losses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high-value crops, exacerbated by underutilized cold storage due to unreliable power supply and high infrastructure costs.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pollution and health concerns are further increased by using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potassium permanganate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packing materials, and environmental degradation is further improved by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burning agricultural waste.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issues, we propose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nano-</a:t>
            </a: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cellu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fence,"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sustainable and cost-effective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nanocellulose-based solution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preserves fruits by maintaining key quality parameters and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ethylene-free storage environments.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innovation, produced from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residues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offers a scalable and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to current packaging materials, mitigating environmental pollution.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98150" y="825267"/>
            <a:ext cx="8747700" cy="48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strategy aims to economically and sustainably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agricultural waste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ensuring a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 supply of fruits and vegetables. </a:t>
            </a:r>
          </a:p>
          <a:p>
            <a:pPr algn="just"/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focusing on ethylene scavenging, we utilize agricultural waste materials, such as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cellulose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plant residues and formulating it to into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-cellulose, rather than chemicals. 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developing a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nanocellulose-based solution that maintains the essential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parameters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color, texture, flavor, and nutritional content of preserved fruits during storage. 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creating nanocellulose-based coatings for storage containers and transport packaging to provide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ethylene-free environments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fruit preservation. </a:t>
            </a:r>
            <a:endParaRPr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81F6C1-09AD-0EA5-BDE0-4B2A7122800B}"/>
              </a:ext>
            </a:extLst>
          </p:cNvPr>
          <p:cNvSpPr txBox="1"/>
          <p:nvPr/>
        </p:nvSpPr>
        <p:spPr>
          <a:xfrm>
            <a:off x="117134" y="810515"/>
            <a:ext cx="8785041" cy="167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involves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producing cellulose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agricultural plant residues, thereby preventing environmental pollution.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we are developing scalable,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low-cost nanocellulose-based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materials and commercialization strategies, offering a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alternative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current market packaging materials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150B33-8882-DD24-E5C8-036F269FFA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324641"/>
              </p:ext>
            </p:extLst>
          </p:nvPr>
        </p:nvGraphicFramePr>
        <p:xfrm>
          <a:off x="2297657" y="2677853"/>
          <a:ext cx="4548685" cy="20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341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98150" y="838120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features offered by the solution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Appeal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Biodegradability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Carbon Footprint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Environmental Impact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and Modern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Product Freshness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Safety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Functionalization as antimicrobial activity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15269" y="702087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diagram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EF1977-4741-2400-D6F0-411E79736D0F}"/>
              </a:ext>
            </a:extLst>
          </p:cNvPr>
          <p:cNvSpPr/>
          <p:nvPr/>
        </p:nvSpPr>
        <p:spPr>
          <a:xfrm>
            <a:off x="419275" y="1243170"/>
            <a:ext cx="1985644" cy="1186460"/>
          </a:xfrm>
          <a:prstGeom prst="roundRect">
            <a:avLst/>
          </a:prstGeom>
          <a:blipFill>
            <a:blip r:embed="rId4"/>
            <a:stretch>
              <a:fillRect r="-3367" b="-13688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07D801D-BD87-DEE6-BDC8-55280D6E33FA}"/>
              </a:ext>
            </a:extLst>
          </p:cNvPr>
          <p:cNvSpPr/>
          <p:nvPr/>
        </p:nvSpPr>
        <p:spPr>
          <a:xfrm rot="16200000">
            <a:off x="3180221" y="1085664"/>
            <a:ext cx="430882" cy="1674522"/>
          </a:xfrm>
          <a:prstGeom prst="downArrow">
            <a:avLst>
              <a:gd name="adj1" fmla="val 50000"/>
              <a:gd name="adj2" fmla="val 9444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F110C1-9682-4EE6-A8D6-AF6F62594F66}"/>
              </a:ext>
            </a:extLst>
          </p:cNvPr>
          <p:cNvSpPr/>
          <p:nvPr/>
        </p:nvSpPr>
        <p:spPr>
          <a:xfrm>
            <a:off x="4489119" y="1549313"/>
            <a:ext cx="1253971" cy="717663"/>
          </a:xfrm>
          <a:prstGeom prst="roundRect">
            <a:avLst/>
          </a:prstGeom>
          <a:blipFill>
            <a:blip r:embed="rId5"/>
            <a:stretch>
              <a:fillRect l="-6653" t="-38115" r="-10021" b="-14782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83D15-E31C-9ED5-498A-144E99718B4E}"/>
              </a:ext>
            </a:extLst>
          </p:cNvPr>
          <p:cNvCxnSpPr>
            <a:cxnSpLocks/>
          </p:cNvCxnSpPr>
          <p:nvPr/>
        </p:nvCxnSpPr>
        <p:spPr>
          <a:xfrm>
            <a:off x="5743090" y="2177625"/>
            <a:ext cx="2153711" cy="437901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D5D4A-D151-E13E-8BE2-8BC4DC81E0CA}"/>
              </a:ext>
            </a:extLst>
          </p:cNvPr>
          <p:cNvCxnSpPr>
            <a:cxnSpLocks/>
          </p:cNvCxnSpPr>
          <p:nvPr/>
        </p:nvCxnSpPr>
        <p:spPr>
          <a:xfrm flipV="1">
            <a:off x="5743089" y="1086668"/>
            <a:ext cx="2153711" cy="541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113A2C3-BD31-1BD1-ADCD-E084388DE72D}"/>
              </a:ext>
            </a:extLst>
          </p:cNvPr>
          <p:cNvSpPr/>
          <p:nvPr/>
        </p:nvSpPr>
        <p:spPr>
          <a:xfrm>
            <a:off x="7286827" y="1057275"/>
            <a:ext cx="1443165" cy="1558251"/>
          </a:xfrm>
          <a:prstGeom prst="ellipse">
            <a:avLst/>
          </a:prstGeom>
          <a:blipFill>
            <a:blip r:embed="rId6"/>
            <a:stretch>
              <a:fillRect l="-6653" t="-38115" r="-10021" b="-14782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7" descr="Back with solid fill">
            <a:extLst>
              <a:ext uri="{FF2B5EF4-FFF2-40B4-BE49-F238E27FC236}">
                <a16:creationId xmlns:a16="http://schemas.microsoft.com/office/drawing/2014/main" id="{DA2D77E2-5693-144E-CC8E-B93FABE37A97}"/>
              </a:ext>
            </a:extLst>
          </p:cNvPr>
          <p:cNvSpPr/>
          <p:nvPr/>
        </p:nvSpPr>
        <p:spPr>
          <a:xfrm rot="9634387">
            <a:off x="6910911" y="2939904"/>
            <a:ext cx="1401175" cy="1033367"/>
          </a:xfrm>
          <a:custGeom>
            <a:avLst/>
            <a:gdLst>
              <a:gd name="connsiteX0" fmla="*/ 1401176 w 1401175"/>
              <a:gd name="connsiteY0" fmla="*/ 420353 h 1033367"/>
              <a:gd name="connsiteX1" fmla="*/ 900256 w 1401175"/>
              <a:gd name="connsiteY1" fmla="*/ 0 h 1033367"/>
              <a:gd name="connsiteX2" fmla="*/ 900256 w 1401175"/>
              <a:gd name="connsiteY2" fmla="*/ 245206 h 1033367"/>
              <a:gd name="connsiteX3" fmla="*/ 0 w 1401175"/>
              <a:gd name="connsiteY3" fmla="*/ 1033367 h 1033367"/>
              <a:gd name="connsiteX4" fmla="*/ 900256 w 1401175"/>
              <a:gd name="connsiteY4" fmla="*/ 613014 h 1033367"/>
              <a:gd name="connsiteX5" fmla="*/ 900256 w 1401175"/>
              <a:gd name="connsiteY5" fmla="*/ 840706 h 1033367"/>
              <a:gd name="connsiteX6" fmla="*/ 1401176 w 1401175"/>
              <a:gd name="connsiteY6" fmla="*/ 420353 h 103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1175" h="1033367">
                <a:moveTo>
                  <a:pt x="1401176" y="420353"/>
                </a:moveTo>
                <a:lnTo>
                  <a:pt x="900256" y="0"/>
                </a:lnTo>
                <a:lnTo>
                  <a:pt x="900256" y="245206"/>
                </a:lnTo>
                <a:cubicBezTo>
                  <a:pt x="131360" y="252212"/>
                  <a:pt x="0" y="1033367"/>
                  <a:pt x="0" y="1033367"/>
                </a:cubicBezTo>
                <a:cubicBezTo>
                  <a:pt x="0" y="1033367"/>
                  <a:pt x="285490" y="618269"/>
                  <a:pt x="900256" y="613014"/>
                </a:cubicBezTo>
                <a:lnTo>
                  <a:pt x="900256" y="840706"/>
                </a:lnTo>
                <a:lnTo>
                  <a:pt x="1401176" y="420353"/>
                </a:lnTo>
                <a:close/>
              </a:path>
            </a:pathLst>
          </a:custGeom>
          <a:solidFill>
            <a:schemeClr val="lt1"/>
          </a:solidFill>
          <a:ln w="11764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3F1EF3E-C9D2-7E5C-4C5C-96A0B45A5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462998"/>
              </p:ext>
            </p:extLst>
          </p:nvPr>
        </p:nvGraphicFramePr>
        <p:xfrm>
          <a:off x="2654433" y="2651985"/>
          <a:ext cx="5170115" cy="20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5B58A17-C48A-7810-102D-72463071D2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27708" y="2956707"/>
            <a:ext cx="1674522" cy="96396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6AEDAE-2A06-FAEA-514C-D6A6B3B8E1FF}"/>
              </a:ext>
            </a:extLst>
          </p:cNvPr>
          <p:cNvSpPr/>
          <p:nvPr/>
        </p:nvSpPr>
        <p:spPr>
          <a:xfrm rot="10800000">
            <a:off x="1496291" y="3294744"/>
            <a:ext cx="1026443" cy="423311"/>
          </a:xfrm>
          <a:prstGeom prst="rightArrow">
            <a:avLst>
              <a:gd name="adj1" fmla="val 50000"/>
              <a:gd name="adj2" fmla="val 7212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403983-7DF2-3C54-3276-F679E51FEAB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0519"/>
          <a:stretch/>
        </p:blipFill>
        <p:spPr>
          <a:xfrm>
            <a:off x="264911" y="2850927"/>
            <a:ext cx="1201164" cy="2098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E7D566-14C8-309C-5FA7-D91EBA6E4D79}"/>
              </a:ext>
            </a:extLst>
          </p:cNvPr>
          <p:cNvSpPr txBox="1"/>
          <p:nvPr/>
        </p:nvSpPr>
        <p:spPr>
          <a:xfrm>
            <a:off x="4112517" y="2297898"/>
            <a:ext cx="20766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based-cellulose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C0481-EB19-6125-3758-035DCE3AEC69}"/>
              </a:ext>
            </a:extLst>
          </p:cNvPr>
          <p:cNvSpPr txBox="1"/>
          <p:nvPr/>
        </p:nvSpPr>
        <p:spPr>
          <a:xfrm>
            <a:off x="518404" y="2457281"/>
            <a:ext cx="162144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waste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165F69-57E9-702B-DB6F-F597BF0D380C}"/>
              </a:ext>
            </a:extLst>
          </p:cNvPr>
          <p:cNvSpPr txBox="1"/>
          <p:nvPr/>
        </p:nvSpPr>
        <p:spPr>
          <a:xfrm>
            <a:off x="4935045" y="4716844"/>
            <a:ext cx="267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Nanocellulose synthesis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75268" y="80352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of the proposed solution</a:t>
            </a:r>
            <a:endParaRPr sz="2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D8C3AE6-972B-8E02-CDE0-67C689493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857385"/>
              </p:ext>
            </p:extLst>
          </p:nvPr>
        </p:nvGraphicFramePr>
        <p:xfrm>
          <a:off x="584401" y="1383974"/>
          <a:ext cx="8338567" cy="3211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0668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904075"/>
            <a:ext cx="5512133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be used in the solution</a:t>
            </a:r>
            <a:endParaRPr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13;p20"/>
          <p:cNvSpPr txBox="1"/>
          <p:nvPr/>
        </p:nvSpPr>
        <p:spPr>
          <a:xfrm>
            <a:off x="158824" y="1375250"/>
            <a:ext cx="8137888" cy="280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cellulose from plant residues: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9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Pre-hydrolysis, </a:t>
            </a:r>
          </a:p>
          <a:p>
            <a:pPr lvl="2"/>
            <a:r>
              <a:rPr lang="en-IN" sz="19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Pulping</a:t>
            </a:r>
          </a:p>
          <a:p>
            <a:pPr lvl="2"/>
            <a:endParaRPr lang="en-US" sz="19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Preparation of nano-cellulose:</a:t>
            </a:r>
          </a:p>
          <a:p>
            <a:pPr lvl="0"/>
            <a:r>
              <a:rPr lang="en-US" sz="1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High-Pressure Homogenization, </a:t>
            </a:r>
          </a:p>
          <a:p>
            <a:pPr lvl="0"/>
            <a:r>
              <a:rPr lang="en-US" sz="1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Micro fluidization, </a:t>
            </a:r>
          </a:p>
          <a:p>
            <a:pPr lvl="0"/>
            <a:r>
              <a:rPr lang="en-US" sz="1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Cryocrushing</a:t>
            </a:r>
            <a:r>
              <a:rPr lang="en-US" sz="1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0"/>
            <a:r>
              <a:rPr lang="en-US" sz="1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Ball Milling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4B5212-6B30-AAFA-064B-EEE53A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13398"/>
              </p:ext>
            </p:extLst>
          </p:nvPr>
        </p:nvGraphicFramePr>
        <p:xfrm>
          <a:off x="311692" y="1179871"/>
          <a:ext cx="8608425" cy="3818975"/>
        </p:xfrm>
        <a:graphic>
          <a:graphicData uri="http://schemas.openxmlformats.org/drawingml/2006/table">
            <a:tbl>
              <a:tblPr firstRow="1"/>
              <a:tblGrid>
                <a:gridCol w="552908">
                  <a:extLst>
                    <a:ext uri="{9D8B030D-6E8A-4147-A177-3AD203B41FA5}">
                      <a16:colId xmlns:a16="http://schemas.microsoft.com/office/drawing/2014/main" val="3375150594"/>
                    </a:ext>
                  </a:extLst>
                </a:gridCol>
                <a:gridCol w="1895660">
                  <a:extLst>
                    <a:ext uri="{9D8B030D-6E8A-4147-A177-3AD203B41FA5}">
                      <a16:colId xmlns:a16="http://schemas.microsoft.com/office/drawing/2014/main" val="2731140078"/>
                    </a:ext>
                  </a:extLst>
                </a:gridCol>
                <a:gridCol w="4743420">
                  <a:extLst>
                    <a:ext uri="{9D8B030D-6E8A-4147-A177-3AD203B41FA5}">
                      <a16:colId xmlns:a16="http://schemas.microsoft.com/office/drawing/2014/main" val="3523995321"/>
                    </a:ext>
                  </a:extLst>
                </a:gridCol>
                <a:gridCol w="1416437">
                  <a:extLst>
                    <a:ext uri="{9D8B030D-6E8A-4147-A177-3AD203B41FA5}">
                      <a16:colId xmlns:a16="http://schemas.microsoft.com/office/drawing/2014/main" val="694111056"/>
                    </a:ext>
                  </a:extLst>
                </a:gridCol>
              </a:tblGrid>
              <a:tr h="51480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5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5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 Head</a:t>
                      </a: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25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5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25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5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 Allocation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79154"/>
                  </a:ext>
                </a:extLst>
              </a:tr>
              <a:tr h="7223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  <a:p>
                      <a:pPr algn="ctr">
                        <a:defRPr sz="1800"/>
                      </a:pPr>
                      <a:endParaRPr lang="en-US" sz="12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defRPr sz="1800"/>
                      </a:pPr>
                      <a:endParaRPr sz="12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 Expenditure</a:t>
                      </a:r>
                      <a:endParaRPr sz="12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Centrifuge- for </a:t>
                      </a:r>
                      <a:r>
                        <a:rPr lang="en-US" sz="125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nanocellulose</a:t>
                      </a:r>
                      <a:r>
                        <a:rPr lang="en-US" sz="12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preparation </a:t>
                      </a:r>
                    </a:p>
                    <a:p>
                      <a:pPr algn="ctr">
                        <a:defRPr sz="1800"/>
                      </a:pPr>
                      <a:r>
                        <a:rPr lang="en-US" sz="12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Autoclave- treatment with acid to extract cellulose </a:t>
                      </a:r>
                    </a:p>
                    <a:p>
                      <a:pPr algn="ctr">
                        <a:defRPr sz="1800"/>
                      </a:pPr>
                      <a:r>
                        <a:rPr lang="en-US" sz="12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Stirrer  – to get </a:t>
                      </a:r>
                      <a:r>
                        <a:rPr lang="en-US" sz="125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nanosolution</a:t>
                      </a:r>
                      <a:endParaRPr lang="en-US" sz="125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50,000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952663"/>
                  </a:ext>
                </a:extLst>
              </a:tr>
              <a:tr h="503502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5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2.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5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Working Capital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5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Agricultural waste for cellulose extraction, chemicals, </a:t>
                      </a:r>
                      <a:r>
                        <a:rPr lang="en-US" sz="125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glasswares</a:t>
                      </a:r>
                      <a:r>
                        <a:rPr lang="en-US" sz="125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etc.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50,000</a:t>
                      </a:r>
                      <a:endParaRPr sz="12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57771"/>
                  </a:ext>
                </a:extLst>
              </a:tr>
              <a:tr h="50350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sz="12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</a:t>
                      </a:r>
                      <a:endParaRPr sz="12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Instrument Repair,</a:t>
                      </a:r>
                      <a:r>
                        <a:rPr lang="en-US" sz="12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Spare Parts</a:t>
                      </a:r>
                      <a:r>
                        <a:rPr lang="en-US" sz="12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5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or Stationery components etc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10,000</a:t>
                      </a:r>
                      <a:endParaRPr sz="12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756550"/>
                  </a:ext>
                </a:extLst>
              </a:tr>
              <a:tr h="56089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5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4.</a:t>
                      </a:r>
                      <a:endParaRPr sz="1250" b="0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5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Outsourcing</a:t>
                      </a:r>
                      <a:endParaRPr sz="125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(Analysis, Characterization, Testing and Certification, Auditing Fees, Startup Incorporation Fees, Financial &amp; Research </a:t>
                      </a: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Consultancy Charges</a:t>
                      </a:r>
                      <a:r>
                        <a:rPr lang="en-US" sz="125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30,000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09595"/>
                  </a:ext>
                </a:extLst>
              </a:tr>
              <a:tr h="31563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5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5.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5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Marketing &amp; Trials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 Party Testing</a:t>
                      </a:r>
                      <a:r>
                        <a:rPr lang="en-US" sz="12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Validation, Customer Outreach and </a:t>
                      </a:r>
                      <a:endParaRPr sz="12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50,000</a:t>
                      </a:r>
                      <a:endParaRPr sz="12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769752"/>
                  </a:ext>
                </a:extLst>
              </a:tr>
              <a:tr h="391024">
                <a:tc>
                  <a:txBody>
                    <a:bodyPr/>
                    <a:lstStyle/>
                    <a:p>
                      <a:pPr algn="ctr"/>
                      <a:r>
                        <a:rPr lang="en-US" sz="125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6.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and Publications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Charges, Trademarks, Copyright</a:t>
                      </a:r>
                      <a:r>
                        <a:rPr lang="en-US" sz="125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sz="12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40,000</a:t>
                      </a:r>
                      <a:endParaRPr sz="12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979897"/>
                  </a:ext>
                </a:extLst>
              </a:tr>
              <a:tr h="30722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5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Total Amount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2,30,000/-</a:t>
                      </a:r>
                      <a:endParaRPr sz="12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191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46843E-CBC0-B3BC-853F-4CA4ABEB192B}"/>
              </a:ext>
            </a:extLst>
          </p:cNvPr>
          <p:cNvSpPr txBox="1"/>
          <p:nvPr/>
        </p:nvSpPr>
        <p:spPr>
          <a:xfrm>
            <a:off x="0" y="744575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Implementation cost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608</Words>
  <Application>Microsoft Office PowerPoint</Application>
  <PresentationFormat>On-screen Show (16:9)</PresentationFormat>
  <Paragraphs>130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Symbol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Diptesh Pradhan</dc:creator>
  <cp:lastModifiedBy>Diptesh Pradhan</cp:lastModifiedBy>
  <cp:revision>15</cp:revision>
  <dcterms:modified xsi:type="dcterms:W3CDTF">2024-07-24T14:25:33Z</dcterms:modified>
</cp:coreProperties>
</file>