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76"/>
  </p:normalViewPr>
  <p:slideViewPr>
    <p:cSldViewPr snapToGrid="0">
      <p:cViewPr varScale="1">
        <p:scale>
          <a:sx n="88" d="100"/>
          <a:sy n="88" d="100"/>
        </p:scale>
        <p:origin x="17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1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94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4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9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10/30/25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5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10/30/25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0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10/30/25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3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2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5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26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flash card&#10;&#10;AI-generated content may be incorrect.">
            <a:extLst>
              <a:ext uri="{FF2B5EF4-FFF2-40B4-BE49-F238E27FC236}">
                <a16:creationId xmlns:a16="http://schemas.microsoft.com/office/drawing/2014/main" id="{406BBD8F-E339-1775-FA3F-7B91CFD71F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81"/>
          <a:stretch>
            <a:fillRect/>
          </a:stretch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AD13EF-74FA-4D38-8F15-B51F09C96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2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EF7D10-C3AF-7FAF-DC65-C987528BE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747"/>
          <a:stretch>
            <a:fillRect/>
          </a:stretch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questionnaire&#10;&#10;AI-generated content may be incorrect.">
            <a:extLst>
              <a:ext uri="{FF2B5EF4-FFF2-40B4-BE49-F238E27FC236}">
                <a16:creationId xmlns:a16="http://schemas.microsoft.com/office/drawing/2014/main" id="{6F13360B-8181-096F-1F19-D79D1CC70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443"/>
          <a:stretch>
            <a:fillRect/>
          </a:stretch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4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document&#10;&#10;AI-generated content may be incorrect.">
            <a:extLst>
              <a:ext uri="{FF2B5EF4-FFF2-40B4-BE49-F238E27FC236}">
                <a16:creationId xmlns:a16="http://schemas.microsoft.com/office/drawing/2014/main" id="{3C0C3395-FEEB-C15A-1169-2C81E9A53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443"/>
          <a:stretch>
            <a:fillRect/>
          </a:stretch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-up of a screen&#10;&#10;AI-generated content may be incorrect.">
            <a:extLst>
              <a:ext uri="{FF2B5EF4-FFF2-40B4-BE49-F238E27FC236}">
                <a16:creationId xmlns:a16="http://schemas.microsoft.com/office/drawing/2014/main" id="{CAA7F473-BDE2-2AED-0375-077469261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888" b="-1"/>
          <a:stretch>
            <a:fillRect/>
          </a:stretch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9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n a white background&#10;&#10;AI-generated content may be incorrect.">
            <a:extLst>
              <a:ext uri="{FF2B5EF4-FFF2-40B4-BE49-F238E27FC236}">
                <a16:creationId xmlns:a16="http://schemas.microsoft.com/office/drawing/2014/main" id="{F3187A79-7CBA-EC4E-2E13-F4B9E746D4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3" r="1" b="1"/>
          <a:stretch>
            <a:fillRect/>
          </a:stretch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6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numbers and a bar&#10;&#10;AI-generated content may be incorrect.">
            <a:extLst>
              <a:ext uri="{FF2B5EF4-FFF2-40B4-BE49-F238E27FC236}">
                <a16:creationId xmlns:a16="http://schemas.microsoft.com/office/drawing/2014/main" id="{0E09FC02-D104-2C14-A03E-C4525BA98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59" r="2553" b="1"/>
          <a:stretch>
            <a:fillRect/>
          </a:stretch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8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hat&#10;&#10;AI-generated content may be incorrect.">
            <a:extLst>
              <a:ext uri="{FF2B5EF4-FFF2-40B4-BE49-F238E27FC236}">
                <a16:creationId xmlns:a16="http://schemas.microsoft.com/office/drawing/2014/main" id="{206C26AB-C2F3-48EC-C914-573F064B8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68" r="320" b="-1"/>
          <a:stretch>
            <a:fillRect/>
          </a:stretch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1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39436F8-6384-5244-8DC3-66742D4E3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334" b="1"/>
          <a:stretch>
            <a:fillRect/>
          </a:stretch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2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7163308-EA46-4C9A-79E5-4BAAA6E8A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44"/>
          <a:stretch>
            <a:fillRect/>
          </a:stretch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3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D19D8B-5F5B-E06E-F020-EB0D84EF1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779" b="1"/>
          <a:stretch>
            <a:fillRect/>
          </a:stretch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2239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Macintosh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Grandview Display</vt:lpstr>
      <vt:lpstr>DashVTI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Razdan</dc:creator>
  <cp:lastModifiedBy>Vivek Razdan</cp:lastModifiedBy>
  <cp:revision>1</cp:revision>
  <dcterms:created xsi:type="dcterms:W3CDTF">2025-10-30T12:45:55Z</dcterms:created>
  <dcterms:modified xsi:type="dcterms:W3CDTF">2025-10-30T13:09:09Z</dcterms:modified>
</cp:coreProperties>
</file>