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7" r:id="rId5"/>
    <p:sldId id="269" r:id="rId6"/>
    <p:sldId id="258" r:id="rId7"/>
    <p:sldId id="259" r:id="rId8"/>
    <p:sldId id="270" r:id="rId9"/>
    <p:sldId id="263" r:id="rId10"/>
    <p:sldId id="264" r:id="rId11"/>
    <p:sldId id="265" r:id="rId12"/>
    <p:sldId id="266" r:id="rId13"/>
    <p:sldId id="268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86A9-BC83-470C-A684-D794AEEE83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8D2-C202-4455-A2B4-1924CC0EE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9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86A9-BC83-470C-A684-D794AEEE83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8D2-C202-4455-A2B4-1924CC0EE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1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86A9-BC83-470C-A684-D794AEEE83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8D2-C202-4455-A2B4-1924CC0EE1D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9269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86A9-BC83-470C-A684-D794AEEE83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8D2-C202-4455-A2B4-1924CC0EE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81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86A9-BC83-470C-A684-D794AEEE83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8D2-C202-4455-A2B4-1924CC0EE1D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0799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86A9-BC83-470C-A684-D794AEEE83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8D2-C202-4455-A2B4-1924CC0EE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46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86A9-BC83-470C-A684-D794AEEE83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8D2-C202-4455-A2B4-1924CC0EE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6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86A9-BC83-470C-A684-D794AEEE83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8D2-C202-4455-A2B4-1924CC0EE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4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86A9-BC83-470C-A684-D794AEEE83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8D2-C202-4455-A2B4-1924CC0EE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9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86A9-BC83-470C-A684-D794AEEE83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8D2-C202-4455-A2B4-1924CC0EE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9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86A9-BC83-470C-A684-D794AEEE83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8D2-C202-4455-A2B4-1924CC0EE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8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86A9-BC83-470C-A684-D794AEEE83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8D2-C202-4455-A2B4-1924CC0EE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86A9-BC83-470C-A684-D794AEEE83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8D2-C202-4455-A2B4-1924CC0EE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3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86A9-BC83-470C-A684-D794AEEE83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8D2-C202-4455-A2B4-1924CC0EE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0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86A9-BC83-470C-A684-D794AEEE83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8D2-C202-4455-A2B4-1924CC0EE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0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86A9-BC83-470C-A684-D794AEEE83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8D2-C202-4455-A2B4-1924CC0EE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3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B86A9-BC83-470C-A684-D794AEEE83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A788D2-C202-4455-A2B4-1924CC0EE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Groovy </a:t>
            </a:r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Scripting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Like java to run a for loop in groovy we use terms:</a:t>
            </a:r>
          </a:p>
          <a:p>
            <a:r>
              <a:rPr lang="en-US" dirty="0" err="1" smtClean="0"/>
              <a:t>Upto</a:t>
            </a:r>
            <a:r>
              <a:rPr lang="en-US" dirty="0" smtClean="0"/>
              <a:t>: </a:t>
            </a:r>
            <a:r>
              <a:rPr lang="en-US" dirty="0"/>
              <a:t>0.upto(4) {</a:t>
            </a:r>
            <a:r>
              <a:rPr lang="en-US" dirty="0" err="1"/>
              <a:t>println</a:t>
            </a:r>
            <a:r>
              <a:rPr lang="en-US" dirty="0"/>
              <a:t> "$it</a:t>
            </a:r>
            <a:r>
              <a:rPr lang="en-US" dirty="0" smtClean="0"/>
              <a:t>"}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$it is a closure that gives the value of the current loop.</a:t>
            </a:r>
            <a:r>
              <a:rPr lang="en-US" dirty="0" smtClean="0">
                <a:effectLst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Times:    4.times{ print "$it"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884" y="266700"/>
            <a:ext cx="8028516" cy="70485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Groovy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71550"/>
            <a:ext cx="8596668" cy="5524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 </a:t>
            </a:r>
            <a:r>
              <a:rPr lang="en-US" dirty="0" smtClean="0"/>
              <a:t>Holds </a:t>
            </a:r>
            <a:r>
              <a:rPr lang="en-US" dirty="0"/>
              <a:t>a sequence of object </a:t>
            </a:r>
            <a:r>
              <a:rPr lang="en-US" dirty="0" smtClean="0"/>
              <a:t>references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ex: </a:t>
            </a:r>
            <a:r>
              <a:rPr lang="en-US" dirty="0"/>
              <a:t> ['Groovy', 2,4 2.6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List methods available in groovy </a:t>
            </a:r>
          </a:p>
          <a:p>
            <a:r>
              <a:rPr lang="en-US" dirty="0" smtClean="0"/>
              <a:t>Add()</a:t>
            </a:r>
          </a:p>
          <a:p>
            <a:r>
              <a:rPr lang="en-US" dirty="0" smtClean="0"/>
              <a:t>Contains()</a:t>
            </a:r>
          </a:p>
          <a:p>
            <a:r>
              <a:rPr lang="en-US" dirty="0" smtClean="0"/>
              <a:t>Get()</a:t>
            </a:r>
          </a:p>
          <a:p>
            <a:r>
              <a:rPr lang="en-US" dirty="0" err="1" smtClean="0"/>
              <a:t>isEmpty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Minus()</a:t>
            </a:r>
          </a:p>
          <a:p>
            <a:r>
              <a:rPr lang="en-US" dirty="0" smtClean="0"/>
              <a:t>Plus()</a:t>
            </a:r>
          </a:p>
          <a:p>
            <a:r>
              <a:rPr lang="en-US" dirty="0" smtClean="0"/>
              <a:t>Pop()</a:t>
            </a:r>
          </a:p>
          <a:p>
            <a:r>
              <a:rPr lang="en-US" dirty="0" smtClean="0"/>
              <a:t>remove()</a:t>
            </a:r>
          </a:p>
          <a:p>
            <a:r>
              <a:rPr lang="en-US" dirty="0" smtClean="0"/>
              <a:t>Reverse()</a:t>
            </a:r>
          </a:p>
          <a:p>
            <a:r>
              <a:rPr lang="en-US" dirty="0" smtClean="0"/>
              <a:t>Size()</a:t>
            </a:r>
          </a:p>
          <a:p>
            <a:r>
              <a:rPr lang="en-US" dirty="0" smtClean="0"/>
              <a:t>Sort()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0050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Groovy Maps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9199"/>
            <a:ext cx="8596668" cy="48221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Map Groovy is a collection of Key Value </a:t>
            </a:r>
            <a:r>
              <a:rPr lang="en-US" dirty="0" smtClean="0"/>
              <a:t>Pairs</a:t>
            </a:r>
          </a:p>
          <a:p>
            <a:pPr marL="0" indent="0">
              <a:buNone/>
            </a:pPr>
            <a:r>
              <a:rPr lang="en-US" dirty="0" smtClean="0"/>
              <a:t>Ex:[ Key1:’value1’]</a:t>
            </a:r>
          </a:p>
          <a:p>
            <a:pPr marL="0" indent="0">
              <a:buNone/>
            </a:pPr>
            <a:r>
              <a:rPr lang="en-US" dirty="0"/>
              <a:t>[ : ] Represent an Empty </a:t>
            </a:r>
            <a:r>
              <a:rPr lang="en-US" dirty="0" smtClean="0"/>
              <a:t>map</a:t>
            </a:r>
          </a:p>
          <a:p>
            <a:pPr marL="0" indent="0">
              <a:buNone/>
            </a:pPr>
            <a:r>
              <a:rPr lang="en-US" dirty="0" smtClean="0"/>
              <a:t>Map methods in groovy:</a:t>
            </a:r>
          </a:p>
          <a:p>
            <a:pPr marL="0" indent="0">
              <a:buNone/>
            </a:pPr>
            <a:r>
              <a:rPr lang="en-US" dirty="0" err="1" smtClean="0"/>
              <a:t>containsKey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Get()</a:t>
            </a:r>
          </a:p>
          <a:p>
            <a:pPr marL="0" indent="0">
              <a:buNone/>
            </a:pPr>
            <a:r>
              <a:rPr lang="en-US" dirty="0" err="1" smtClean="0"/>
              <a:t>keSet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Put()</a:t>
            </a:r>
          </a:p>
          <a:p>
            <a:pPr marL="0" indent="0">
              <a:buNone/>
            </a:pPr>
            <a:r>
              <a:rPr lang="en-US" dirty="0" smtClean="0"/>
              <a:t>Size()</a:t>
            </a:r>
          </a:p>
          <a:p>
            <a:pPr marL="0" indent="0">
              <a:buNone/>
            </a:pPr>
            <a:r>
              <a:rPr lang="en-US" dirty="0" smtClean="0"/>
              <a:t>Values()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Groovy Tools</a:t>
            </a:r>
          </a:p>
          <a:p>
            <a:r>
              <a:rPr lang="en-US" dirty="0"/>
              <a:t>We will discuss 3 important tools</a:t>
            </a:r>
          </a:p>
          <a:p>
            <a:r>
              <a:rPr lang="en-US" dirty="0"/>
              <a:t>1. </a:t>
            </a:r>
            <a:r>
              <a:rPr lang="en-US" dirty="0" err="1"/>
              <a:t>groovysh</a:t>
            </a:r>
            <a:r>
              <a:rPr lang="en-US" dirty="0"/>
              <a:t>: Executes code interactively.</a:t>
            </a:r>
          </a:p>
          <a:p>
            <a:r>
              <a:rPr lang="en-US" dirty="0"/>
              <a:t>2. </a:t>
            </a:r>
            <a:r>
              <a:rPr lang="en-US" dirty="0" err="1"/>
              <a:t>groovyConsole</a:t>
            </a:r>
            <a:r>
              <a:rPr lang="en-US" dirty="0"/>
              <a:t>: GUI for interactive code execution</a:t>
            </a:r>
          </a:p>
          <a:p>
            <a:r>
              <a:rPr lang="en-US" dirty="0"/>
              <a:t>3. groovy: Executes groovy scripts. You can use it like Perl, Python, etc.</a:t>
            </a:r>
          </a:p>
        </p:txBody>
      </p:sp>
    </p:spTree>
    <p:extLst>
      <p:ext uri="{BB962C8B-B14F-4D97-AF65-F5344CB8AC3E}">
        <p14:creationId xmlns:p14="http://schemas.microsoft.com/office/powerpoint/2010/main" val="382989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DevOps: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used for unit testing Java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Productivity increases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Advantages:</a:t>
            </a:r>
          </a:p>
          <a:p>
            <a:r>
              <a:rPr lang="en-US" dirty="0" smtClean="0"/>
              <a:t>Simplicity of language</a:t>
            </a:r>
          </a:p>
          <a:p>
            <a:r>
              <a:rPr lang="en-US" dirty="0" smtClean="0"/>
              <a:t>It’s dynamicity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80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Static programming language</a:t>
            </a:r>
          </a:p>
          <a:p>
            <a:r>
              <a:rPr lang="en-US" dirty="0" smtClean="0"/>
              <a:t>Dynamic programming language</a:t>
            </a:r>
          </a:p>
          <a:p>
            <a:r>
              <a:rPr lang="en-US" dirty="0" smtClean="0"/>
              <a:t>Closure programming</a:t>
            </a:r>
          </a:p>
        </p:txBody>
      </p:sp>
    </p:spTree>
    <p:extLst>
      <p:ext uri="{BB962C8B-B14F-4D97-AF65-F5344CB8AC3E}">
        <p14:creationId xmlns:p14="http://schemas.microsoft.com/office/powerpoint/2010/main" val="3794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1525853" y="2160588"/>
            <a:ext cx="6900332" cy="38814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81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myClosure</a:t>
            </a:r>
            <a:r>
              <a:rPr lang="en-US" dirty="0"/>
              <a:t>()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myClosure</a:t>
            </a:r>
            <a:r>
              <a:rPr lang="en-US" dirty="0"/>
              <a:t> = {</a:t>
            </a:r>
          </a:p>
          <a:p>
            <a:r>
              <a:rPr lang="en-US" dirty="0"/>
              <a:t>       </a:t>
            </a:r>
            <a:r>
              <a:rPr lang="en-US" dirty="0" err="1"/>
              <a:t>a,b,c</a:t>
            </a:r>
            <a:r>
              <a:rPr lang="en-US" dirty="0"/>
              <a:t>-&gt;                    </a:t>
            </a:r>
            <a:r>
              <a:rPr lang="en-US" dirty="0" smtClean="0"/>
              <a:t>  </a:t>
            </a:r>
            <a:r>
              <a:rPr lang="en-US" dirty="0"/>
              <a:t>it </a:t>
            </a:r>
            <a:r>
              <a:rPr lang="en-US" dirty="0" err="1"/>
              <a:t>represesents</a:t>
            </a:r>
            <a:r>
              <a:rPr lang="en-US" dirty="0"/>
              <a:t> parameter and the arrow represents </a:t>
            </a:r>
            <a:r>
              <a:rPr lang="en-US" dirty="0" smtClean="0"/>
              <a:t>y </a:t>
            </a:r>
            <a:r>
              <a:rPr lang="en-US" dirty="0"/>
              <a:t>= </a:t>
            </a:r>
            <a:r>
              <a:rPr lang="en-US" dirty="0" err="1"/>
              <a:t>a+b+c</a:t>
            </a:r>
            <a:endParaRPr lang="en-US" dirty="0"/>
          </a:p>
          <a:p>
            <a:r>
              <a:rPr lang="en-US" dirty="0"/>
              <a:t>return y;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myClosure</a:t>
            </a:r>
            <a:r>
              <a:rPr lang="en-US" dirty="0"/>
              <a:t>(1,2,3)</a:t>
            </a:r>
          </a:p>
        </p:txBody>
      </p:sp>
    </p:spTree>
    <p:extLst>
      <p:ext uri="{BB962C8B-B14F-4D97-AF65-F5344CB8AC3E}">
        <p14:creationId xmlns:p14="http://schemas.microsoft.com/office/powerpoint/2010/main" val="17183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Groovy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both static and dynamic typing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Native </a:t>
            </a:r>
            <a:r>
              <a:rPr lang="en-US" dirty="0"/>
              <a:t>syntax for lists and associative arrays.</a:t>
            </a:r>
          </a:p>
          <a:p>
            <a:r>
              <a:rPr lang="en-US" dirty="0"/>
              <a:t>Native support for regular expressions.</a:t>
            </a:r>
          </a:p>
          <a:p>
            <a:r>
              <a:rPr lang="en-US" dirty="0"/>
              <a:t>Native support for various markup languages such as XML and </a:t>
            </a:r>
            <a:r>
              <a:rPr lang="en-US" dirty="0" smtClean="0"/>
              <a:t>HTML.</a:t>
            </a:r>
          </a:p>
          <a:p>
            <a:r>
              <a:rPr lang="en-US" dirty="0" smtClean="0"/>
              <a:t> Provides usage of existing </a:t>
            </a:r>
            <a:r>
              <a:rPr lang="en-US" dirty="0"/>
              <a:t>Java libraries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in java and groovy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java-syntax compatible OOP for java platform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be used as programming language as well as scripting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ource </a:t>
            </a:r>
            <a:r>
              <a:rPr lang="en-US" dirty="0"/>
              <a:t>code gets compiled into Java Bytecode so it can run on any platform that has JRE is installed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is designed as a companion, not a replacement for </a:t>
            </a:r>
            <a:r>
              <a:rPr lang="en-US" dirty="0" smtClean="0"/>
              <a:t>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superset of java</a:t>
            </a:r>
          </a:p>
        </p:txBody>
      </p:sp>
    </p:spTree>
    <p:extLst>
      <p:ext uri="{BB962C8B-B14F-4D97-AF65-F5344CB8AC3E}">
        <p14:creationId xmlns:p14="http://schemas.microsoft.com/office/powerpoint/2010/main" val="23746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general purpose packages and classes are imported by </a:t>
            </a:r>
            <a:r>
              <a:rPr lang="en-US" dirty="0" smtClean="0"/>
              <a:t>default but in </a:t>
            </a:r>
            <a:r>
              <a:rPr lang="en-US" b="1" dirty="0"/>
              <a:t>Java</a:t>
            </a:r>
            <a:r>
              <a:rPr lang="en-US" dirty="0"/>
              <a:t> only java.lang.* package imported by default.</a:t>
            </a:r>
            <a:endParaRPr lang="en-US" dirty="0" smtClean="0"/>
          </a:p>
          <a:p>
            <a:r>
              <a:rPr lang="en-US" dirty="0" smtClean="0"/>
              <a:t>Variables </a:t>
            </a:r>
            <a:r>
              <a:rPr lang="en-US" dirty="0"/>
              <a:t>are defined using the keyword "</a:t>
            </a:r>
            <a:r>
              <a:rPr lang="en-US" dirty="0" err="1"/>
              <a:t>def</a:t>
            </a:r>
            <a:r>
              <a:rPr lang="en-US" dirty="0"/>
              <a:t>," and the type of a variable does not need to be declared in advance. The compiler figures out the </a:t>
            </a:r>
            <a:r>
              <a:rPr lang="en-US" dirty="0" smtClean="0"/>
              <a:t>variable </a:t>
            </a:r>
            <a:r>
              <a:rPr lang="en-US" dirty="0"/>
              <a:t>type at runtime </a:t>
            </a:r>
            <a:endParaRPr lang="en-US" dirty="0" smtClean="0"/>
          </a:p>
          <a:p>
            <a:r>
              <a:rPr lang="en-US" b="1" dirty="0"/>
              <a:t>Default access </a:t>
            </a:r>
            <a:r>
              <a:rPr lang="en-US" b="1" dirty="0" smtClean="0"/>
              <a:t>modifier-public in java </a:t>
            </a:r>
            <a:endParaRPr lang="en-US" dirty="0" smtClean="0"/>
          </a:p>
          <a:p>
            <a:r>
              <a:rPr lang="en-US" dirty="0" err="1" smtClean="0"/>
              <a:t>Behaviour</a:t>
            </a:r>
            <a:r>
              <a:rPr lang="en-US" dirty="0" smtClean="0"/>
              <a:t> of ==</a:t>
            </a:r>
          </a:p>
          <a:p>
            <a:r>
              <a:rPr lang="en-US" dirty="0"/>
              <a:t>If you want to write a </a:t>
            </a:r>
            <a:r>
              <a:rPr lang="en-US" dirty="0" smtClean="0"/>
              <a:t>multiline string: </a:t>
            </a:r>
            <a:r>
              <a:rPr lang="en-US" dirty="0"/>
              <a:t>“ “ “ </a:t>
            </a:r>
            <a:r>
              <a:rPr lang="en-US" dirty="0" err="1" smtClean="0"/>
              <a:t>vvvvvvvv</a:t>
            </a:r>
            <a:r>
              <a:rPr lang="en-US" dirty="0" smtClean="0"/>
              <a:t>” </a:t>
            </a:r>
            <a:r>
              <a:rPr lang="en-US" dirty="0"/>
              <a:t>“ 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Groovy traits: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ex:trait</a:t>
            </a:r>
            <a:r>
              <a:rPr lang="en-US" dirty="0" smtClean="0"/>
              <a:t> Marks{</a:t>
            </a:r>
          </a:p>
          <a:p>
            <a:pPr marL="0" indent="0">
              <a:buNone/>
            </a:pPr>
            <a:r>
              <a:rPr lang="en-US" dirty="0" smtClean="0"/>
              <a:t>                 void display(){</a:t>
            </a:r>
          </a:p>
          <a:p>
            <a:pPr marL="0" indent="0"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println</a:t>
            </a:r>
            <a:r>
              <a:rPr lang="en-US" dirty="0" smtClean="0"/>
              <a:t>(“hello”);}}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57201"/>
            <a:ext cx="8596668" cy="5584162"/>
          </a:xfrm>
        </p:spPr>
        <p:txBody>
          <a:bodyPr/>
          <a:lstStyle/>
          <a:p>
            <a:r>
              <a:rPr lang="en-US" dirty="0" smtClean="0"/>
              <a:t>Annotations :</a:t>
            </a:r>
          </a:p>
          <a:p>
            <a:pPr marL="0" indent="0">
              <a:buNone/>
            </a:pPr>
            <a:r>
              <a:rPr lang="en-US" dirty="0" smtClean="0"/>
              <a:t>@interface:</a:t>
            </a:r>
          </a:p>
          <a:p>
            <a:pPr marL="0" indent="0">
              <a:buNone/>
            </a:pPr>
            <a:r>
              <a:rPr lang="en-US" dirty="0" smtClean="0"/>
              <a:t>Ex:@interface Simple{</a:t>
            </a:r>
          </a:p>
          <a:p>
            <a:pPr marL="0" indent="0">
              <a:buNone/>
            </a:pPr>
            <a:r>
              <a:rPr lang="en-US" dirty="0" smtClean="0"/>
              <a:t>String str1() default “Hello”}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ClassType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ex:</a:t>
            </a:r>
            <a:r>
              <a:rPr lang="en-US" dirty="0"/>
              <a:t>:@interface Simple</a:t>
            </a:r>
            <a:r>
              <a:rPr lang="en-US" dirty="0" smtClean="0"/>
              <a:t>{}</a:t>
            </a:r>
          </a:p>
          <a:p>
            <a:pPr marL="0" indent="0">
              <a:buNone/>
            </a:pPr>
            <a:r>
              <a:rPr lang="en-US" dirty="0" smtClean="0"/>
              <a:t>@Simple</a:t>
            </a:r>
          </a:p>
          <a:p>
            <a:pPr marL="0" indent="0">
              <a:buNone/>
            </a:pPr>
            <a:r>
              <a:rPr lang="en-US" dirty="0" smtClean="0"/>
              <a:t>Class User{</a:t>
            </a:r>
          </a:p>
          <a:p>
            <a:pPr marL="0" indent="0">
              <a:buNone/>
            </a:pPr>
            <a:r>
              <a:rPr lang="en-US" dirty="0" smtClean="0"/>
              <a:t>String username;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year;}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Def user=new User(username: ‘dipti’,year:’2020’);</a:t>
            </a:r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rintln</a:t>
            </a:r>
            <a:r>
              <a:rPr lang="en-US" dirty="0" smtClean="0"/>
              <a:t>(</a:t>
            </a:r>
            <a:r>
              <a:rPr lang="en-US" dirty="0" err="1" smtClean="0"/>
              <a:t>user.username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66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Groovy- Decision Making</a:t>
            </a:r>
            <a:endParaRPr lang="en-US" dirty="0"/>
          </a:p>
          <a:p>
            <a:r>
              <a:rPr lang="en-US" dirty="0"/>
              <a:t>if statement</a:t>
            </a:r>
          </a:p>
          <a:p>
            <a:r>
              <a:rPr lang="en-US" dirty="0"/>
              <a:t>if/else statement</a:t>
            </a:r>
          </a:p>
          <a:p>
            <a:r>
              <a:rPr lang="en-US" dirty="0"/>
              <a:t>nested if statement</a:t>
            </a:r>
          </a:p>
          <a:p>
            <a:r>
              <a:rPr lang="en-US" dirty="0"/>
              <a:t>switch statement</a:t>
            </a:r>
          </a:p>
          <a:p>
            <a:r>
              <a:rPr lang="en-US" dirty="0"/>
              <a:t>nested switch </a:t>
            </a:r>
            <a:r>
              <a:rPr lang="en-US" dirty="0" smtClean="0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1142</TotalTime>
  <Words>495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Trebuchet MS</vt:lpstr>
      <vt:lpstr>Wingdings 3</vt:lpstr>
      <vt:lpstr>Facet</vt:lpstr>
      <vt:lpstr>Groovy  Scripting</vt:lpstr>
      <vt:lpstr>PowerPoint Presentation</vt:lpstr>
      <vt:lpstr>PowerPoint Presentation</vt:lpstr>
      <vt:lpstr>PowerPoint Presentation</vt:lpstr>
      <vt:lpstr>Features of Groovy</vt:lpstr>
      <vt:lpstr>Difference in java and groovy </vt:lpstr>
      <vt:lpstr>PowerPoint Presentation</vt:lpstr>
      <vt:lpstr>PowerPoint Presentation</vt:lpstr>
      <vt:lpstr>PowerPoint Presentation</vt:lpstr>
      <vt:lpstr>PowerPoint Presentation</vt:lpstr>
      <vt:lpstr>Groovy List</vt:lpstr>
      <vt:lpstr>Groovy Maps</vt:lpstr>
      <vt:lpstr>PowerPoint Presentation</vt:lpstr>
      <vt:lpstr>In DevOps: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Groovy  Scripting</dc:title>
  <dc:creator>Diptimayee Bebarta</dc:creator>
  <cp:lastModifiedBy>Diptimayee Bebarta</cp:lastModifiedBy>
  <cp:revision>18</cp:revision>
  <dcterms:created xsi:type="dcterms:W3CDTF">2020-04-15T10:16:13Z</dcterms:created>
  <dcterms:modified xsi:type="dcterms:W3CDTF">2020-04-16T05:18:51Z</dcterms:modified>
</cp:coreProperties>
</file>