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30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08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5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6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35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037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7F3D367-9948-4DA7-AC29-857921E0F74B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A770A1-7DBA-4FB1-84E9-55D2F1554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NGINX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6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Nginx works?</a:t>
            </a:r>
            <a:endParaRPr lang="en-US" dirty="0"/>
          </a:p>
        </p:txBody>
      </p:sp>
      <p:pic>
        <p:nvPicPr>
          <p:cNvPr id="4" name="Content Placeholder 3" descr="What is NGINX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619" y="1860698"/>
            <a:ext cx="8739962" cy="4125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02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6" y="0"/>
            <a:ext cx="10058400" cy="1371600"/>
          </a:xfrm>
        </p:spPr>
        <p:txBody>
          <a:bodyPr/>
          <a:lstStyle/>
          <a:p>
            <a:r>
              <a:rPr lang="en-US" dirty="0" smtClean="0"/>
              <a:t>APACHE VS NGINX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076444"/>
              </p:ext>
            </p:extLst>
          </p:nvPr>
        </p:nvGraphicFramePr>
        <p:xfrm>
          <a:off x="1066800" y="956929"/>
          <a:ext cx="10671544" cy="5304016"/>
        </p:xfrm>
        <a:graphic>
          <a:graphicData uri="http://schemas.openxmlformats.org/drawingml/2006/table">
            <a:tbl>
              <a:tblPr/>
              <a:tblGrid>
                <a:gridCol w="4823637">
                  <a:extLst>
                    <a:ext uri="{9D8B030D-6E8A-4147-A177-3AD203B41FA5}">
                      <a16:colId xmlns:a16="http://schemas.microsoft.com/office/drawing/2014/main" val="3225907829"/>
                    </a:ext>
                  </a:extLst>
                </a:gridCol>
                <a:gridCol w="5847907">
                  <a:extLst>
                    <a:ext uri="{9D8B030D-6E8A-4147-A177-3AD203B41FA5}">
                      <a16:colId xmlns:a16="http://schemas.microsoft.com/office/drawing/2014/main" val="1576040427"/>
                    </a:ext>
                  </a:extLst>
                </a:gridCol>
              </a:tblGrid>
              <a:tr h="435936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Apache</a:t>
                      </a:r>
                    </a:p>
                  </a:txBody>
                  <a:tcPr marL="23997" marR="23997" marT="23997" marB="23997">
                    <a:lnL w="6350" cap="flat" cmpd="sng" algn="ctr">
                      <a:solidFill>
                        <a:srgbClr val="60C9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C9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C9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NGINX</a:t>
                      </a:r>
                    </a:p>
                  </a:txBody>
                  <a:tcPr marL="23997" marR="23997" marT="23997" marB="23997">
                    <a:lnL w="6350" cap="flat" cmpd="sng" algn="ctr">
                      <a:solidFill>
                        <a:srgbClr val="60C9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C9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C9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79603"/>
                  </a:ext>
                </a:extLst>
              </a:tr>
              <a:tr h="79455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Apache runs on all Unix like systems such as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Linux as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well as completely supports Windows.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Nginx runs on modern Unix like systems; however it has limited support for Windows.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725498"/>
                  </a:ext>
                </a:extLst>
              </a:tr>
              <a:tr h="5408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Apache uses a multi-threaded approach to process client requests.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Nginx follows an event-driven approach to serve client requests.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143066"/>
                  </a:ext>
                </a:extLst>
              </a:tr>
              <a:tr h="5408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Apache cannot handle multiple requests concurrently with heavy web traffic.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Nginx can handle multiple client requests concurrently and efficiently with limited hardware resources.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96536"/>
                  </a:ext>
                </a:extLst>
              </a:tr>
              <a:tr h="5408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Apache processes dynamic content within the web server itself.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Nginx can't process dynamic content natively.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49603"/>
                  </a:ext>
                </a:extLst>
              </a:tr>
              <a:tr h="39314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Apache is designed to be a web server.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Nginx is both a web server and a proxy server.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15761"/>
                  </a:ext>
                </a:extLst>
              </a:tr>
              <a:tr h="5408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Modules are dynamically loaded or unloaded, making it more flexible.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Since modules cannot be loaded dynamically, they must be compiled within the core software itself.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165882"/>
                  </a:ext>
                </a:extLst>
              </a:tr>
              <a:tr h="54080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single thread can only process one connection.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 single thread can handle multiple connections.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990848"/>
                  </a:ext>
                </a:extLst>
              </a:tr>
              <a:tr h="976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performance of Apache for static content is lower than Nginx.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Nginx can simultaneously run thousands of connections of static content two times faster than Apache and uses little less memory.</a:t>
                      </a:r>
                    </a:p>
                  </a:txBody>
                  <a:tcPr marL="15998" marR="15998" marT="15998" marB="15998">
                    <a:lnL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88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2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refers to locally storing the information to speed the communication between a client such as a web server.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cache can be located on the client-side, the server-side, or both. Caching is useful for serving repetitive requests of static or infrequently changing data</a:t>
            </a:r>
            <a:r>
              <a:rPr lang="en-US" dirty="0" smtClean="0"/>
              <a:t>.</a:t>
            </a:r>
          </a:p>
          <a:p>
            <a:r>
              <a:rPr lang="en-US" dirty="0"/>
              <a:t>A content cache resides in between a client and an origin server and saves copies of all the content it sees. If a client requests content that the cache has stored, it returns the content directly without contacting the origin server</a:t>
            </a:r>
            <a:r>
              <a:rPr lang="en-US" dirty="0" smtClean="0"/>
              <a:t>.</a:t>
            </a:r>
          </a:p>
          <a:p>
            <a:r>
              <a:rPr lang="en-US" dirty="0"/>
              <a:t>In Nginx </a:t>
            </a:r>
            <a:r>
              <a:rPr lang="en-US" dirty="0" smtClean="0"/>
              <a:t>, </a:t>
            </a:r>
            <a:r>
              <a:rPr lang="en-US" dirty="0"/>
              <a:t>when caching is enabled, </a:t>
            </a:r>
            <a:r>
              <a:rPr lang="en-US" dirty="0" smtClean="0"/>
              <a:t>Nginx </a:t>
            </a:r>
            <a:r>
              <a:rPr lang="en-US" dirty="0"/>
              <a:t>saves responses in a disk cache and uses them to respond to clients without having to proxy requests for the same content every time.</a:t>
            </a:r>
          </a:p>
        </p:txBody>
      </p:sp>
    </p:spTree>
    <p:extLst>
      <p:ext uri="{BB962C8B-B14F-4D97-AF65-F5344CB8AC3E}">
        <p14:creationId xmlns:p14="http://schemas.microsoft.com/office/powerpoint/2010/main" val="389340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Load </a:t>
            </a:r>
            <a:r>
              <a:rPr lang="en-US" sz="2400" dirty="0"/>
              <a:t>balancing is used to prevent servers from becoming crippled when there is an overflow of requests. A load balancer sends requests to servers that can efficiently handle them to maximize speed and performance.</a:t>
            </a:r>
          </a:p>
          <a:p>
            <a:endParaRPr lang="en-US" sz="2400" dirty="0" smtClean="0"/>
          </a:p>
          <a:p>
            <a:r>
              <a:rPr lang="en-US" sz="2400" dirty="0"/>
              <a:t>Load balancing is a commonly used technique and an excellent way for resource utilization, maximizing throughput, reducing latency and ensuring fault-tolerant configurations across multiple application instances.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46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NGINX Load Balanci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581" y="642595"/>
            <a:ext cx="10451805" cy="5694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4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74" y="164129"/>
            <a:ext cx="10058400" cy="1371600"/>
          </a:xfrm>
        </p:spPr>
        <p:txBody>
          <a:bodyPr/>
          <a:lstStyle/>
          <a:p>
            <a:r>
              <a:rPr lang="en-US" dirty="0" smtClean="0"/>
              <a:t>What is a Web-Server?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73780"/>
            <a:ext cx="10058400" cy="3931920"/>
          </a:xfrm>
        </p:spPr>
        <p:txBody>
          <a:bodyPr/>
          <a:lstStyle/>
          <a:p>
            <a:r>
              <a:rPr lang="en-US" dirty="0"/>
              <a:t>A web server stores and delivers the content for a website </a:t>
            </a:r>
            <a:r>
              <a:rPr lang="en-US" dirty="0" smtClean="0"/>
              <a:t> </a:t>
            </a:r>
            <a:r>
              <a:rPr lang="en-US" dirty="0"/>
              <a:t>such as text, images, video, and application data </a:t>
            </a:r>
            <a:r>
              <a:rPr lang="en-US" dirty="0" smtClean="0"/>
              <a:t> </a:t>
            </a:r>
            <a:r>
              <a:rPr lang="en-US" dirty="0"/>
              <a:t>to clients that request it. </a:t>
            </a:r>
            <a:endParaRPr lang="en-US" dirty="0" smtClean="0"/>
          </a:p>
          <a:p>
            <a:r>
              <a:rPr lang="en-US" dirty="0"/>
              <a:t>Web server is a computer where the web content is stored. Basically web server is used to host the web sites</a:t>
            </a:r>
            <a:endParaRPr lang="en-US" dirty="0" smtClean="0"/>
          </a:p>
          <a:p>
            <a:r>
              <a:rPr lang="en-US" dirty="0"/>
              <a:t>A web server communicates with a web browser using the Hypertext Transfer Protocol (HTTP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internet_technologies_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73" y="3133135"/>
            <a:ext cx="5991447" cy="307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79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approaches of web server 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455580"/>
            <a:ext cx="10058400" cy="25794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Concurrent </a:t>
            </a:r>
            <a:r>
              <a:rPr lang="en-US" dirty="0" smtClean="0"/>
              <a:t>Approach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Multi-Process</a:t>
            </a:r>
          </a:p>
          <a:p>
            <a:pPr marL="342900" indent="-342900">
              <a:buAutoNum type="arabicPeriod"/>
            </a:pPr>
            <a:r>
              <a:rPr lang="en-US" dirty="0" smtClean="0"/>
              <a:t>Multi-Thread</a:t>
            </a:r>
          </a:p>
          <a:p>
            <a:pPr marL="342900" indent="-342900">
              <a:buAutoNum type="arabicPeriod"/>
            </a:pPr>
            <a:r>
              <a:rPr lang="en-US" smtClean="0"/>
              <a:t>Hybrid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Single-Process-Event-Driven Approach.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0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Proxy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Proxy server is an intermediary server between client and the internet. </a:t>
            </a:r>
          </a:p>
          <a:p>
            <a:r>
              <a:rPr lang="en-US" sz="2400" dirty="0" smtClean="0"/>
              <a:t>Functionalities offered: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Firewall and network data filtering.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Network connection sharing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Data caching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proxy server?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Following are the reasons to use proxy servers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dirty="0"/>
              <a:t>Monitoring and </a:t>
            </a:r>
            <a:r>
              <a:rPr lang="en-US" sz="2400" dirty="0" smtClean="0"/>
              <a:t>Filtering</a:t>
            </a:r>
            <a:endParaRPr lang="en-US" sz="2400" dirty="0"/>
          </a:p>
          <a:p>
            <a:r>
              <a:rPr lang="en-US" sz="2400" dirty="0"/>
              <a:t>Improving </a:t>
            </a:r>
            <a:r>
              <a:rPr lang="en-US" sz="2400" dirty="0" smtClean="0"/>
              <a:t>performance</a:t>
            </a:r>
            <a:endParaRPr lang="en-US" sz="2400" dirty="0"/>
          </a:p>
          <a:p>
            <a:r>
              <a:rPr lang="en-US" sz="2400" dirty="0" smtClean="0"/>
              <a:t>Translation</a:t>
            </a:r>
            <a:endParaRPr lang="en-US" sz="2400" dirty="0"/>
          </a:p>
          <a:p>
            <a:r>
              <a:rPr lang="en-US" sz="2400" dirty="0"/>
              <a:t>Accessing services </a:t>
            </a:r>
            <a:r>
              <a:rPr lang="en-US" sz="2400" dirty="0" smtClean="0"/>
              <a:t>anonymously</a:t>
            </a:r>
            <a:endParaRPr lang="en-US" sz="2400" dirty="0"/>
          </a:p>
          <a:p>
            <a:r>
              <a:rPr lang="en-US" sz="24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1527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proxies: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 dirty="0"/>
              <a:t>Forward Proxies</a:t>
            </a:r>
          </a:p>
          <a:p>
            <a:r>
              <a:rPr lang="en-US" dirty="0"/>
              <a:t>In this the client requests its internal network server to forward to the internet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internet_technologies_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339" y="3208743"/>
            <a:ext cx="9042991" cy="3021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930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228" y="606055"/>
            <a:ext cx="10058400" cy="5492780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/>
              <a:t>Open Proxies</a:t>
            </a:r>
          </a:p>
          <a:p>
            <a:r>
              <a:rPr lang="en-US" dirty="0"/>
              <a:t>Open Proxies helps the clients to conceal their IP address while browsing the </a:t>
            </a:r>
            <a:r>
              <a:rPr lang="en-US" dirty="0" smtClean="0"/>
              <a:t>web.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u="sng" dirty="0"/>
              <a:t>Reverse Proxies</a:t>
            </a:r>
          </a:p>
          <a:p>
            <a:r>
              <a:rPr lang="en-US" dirty="0"/>
              <a:t>In this the requests are forwarded to one or more proxy servers and the response from the proxy server is retrieved as if it came directly from the original Server.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internet_technologies_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803" y="1344279"/>
            <a:ext cx="6980275" cy="176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nternet_technologies_tutori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884" y="4460653"/>
            <a:ext cx="8367823" cy="195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47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Nginx?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pen-source</a:t>
            </a:r>
            <a:r>
              <a:rPr lang="en-US" dirty="0"/>
              <a:t>, fast, lightweight and high-performance web </a:t>
            </a:r>
            <a:r>
              <a:rPr lang="en-US" dirty="0" smtClean="0"/>
              <a:t>server </a:t>
            </a:r>
            <a:r>
              <a:rPr lang="en-US" dirty="0"/>
              <a:t>to serve concurrent requests.</a:t>
            </a:r>
            <a:endParaRPr lang="en-US" dirty="0" smtClean="0"/>
          </a:p>
          <a:p>
            <a:r>
              <a:rPr lang="en-US" dirty="0"/>
              <a:t>In its initial release, NGINX functioned for HTTP web serving. Today, however, it also serves as a reverse proxy server 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also used for HTTP load balancer, HTTP </a:t>
            </a:r>
            <a:r>
              <a:rPr lang="en-US" dirty="0" smtClean="0"/>
              <a:t>cache.</a:t>
            </a:r>
          </a:p>
          <a:p>
            <a:r>
              <a:rPr lang="en-US" dirty="0" smtClean="0"/>
              <a:t>It solves C10K problem. Hence </a:t>
            </a:r>
            <a:r>
              <a:rPr lang="en-US" dirty="0" err="1"/>
              <a:t>nginx</a:t>
            </a:r>
            <a:r>
              <a:rPr lang="en-US" dirty="0"/>
              <a:t> offers event-driven and asynchronous architecture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ompanies </a:t>
            </a:r>
            <a:r>
              <a:rPr lang="en-US" dirty="0"/>
              <a:t>using Nginx include IBM, Google, </a:t>
            </a:r>
            <a:r>
              <a:rPr lang="en-US" dirty="0" err="1"/>
              <a:t>Atlassian</a:t>
            </a:r>
            <a:r>
              <a:rPr lang="en-US" dirty="0" smtClean="0"/>
              <a:t>, </a:t>
            </a:r>
            <a:r>
              <a:rPr lang="en-US" dirty="0" err="1" smtClean="0"/>
              <a:t>facebook</a:t>
            </a:r>
            <a:r>
              <a:rPr lang="en-US" dirty="0" smtClean="0"/>
              <a:t>, intel, twitter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3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Nginx?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It provides service like:</a:t>
            </a:r>
          </a:p>
          <a:p>
            <a:r>
              <a:rPr lang="en-US" sz="2400" dirty="0"/>
              <a:t>reverse </a:t>
            </a:r>
            <a:r>
              <a:rPr lang="en-US" sz="2400" dirty="0" smtClean="0"/>
              <a:t>proxy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load </a:t>
            </a:r>
            <a:r>
              <a:rPr lang="en-US" sz="2400" dirty="0" smtClean="0"/>
              <a:t>balancer</a:t>
            </a:r>
          </a:p>
          <a:p>
            <a:r>
              <a:rPr lang="en-US" sz="2400" dirty="0" smtClean="0"/>
              <a:t>rate </a:t>
            </a:r>
            <a:r>
              <a:rPr lang="en-US" sz="2400" dirty="0"/>
              <a:t>limit network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85" y="1668737"/>
            <a:ext cx="5944115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0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1010</TotalTime>
  <Words>719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Century Gothic</vt:lpstr>
      <vt:lpstr>Garamond</vt:lpstr>
      <vt:lpstr>times new roman</vt:lpstr>
      <vt:lpstr>verdana</vt:lpstr>
      <vt:lpstr>Savon</vt:lpstr>
      <vt:lpstr>NGINX</vt:lpstr>
      <vt:lpstr>What is a Web-Server?</vt:lpstr>
      <vt:lpstr>Two approaches of web server architecture:</vt:lpstr>
      <vt:lpstr>What is Proxy Server?</vt:lpstr>
      <vt:lpstr>Why use proxy server?</vt:lpstr>
      <vt:lpstr>Types of proxies:</vt:lpstr>
      <vt:lpstr>PowerPoint Presentation</vt:lpstr>
      <vt:lpstr>What is Nginx?</vt:lpstr>
      <vt:lpstr>Why Nginx?</vt:lpstr>
      <vt:lpstr>How Nginx works?</vt:lpstr>
      <vt:lpstr>APACHE VS NGINX</vt:lpstr>
      <vt:lpstr>Content caching</vt:lpstr>
      <vt:lpstr>Load Balancing</vt:lpstr>
      <vt:lpstr>PowerPoint Presentation</vt:lpstr>
    </vt:vector>
  </TitlesOfParts>
  <Company>Mindtree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NGINX</dc:title>
  <dc:creator>Diptimayee Bebarta</dc:creator>
  <cp:lastModifiedBy>Diptimayee Bebarta</cp:lastModifiedBy>
  <cp:revision>20</cp:revision>
  <dcterms:created xsi:type="dcterms:W3CDTF">2020-05-04T09:45:38Z</dcterms:created>
  <dcterms:modified xsi:type="dcterms:W3CDTF">2020-05-05T03:17:33Z</dcterms:modified>
</cp:coreProperties>
</file>