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7772400" cy="2971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514600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class can be defined as a template/blueprint that describes the behavior/state that the object of its type support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3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839200" cy="857250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8001000" cy="2895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 have states and behaviors. Example: A dog has states - color, name, breed as well as behaviors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tail, barking, eating.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is an instance of a class</a:t>
            </a:r>
          </a:p>
        </p:txBody>
      </p:sp>
    </p:spTree>
    <p:extLst>
      <p:ext uri="{BB962C8B-B14F-4D97-AF65-F5344CB8AC3E}">
        <p14:creationId xmlns:p14="http://schemas.microsoft.com/office/powerpoint/2010/main" val="393830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1" y="1066800"/>
            <a:ext cx="845052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467600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8001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3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Class    </vt:lpstr>
      <vt:lpstr>Object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  A class can be defined as a template/blueprint that describes the behavior/state that the object of its type support. </dc:title>
  <dc:creator>Ifah</dc:creator>
  <cp:lastModifiedBy>Ifah</cp:lastModifiedBy>
  <cp:revision>8</cp:revision>
  <dcterms:created xsi:type="dcterms:W3CDTF">2006-08-16T00:00:00Z</dcterms:created>
  <dcterms:modified xsi:type="dcterms:W3CDTF">2018-01-07T06:33:58Z</dcterms:modified>
</cp:coreProperties>
</file>