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2018-01-27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838200"/>
            <a:ext cx="7772400" cy="78105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Constructor in Java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7543800" cy="3886200"/>
          </a:xfrm>
        </p:spPr>
        <p:txBody>
          <a:bodyPr/>
          <a:lstStyle/>
          <a:p>
            <a:pPr algn="l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Java, constructor is a block of codes similar to method. It is called when an instance of object is created and memory is allocated for the object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 special type of method which is used to initialize the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8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458200" cy="3124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Can constructor perform other tasks instead of initialization</a:t>
            </a:r>
            <a:r>
              <a:rPr lang="en-US" sz="31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Yes, like object creation, starting a thread, calling method etc. You can perform any operation in the constructor as you perform in the method.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41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7772400" cy="46482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Rules for creating java </a:t>
            </a:r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constructor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are basically two rules defined for the constructor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Constructor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name must be same as its class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name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Constructor must have no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return type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21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1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Types of java constructors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7772400" cy="2971800"/>
          </a:xfrm>
        </p:spPr>
        <p:txBody>
          <a:bodyPr/>
          <a:lstStyle/>
          <a:p>
            <a:pPr algn="l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are two types of constructors in java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Default constructor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Parameterized constructor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9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0"/>
            <a:ext cx="7239000" cy="35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0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75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" contras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" y="228600"/>
            <a:ext cx="827722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4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447800"/>
            <a:ext cx="8001000" cy="3124200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Q) What is the purpose of default constructor</a:t>
            </a:r>
            <a:r>
              <a:rPr lang="en-US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Default constructor is used to provide the default values to the object like 0, null etc. depending on the 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2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1000" y="609600"/>
            <a:ext cx="8686800" cy="5029200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Java parameterized </a:t>
            </a:r>
            <a:r>
              <a:rPr lang="en-US" sz="2400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constructor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constructor which has a specific number of parameters is called parameterized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constructor.</a:t>
            </a:r>
          </a:p>
          <a:p>
            <a:pPr algn="l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Why use parameterized constructor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algn="l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Parameterized constructor is used to provide different values to the distinct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objects.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4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685800"/>
            <a:ext cx="81629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05000"/>
            <a:ext cx="8229600" cy="3535362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Q) Does constructor return any value</a:t>
            </a:r>
            <a:r>
              <a:rPr lang="en-US" sz="36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br>
              <a:rPr lang="en-US" sz="36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yes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that is current class instance (You cannot use return type yet it returns a value).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88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156</Words>
  <Application>Microsoft Office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Constructor in Java </vt:lpstr>
      <vt:lpstr>Rules for creating java constructor  There are basically two rules defined for the constructor.  Constructor name must be same as its class name  Constructor must have no  return type </vt:lpstr>
      <vt:lpstr>Types of java constructors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Q) Does constructor return any value?  Ans: yes, that is current class instance (You cannot use return type yet it returns a value). </vt:lpstr>
      <vt:lpstr>Can constructor perform other tasks instead of initialization?  Yes, like object creation, starting a thread, calling method etc. You can perform any operation in the constructor as you perform in the method.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 in Java </dc:title>
  <dc:creator>User</dc:creator>
  <cp:lastModifiedBy>User</cp:lastModifiedBy>
  <cp:revision>15</cp:revision>
  <dcterms:created xsi:type="dcterms:W3CDTF">2006-08-16T00:00:00Z</dcterms:created>
  <dcterms:modified xsi:type="dcterms:W3CDTF">2018-01-27T11:45:05Z</dcterms:modified>
</cp:coreProperties>
</file>