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6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7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0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1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8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2018-01-21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5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2018-01-21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7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2018-01-21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40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2018-01-21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9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2018-01-21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2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2018-01-21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4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2018-01-21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11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772400" cy="78105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effectLst/>
                <a:latin typeface="Times New Roman" pitchFamily="18" charset="0"/>
                <a:cs typeface="Times New Roman" pitchFamily="18" charset="0"/>
              </a:rPr>
              <a:t>Java Array</a:t>
            </a:r>
            <a:endParaRPr lang="en-US" sz="32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752600"/>
            <a:ext cx="7239000" cy="388620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which stores a fixed-size sequential collection of elements of the same type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array is used to store a collection of data, but it is often more useful to think of an array as a collection of variables of the same type.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51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1439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Declaring Array Variables</a:t>
            </a: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676400"/>
            <a:ext cx="8382000" cy="3657600"/>
          </a:xfrm>
        </p:spPr>
        <p:txBody>
          <a:bodyPr/>
          <a:lstStyle/>
          <a:p>
            <a:pPr algn="ctr"/>
            <a:r>
              <a:rPr lang="en-US" dirty="0"/>
              <a:t> 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Here is the syntax for declaring an array variable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−</a:t>
            </a:r>
          </a:p>
          <a:p>
            <a:pPr algn="ctr"/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Syntax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arrayRefVar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arrayRefVar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[]; </a:t>
            </a:r>
          </a:p>
        </p:txBody>
      </p:sp>
    </p:spTree>
    <p:extLst>
      <p:ext uri="{BB962C8B-B14F-4D97-AF65-F5344CB8AC3E}">
        <p14:creationId xmlns:p14="http://schemas.microsoft.com/office/powerpoint/2010/main" val="52677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696200" cy="35052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4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4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4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The following code snippets are examples of this syntax </a:t>
            </a:r>
            <a:r>
              <a:rPr lang="en-US" sz="24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−</a:t>
            </a:r>
            <a:br>
              <a:rPr lang="en-US" sz="24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4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double[]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myList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br>
              <a:rPr lang="en-US" sz="2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or double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myList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[];</a:t>
            </a:r>
          </a:p>
        </p:txBody>
      </p:sp>
    </p:spTree>
    <p:extLst>
      <p:ext uri="{BB962C8B-B14F-4D97-AF65-F5344CB8AC3E}">
        <p14:creationId xmlns:p14="http://schemas.microsoft.com/office/powerpoint/2010/main" val="200866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8391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Creating Arrays</a:t>
            </a: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914400"/>
            <a:ext cx="7772400" cy="4267200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You can create an array by using the new operator with the following syntax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−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arrayRefVar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arraySize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];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creates an array using new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arraySize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].</a:t>
            </a:r>
          </a:p>
          <a:p>
            <a:pPr algn="l"/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assigns the reference of the newly created array to the variable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arrayRefVar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Declaring an array variable, creating an array, and assigning the reference of the array to the variable can be combined in one statement, as shown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below:</a:t>
            </a:r>
          </a:p>
          <a:p>
            <a:pPr algn="l"/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arrayRefVar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arraySize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];</a:t>
            </a:r>
            <a:r>
              <a:rPr lang="en-US" sz="2200" dirty="0"/>
              <a:t> </a:t>
            </a:r>
          </a:p>
          <a:p>
            <a:pPr algn="l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90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4800"/>
            <a:ext cx="7848600" cy="5791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38200"/>
            <a:ext cx="70866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2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85800"/>
            <a:ext cx="8001000" cy="495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600"/>
            <a:ext cx="84582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40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14400"/>
            <a:ext cx="7391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3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88</Words>
  <Application>Microsoft Office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Java Array</vt:lpstr>
      <vt:lpstr>Declaring Array Variables </vt:lpstr>
      <vt:lpstr>Example  The following code snippets are examples of this syntax −  double[] myList;  or double myList[];</vt:lpstr>
      <vt:lpstr>Creating Arrays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Array</dc:title>
  <dc:creator>User</dc:creator>
  <cp:lastModifiedBy>User</cp:lastModifiedBy>
  <cp:revision>9</cp:revision>
  <dcterms:created xsi:type="dcterms:W3CDTF">2006-08-16T00:00:00Z</dcterms:created>
  <dcterms:modified xsi:type="dcterms:W3CDTF">2018-01-21T07:42:01Z</dcterms:modified>
</cp:coreProperties>
</file>