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2018-01-30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2018-01-30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2018-01-30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2018-01-30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066800"/>
            <a:ext cx="7772400" cy="93345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this keyword in java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7924800" cy="190500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 can be a lot of usage of 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 this keyword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In java, this is a 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 variable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that refers to the current object.</a:t>
            </a:r>
          </a:p>
        </p:txBody>
      </p:sp>
    </p:spTree>
    <p:extLst>
      <p:ext uri="{BB962C8B-B14F-4D97-AF65-F5344CB8AC3E}">
        <p14:creationId xmlns:p14="http://schemas.microsoft.com/office/powerpoint/2010/main" val="317278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Usage of java this keyword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686800" cy="53340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1.this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be used to refer current class instance variable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2.this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be used to invoke current class method (implicitly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3.this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 can be used to invoke current class constructor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4.this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be passed as an argument in the method call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5.this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be passed as argument in the constructor call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6.this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be used to return the current class instance from the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413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00200"/>
            <a:ext cx="70104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035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Real usage of this() constructor call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981200"/>
            <a:ext cx="8001000" cy="335280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this() constructor call should be used to reuse the constructor from the constructor. 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maintains the chain between the constructors i.e. it is used for constructor chaining. 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Let's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see the example given below that displays the actual use of this keyword.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973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142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this keyword in java </vt:lpstr>
      <vt:lpstr>Usage of java this keyword </vt:lpstr>
      <vt:lpstr>PowerPoint Presentation</vt:lpstr>
      <vt:lpstr>Real usage of this() constructor call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keyword in java </dc:title>
  <dc:creator>User</dc:creator>
  <cp:lastModifiedBy>User</cp:lastModifiedBy>
  <cp:revision>3</cp:revision>
  <dcterms:created xsi:type="dcterms:W3CDTF">2006-08-16T00:00:00Z</dcterms:created>
  <dcterms:modified xsi:type="dcterms:W3CDTF">2018-01-30T04:44:17Z</dcterms:modified>
</cp:coreProperties>
</file>